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 /><Relationship Id="rId2" Type="http://schemas.openxmlformats.org/package/2006/relationships/metadata/core-properties" Target="docProps/core.xml" /><Relationship Id="rId1" Type="http://schemas.openxmlformats.org/officeDocument/2006/relationships/officeDocument" Target="ppt/presentation.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Lst>
  <p:sldSz cx="12192000" cy="6858000"/>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5" autoAdjust="0"/>
    <p:restoredTop sz="94660"/>
  </p:normalViewPr>
  <p:slideViewPr>
    <p:cSldViewPr snapToGrid="0">
      <p:cViewPr varScale="1">
        <p:scale>
          <a:sx n="113" d="100"/>
          <a:sy n="113" d="100"/>
        </p:scale>
        <p:origin x="-180" y="-10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slide" Target="slides/slide25.xml" /><Relationship Id="rId3" Type="http://schemas.openxmlformats.org/officeDocument/2006/relationships/slide" Target="slides/slide2.xml" /><Relationship Id="rId21" Type="http://schemas.openxmlformats.org/officeDocument/2006/relationships/slide" Target="slides/slide20.xml" /><Relationship Id="rId34" Type="http://schemas.openxmlformats.org/officeDocument/2006/relationships/tableStyles" Target="tableStyles.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slide" Target="slides/slide24.xml" /><Relationship Id="rId33" Type="http://schemas.openxmlformats.org/officeDocument/2006/relationships/theme" Target="theme/theme1.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29" Type="http://schemas.openxmlformats.org/officeDocument/2006/relationships/slide" Target="slides/slide28.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slide" Target="slides/slide23.xml" /><Relationship Id="rId32" Type="http://schemas.openxmlformats.org/officeDocument/2006/relationships/viewProps" Target="viewProps.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slide" Target="slides/slide22.xml" /><Relationship Id="rId28" Type="http://schemas.openxmlformats.org/officeDocument/2006/relationships/slide" Target="slides/slide27.xml" /><Relationship Id="rId10" Type="http://schemas.openxmlformats.org/officeDocument/2006/relationships/slide" Target="slides/slide9.xml" /><Relationship Id="rId19" Type="http://schemas.openxmlformats.org/officeDocument/2006/relationships/slide" Target="slides/slide18.xml" /><Relationship Id="rId31" Type="http://schemas.openxmlformats.org/officeDocument/2006/relationships/presProps" Target="presProps.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slide" Target="slides/slide21.xml" /><Relationship Id="rId27" Type="http://schemas.openxmlformats.org/officeDocument/2006/relationships/slide" Target="slides/slide26.xml" /><Relationship Id="rId30" Type="http://schemas.openxmlformats.org/officeDocument/2006/relationships/slide" Target="slides/slide29.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31761ED-8D07-4E4E-8C34-FEBB34649986}"/>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uk-UA"/>
          </a:p>
        </p:txBody>
      </p:sp>
      <p:sp>
        <p:nvSpPr>
          <p:cNvPr id="3" name="Подзаголовок 2">
            <a:extLst>
              <a:ext uri="{FF2B5EF4-FFF2-40B4-BE49-F238E27FC236}">
                <a16:creationId xmlns:a16="http://schemas.microsoft.com/office/drawing/2014/main" id="{49E06E1D-9AA5-4D25-93D1-85FAC2F0B6A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uk-UA"/>
          </a:p>
        </p:txBody>
      </p:sp>
      <p:sp>
        <p:nvSpPr>
          <p:cNvPr id="4" name="Дата 3">
            <a:extLst>
              <a:ext uri="{FF2B5EF4-FFF2-40B4-BE49-F238E27FC236}">
                <a16:creationId xmlns:a16="http://schemas.microsoft.com/office/drawing/2014/main" id="{61BB1171-BDDE-4364-BB8B-971287B63D84}"/>
              </a:ext>
            </a:extLst>
          </p:cNvPr>
          <p:cNvSpPr>
            <a:spLocks noGrp="1"/>
          </p:cNvSpPr>
          <p:nvPr>
            <p:ph type="dt" sz="half" idx="10"/>
          </p:nvPr>
        </p:nvSpPr>
        <p:spPr/>
        <p:txBody>
          <a:bodyPr/>
          <a:lstStyle/>
          <a:p>
            <a:fld id="{5DFBC2EC-6623-49B7-97BE-C35A7318E43C}" type="datetimeFigureOut">
              <a:rPr lang="uk-UA" smtClean="0"/>
              <a:t>29.01.2021</a:t>
            </a:fld>
            <a:endParaRPr lang="uk-UA"/>
          </a:p>
        </p:txBody>
      </p:sp>
      <p:sp>
        <p:nvSpPr>
          <p:cNvPr id="5" name="Нижний колонтитул 4">
            <a:extLst>
              <a:ext uri="{FF2B5EF4-FFF2-40B4-BE49-F238E27FC236}">
                <a16:creationId xmlns:a16="http://schemas.microsoft.com/office/drawing/2014/main" id="{48C30571-217E-408A-9EF1-78E2A693ECFA}"/>
              </a:ext>
            </a:extLst>
          </p:cNvPr>
          <p:cNvSpPr>
            <a:spLocks noGrp="1"/>
          </p:cNvSpPr>
          <p:nvPr>
            <p:ph type="ftr" sz="quarter" idx="11"/>
          </p:nvPr>
        </p:nvSpPr>
        <p:spPr/>
        <p:txBody>
          <a:bodyPr/>
          <a:lstStyle/>
          <a:p>
            <a:endParaRPr lang="uk-UA"/>
          </a:p>
        </p:txBody>
      </p:sp>
      <p:sp>
        <p:nvSpPr>
          <p:cNvPr id="6" name="Номер слайда 5">
            <a:extLst>
              <a:ext uri="{FF2B5EF4-FFF2-40B4-BE49-F238E27FC236}">
                <a16:creationId xmlns:a16="http://schemas.microsoft.com/office/drawing/2014/main" id="{CC215203-40B7-4A2E-818E-5BE931F88DDE}"/>
              </a:ext>
            </a:extLst>
          </p:cNvPr>
          <p:cNvSpPr>
            <a:spLocks noGrp="1"/>
          </p:cNvSpPr>
          <p:nvPr>
            <p:ph type="sldNum" sz="quarter" idx="12"/>
          </p:nvPr>
        </p:nvSpPr>
        <p:spPr/>
        <p:txBody>
          <a:bodyPr/>
          <a:lstStyle/>
          <a:p>
            <a:fld id="{1F57FB33-C07C-4371-88ED-E1858F950640}" type="slidenum">
              <a:rPr lang="uk-UA" smtClean="0"/>
              <a:t>‹№›</a:t>
            </a:fld>
            <a:endParaRPr lang="uk-UA"/>
          </a:p>
        </p:txBody>
      </p:sp>
    </p:spTree>
    <p:extLst>
      <p:ext uri="{BB962C8B-B14F-4D97-AF65-F5344CB8AC3E}">
        <p14:creationId xmlns:p14="http://schemas.microsoft.com/office/powerpoint/2010/main" val="489077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2910897-B681-4093-B312-36A7E1F35AFF}"/>
              </a:ext>
            </a:extLst>
          </p:cNvPr>
          <p:cNvSpPr>
            <a:spLocks noGrp="1"/>
          </p:cNvSpPr>
          <p:nvPr>
            <p:ph type="title"/>
          </p:nvPr>
        </p:nvSpPr>
        <p:spPr/>
        <p:txBody>
          <a:bodyPr/>
          <a:lstStyle/>
          <a:p>
            <a:r>
              <a:rPr lang="ru-RU"/>
              <a:t>Образец заголовка</a:t>
            </a:r>
            <a:endParaRPr lang="uk-UA"/>
          </a:p>
        </p:txBody>
      </p:sp>
      <p:sp>
        <p:nvSpPr>
          <p:cNvPr id="3" name="Вертикальный текст 2">
            <a:extLst>
              <a:ext uri="{FF2B5EF4-FFF2-40B4-BE49-F238E27FC236}">
                <a16:creationId xmlns:a16="http://schemas.microsoft.com/office/drawing/2014/main" id="{C76AA288-C5CC-463E-A4C6-908096B28A10}"/>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4" name="Дата 3">
            <a:extLst>
              <a:ext uri="{FF2B5EF4-FFF2-40B4-BE49-F238E27FC236}">
                <a16:creationId xmlns:a16="http://schemas.microsoft.com/office/drawing/2014/main" id="{3BBE4AA6-81C0-4FCD-A36E-4C062B857B37}"/>
              </a:ext>
            </a:extLst>
          </p:cNvPr>
          <p:cNvSpPr>
            <a:spLocks noGrp="1"/>
          </p:cNvSpPr>
          <p:nvPr>
            <p:ph type="dt" sz="half" idx="10"/>
          </p:nvPr>
        </p:nvSpPr>
        <p:spPr/>
        <p:txBody>
          <a:bodyPr/>
          <a:lstStyle/>
          <a:p>
            <a:fld id="{5DFBC2EC-6623-49B7-97BE-C35A7318E43C}" type="datetimeFigureOut">
              <a:rPr lang="uk-UA" smtClean="0"/>
              <a:t>29.01.2021</a:t>
            </a:fld>
            <a:endParaRPr lang="uk-UA"/>
          </a:p>
        </p:txBody>
      </p:sp>
      <p:sp>
        <p:nvSpPr>
          <p:cNvPr id="5" name="Нижний колонтитул 4">
            <a:extLst>
              <a:ext uri="{FF2B5EF4-FFF2-40B4-BE49-F238E27FC236}">
                <a16:creationId xmlns:a16="http://schemas.microsoft.com/office/drawing/2014/main" id="{A24DBCDC-8116-49AE-B8DC-0A9C3EA8612F}"/>
              </a:ext>
            </a:extLst>
          </p:cNvPr>
          <p:cNvSpPr>
            <a:spLocks noGrp="1"/>
          </p:cNvSpPr>
          <p:nvPr>
            <p:ph type="ftr" sz="quarter" idx="11"/>
          </p:nvPr>
        </p:nvSpPr>
        <p:spPr/>
        <p:txBody>
          <a:bodyPr/>
          <a:lstStyle/>
          <a:p>
            <a:endParaRPr lang="uk-UA"/>
          </a:p>
        </p:txBody>
      </p:sp>
      <p:sp>
        <p:nvSpPr>
          <p:cNvPr id="6" name="Номер слайда 5">
            <a:extLst>
              <a:ext uri="{FF2B5EF4-FFF2-40B4-BE49-F238E27FC236}">
                <a16:creationId xmlns:a16="http://schemas.microsoft.com/office/drawing/2014/main" id="{D8A8D54C-7355-40FD-8A41-901058CCEA7C}"/>
              </a:ext>
            </a:extLst>
          </p:cNvPr>
          <p:cNvSpPr>
            <a:spLocks noGrp="1"/>
          </p:cNvSpPr>
          <p:nvPr>
            <p:ph type="sldNum" sz="quarter" idx="12"/>
          </p:nvPr>
        </p:nvSpPr>
        <p:spPr/>
        <p:txBody>
          <a:bodyPr/>
          <a:lstStyle/>
          <a:p>
            <a:fld id="{1F57FB33-C07C-4371-88ED-E1858F950640}" type="slidenum">
              <a:rPr lang="uk-UA" smtClean="0"/>
              <a:t>‹№›</a:t>
            </a:fld>
            <a:endParaRPr lang="uk-UA"/>
          </a:p>
        </p:txBody>
      </p:sp>
    </p:spTree>
    <p:extLst>
      <p:ext uri="{BB962C8B-B14F-4D97-AF65-F5344CB8AC3E}">
        <p14:creationId xmlns:p14="http://schemas.microsoft.com/office/powerpoint/2010/main" val="39624455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369D4508-02E8-40C1-8C04-9E5812A72489}"/>
              </a:ext>
            </a:extLst>
          </p:cNvPr>
          <p:cNvSpPr>
            <a:spLocks noGrp="1"/>
          </p:cNvSpPr>
          <p:nvPr>
            <p:ph type="title" orient="vert"/>
          </p:nvPr>
        </p:nvSpPr>
        <p:spPr>
          <a:xfrm>
            <a:off x="8724900" y="365125"/>
            <a:ext cx="2628900" cy="5811838"/>
          </a:xfrm>
        </p:spPr>
        <p:txBody>
          <a:bodyPr vert="eaVert"/>
          <a:lstStyle/>
          <a:p>
            <a:r>
              <a:rPr lang="ru-RU"/>
              <a:t>Образец заголовка</a:t>
            </a:r>
            <a:endParaRPr lang="uk-UA"/>
          </a:p>
        </p:txBody>
      </p:sp>
      <p:sp>
        <p:nvSpPr>
          <p:cNvPr id="3" name="Вертикальный текст 2">
            <a:extLst>
              <a:ext uri="{FF2B5EF4-FFF2-40B4-BE49-F238E27FC236}">
                <a16:creationId xmlns:a16="http://schemas.microsoft.com/office/drawing/2014/main" id="{B7BBA927-14F8-4A5D-9BB4-49C0583E45D3}"/>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4" name="Дата 3">
            <a:extLst>
              <a:ext uri="{FF2B5EF4-FFF2-40B4-BE49-F238E27FC236}">
                <a16:creationId xmlns:a16="http://schemas.microsoft.com/office/drawing/2014/main" id="{0E3414AE-D33C-4D3B-B5F3-CAA304CA4767}"/>
              </a:ext>
            </a:extLst>
          </p:cNvPr>
          <p:cNvSpPr>
            <a:spLocks noGrp="1"/>
          </p:cNvSpPr>
          <p:nvPr>
            <p:ph type="dt" sz="half" idx="10"/>
          </p:nvPr>
        </p:nvSpPr>
        <p:spPr/>
        <p:txBody>
          <a:bodyPr/>
          <a:lstStyle/>
          <a:p>
            <a:fld id="{5DFBC2EC-6623-49B7-97BE-C35A7318E43C}" type="datetimeFigureOut">
              <a:rPr lang="uk-UA" smtClean="0"/>
              <a:t>29.01.2021</a:t>
            </a:fld>
            <a:endParaRPr lang="uk-UA"/>
          </a:p>
        </p:txBody>
      </p:sp>
      <p:sp>
        <p:nvSpPr>
          <p:cNvPr id="5" name="Нижний колонтитул 4">
            <a:extLst>
              <a:ext uri="{FF2B5EF4-FFF2-40B4-BE49-F238E27FC236}">
                <a16:creationId xmlns:a16="http://schemas.microsoft.com/office/drawing/2014/main" id="{54B53267-8F9D-49F6-9221-684276F4A593}"/>
              </a:ext>
            </a:extLst>
          </p:cNvPr>
          <p:cNvSpPr>
            <a:spLocks noGrp="1"/>
          </p:cNvSpPr>
          <p:nvPr>
            <p:ph type="ftr" sz="quarter" idx="11"/>
          </p:nvPr>
        </p:nvSpPr>
        <p:spPr/>
        <p:txBody>
          <a:bodyPr/>
          <a:lstStyle/>
          <a:p>
            <a:endParaRPr lang="uk-UA"/>
          </a:p>
        </p:txBody>
      </p:sp>
      <p:sp>
        <p:nvSpPr>
          <p:cNvPr id="6" name="Номер слайда 5">
            <a:extLst>
              <a:ext uri="{FF2B5EF4-FFF2-40B4-BE49-F238E27FC236}">
                <a16:creationId xmlns:a16="http://schemas.microsoft.com/office/drawing/2014/main" id="{5C5AB20C-9FF7-4F72-9651-F32AEC0AE080}"/>
              </a:ext>
            </a:extLst>
          </p:cNvPr>
          <p:cNvSpPr>
            <a:spLocks noGrp="1"/>
          </p:cNvSpPr>
          <p:nvPr>
            <p:ph type="sldNum" sz="quarter" idx="12"/>
          </p:nvPr>
        </p:nvSpPr>
        <p:spPr/>
        <p:txBody>
          <a:bodyPr/>
          <a:lstStyle/>
          <a:p>
            <a:fld id="{1F57FB33-C07C-4371-88ED-E1858F950640}" type="slidenum">
              <a:rPr lang="uk-UA" smtClean="0"/>
              <a:t>‹№›</a:t>
            </a:fld>
            <a:endParaRPr lang="uk-UA"/>
          </a:p>
        </p:txBody>
      </p:sp>
    </p:spTree>
    <p:extLst>
      <p:ext uri="{BB962C8B-B14F-4D97-AF65-F5344CB8AC3E}">
        <p14:creationId xmlns:p14="http://schemas.microsoft.com/office/powerpoint/2010/main" val="11872623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B4A66D5-04C2-4A59-ABF3-7C133335A88E}"/>
              </a:ext>
            </a:extLst>
          </p:cNvPr>
          <p:cNvSpPr>
            <a:spLocks noGrp="1"/>
          </p:cNvSpPr>
          <p:nvPr>
            <p:ph type="title"/>
          </p:nvPr>
        </p:nvSpPr>
        <p:spPr/>
        <p:txBody>
          <a:bodyPr/>
          <a:lstStyle/>
          <a:p>
            <a:r>
              <a:rPr lang="ru-RU"/>
              <a:t>Образец заголовка</a:t>
            </a:r>
            <a:endParaRPr lang="uk-UA"/>
          </a:p>
        </p:txBody>
      </p:sp>
      <p:sp>
        <p:nvSpPr>
          <p:cNvPr id="3" name="Объект 2">
            <a:extLst>
              <a:ext uri="{FF2B5EF4-FFF2-40B4-BE49-F238E27FC236}">
                <a16:creationId xmlns:a16="http://schemas.microsoft.com/office/drawing/2014/main" id="{F7254C3C-16D7-45A4-A397-6C6696675ACF}"/>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4" name="Дата 3">
            <a:extLst>
              <a:ext uri="{FF2B5EF4-FFF2-40B4-BE49-F238E27FC236}">
                <a16:creationId xmlns:a16="http://schemas.microsoft.com/office/drawing/2014/main" id="{94E7541C-1E33-4D06-AFA5-391004B67CEE}"/>
              </a:ext>
            </a:extLst>
          </p:cNvPr>
          <p:cNvSpPr>
            <a:spLocks noGrp="1"/>
          </p:cNvSpPr>
          <p:nvPr>
            <p:ph type="dt" sz="half" idx="10"/>
          </p:nvPr>
        </p:nvSpPr>
        <p:spPr/>
        <p:txBody>
          <a:bodyPr/>
          <a:lstStyle/>
          <a:p>
            <a:fld id="{5DFBC2EC-6623-49B7-97BE-C35A7318E43C}" type="datetimeFigureOut">
              <a:rPr lang="uk-UA" smtClean="0"/>
              <a:t>29.01.2021</a:t>
            </a:fld>
            <a:endParaRPr lang="uk-UA"/>
          </a:p>
        </p:txBody>
      </p:sp>
      <p:sp>
        <p:nvSpPr>
          <p:cNvPr id="5" name="Нижний колонтитул 4">
            <a:extLst>
              <a:ext uri="{FF2B5EF4-FFF2-40B4-BE49-F238E27FC236}">
                <a16:creationId xmlns:a16="http://schemas.microsoft.com/office/drawing/2014/main" id="{B85123AC-3830-4345-AF4C-F467663079F2}"/>
              </a:ext>
            </a:extLst>
          </p:cNvPr>
          <p:cNvSpPr>
            <a:spLocks noGrp="1"/>
          </p:cNvSpPr>
          <p:nvPr>
            <p:ph type="ftr" sz="quarter" idx="11"/>
          </p:nvPr>
        </p:nvSpPr>
        <p:spPr/>
        <p:txBody>
          <a:bodyPr/>
          <a:lstStyle/>
          <a:p>
            <a:endParaRPr lang="uk-UA"/>
          </a:p>
        </p:txBody>
      </p:sp>
      <p:sp>
        <p:nvSpPr>
          <p:cNvPr id="6" name="Номер слайда 5">
            <a:extLst>
              <a:ext uri="{FF2B5EF4-FFF2-40B4-BE49-F238E27FC236}">
                <a16:creationId xmlns:a16="http://schemas.microsoft.com/office/drawing/2014/main" id="{50C9760C-07D4-4DA9-8619-D7EA5AC731AB}"/>
              </a:ext>
            </a:extLst>
          </p:cNvPr>
          <p:cNvSpPr>
            <a:spLocks noGrp="1"/>
          </p:cNvSpPr>
          <p:nvPr>
            <p:ph type="sldNum" sz="quarter" idx="12"/>
          </p:nvPr>
        </p:nvSpPr>
        <p:spPr/>
        <p:txBody>
          <a:bodyPr/>
          <a:lstStyle/>
          <a:p>
            <a:fld id="{1F57FB33-C07C-4371-88ED-E1858F950640}" type="slidenum">
              <a:rPr lang="uk-UA" smtClean="0"/>
              <a:t>‹№›</a:t>
            </a:fld>
            <a:endParaRPr lang="uk-UA"/>
          </a:p>
        </p:txBody>
      </p:sp>
    </p:spTree>
    <p:extLst>
      <p:ext uri="{BB962C8B-B14F-4D97-AF65-F5344CB8AC3E}">
        <p14:creationId xmlns:p14="http://schemas.microsoft.com/office/powerpoint/2010/main" val="9691443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13D6AAA-B0C6-4AE4-BD9B-CCBA183682C9}"/>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uk-UA"/>
          </a:p>
        </p:txBody>
      </p:sp>
      <p:sp>
        <p:nvSpPr>
          <p:cNvPr id="3" name="Текст 2">
            <a:extLst>
              <a:ext uri="{FF2B5EF4-FFF2-40B4-BE49-F238E27FC236}">
                <a16:creationId xmlns:a16="http://schemas.microsoft.com/office/drawing/2014/main" id="{0A835E16-554D-45B7-B4C6-E64A7322328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BB8B155D-E92C-4BB8-AAEA-6F3B1A9D9A64}"/>
              </a:ext>
            </a:extLst>
          </p:cNvPr>
          <p:cNvSpPr>
            <a:spLocks noGrp="1"/>
          </p:cNvSpPr>
          <p:nvPr>
            <p:ph type="dt" sz="half" idx="10"/>
          </p:nvPr>
        </p:nvSpPr>
        <p:spPr/>
        <p:txBody>
          <a:bodyPr/>
          <a:lstStyle/>
          <a:p>
            <a:fld id="{5DFBC2EC-6623-49B7-97BE-C35A7318E43C}" type="datetimeFigureOut">
              <a:rPr lang="uk-UA" smtClean="0"/>
              <a:t>29.01.2021</a:t>
            </a:fld>
            <a:endParaRPr lang="uk-UA"/>
          </a:p>
        </p:txBody>
      </p:sp>
      <p:sp>
        <p:nvSpPr>
          <p:cNvPr id="5" name="Нижний колонтитул 4">
            <a:extLst>
              <a:ext uri="{FF2B5EF4-FFF2-40B4-BE49-F238E27FC236}">
                <a16:creationId xmlns:a16="http://schemas.microsoft.com/office/drawing/2014/main" id="{AF9C30E8-D663-4AC8-9C6A-34E0C0C9BF7A}"/>
              </a:ext>
            </a:extLst>
          </p:cNvPr>
          <p:cNvSpPr>
            <a:spLocks noGrp="1"/>
          </p:cNvSpPr>
          <p:nvPr>
            <p:ph type="ftr" sz="quarter" idx="11"/>
          </p:nvPr>
        </p:nvSpPr>
        <p:spPr/>
        <p:txBody>
          <a:bodyPr/>
          <a:lstStyle/>
          <a:p>
            <a:endParaRPr lang="uk-UA"/>
          </a:p>
        </p:txBody>
      </p:sp>
      <p:sp>
        <p:nvSpPr>
          <p:cNvPr id="6" name="Номер слайда 5">
            <a:extLst>
              <a:ext uri="{FF2B5EF4-FFF2-40B4-BE49-F238E27FC236}">
                <a16:creationId xmlns:a16="http://schemas.microsoft.com/office/drawing/2014/main" id="{FF000386-615C-416C-8CA7-66B8C70CB10E}"/>
              </a:ext>
            </a:extLst>
          </p:cNvPr>
          <p:cNvSpPr>
            <a:spLocks noGrp="1"/>
          </p:cNvSpPr>
          <p:nvPr>
            <p:ph type="sldNum" sz="quarter" idx="12"/>
          </p:nvPr>
        </p:nvSpPr>
        <p:spPr/>
        <p:txBody>
          <a:bodyPr/>
          <a:lstStyle/>
          <a:p>
            <a:fld id="{1F57FB33-C07C-4371-88ED-E1858F950640}" type="slidenum">
              <a:rPr lang="uk-UA" smtClean="0"/>
              <a:t>‹№›</a:t>
            </a:fld>
            <a:endParaRPr lang="uk-UA"/>
          </a:p>
        </p:txBody>
      </p:sp>
    </p:spTree>
    <p:extLst>
      <p:ext uri="{BB962C8B-B14F-4D97-AF65-F5344CB8AC3E}">
        <p14:creationId xmlns:p14="http://schemas.microsoft.com/office/powerpoint/2010/main" val="979727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32B319B-D348-45FB-A740-DFE6EDC0CA31}"/>
              </a:ext>
            </a:extLst>
          </p:cNvPr>
          <p:cNvSpPr>
            <a:spLocks noGrp="1"/>
          </p:cNvSpPr>
          <p:nvPr>
            <p:ph type="title"/>
          </p:nvPr>
        </p:nvSpPr>
        <p:spPr/>
        <p:txBody>
          <a:bodyPr/>
          <a:lstStyle/>
          <a:p>
            <a:r>
              <a:rPr lang="ru-RU"/>
              <a:t>Образец заголовка</a:t>
            </a:r>
            <a:endParaRPr lang="uk-UA"/>
          </a:p>
        </p:txBody>
      </p:sp>
      <p:sp>
        <p:nvSpPr>
          <p:cNvPr id="3" name="Объект 2">
            <a:extLst>
              <a:ext uri="{FF2B5EF4-FFF2-40B4-BE49-F238E27FC236}">
                <a16:creationId xmlns:a16="http://schemas.microsoft.com/office/drawing/2014/main" id="{8A3BB6FE-238A-4820-9016-96E23AC0CA49}"/>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4" name="Объект 3">
            <a:extLst>
              <a:ext uri="{FF2B5EF4-FFF2-40B4-BE49-F238E27FC236}">
                <a16:creationId xmlns:a16="http://schemas.microsoft.com/office/drawing/2014/main" id="{D481EF0C-AE84-498D-86F5-BD13F6C818A5}"/>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5" name="Дата 4">
            <a:extLst>
              <a:ext uri="{FF2B5EF4-FFF2-40B4-BE49-F238E27FC236}">
                <a16:creationId xmlns:a16="http://schemas.microsoft.com/office/drawing/2014/main" id="{755E0341-24E6-4873-A84A-3FC034981596}"/>
              </a:ext>
            </a:extLst>
          </p:cNvPr>
          <p:cNvSpPr>
            <a:spLocks noGrp="1"/>
          </p:cNvSpPr>
          <p:nvPr>
            <p:ph type="dt" sz="half" idx="10"/>
          </p:nvPr>
        </p:nvSpPr>
        <p:spPr/>
        <p:txBody>
          <a:bodyPr/>
          <a:lstStyle/>
          <a:p>
            <a:fld id="{5DFBC2EC-6623-49B7-97BE-C35A7318E43C}" type="datetimeFigureOut">
              <a:rPr lang="uk-UA" smtClean="0"/>
              <a:t>29.01.2021</a:t>
            </a:fld>
            <a:endParaRPr lang="uk-UA"/>
          </a:p>
        </p:txBody>
      </p:sp>
      <p:sp>
        <p:nvSpPr>
          <p:cNvPr id="6" name="Нижний колонтитул 5">
            <a:extLst>
              <a:ext uri="{FF2B5EF4-FFF2-40B4-BE49-F238E27FC236}">
                <a16:creationId xmlns:a16="http://schemas.microsoft.com/office/drawing/2014/main" id="{2D480CF1-FFB7-4122-8150-DABBFAD4F0C0}"/>
              </a:ext>
            </a:extLst>
          </p:cNvPr>
          <p:cNvSpPr>
            <a:spLocks noGrp="1"/>
          </p:cNvSpPr>
          <p:nvPr>
            <p:ph type="ftr" sz="quarter" idx="11"/>
          </p:nvPr>
        </p:nvSpPr>
        <p:spPr/>
        <p:txBody>
          <a:bodyPr/>
          <a:lstStyle/>
          <a:p>
            <a:endParaRPr lang="uk-UA"/>
          </a:p>
        </p:txBody>
      </p:sp>
      <p:sp>
        <p:nvSpPr>
          <p:cNvPr id="7" name="Номер слайда 6">
            <a:extLst>
              <a:ext uri="{FF2B5EF4-FFF2-40B4-BE49-F238E27FC236}">
                <a16:creationId xmlns:a16="http://schemas.microsoft.com/office/drawing/2014/main" id="{93C559AB-A40A-4C14-84E7-C829EF5EFFCA}"/>
              </a:ext>
            </a:extLst>
          </p:cNvPr>
          <p:cNvSpPr>
            <a:spLocks noGrp="1"/>
          </p:cNvSpPr>
          <p:nvPr>
            <p:ph type="sldNum" sz="quarter" idx="12"/>
          </p:nvPr>
        </p:nvSpPr>
        <p:spPr/>
        <p:txBody>
          <a:bodyPr/>
          <a:lstStyle/>
          <a:p>
            <a:fld id="{1F57FB33-C07C-4371-88ED-E1858F950640}" type="slidenum">
              <a:rPr lang="uk-UA" smtClean="0"/>
              <a:t>‹№›</a:t>
            </a:fld>
            <a:endParaRPr lang="uk-UA"/>
          </a:p>
        </p:txBody>
      </p:sp>
    </p:spTree>
    <p:extLst>
      <p:ext uri="{BB962C8B-B14F-4D97-AF65-F5344CB8AC3E}">
        <p14:creationId xmlns:p14="http://schemas.microsoft.com/office/powerpoint/2010/main" val="25324396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F9A128C-F71E-4C77-AF19-E8FF31E52EAB}"/>
              </a:ext>
            </a:extLst>
          </p:cNvPr>
          <p:cNvSpPr>
            <a:spLocks noGrp="1"/>
          </p:cNvSpPr>
          <p:nvPr>
            <p:ph type="title"/>
          </p:nvPr>
        </p:nvSpPr>
        <p:spPr>
          <a:xfrm>
            <a:off x="839788" y="365125"/>
            <a:ext cx="10515600" cy="1325563"/>
          </a:xfrm>
        </p:spPr>
        <p:txBody>
          <a:bodyPr/>
          <a:lstStyle/>
          <a:p>
            <a:r>
              <a:rPr lang="ru-RU"/>
              <a:t>Образец заголовка</a:t>
            </a:r>
            <a:endParaRPr lang="uk-UA"/>
          </a:p>
        </p:txBody>
      </p:sp>
      <p:sp>
        <p:nvSpPr>
          <p:cNvPr id="3" name="Текст 2">
            <a:extLst>
              <a:ext uri="{FF2B5EF4-FFF2-40B4-BE49-F238E27FC236}">
                <a16:creationId xmlns:a16="http://schemas.microsoft.com/office/drawing/2014/main" id="{D40BE2A0-141C-41DE-AA49-2D82B1BBE86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D6742D7D-5D63-4CB0-95A4-43998302E77D}"/>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5" name="Текст 4">
            <a:extLst>
              <a:ext uri="{FF2B5EF4-FFF2-40B4-BE49-F238E27FC236}">
                <a16:creationId xmlns:a16="http://schemas.microsoft.com/office/drawing/2014/main" id="{79AF7BD5-18D8-4589-8707-91D19292334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0CAC6EFE-DA19-47F6-947D-978DB12D8B86}"/>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7" name="Дата 6">
            <a:extLst>
              <a:ext uri="{FF2B5EF4-FFF2-40B4-BE49-F238E27FC236}">
                <a16:creationId xmlns:a16="http://schemas.microsoft.com/office/drawing/2014/main" id="{2A9BB7B2-072F-4DD9-88D3-7CA7A97384A7}"/>
              </a:ext>
            </a:extLst>
          </p:cNvPr>
          <p:cNvSpPr>
            <a:spLocks noGrp="1"/>
          </p:cNvSpPr>
          <p:nvPr>
            <p:ph type="dt" sz="half" idx="10"/>
          </p:nvPr>
        </p:nvSpPr>
        <p:spPr/>
        <p:txBody>
          <a:bodyPr/>
          <a:lstStyle/>
          <a:p>
            <a:fld id="{5DFBC2EC-6623-49B7-97BE-C35A7318E43C}" type="datetimeFigureOut">
              <a:rPr lang="uk-UA" smtClean="0"/>
              <a:t>29.01.2021</a:t>
            </a:fld>
            <a:endParaRPr lang="uk-UA"/>
          </a:p>
        </p:txBody>
      </p:sp>
      <p:sp>
        <p:nvSpPr>
          <p:cNvPr id="8" name="Нижний колонтитул 7">
            <a:extLst>
              <a:ext uri="{FF2B5EF4-FFF2-40B4-BE49-F238E27FC236}">
                <a16:creationId xmlns:a16="http://schemas.microsoft.com/office/drawing/2014/main" id="{193FD5FB-48FA-4D07-ABF6-F928BDA1B19E}"/>
              </a:ext>
            </a:extLst>
          </p:cNvPr>
          <p:cNvSpPr>
            <a:spLocks noGrp="1"/>
          </p:cNvSpPr>
          <p:nvPr>
            <p:ph type="ftr" sz="quarter" idx="11"/>
          </p:nvPr>
        </p:nvSpPr>
        <p:spPr/>
        <p:txBody>
          <a:bodyPr/>
          <a:lstStyle/>
          <a:p>
            <a:endParaRPr lang="uk-UA"/>
          </a:p>
        </p:txBody>
      </p:sp>
      <p:sp>
        <p:nvSpPr>
          <p:cNvPr id="9" name="Номер слайда 8">
            <a:extLst>
              <a:ext uri="{FF2B5EF4-FFF2-40B4-BE49-F238E27FC236}">
                <a16:creationId xmlns:a16="http://schemas.microsoft.com/office/drawing/2014/main" id="{CC15076E-97AC-47F9-81E6-198205BE22B6}"/>
              </a:ext>
            </a:extLst>
          </p:cNvPr>
          <p:cNvSpPr>
            <a:spLocks noGrp="1"/>
          </p:cNvSpPr>
          <p:nvPr>
            <p:ph type="sldNum" sz="quarter" idx="12"/>
          </p:nvPr>
        </p:nvSpPr>
        <p:spPr/>
        <p:txBody>
          <a:bodyPr/>
          <a:lstStyle/>
          <a:p>
            <a:fld id="{1F57FB33-C07C-4371-88ED-E1858F950640}" type="slidenum">
              <a:rPr lang="uk-UA" smtClean="0"/>
              <a:t>‹№›</a:t>
            </a:fld>
            <a:endParaRPr lang="uk-UA"/>
          </a:p>
        </p:txBody>
      </p:sp>
    </p:spTree>
    <p:extLst>
      <p:ext uri="{BB962C8B-B14F-4D97-AF65-F5344CB8AC3E}">
        <p14:creationId xmlns:p14="http://schemas.microsoft.com/office/powerpoint/2010/main" val="41159893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22D70FF-68FC-4B1D-9A2E-FBC36C1B4298}"/>
              </a:ext>
            </a:extLst>
          </p:cNvPr>
          <p:cNvSpPr>
            <a:spLocks noGrp="1"/>
          </p:cNvSpPr>
          <p:nvPr>
            <p:ph type="title"/>
          </p:nvPr>
        </p:nvSpPr>
        <p:spPr/>
        <p:txBody>
          <a:bodyPr/>
          <a:lstStyle/>
          <a:p>
            <a:r>
              <a:rPr lang="ru-RU"/>
              <a:t>Образец заголовка</a:t>
            </a:r>
            <a:endParaRPr lang="uk-UA"/>
          </a:p>
        </p:txBody>
      </p:sp>
      <p:sp>
        <p:nvSpPr>
          <p:cNvPr id="3" name="Дата 2">
            <a:extLst>
              <a:ext uri="{FF2B5EF4-FFF2-40B4-BE49-F238E27FC236}">
                <a16:creationId xmlns:a16="http://schemas.microsoft.com/office/drawing/2014/main" id="{3D5F6E05-B82C-4874-B965-A02FCA0CEE29}"/>
              </a:ext>
            </a:extLst>
          </p:cNvPr>
          <p:cNvSpPr>
            <a:spLocks noGrp="1"/>
          </p:cNvSpPr>
          <p:nvPr>
            <p:ph type="dt" sz="half" idx="10"/>
          </p:nvPr>
        </p:nvSpPr>
        <p:spPr/>
        <p:txBody>
          <a:bodyPr/>
          <a:lstStyle/>
          <a:p>
            <a:fld id="{5DFBC2EC-6623-49B7-97BE-C35A7318E43C}" type="datetimeFigureOut">
              <a:rPr lang="uk-UA" smtClean="0"/>
              <a:t>29.01.2021</a:t>
            </a:fld>
            <a:endParaRPr lang="uk-UA"/>
          </a:p>
        </p:txBody>
      </p:sp>
      <p:sp>
        <p:nvSpPr>
          <p:cNvPr id="4" name="Нижний колонтитул 3">
            <a:extLst>
              <a:ext uri="{FF2B5EF4-FFF2-40B4-BE49-F238E27FC236}">
                <a16:creationId xmlns:a16="http://schemas.microsoft.com/office/drawing/2014/main" id="{58F3A372-F033-4141-91BC-12EB6C2C6ED3}"/>
              </a:ext>
            </a:extLst>
          </p:cNvPr>
          <p:cNvSpPr>
            <a:spLocks noGrp="1"/>
          </p:cNvSpPr>
          <p:nvPr>
            <p:ph type="ftr" sz="quarter" idx="11"/>
          </p:nvPr>
        </p:nvSpPr>
        <p:spPr/>
        <p:txBody>
          <a:bodyPr/>
          <a:lstStyle/>
          <a:p>
            <a:endParaRPr lang="uk-UA"/>
          </a:p>
        </p:txBody>
      </p:sp>
      <p:sp>
        <p:nvSpPr>
          <p:cNvPr id="5" name="Номер слайда 4">
            <a:extLst>
              <a:ext uri="{FF2B5EF4-FFF2-40B4-BE49-F238E27FC236}">
                <a16:creationId xmlns:a16="http://schemas.microsoft.com/office/drawing/2014/main" id="{986113AB-9511-4BC3-B689-A97AC74736F6}"/>
              </a:ext>
            </a:extLst>
          </p:cNvPr>
          <p:cNvSpPr>
            <a:spLocks noGrp="1"/>
          </p:cNvSpPr>
          <p:nvPr>
            <p:ph type="sldNum" sz="quarter" idx="12"/>
          </p:nvPr>
        </p:nvSpPr>
        <p:spPr/>
        <p:txBody>
          <a:bodyPr/>
          <a:lstStyle/>
          <a:p>
            <a:fld id="{1F57FB33-C07C-4371-88ED-E1858F950640}" type="slidenum">
              <a:rPr lang="uk-UA" smtClean="0"/>
              <a:t>‹№›</a:t>
            </a:fld>
            <a:endParaRPr lang="uk-UA"/>
          </a:p>
        </p:txBody>
      </p:sp>
    </p:spTree>
    <p:extLst>
      <p:ext uri="{BB962C8B-B14F-4D97-AF65-F5344CB8AC3E}">
        <p14:creationId xmlns:p14="http://schemas.microsoft.com/office/powerpoint/2010/main" val="12247920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559B9EF6-D406-4E86-B20E-350F66E11985}"/>
              </a:ext>
            </a:extLst>
          </p:cNvPr>
          <p:cNvSpPr>
            <a:spLocks noGrp="1"/>
          </p:cNvSpPr>
          <p:nvPr>
            <p:ph type="dt" sz="half" idx="10"/>
          </p:nvPr>
        </p:nvSpPr>
        <p:spPr/>
        <p:txBody>
          <a:bodyPr/>
          <a:lstStyle/>
          <a:p>
            <a:fld id="{5DFBC2EC-6623-49B7-97BE-C35A7318E43C}" type="datetimeFigureOut">
              <a:rPr lang="uk-UA" smtClean="0"/>
              <a:t>29.01.2021</a:t>
            </a:fld>
            <a:endParaRPr lang="uk-UA"/>
          </a:p>
        </p:txBody>
      </p:sp>
      <p:sp>
        <p:nvSpPr>
          <p:cNvPr id="3" name="Нижний колонтитул 2">
            <a:extLst>
              <a:ext uri="{FF2B5EF4-FFF2-40B4-BE49-F238E27FC236}">
                <a16:creationId xmlns:a16="http://schemas.microsoft.com/office/drawing/2014/main" id="{3DB8AE9C-A312-4B9F-B16D-6667697F3434}"/>
              </a:ext>
            </a:extLst>
          </p:cNvPr>
          <p:cNvSpPr>
            <a:spLocks noGrp="1"/>
          </p:cNvSpPr>
          <p:nvPr>
            <p:ph type="ftr" sz="quarter" idx="11"/>
          </p:nvPr>
        </p:nvSpPr>
        <p:spPr/>
        <p:txBody>
          <a:bodyPr/>
          <a:lstStyle/>
          <a:p>
            <a:endParaRPr lang="uk-UA"/>
          </a:p>
        </p:txBody>
      </p:sp>
      <p:sp>
        <p:nvSpPr>
          <p:cNvPr id="4" name="Номер слайда 3">
            <a:extLst>
              <a:ext uri="{FF2B5EF4-FFF2-40B4-BE49-F238E27FC236}">
                <a16:creationId xmlns:a16="http://schemas.microsoft.com/office/drawing/2014/main" id="{B7FC5A7C-C482-40C2-AB32-F561CC15AEB0}"/>
              </a:ext>
            </a:extLst>
          </p:cNvPr>
          <p:cNvSpPr>
            <a:spLocks noGrp="1"/>
          </p:cNvSpPr>
          <p:nvPr>
            <p:ph type="sldNum" sz="quarter" idx="12"/>
          </p:nvPr>
        </p:nvSpPr>
        <p:spPr/>
        <p:txBody>
          <a:bodyPr/>
          <a:lstStyle/>
          <a:p>
            <a:fld id="{1F57FB33-C07C-4371-88ED-E1858F950640}" type="slidenum">
              <a:rPr lang="uk-UA" smtClean="0"/>
              <a:t>‹№›</a:t>
            </a:fld>
            <a:endParaRPr lang="uk-UA"/>
          </a:p>
        </p:txBody>
      </p:sp>
    </p:spTree>
    <p:extLst>
      <p:ext uri="{BB962C8B-B14F-4D97-AF65-F5344CB8AC3E}">
        <p14:creationId xmlns:p14="http://schemas.microsoft.com/office/powerpoint/2010/main" val="2147903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B596342-04DF-410C-9414-1BE4C1934C7C}"/>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uk-UA"/>
          </a:p>
        </p:txBody>
      </p:sp>
      <p:sp>
        <p:nvSpPr>
          <p:cNvPr id="3" name="Объект 2">
            <a:extLst>
              <a:ext uri="{FF2B5EF4-FFF2-40B4-BE49-F238E27FC236}">
                <a16:creationId xmlns:a16="http://schemas.microsoft.com/office/drawing/2014/main" id="{64A39699-6C9A-4CDE-B7BD-8BDC991D6EB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4" name="Текст 3">
            <a:extLst>
              <a:ext uri="{FF2B5EF4-FFF2-40B4-BE49-F238E27FC236}">
                <a16:creationId xmlns:a16="http://schemas.microsoft.com/office/drawing/2014/main" id="{97485436-6C25-4001-82CE-944E25F1872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96E65B5C-3F11-4DE1-93C7-CC416450EDFD}"/>
              </a:ext>
            </a:extLst>
          </p:cNvPr>
          <p:cNvSpPr>
            <a:spLocks noGrp="1"/>
          </p:cNvSpPr>
          <p:nvPr>
            <p:ph type="dt" sz="half" idx="10"/>
          </p:nvPr>
        </p:nvSpPr>
        <p:spPr/>
        <p:txBody>
          <a:bodyPr/>
          <a:lstStyle/>
          <a:p>
            <a:fld id="{5DFBC2EC-6623-49B7-97BE-C35A7318E43C}" type="datetimeFigureOut">
              <a:rPr lang="uk-UA" smtClean="0"/>
              <a:t>29.01.2021</a:t>
            </a:fld>
            <a:endParaRPr lang="uk-UA"/>
          </a:p>
        </p:txBody>
      </p:sp>
      <p:sp>
        <p:nvSpPr>
          <p:cNvPr id="6" name="Нижний колонтитул 5">
            <a:extLst>
              <a:ext uri="{FF2B5EF4-FFF2-40B4-BE49-F238E27FC236}">
                <a16:creationId xmlns:a16="http://schemas.microsoft.com/office/drawing/2014/main" id="{4020F767-C0B4-4F64-AC6F-E43B68C389EB}"/>
              </a:ext>
            </a:extLst>
          </p:cNvPr>
          <p:cNvSpPr>
            <a:spLocks noGrp="1"/>
          </p:cNvSpPr>
          <p:nvPr>
            <p:ph type="ftr" sz="quarter" idx="11"/>
          </p:nvPr>
        </p:nvSpPr>
        <p:spPr/>
        <p:txBody>
          <a:bodyPr/>
          <a:lstStyle/>
          <a:p>
            <a:endParaRPr lang="uk-UA"/>
          </a:p>
        </p:txBody>
      </p:sp>
      <p:sp>
        <p:nvSpPr>
          <p:cNvPr id="7" name="Номер слайда 6">
            <a:extLst>
              <a:ext uri="{FF2B5EF4-FFF2-40B4-BE49-F238E27FC236}">
                <a16:creationId xmlns:a16="http://schemas.microsoft.com/office/drawing/2014/main" id="{B499F96C-CD96-42C3-92E0-69FABD1A318D}"/>
              </a:ext>
            </a:extLst>
          </p:cNvPr>
          <p:cNvSpPr>
            <a:spLocks noGrp="1"/>
          </p:cNvSpPr>
          <p:nvPr>
            <p:ph type="sldNum" sz="quarter" idx="12"/>
          </p:nvPr>
        </p:nvSpPr>
        <p:spPr/>
        <p:txBody>
          <a:bodyPr/>
          <a:lstStyle/>
          <a:p>
            <a:fld id="{1F57FB33-C07C-4371-88ED-E1858F950640}" type="slidenum">
              <a:rPr lang="uk-UA" smtClean="0"/>
              <a:t>‹№›</a:t>
            </a:fld>
            <a:endParaRPr lang="uk-UA"/>
          </a:p>
        </p:txBody>
      </p:sp>
    </p:spTree>
    <p:extLst>
      <p:ext uri="{BB962C8B-B14F-4D97-AF65-F5344CB8AC3E}">
        <p14:creationId xmlns:p14="http://schemas.microsoft.com/office/powerpoint/2010/main" val="10771416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6C10729-7BF5-4C77-8736-120FA6991997}"/>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uk-UA"/>
          </a:p>
        </p:txBody>
      </p:sp>
      <p:sp>
        <p:nvSpPr>
          <p:cNvPr id="3" name="Рисунок 2">
            <a:extLst>
              <a:ext uri="{FF2B5EF4-FFF2-40B4-BE49-F238E27FC236}">
                <a16:creationId xmlns:a16="http://schemas.microsoft.com/office/drawing/2014/main" id="{FB8AD9A5-CE6A-43DC-9B83-6F7534E781E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Текст 3">
            <a:extLst>
              <a:ext uri="{FF2B5EF4-FFF2-40B4-BE49-F238E27FC236}">
                <a16:creationId xmlns:a16="http://schemas.microsoft.com/office/drawing/2014/main" id="{C5FBF785-6989-46F8-A2C6-BA9E990224E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0B2560EB-6E28-46F1-B29C-F1C651FCB877}"/>
              </a:ext>
            </a:extLst>
          </p:cNvPr>
          <p:cNvSpPr>
            <a:spLocks noGrp="1"/>
          </p:cNvSpPr>
          <p:nvPr>
            <p:ph type="dt" sz="half" idx="10"/>
          </p:nvPr>
        </p:nvSpPr>
        <p:spPr/>
        <p:txBody>
          <a:bodyPr/>
          <a:lstStyle/>
          <a:p>
            <a:fld id="{5DFBC2EC-6623-49B7-97BE-C35A7318E43C}" type="datetimeFigureOut">
              <a:rPr lang="uk-UA" smtClean="0"/>
              <a:t>29.01.2021</a:t>
            </a:fld>
            <a:endParaRPr lang="uk-UA"/>
          </a:p>
        </p:txBody>
      </p:sp>
      <p:sp>
        <p:nvSpPr>
          <p:cNvPr id="6" name="Нижний колонтитул 5">
            <a:extLst>
              <a:ext uri="{FF2B5EF4-FFF2-40B4-BE49-F238E27FC236}">
                <a16:creationId xmlns:a16="http://schemas.microsoft.com/office/drawing/2014/main" id="{0F61A3D0-5E4F-4F7B-9C3B-226B7500FCEA}"/>
              </a:ext>
            </a:extLst>
          </p:cNvPr>
          <p:cNvSpPr>
            <a:spLocks noGrp="1"/>
          </p:cNvSpPr>
          <p:nvPr>
            <p:ph type="ftr" sz="quarter" idx="11"/>
          </p:nvPr>
        </p:nvSpPr>
        <p:spPr/>
        <p:txBody>
          <a:bodyPr/>
          <a:lstStyle/>
          <a:p>
            <a:endParaRPr lang="uk-UA"/>
          </a:p>
        </p:txBody>
      </p:sp>
      <p:sp>
        <p:nvSpPr>
          <p:cNvPr id="7" name="Номер слайда 6">
            <a:extLst>
              <a:ext uri="{FF2B5EF4-FFF2-40B4-BE49-F238E27FC236}">
                <a16:creationId xmlns:a16="http://schemas.microsoft.com/office/drawing/2014/main" id="{08E2B0AE-8AAD-49D7-A1BB-7B056303BB71}"/>
              </a:ext>
            </a:extLst>
          </p:cNvPr>
          <p:cNvSpPr>
            <a:spLocks noGrp="1"/>
          </p:cNvSpPr>
          <p:nvPr>
            <p:ph type="sldNum" sz="quarter" idx="12"/>
          </p:nvPr>
        </p:nvSpPr>
        <p:spPr/>
        <p:txBody>
          <a:bodyPr/>
          <a:lstStyle/>
          <a:p>
            <a:fld id="{1F57FB33-C07C-4371-88ED-E1858F950640}" type="slidenum">
              <a:rPr lang="uk-UA" smtClean="0"/>
              <a:t>‹№›</a:t>
            </a:fld>
            <a:endParaRPr lang="uk-UA"/>
          </a:p>
        </p:txBody>
      </p:sp>
    </p:spTree>
    <p:extLst>
      <p:ext uri="{BB962C8B-B14F-4D97-AF65-F5344CB8AC3E}">
        <p14:creationId xmlns:p14="http://schemas.microsoft.com/office/powerpoint/2010/main" val="4256409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BF9F4DE-41B0-49D6-BF36-6812314B1C4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uk-UA"/>
          </a:p>
        </p:txBody>
      </p:sp>
      <p:sp>
        <p:nvSpPr>
          <p:cNvPr id="3" name="Текст 2">
            <a:extLst>
              <a:ext uri="{FF2B5EF4-FFF2-40B4-BE49-F238E27FC236}">
                <a16:creationId xmlns:a16="http://schemas.microsoft.com/office/drawing/2014/main" id="{3AAD1DAC-41F0-4A66-833A-BFDD8AAE339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4" name="Дата 3">
            <a:extLst>
              <a:ext uri="{FF2B5EF4-FFF2-40B4-BE49-F238E27FC236}">
                <a16:creationId xmlns:a16="http://schemas.microsoft.com/office/drawing/2014/main" id="{9968AFF2-245A-4DF0-B94A-14B5E14F27E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FBC2EC-6623-49B7-97BE-C35A7318E43C}" type="datetimeFigureOut">
              <a:rPr lang="uk-UA" smtClean="0"/>
              <a:t>29.01.2021</a:t>
            </a:fld>
            <a:endParaRPr lang="uk-UA"/>
          </a:p>
        </p:txBody>
      </p:sp>
      <p:sp>
        <p:nvSpPr>
          <p:cNvPr id="5" name="Нижний колонтитул 4">
            <a:extLst>
              <a:ext uri="{FF2B5EF4-FFF2-40B4-BE49-F238E27FC236}">
                <a16:creationId xmlns:a16="http://schemas.microsoft.com/office/drawing/2014/main" id="{150F7CA4-74BA-408D-8EE0-687E4271AEA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k-UA"/>
          </a:p>
        </p:txBody>
      </p:sp>
      <p:sp>
        <p:nvSpPr>
          <p:cNvPr id="6" name="Номер слайда 5">
            <a:extLst>
              <a:ext uri="{FF2B5EF4-FFF2-40B4-BE49-F238E27FC236}">
                <a16:creationId xmlns:a16="http://schemas.microsoft.com/office/drawing/2014/main" id="{F2BC0857-BF26-499E-91F9-4DA7DF0D969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57FB33-C07C-4371-88ED-E1858F950640}" type="slidenum">
              <a:rPr lang="uk-UA" smtClean="0"/>
              <a:t>‹№›</a:t>
            </a:fld>
            <a:endParaRPr lang="uk-UA"/>
          </a:p>
        </p:txBody>
      </p:sp>
    </p:spTree>
    <p:extLst>
      <p:ext uri="{BB962C8B-B14F-4D97-AF65-F5344CB8AC3E}">
        <p14:creationId xmlns:p14="http://schemas.microsoft.com/office/powerpoint/2010/main" val="30408634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3" Type="http://schemas.openxmlformats.org/officeDocument/2006/relationships/hyperlink" Target="https://zakon.rada.gov.ua/laws/show/3689-12#n425" TargetMode="External" /><Relationship Id="rId2" Type="http://schemas.openxmlformats.org/officeDocument/2006/relationships/hyperlink" Target="https://zakon.rada.gov.ua/laws/show/3689-12#n150" TargetMode="External" /><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2" Type="http://schemas.openxmlformats.org/officeDocument/2006/relationships/image" Target="../media/image1.png" /><Relationship Id="rId1" Type="http://schemas.openxmlformats.org/officeDocument/2006/relationships/slideLayout" Target="../slideLayouts/slideLayout1.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7201E5E-D7D3-4CCA-A9AF-D0707F1C7F33}"/>
              </a:ext>
            </a:extLst>
          </p:cNvPr>
          <p:cNvSpPr>
            <a:spLocks noGrp="1"/>
          </p:cNvSpPr>
          <p:nvPr>
            <p:ph type="ctrTitle"/>
          </p:nvPr>
        </p:nvSpPr>
        <p:spPr>
          <a:xfrm>
            <a:off x="1435511" y="1122362"/>
            <a:ext cx="9517624" cy="2479675"/>
          </a:xfrm>
        </p:spPr>
        <p:txBody>
          <a:bodyPr>
            <a:normAutofit fontScale="90000"/>
          </a:bodyPr>
          <a:lstStyle/>
          <a:p>
            <a:pPr algn="l"/>
            <a:r>
              <a:rPr lang="uk-UA" dirty="0">
                <a:latin typeface="+mn-lt"/>
              </a:rPr>
              <a:t>В</a:t>
            </a:r>
            <a:r>
              <a:rPr lang="uk-UA" i="0" dirty="0">
                <a:effectLst/>
                <a:latin typeface="+mn-lt"/>
              </a:rPr>
              <a:t>изнання патентів недійсними в Апеляційній палаті</a:t>
            </a:r>
            <a:endParaRPr lang="uk-UA" dirty="0"/>
          </a:p>
        </p:txBody>
      </p:sp>
      <p:sp>
        <p:nvSpPr>
          <p:cNvPr id="3" name="Подзаголовок 2">
            <a:extLst>
              <a:ext uri="{FF2B5EF4-FFF2-40B4-BE49-F238E27FC236}">
                <a16:creationId xmlns:a16="http://schemas.microsoft.com/office/drawing/2014/main" id="{B3159F15-05CD-4489-8C48-F20D2DFF9A59}"/>
              </a:ext>
            </a:extLst>
          </p:cNvPr>
          <p:cNvSpPr>
            <a:spLocks noGrp="1"/>
          </p:cNvSpPr>
          <p:nvPr>
            <p:ph type="subTitle" idx="1"/>
          </p:nvPr>
        </p:nvSpPr>
        <p:spPr>
          <a:xfrm>
            <a:off x="1524000" y="4152133"/>
            <a:ext cx="9429134" cy="1655762"/>
          </a:xfrm>
        </p:spPr>
        <p:txBody>
          <a:bodyPr>
            <a:normAutofit/>
          </a:bodyPr>
          <a:lstStyle/>
          <a:p>
            <a:pPr algn="l"/>
            <a:r>
              <a:rPr lang="uk-UA" b="1" dirty="0"/>
              <a:t>Микола Потоцький, </a:t>
            </a:r>
          </a:p>
          <a:p>
            <a:pPr algn="l"/>
            <a:r>
              <a:rPr lang="uk-UA" dirty="0" err="1"/>
              <a:t>д.ю.н</a:t>
            </a:r>
            <a:r>
              <a:rPr lang="uk-UA" dirty="0"/>
              <a:t>., адвокат, </a:t>
            </a:r>
          </a:p>
        </p:txBody>
      </p:sp>
    </p:spTree>
    <p:extLst>
      <p:ext uri="{BB962C8B-B14F-4D97-AF65-F5344CB8AC3E}">
        <p14:creationId xmlns:p14="http://schemas.microsoft.com/office/powerpoint/2010/main" val="337890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A0BAE34-09F4-4699-9843-304B2277CBE4}"/>
              </a:ext>
            </a:extLst>
          </p:cNvPr>
          <p:cNvSpPr>
            <a:spLocks noGrp="1"/>
          </p:cNvSpPr>
          <p:nvPr>
            <p:ph type="title"/>
          </p:nvPr>
        </p:nvSpPr>
        <p:spPr/>
        <p:txBody>
          <a:bodyPr/>
          <a:lstStyle/>
          <a:p>
            <a:r>
              <a:rPr lang="uk-UA" dirty="0"/>
              <a:t>Ключові новели Закону № 815</a:t>
            </a:r>
          </a:p>
        </p:txBody>
      </p:sp>
      <p:sp>
        <p:nvSpPr>
          <p:cNvPr id="3" name="Объект 2">
            <a:extLst>
              <a:ext uri="{FF2B5EF4-FFF2-40B4-BE49-F238E27FC236}">
                <a16:creationId xmlns:a16="http://schemas.microsoft.com/office/drawing/2014/main" id="{FB72CC92-EA0A-495A-9CBD-33DBFE1BB73C}"/>
              </a:ext>
            </a:extLst>
          </p:cNvPr>
          <p:cNvSpPr>
            <a:spLocks noGrp="1"/>
          </p:cNvSpPr>
          <p:nvPr>
            <p:ph idx="1"/>
          </p:nvPr>
        </p:nvSpPr>
        <p:spPr/>
        <p:txBody>
          <a:bodyPr/>
          <a:lstStyle/>
          <a:p>
            <a:r>
              <a:rPr lang="uk-UA" b="1" dirty="0"/>
              <a:t>Публікація заявок </a:t>
            </a:r>
          </a:p>
          <a:p>
            <a:pPr marL="0" indent="0">
              <a:buNone/>
            </a:pPr>
            <a:r>
              <a:rPr lang="uk-UA" b="0" i="0" dirty="0">
                <a:solidFill>
                  <a:srgbClr val="333333"/>
                </a:solidFill>
                <a:effectLst/>
              </a:rPr>
              <a:t>У разі відповідності матеріалів заявки вимогам Закону та сплаченого збору, заявнику надсилається повідомлення про встановлену дату подання заявки та здійснюється публікація в Бюлетені відомостей про заявку протягом п’яти робочих днів з дати надіслання такого повідомлення.</a:t>
            </a:r>
          </a:p>
          <a:p>
            <a:pPr marL="0" indent="0">
              <a:buNone/>
            </a:pPr>
            <a:r>
              <a:rPr lang="uk-UA" b="0" i="0" dirty="0">
                <a:solidFill>
                  <a:srgbClr val="333333"/>
                </a:solidFill>
                <a:effectLst/>
              </a:rPr>
              <a:t> </a:t>
            </a:r>
            <a:endParaRPr lang="uk-UA" dirty="0"/>
          </a:p>
        </p:txBody>
      </p:sp>
    </p:spTree>
    <p:extLst>
      <p:ext uri="{BB962C8B-B14F-4D97-AF65-F5344CB8AC3E}">
        <p14:creationId xmlns:p14="http://schemas.microsoft.com/office/powerpoint/2010/main" val="1015878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A0BAE34-09F4-4699-9843-304B2277CBE4}"/>
              </a:ext>
            </a:extLst>
          </p:cNvPr>
          <p:cNvSpPr>
            <a:spLocks noGrp="1"/>
          </p:cNvSpPr>
          <p:nvPr>
            <p:ph type="title"/>
          </p:nvPr>
        </p:nvSpPr>
        <p:spPr/>
        <p:txBody>
          <a:bodyPr/>
          <a:lstStyle/>
          <a:p>
            <a:r>
              <a:rPr lang="uk-UA" dirty="0"/>
              <a:t>Ключові новели Закону № 815</a:t>
            </a:r>
          </a:p>
        </p:txBody>
      </p:sp>
      <p:sp>
        <p:nvSpPr>
          <p:cNvPr id="3" name="Объект 2">
            <a:extLst>
              <a:ext uri="{FF2B5EF4-FFF2-40B4-BE49-F238E27FC236}">
                <a16:creationId xmlns:a16="http://schemas.microsoft.com/office/drawing/2014/main" id="{FB72CC92-EA0A-495A-9CBD-33DBFE1BB73C}"/>
              </a:ext>
            </a:extLst>
          </p:cNvPr>
          <p:cNvSpPr>
            <a:spLocks noGrp="1"/>
          </p:cNvSpPr>
          <p:nvPr>
            <p:ph idx="1"/>
          </p:nvPr>
        </p:nvSpPr>
        <p:spPr/>
        <p:txBody>
          <a:bodyPr/>
          <a:lstStyle/>
          <a:p>
            <a:r>
              <a:rPr lang="uk-UA" b="1" dirty="0"/>
              <a:t>Подання заперечень третіми особами (</a:t>
            </a:r>
            <a:r>
              <a:rPr lang="en-US" sz="2800" b="1" dirty="0"/>
              <a:t>pre-grant</a:t>
            </a:r>
            <a:r>
              <a:rPr lang="uk-UA" b="1" dirty="0"/>
              <a:t>)</a:t>
            </a:r>
          </a:p>
          <a:p>
            <a:pPr marL="0" indent="0">
              <a:buNone/>
            </a:pPr>
            <a:r>
              <a:rPr lang="uk-UA" b="0" i="0" dirty="0">
                <a:solidFill>
                  <a:srgbClr val="333333"/>
                </a:solidFill>
                <a:effectLst/>
              </a:rPr>
              <a:t>Будь-яка особа протягом трьох місяців від дати публікації в Бюлетені відповідно до пункту 10 цієї статті відомостей про заявку або міжнародну реєстрацію торговельної марки чи територіальне поширення міжнародної реєстрації на Україну, здійснене після міжнародної реєстрації, може подати до НОІВ мотивоване заперечення проти заявки чи дії міжнародної реєстрації в Україні щодо невідповідності наведеного в них позначення умовам надання правової охорони, встановленим цим Законом </a:t>
            </a:r>
            <a:endParaRPr lang="uk-UA" dirty="0"/>
          </a:p>
        </p:txBody>
      </p:sp>
    </p:spTree>
    <p:extLst>
      <p:ext uri="{BB962C8B-B14F-4D97-AF65-F5344CB8AC3E}">
        <p14:creationId xmlns:p14="http://schemas.microsoft.com/office/powerpoint/2010/main" val="15167136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A0BAE34-09F4-4699-9843-304B2277CBE4}"/>
              </a:ext>
            </a:extLst>
          </p:cNvPr>
          <p:cNvSpPr>
            <a:spLocks noGrp="1"/>
          </p:cNvSpPr>
          <p:nvPr>
            <p:ph type="title"/>
          </p:nvPr>
        </p:nvSpPr>
        <p:spPr/>
        <p:txBody>
          <a:bodyPr/>
          <a:lstStyle/>
          <a:p>
            <a:r>
              <a:rPr lang="uk-UA" dirty="0"/>
              <a:t>Ключові новели Закону № 815</a:t>
            </a:r>
          </a:p>
        </p:txBody>
      </p:sp>
      <p:sp>
        <p:nvSpPr>
          <p:cNvPr id="3" name="Объект 2">
            <a:extLst>
              <a:ext uri="{FF2B5EF4-FFF2-40B4-BE49-F238E27FC236}">
                <a16:creationId xmlns:a16="http://schemas.microsoft.com/office/drawing/2014/main" id="{FB72CC92-EA0A-495A-9CBD-33DBFE1BB73C}"/>
              </a:ext>
            </a:extLst>
          </p:cNvPr>
          <p:cNvSpPr>
            <a:spLocks noGrp="1"/>
          </p:cNvSpPr>
          <p:nvPr>
            <p:ph idx="1"/>
          </p:nvPr>
        </p:nvSpPr>
        <p:spPr/>
        <p:txBody>
          <a:bodyPr/>
          <a:lstStyle/>
          <a:p>
            <a:r>
              <a:rPr lang="uk-UA" b="1" dirty="0"/>
              <a:t>Оскарження рішень третіми особами до Апеляційної палати (</a:t>
            </a:r>
            <a:r>
              <a:rPr lang="en-US" sz="2800" b="1" dirty="0"/>
              <a:t>pre-grant</a:t>
            </a:r>
            <a:r>
              <a:rPr lang="uk-UA" b="1" dirty="0"/>
              <a:t>)</a:t>
            </a:r>
          </a:p>
          <a:p>
            <a:pPr marL="0" indent="0">
              <a:buNone/>
            </a:pPr>
            <a:r>
              <a:rPr lang="uk-UA" b="0" i="0" dirty="0">
                <a:solidFill>
                  <a:srgbClr val="333333"/>
                </a:solidFill>
                <a:effectLst/>
              </a:rPr>
              <a:t>Особа, яка подала заперечення відповідно до </a:t>
            </a:r>
            <a:r>
              <a:rPr lang="uk-UA" b="0" i="0" u="sng" dirty="0">
                <a:solidFill>
                  <a:srgbClr val="006600"/>
                </a:solidFill>
                <a:effectLst/>
                <a:hlinkClick r:id="rId2"/>
              </a:rPr>
              <a:t>пункту 8</a:t>
            </a:r>
            <a:r>
              <a:rPr lang="uk-UA" b="0" i="0" dirty="0">
                <a:solidFill>
                  <a:srgbClr val="333333"/>
                </a:solidFill>
                <a:effectLst/>
              </a:rPr>
              <a:t> статті 10 цього Закону, може оскаржити рішення НОІВ до Апеляційної палати протягом двох місяців від дати одержання копії рішення, надісланого такій особі відповідно до </a:t>
            </a:r>
            <a:r>
              <a:rPr lang="uk-UA" b="0" i="0" u="sng" dirty="0">
                <a:solidFill>
                  <a:srgbClr val="006600"/>
                </a:solidFill>
                <a:effectLst/>
                <a:hlinkClick r:id="rId3"/>
              </a:rPr>
              <a:t>абзацу четвертого</a:t>
            </a:r>
            <a:r>
              <a:rPr lang="uk-UA" b="0" i="0" dirty="0">
                <a:solidFill>
                  <a:srgbClr val="333333"/>
                </a:solidFill>
                <a:effectLst/>
              </a:rPr>
              <a:t> пункту 15 статті 10 цього Закону.</a:t>
            </a:r>
            <a:endParaRPr lang="uk-UA" dirty="0"/>
          </a:p>
        </p:txBody>
      </p:sp>
    </p:spTree>
    <p:extLst>
      <p:ext uri="{BB962C8B-B14F-4D97-AF65-F5344CB8AC3E}">
        <p14:creationId xmlns:p14="http://schemas.microsoft.com/office/powerpoint/2010/main" val="26938701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A0BAE34-09F4-4699-9843-304B2277CBE4}"/>
              </a:ext>
            </a:extLst>
          </p:cNvPr>
          <p:cNvSpPr>
            <a:spLocks noGrp="1"/>
          </p:cNvSpPr>
          <p:nvPr>
            <p:ph type="title"/>
          </p:nvPr>
        </p:nvSpPr>
        <p:spPr/>
        <p:txBody>
          <a:bodyPr/>
          <a:lstStyle/>
          <a:p>
            <a:r>
              <a:rPr lang="uk-UA" dirty="0"/>
              <a:t>Ключові новели Закону № 815</a:t>
            </a:r>
          </a:p>
        </p:txBody>
      </p:sp>
      <p:sp>
        <p:nvSpPr>
          <p:cNvPr id="3" name="Объект 2">
            <a:extLst>
              <a:ext uri="{FF2B5EF4-FFF2-40B4-BE49-F238E27FC236}">
                <a16:creationId xmlns:a16="http://schemas.microsoft.com/office/drawing/2014/main" id="{FB72CC92-EA0A-495A-9CBD-33DBFE1BB73C}"/>
              </a:ext>
            </a:extLst>
          </p:cNvPr>
          <p:cNvSpPr>
            <a:spLocks noGrp="1"/>
          </p:cNvSpPr>
          <p:nvPr>
            <p:ph idx="1"/>
          </p:nvPr>
        </p:nvSpPr>
        <p:spPr/>
        <p:txBody>
          <a:bodyPr/>
          <a:lstStyle/>
          <a:p>
            <a:r>
              <a:rPr lang="uk-UA" b="1" dirty="0"/>
              <a:t>Оскарження рішень третіми особами до Апеляційної палати (</a:t>
            </a:r>
            <a:r>
              <a:rPr lang="en-US" sz="2800" b="1" dirty="0"/>
              <a:t>pre-grant</a:t>
            </a:r>
            <a:r>
              <a:rPr lang="uk-UA" b="1" dirty="0"/>
              <a:t>)</a:t>
            </a:r>
          </a:p>
          <a:p>
            <a:pPr marL="0" indent="0">
              <a:buNone/>
            </a:pPr>
            <a:r>
              <a:rPr lang="uk-UA" b="0" i="0" dirty="0">
                <a:solidFill>
                  <a:srgbClr val="333333"/>
                </a:solidFill>
                <a:effectLst/>
              </a:rPr>
              <a:t>Оскарження рішення НОІВ до Апеляційної палати здійснюється шляхом подання заперечення проти рішення у порядку, встановленому цим Законом та на його основі регламентом Апеляційної палати. За подання заперечення сплачується збір. </a:t>
            </a:r>
            <a:endParaRPr lang="uk-UA" dirty="0"/>
          </a:p>
        </p:txBody>
      </p:sp>
    </p:spTree>
    <p:extLst>
      <p:ext uri="{BB962C8B-B14F-4D97-AF65-F5344CB8AC3E}">
        <p14:creationId xmlns:p14="http://schemas.microsoft.com/office/powerpoint/2010/main" val="15275505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A0BAE34-09F4-4699-9843-304B2277CBE4}"/>
              </a:ext>
            </a:extLst>
          </p:cNvPr>
          <p:cNvSpPr>
            <a:spLocks noGrp="1"/>
          </p:cNvSpPr>
          <p:nvPr>
            <p:ph type="title"/>
          </p:nvPr>
        </p:nvSpPr>
        <p:spPr/>
        <p:txBody>
          <a:bodyPr/>
          <a:lstStyle/>
          <a:p>
            <a:r>
              <a:rPr lang="uk-UA" dirty="0"/>
              <a:t>Ключові новели Закону № 815</a:t>
            </a:r>
          </a:p>
        </p:txBody>
      </p:sp>
      <p:sp>
        <p:nvSpPr>
          <p:cNvPr id="3" name="Объект 2">
            <a:extLst>
              <a:ext uri="{FF2B5EF4-FFF2-40B4-BE49-F238E27FC236}">
                <a16:creationId xmlns:a16="http://schemas.microsoft.com/office/drawing/2014/main" id="{FB72CC92-EA0A-495A-9CBD-33DBFE1BB73C}"/>
              </a:ext>
            </a:extLst>
          </p:cNvPr>
          <p:cNvSpPr>
            <a:spLocks noGrp="1"/>
          </p:cNvSpPr>
          <p:nvPr>
            <p:ph idx="1"/>
          </p:nvPr>
        </p:nvSpPr>
        <p:spPr/>
        <p:txBody>
          <a:bodyPr/>
          <a:lstStyle/>
          <a:p>
            <a:r>
              <a:rPr lang="uk-UA" b="1" dirty="0"/>
              <a:t>Оскарження рішень третіми особами до Апеляційної палати (</a:t>
            </a:r>
            <a:r>
              <a:rPr lang="en-US" sz="2800" b="1" dirty="0"/>
              <a:t>pre-grant</a:t>
            </a:r>
            <a:r>
              <a:rPr lang="uk-UA" b="1" dirty="0"/>
              <a:t>)</a:t>
            </a:r>
          </a:p>
          <a:p>
            <a:pPr marL="0" indent="0" algn="just">
              <a:buNone/>
            </a:pPr>
            <a:r>
              <a:rPr lang="en-US" b="0" i="0" dirty="0">
                <a:solidFill>
                  <a:srgbClr val="333333"/>
                </a:solidFill>
                <a:effectLst/>
              </a:rPr>
              <a:t>У </a:t>
            </a:r>
            <a:r>
              <a:rPr lang="en-US" b="0" i="0" dirty="0" err="1">
                <a:solidFill>
                  <a:srgbClr val="333333"/>
                </a:solidFill>
                <a:effectLst/>
              </a:rPr>
              <a:t>разі</a:t>
            </a:r>
            <a:r>
              <a:rPr lang="en-US" b="0" i="0" dirty="0">
                <a:solidFill>
                  <a:srgbClr val="333333"/>
                </a:solidFill>
                <a:effectLst/>
              </a:rPr>
              <a:t> </a:t>
            </a:r>
            <a:r>
              <a:rPr lang="en-US" b="0" i="0" dirty="0" err="1">
                <a:solidFill>
                  <a:srgbClr val="333333"/>
                </a:solidFill>
                <a:effectLst/>
              </a:rPr>
              <a:t>подання</a:t>
            </a:r>
            <a:r>
              <a:rPr lang="en-US" b="0" i="0" dirty="0">
                <a:solidFill>
                  <a:srgbClr val="333333"/>
                </a:solidFill>
                <a:effectLst/>
              </a:rPr>
              <a:t> </a:t>
            </a:r>
            <a:r>
              <a:rPr lang="en-US" b="0" i="0" dirty="0" err="1">
                <a:solidFill>
                  <a:srgbClr val="333333"/>
                </a:solidFill>
                <a:effectLst/>
              </a:rPr>
              <a:t>заперечення</a:t>
            </a:r>
            <a:r>
              <a:rPr lang="en-US" b="0" i="0" dirty="0">
                <a:solidFill>
                  <a:srgbClr val="333333"/>
                </a:solidFill>
                <a:effectLst/>
              </a:rPr>
              <a:t> </a:t>
            </a:r>
            <a:r>
              <a:rPr lang="en-US" b="0" i="0" dirty="0" err="1">
                <a:solidFill>
                  <a:srgbClr val="333333"/>
                </a:solidFill>
                <a:effectLst/>
              </a:rPr>
              <a:t>проти</a:t>
            </a:r>
            <a:r>
              <a:rPr lang="en-US" b="0" i="0" dirty="0">
                <a:solidFill>
                  <a:srgbClr val="333333"/>
                </a:solidFill>
                <a:effectLst/>
              </a:rPr>
              <a:t> </a:t>
            </a:r>
            <a:r>
              <a:rPr lang="en-US" b="0" i="0" dirty="0" err="1">
                <a:solidFill>
                  <a:srgbClr val="333333"/>
                </a:solidFill>
                <a:effectLst/>
              </a:rPr>
              <a:t>рішення</a:t>
            </a:r>
            <a:r>
              <a:rPr lang="en-US" b="0" i="0" dirty="0">
                <a:solidFill>
                  <a:srgbClr val="333333"/>
                </a:solidFill>
                <a:effectLst/>
              </a:rPr>
              <a:t> </a:t>
            </a:r>
            <a:r>
              <a:rPr lang="en-US" b="0" i="0" dirty="0" err="1">
                <a:solidFill>
                  <a:srgbClr val="333333"/>
                </a:solidFill>
                <a:effectLst/>
              </a:rPr>
              <a:t>НОІВ</a:t>
            </a:r>
            <a:r>
              <a:rPr lang="en-US" b="0" i="0" dirty="0">
                <a:solidFill>
                  <a:srgbClr val="333333"/>
                </a:solidFill>
                <a:effectLst/>
              </a:rPr>
              <a:t> </a:t>
            </a:r>
            <a:r>
              <a:rPr lang="en-US" b="0" i="0" dirty="0" err="1">
                <a:solidFill>
                  <a:srgbClr val="333333"/>
                </a:solidFill>
                <a:effectLst/>
              </a:rPr>
              <a:t>за</a:t>
            </a:r>
            <a:r>
              <a:rPr lang="en-US" b="0" i="0" dirty="0">
                <a:solidFill>
                  <a:srgbClr val="333333"/>
                </a:solidFill>
                <a:effectLst/>
              </a:rPr>
              <a:t> </a:t>
            </a:r>
            <a:r>
              <a:rPr lang="en-US" b="0" i="0" dirty="0" err="1">
                <a:solidFill>
                  <a:srgbClr val="333333"/>
                </a:solidFill>
                <a:effectLst/>
              </a:rPr>
              <a:t>заявкою</a:t>
            </a:r>
            <a:r>
              <a:rPr lang="en-US" b="0" i="0" dirty="0">
                <a:solidFill>
                  <a:srgbClr val="333333"/>
                </a:solidFill>
                <a:effectLst/>
              </a:rPr>
              <a:t> </a:t>
            </a:r>
            <a:r>
              <a:rPr lang="en-US" b="0" i="0" dirty="0" err="1">
                <a:solidFill>
                  <a:srgbClr val="333333"/>
                </a:solidFill>
                <a:effectLst/>
              </a:rPr>
              <a:t>заявнику</a:t>
            </a:r>
            <a:r>
              <a:rPr lang="en-US" b="0" i="0" dirty="0">
                <a:solidFill>
                  <a:srgbClr val="333333"/>
                </a:solidFill>
                <a:effectLst/>
              </a:rPr>
              <a:t> </a:t>
            </a:r>
            <a:r>
              <a:rPr lang="en-US" b="0" i="0" dirty="0" err="1">
                <a:solidFill>
                  <a:srgbClr val="333333"/>
                </a:solidFill>
                <a:effectLst/>
              </a:rPr>
              <a:t>за</a:t>
            </a:r>
            <a:r>
              <a:rPr lang="en-US" b="0" i="0" dirty="0">
                <a:solidFill>
                  <a:srgbClr val="333333"/>
                </a:solidFill>
                <a:effectLst/>
              </a:rPr>
              <a:t> </a:t>
            </a:r>
            <a:r>
              <a:rPr lang="en-US" b="0" i="0" dirty="0" err="1">
                <a:solidFill>
                  <a:srgbClr val="333333"/>
                </a:solidFill>
                <a:effectLst/>
              </a:rPr>
              <a:t>такою</a:t>
            </a:r>
            <a:r>
              <a:rPr lang="en-US" b="0" i="0" dirty="0">
                <a:solidFill>
                  <a:srgbClr val="333333"/>
                </a:solidFill>
                <a:effectLst/>
              </a:rPr>
              <a:t> </a:t>
            </a:r>
            <a:r>
              <a:rPr lang="en-US" b="0" i="0" dirty="0" err="1">
                <a:solidFill>
                  <a:srgbClr val="333333"/>
                </a:solidFill>
                <a:effectLst/>
              </a:rPr>
              <a:t>заявкою</a:t>
            </a:r>
            <a:r>
              <a:rPr lang="en-US" b="0" i="0" dirty="0">
                <a:solidFill>
                  <a:srgbClr val="333333"/>
                </a:solidFill>
                <a:effectLst/>
              </a:rPr>
              <a:t> </a:t>
            </a:r>
            <a:r>
              <a:rPr lang="en-US" b="0" i="0" dirty="0" err="1">
                <a:solidFill>
                  <a:srgbClr val="333333"/>
                </a:solidFill>
                <a:effectLst/>
              </a:rPr>
              <a:t>невідкладно</a:t>
            </a:r>
            <a:r>
              <a:rPr lang="en-US" b="0" i="0" dirty="0">
                <a:solidFill>
                  <a:srgbClr val="333333"/>
                </a:solidFill>
                <a:effectLst/>
              </a:rPr>
              <a:t> </a:t>
            </a:r>
            <a:r>
              <a:rPr lang="en-US" b="0" i="0" dirty="0" err="1">
                <a:solidFill>
                  <a:srgbClr val="333333"/>
                </a:solidFill>
                <a:effectLst/>
              </a:rPr>
              <a:t>надсилаються</a:t>
            </a:r>
            <a:r>
              <a:rPr lang="en-US" b="0" i="0" dirty="0">
                <a:solidFill>
                  <a:srgbClr val="333333"/>
                </a:solidFill>
                <a:effectLst/>
              </a:rPr>
              <a:t> </a:t>
            </a:r>
            <a:r>
              <a:rPr lang="en-US" b="0" i="0" dirty="0" err="1">
                <a:solidFill>
                  <a:srgbClr val="333333"/>
                </a:solidFill>
                <a:effectLst/>
              </a:rPr>
              <a:t>повідомлення</a:t>
            </a:r>
            <a:r>
              <a:rPr lang="en-US" b="0" i="0" dirty="0">
                <a:solidFill>
                  <a:srgbClr val="333333"/>
                </a:solidFill>
                <a:effectLst/>
              </a:rPr>
              <a:t> </a:t>
            </a:r>
            <a:r>
              <a:rPr lang="en-US" b="0" i="0" dirty="0" err="1">
                <a:solidFill>
                  <a:srgbClr val="333333"/>
                </a:solidFill>
                <a:effectLst/>
              </a:rPr>
              <a:t>та</a:t>
            </a:r>
            <a:r>
              <a:rPr lang="en-US" b="0" i="0" dirty="0">
                <a:solidFill>
                  <a:srgbClr val="333333"/>
                </a:solidFill>
                <a:effectLst/>
              </a:rPr>
              <a:t> </a:t>
            </a:r>
            <a:r>
              <a:rPr lang="en-US" b="0" i="0" dirty="0" err="1">
                <a:solidFill>
                  <a:srgbClr val="333333"/>
                </a:solidFill>
                <a:effectLst/>
              </a:rPr>
              <a:t>копія</a:t>
            </a:r>
            <a:r>
              <a:rPr lang="en-US" b="0" i="0" dirty="0">
                <a:solidFill>
                  <a:srgbClr val="333333"/>
                </a:solidFill>
                <a:effectLst/>
              </a:rPr>
              <a:t> </a:t>
            </a:r>
            <a:r>
              <a:rPr lang="en-US" b="0" i="0" dirty="0" err="1">
                <a:solidFill>
                  <a:srgbClr val="333333"/>
                </a:solidFill>
                <a:effectLst/>
              </a:rPr>
              <a:t>такого</a:t>
            </a:r>
            <a:r>
              <a:rPr lang="en-US" b="0" i="0" dirty="0">
                <a:solidFill>
                  <a:srgbClr val="333333"/>
                </a:solidFill>
                <a:effectLst/>
              </a:rPr>
              <a:t> </a:t>
            </a:r>
            <a:r>
              <a:rPr lang="en-US" b="0" i="0" dirty="0" err="1">
                <a:solidFill>
                  <a:srgbClr val="333333"/>
                </a:solidFill>
                <a:effectLst/>
              </a:rPr>
              <a:t>заперечення</a:t>
            </a:r>
            <a:r>
              <a:rPr lang="en-US" b="0" i="0" dirty="0">
                <a:solidFill>
                  <a:srgbClr val="333333"/>
                </a:solidFill>
                <a:effectLst/>
              </a:rPr>
              <a:t>. </a:t>
            </a:r>
            <a:r>
              <a:rPr lang="en-US" b="0" i="0" dirty="0" err="1">
                <a:solidFill>
                  <a:srgbClr val="333333"/>
                </a:solidFill>
                <a:effectLst/>
              </a:rPr>
              <a:t>Заявник</a:t>
            </a:r>
            <a:r>
              <a:rPr lang="en-US" b="0" i="0" dirty="0">
                <a:solidFill>
                  <a:srgbClr val="333333"/>
                </a:solidFill>
                <a:effectLst/>
              </a:rPr>
              <a:t> </a:t>
            </a:r>
            <a:r>
              <a:rPr lang="en-US" b="0" i="0" dirty="0" err="1">
                <a:solidFill>
                  <a:srgbClr val="333333"/>
                </a:solidFill>
                <a:effectLst/>
              </a:rPr>
              <a:t>має</a:t>
            </a:r>
            <a:r>
              <a:rPr lang="en-US" b="0" i="0" dirty="0">
                <a:solidFill>
                  <a:srgbClr val="333333"/>
                </a:solidFill>
                <a:effectLst/>
              </a:rPr>
              <a:t> </a:t>
            </a:r>
            <a:r>
              <a:rPr lang="en-US" b="0" i="0" dirty="0" err="1">
                <a:solidFill>
                  <a:srgbClr val="333333"/>
                </a:solidFill>
                <a:effectLst/>
              </a:rPr>
              <a:t>право</a:t>
            </a:r>
            <a:r>
              <a:rPr lang="en-US" b="0" i="0" dirty="0">
                <a:solidFill>
                  <a:srgbClr val="333333"/>
                </a:solidFill>
                <a:effectLst/>
              </a:rPr>
              <a:t> </a:t>
            </a:r>
            <a:r>
              <a:rPr lang="en-US" b="0" i="0" dirty="0" err="1">
                <a:solidFill>
                  <a:srgbClr val="333333"/>
                </a:solidFill>
                <a:effectLst/>
              </a:rPr>
              <a:t>подати</a:t>
            </a:r>
            <a:r>
              <a:rPr lang="en-US" b="0" i="0" dirty="0">
                <a:solidFill>
                  <a:srgbClr val="333333"/>
                </a:solidFill>
                <a:effectLst/>
              </a:rPr>
              <a:t> </a:t>
            </a:r>
            <a:r>
              <a:rPr lang="en-US" b="0" i="0" dirty="0" err="1">
                <a:solidFill>
                  <a:srgbClr val="333333"/>
                </a:solidFill>
                <a:effectLst/>
              </a:rPr>
              <a:t>до</a:t>
            </a:r>
            <a:r>
              <a:rPr lang="en-US" b="0" i="0" dirty="0">
                <a:solidFill>
                  <a:srgbClr val="333333"/>
                </a:solidFill>
                <a:effectLst/>
              </a:rPr>
              <a:t> </a:t>
            </a:r>
            <a:r>
              <a:rPr lang="en-US" b="0" i="0" dirty="0" err="1">
                <a:solidFill>
                  <a:srgbClr val="333333"/>
                </a:solidFill>
                <a:effectLst/>
              </a:rPr>
              <a:t>Апеляційної</a:t>
            </a:r>
            <a:r>
              <a:rPr lang="en-US" b="0" i="0" dirty="0">
                <a:solidFill>
                  <a:srgbClr val="333333"/>
                </a:solidFill>
                <a:effectLst/>
              </a:rPr>
              <a:t> </a:t>
            </a:r>
            <a:r>
              <a:rPr lang="en-US" b="0" i="0" dirty="0" err="1">
                <a:solidFill>
                  <a:srgbClr val="333333"/>
                </a:solidFill>
                <a:effectLst/>
              </a:rPr>
              <a:t>палати</a:t>
            </a:r>
            <a:r>
              <a:rPr lang="en-US" b="0" i="0" dirty="0">
                <a:solidFill>
                  <a:srgbClr val="333333"/>
                </a:solidFill>
                <a:effectLst/>
              </a:rPr>
              <a:t> </a:t>
            </a:r>
            <a:r>
              <a:rPr lang="en-US" b="0" i="0" dirty="0" err="1">
                <a:solidFill>
                  <a:srgbClr val="333333"/>
                </a:solidFill>
                <a:effectLst/>
              </a:rPr>
              <a:t>обґрунтовану</a:t>
            </a:r>
            <a:r>
              <a:rPr lang="en-US" b="0" i="0" dirty="0">
                <a:solidFill>
                  <a:srgbClr val="333333"/>
                </a:solidFill>
                <a:effectLst/>
              </a:rPr>
              <a:t> </a:t>
            </a:r>
            <a:r>
              <a:rPr lang="en-US" b="0" i="0" dirty="0" err="1">
                <a:solidFill>
                  <a:srgbClr val="333333"/>
                </a:solidFill>
                <a:effectLst/>
              </a:rPr>
              <a:t>відповідь</a:t>
            </a:r>
            <a:r>
              <a:rPr lang="en-US" b="0" i="0" dirty="0">
                <a:solidFill>
                  <a:srgbClr val="333333"/>
                </a:solidFill>
                <a:effectLst/>
              </a:rPr>
              <a:t> </a:t>
            </a:r>
            <a:r>
              <a:rPr lang="en-US" b="0" i="0" dirty="0" err="1">
                <a:solidFill>
                  <a:srgbClr val="333333"/>
                </a:solidFill>
                <a:effectLst/>
              </a:rPr>
              <a:t>на</a:t>
            </a:r>
            <a:r>
              <a:rPr lang="en-US" b="0" i="0" dirty="0">
                <a:solidFill>
                  <a:srgbClr val="333333"/>
                </a:solidFill>
                <a:effectLst/>
              </a:rPr>
              <a:t> </a:t>
            </a:r>
            <a:r>
              <a:rPr lang="en-US" b="0" i="0" dirty="0" err="1">
                <a:solidFill>
                  <a:srgbClr val="333333"/>
                </a:solidFill>
                <a:effectLst/>
              </a:rPr>
              <a:t>заперечення</a:t>
            </a:r>
            <a:r>
              <a:rPr lang="en-US" b="0" i="0" dirty="0">
                <a:solidFill>
                  <a:srgbClr val="333333"/>
                </a:solidFill>
                <a:effectLst/>
              </a:rPr>
              <a:t> у </a:t>
            </a:r>
            <a:r>
              <a:rPr lang="en-US" b="0" i="0" dirty="0" err="1">
                <a:solidFill>
                  <a:srgbClr val="333333"/>
                </a:solidFill>
                <a:effectLst/>
              </a:rPr>
              <a:t>порядку</a:t>
            </a:r>
            <a:r>
              <a:rPr lang="en-US" b="0" i="0" dirty="0">
                <a:solidFill>
                  <a:srgbClr val="333333"/>
                </a:solidFill>
                <a:effectLst/>
              </a:rPr>
              <a:t> </a:t>
            </a:r>
            <a:r>
              <a:rPr lang="en-US" b="0" i="0" dirty="0" err="1">
                <a:solidFill>
                  <a:srgbClr val="333333"/>
                </a:solidFill>
                <a:effectLst/>
              </a:rPr>
              <a:t>та</a:t>
            </a:r>
            <a:r>
              <a:rPr lang="en-US" b="0" i="0" dirty="0">
                <a:solidFill>
                  <a:srgbClr val="333333"/>
                </a:solidFill>
                <a:effectLst/>
              </a:rPr>
              <a:t> </a:t>
            </a:r>
            <a:r>
              <a:rPr lang="en-US" b="0" i="0" dirty="0" err="1">
                <a:solidFill>
                  <a:srgbClr val="333333"/>
                </a:solidFill>
                <a:effectLst/>
              </a:rPr>
              <a:t>строк</a:t>
            </a:r>
            <a:r>
              <a:rPr lang="en-US" b="0" i="0" dirty="0">
                <a:solidFill>
                  <a:srgbClr val="333333"/>
                </a:solidFill>
                <a:effectLst/>
              </a:rPr>
              <a:t>, </a:t>
            </a:r>
            <a:r>
              <a:rPr lang="en-US" b="0" i="0" dirty="0" err="1">
                <a:solidFill>
                  <a:srgbClr val="333333"/>
                </a:solidFill>
                <a:effectLst/>
              </a:rPr>
              <a:t>встановлені</a:t>
            </a:r>
            <a:r>
              <a:rPr lang="en-US" b="0" i="0" dirty="0">
                <a:solidFill>
                  <a:srgbClr val="333333"/>
                </a:solidFill>
                <a:effectLst/>
              </a:rPr>
              <a:t> </a:t>
            </a:r>
            <a:r>
              <a:rPr lang="en-US" b="0" i="0" dirty="0" err="1">
                <a:solidFill>
                  <a:srgbClr val="333333"/>
                </a:solidFill>
                <a:effectLst/>
              </a:rPr>
              <a:t>регламентом</a:t>
            </a:r>
            <a:r>
              <a:rPr lang="en-US" b="0" i="0" dirty="0">
                <a:solidFill>
                  <a:srgbClr val="333333"/>
                </a:solidFill>
                <a:effectLst/>
              </a:rPr>
              <a:t> </a:t>
            </a:r>
            <a:r>
              <a:rPr lang="en-US" b="0" i="0" dirty="0" err="1">
                <a:solidFill>
                  <a:srgbClr val="333333"/>
                </a:solidFill>
                <a:effectLst/>
              </a:rPr>
              <a:t>Апеляційної</a:t>
            </a:r>
            <a:r>
              <a:rPr lang="en-US" b="0" i="0" dirty="0">
                <a:solidFill>
                  <a:srgbClr val="333333"/>
                </a:solidFill>
                <a:effectLst/>
              </a:rPr>
              <a:t> </a:t>
            </a:r>
            <a:r>
              <a:rPr lang="en-US" b="0" i="0" dirty="0" err="1">
                <a:solidFill>
                  <a:srgbClr val="333333"/>
                </a:solidFill>
                <a:effectLst/>
              </a:rPr>
              <a:t>палати</a:t>
            </a:r>
            <a:r>
              <a:rPr lang="en-US" b="0" i="0" dirty="0">
                <a:solidFill>
                  <a:srgbClr val="333333"/>
                </a:solidFill>
                <a:effectLst/>
              </a:rPr>
              <a:t>.</a:t>
            </a:r>
          </a:p>
        </p:txBody>
      </p:sp>
    </p:spTree>
    <p:extLst>
      <p:ext uri="{BB962C8B-B14F-4D97-AF65-F5344CB8AC3E}">
        <p14:creationId xmlns:p14="http://schemas.microsoft.com/office/powerpoint/2010/main" val="15614407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A0BAE34-09F4-4699-9843-304B2277CBE4}"/>
              </a:ext>
            </a:extLst>
          </p:cNvPr>
          <p:cNvSpPr>
            <a:spLocks noGrp="1"/>
          </p:cNvSpPr>
          <p:nvPr>
            <p:ph type="title"/>
          </p:nvPr>
        </p:nvSpPr>
        <p:spPr/>
        <p:txBody>
          <a:bodyPr/>
          <a:lstStyle/>
          <a:p>
            <a:r>
              <a:rPr lang="uk-UA" dirty="0"/>
              <a:t>Ключові новели Закону № 815</a:t>
            </a:r>
          </a:p>
        </p:txBody>
      </p:sp>
      <p:sp>
        <p:nvSpPr>
          <p:cNvPr id="3" name="Объект 2">
            <a:extLst>
              <a:ext uri="{FF2B5EF4-FFF2-40B4-BE49-F238E27FC236}">
                <a16:creationId xmlns:a16="http://schemas.microsoft.com/office/drawing/2014/main" id="{FB72CC92-EA0A-495A-9CBD-33DBFE1BB73C}"/>
              </a:ext>
            </a:extLst>
          </p:cNvPr>
          <p:cNvSpPr>
            <a:spLocks noGrp="1"/>
          </p:cNvSpPr>
          <p:nvPr>
            <p:ph idx="1"/>
          </p:nvPr>
        </p:nvSpPr>
        <p:spPr/>
        <p:txBody>
          <a:bodyPr>
            <a:normAutofit lnSpcReduction="10000"/>
          </a:bodyPr>
          <a:lstStyle/>
          <a:p>
            <a:r>
              <a:rPr lang="uk-UA" b="1" dirty="0"/>
              <a:t>Оскарження рішень третіми особами до Апеляційної палати (</a:t>
            </a:r>
            <a:r>
              <a:rPr lang="en-US" sz="2800" b="1" dirty="0"/>
              <a:t>pre-grant</a:t>
            </a:r>
            <a:r>
              <a:rPr lang="uk-UA" b="1" dirty="0"/>
              <a:t>)</a:t>
            </a:r>
          </a:p>
          <a:p>
            <a:pPr marL="0" indent="0" algn="just">
              <a:buNone/>
            </a:pPr>
            <a:r>
              <a:rPr lang="uk-UA" b="0" i="0" dirty="0">
                <a:solidFill>
                  <a:srgbClr val="333333"/>
                </a:solidFill>
                <a:effectLst/>
              </a:rPr>
              <a:t>Заперечення проти рішення НОІВ за заявкою розглядається згідно з регламентом Апеляційної палати, протягом двох місяців від дати одержання заперечення та документа про сплату збору за подання заперечення, в межах мотивів, викладених у запереченні та під час його розгляду, а також з урахуванням відповіді заявника у разі її надходження. </a:t>
            </a:r>
          </a:p>
          <a:p>
            <a:pPr marL="0" indent="0" algn="just">
              <a:buNone/>
            </a:pPr>
            <a:r>
              <a:rPr lang="uk-UA" b="0" i="0" dirty="0">
                <a:solidFill>
                  <a:srgbClr val="333333"/>
                </a:solidFill>
                <a:effectLst/>
              </a:rPr>
              <a:t>За результатами розгляду заперечення Апеляційна палата приймає мотивоване рішення, що затверджується наказом НОІВ та надсилається заявнику, та особі, яка подала заперечення.</a:t>
            </a:r>
          </a:p>
        </p:txBody>
      </p:sp>
    </p:spTree>
    <p:extLst>
      <p:ext uri="{BB962C8B-B14F-4D97-AF65-F5344CB8AC3E}">
        <p14:creationId xmlns:p14="http://schemas.microsoft.com/office/powerpoint/2010/main" val="21038655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A0BAE34-09F4-4699-9843-304B2277CBE4}"/>
              </a:ext>
            </a:extLst>
          </p:cNvPr>
          <p:cNvSpPr>
            <a:spLocks noGrp="1"/>
          </p:cNvSpPr>
          <p:nvPr>
            <p:ph type="title"/>
          </p:nvPr>
        </p:nvSpPr>
        <p:spPr/>
        <p:txBody>
          <a:bodyPr/>
          <a:lstStyle/>
          <a:p>
            <a:r>
              <a:rPr lang="uk-UA" dirty="0"/>
              <a:t>Ключові новели Закону № 815</a:t>
            </a:r>
          </a:p>
        </p:txBody>
      </p:sp>
      <p:sp>
        <p:nvSpPr>
          <p:cNvPr id="3" name="Объект 2">
            <a:extLst>
              <a:ext uri="{FF2B5EF4-FFF2-40B4-BE49-F238E27FC236}">
                <a16:creationId xmlns:a16="http://schemas.microsoft.com/office/drawing/2014/main" id="{FB72CC92-EA0A-495A-9CBD-33DBFE1BB73C}"/>
              </a:ext>
            </a:extLst>
          </p:cNvPr>
          <p:cNvSpPr>
            <a:spLocks noGrp="1"/>
          </p:cNvSpPr>
          <p:nvPr>
            <p:ph idx="1"/>
          </p:nvPr>
        </p:nvSpPr>
        <p:spPr/>
        <p:txBody>
          <a:bodyPr>
            <a:normAutofit lnSpcReduction="10000"/>
          </a:bodyPr>
          <a:lstStyle/>
          <a:p>
            <a:pPr algn="just"/>
            <a:r>
              <a:rPr lang="uk-UA" b="1" dirty="0"/>
              <a:t>Визнання прав на промисловий зразок недійсними Апеляційною палатою (</a:t>
            </a:r>
            <a:r>
              <a:rPr lang="uk-UA" sz="2800" b="1" dirty="0" err="1"/>
              <a:t>post-grant</a:t>
            </a:r>
            <a:r>
              <a:rPr lang="uk-UA" b="1" dirty="0"/>
              <a:t>)</a:t>
            </a:r>
          </a:p>
          <a:p>
            <a:pPr algn="just">
              <a:buFontTx/>
              <a:buChar char="-"/>
            </a:pPr>
            <a:r>
              <a:rPr lang="uk-UA" b="1" i="0" dirty="0">
                <a:solidFill>
                  <a:srgbClr val="333333"/>
                </a:solidFill>
                <a:effectLst/>
              </a:rPr>
              <a:t>хто може подати заяву: </a:t>
            </a:r>
            <a:r>
              <a:rPr lang="uk-UA" b="0" i="0" dirty="0">
                <a:solidFill>
                  <a:srgbClr val="333333"/>
                </a:solidFill>
                <a:effectLst/>
              </a:rPr>
              <a:t>будь-яка особа</a:t>
            </a:r>
          </a:p>
          <a:p>
            <a:pPr algn="just">
              <a:buFontTx/>
              <a:buChar char="-"/>
            </a:pPr>
            <a:r>
              <a:rPr lang="uk-UA" b="1" dirty="0">
                <a:solidFill>
                  <a:srgbClr val="333333"/>
                </a:solidFill>
              </a:rPr>
              <a:t>з яких підстав: </a:t>
            </a:r>
            <a:r>
              <a:rPr lang="uk-UA" dirty="0">
                <a:solidFill>
                  <a:srgbClr val="333333"/>
                </a:solidFill>
              </a:rPr>
              <a:t>невідповідність промислового зразка умовам надання правової охорони</a:t>
            </a:r>
          </a:p>
          <a:p>
            <a:pPr algn="just">
              <a:buFontTx/>
              <a:buChar char="-"/>
            </a:pPr>
            <a:r>
              <a:rPr lang="uk-UA" b="1" i="0" dirty="0">
                <a:solidFill>
                  <a:srgbClr val="333333"/>
                </a:solidFill>
                <a:effectLst/>
              </a:rPr>
              <a:t>коли: </a:t>
            </a:r>
            <a:r>
              <a:rPr lang="uk-UA" b="0" i="0" dirty="0">
                <a:solidFill>
                  <a:srgbClr val="333333"/>
                </a:solidFill>
                <a:effectLst/>
              </a:rPr>
              <a:t>протягом усього строку чинності майнових прав на промисловий зразок та після припинення їх чинності</a:t>
            </a:r>
          </a:p>
          <a:p>
            <a:pPr algn="just">
              <a:buFontTx/>
              <a:buChar char="-"/>
            </a:pPr>
            <a:r>
              <a:rPr lang="uk-UA" b="1" i="0" dirty="0">
                <a:solidFill>
                  <a:srgbClr val="333333"/>
                </a:solidFill>
                <a:effectLst/>
              </a:rPr>
              <a:t>правові наслідки визнання недійсним: </a:t>
            </a:r>
            <a:r>
              <a:rPr lang="uk-UA" b="0" i="0" dirty="0">
                <a:solidFill>
                  <a:srgbClr val="333333"/>
                </a:solidFill>
                <a:effectLst/>
              </a:rPr>
              <a:t>права на промисловий зразок, визнані недійсними, вважаються такими, що не набрали чинності, від дати державної реєстрації промислового зразка</a:t>
            </a:r>
          </a:p>
        </p:txBody>
      </p:sp>
    </p:spTree>
    <p:extLst>
      <p:ext uri="{BB962C8B-B14F-4D97-AF65-F5344CB8AC3E}">
        <p14:creationId xmlns:p14="http://schemas.microsoft.com/office/powerpoint/2010/main" val="14290086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A0BAE34-09F4-4699-9843-304B2277CBE4}"/>
              </a:ext>
            </a:extLst>
          </p:cNvPr>
          <p:cNvSpPr>
            <a:spLocks noGrp="1"/>
          </p:cNvSpPr>
          <p:nvPr>
            <p:ph type="title"/>
          </p:nvPr>
        </p:nvSpPr>
        <p:spPr/>
        <p:txBody>
          <a:bodyPr/>
          <a:lstStyle/>
          <a:p>
            <a:r>
              <a:rPr lang="uk-UA" dirty="0"/>
              <a:t>Ключові новели Закону № 815</a:t>
            </a:r>
          </a:p>
        </p:txBody>
      </p:sp>
      <p:sp>
        <p:nvSpPr>
          <p:cNvPr id="3" name="Объект 2">
            <a:extLst>
              <a:ext uri="{FF2B5EF4-FFF2-40B4-BE49-F238E27FC236}">
                <a16:creationId xmlns:a16="http://schemas.microsoft.com/office/drawing/2014/main" id="{FB72CC92-EA0A-495A-9CBD-33DBFE1BB73C}"/>
              </a:ext>
            </a:extLst>
          </p:cNvPr>
          <p:cNvSpPr>
            <a:spLocks noGrp="1"/>
          </p:cNvSpPr>
          <p:nvPr>
            <p:ph idx="1"/>
          </p:nvPr>
        </p:nvSpPr>
        <p:spPr/>
        <p:txBody>
          <a:bodyPr>
            <a:normAutofit fontScale="92500" lnSpcReduction="10000"/>
          </a:bodyPr>
          <a:lstStyle/>
          <a:p>
            <a:pPr algn="just"/>
            <a:r>
              <a:rPr lang="uk-UA" b="1" dirty="0"/>
              <a:t>Визнання прав на промисловий зразок недійсними Апеляційною палатою (</a:t>
            </a:r>
            <a:r>
              <a:rPr lang="uk-UA" sz="2800" b="1" dirty="0" err="1"/>
              <a:t>post-grant</a:t>
            </a:r>
            <a:r>
              <a:rPr lang="uk-UA" b="1" dirty="0"/>
              <a:t>)</a:t>
            </a:r>
          </a:p>
          <a:p>
            <a:pPr marL="0" indent="0" algn="just">
              <a:buNone/>
            </a:pPr>
            <a:r>
              <a:rPr lang="uk-UA" b="1" i="0" dirty="0">
                <a:solidFill>
                  <a:srgbClr val="333333"/>
                </a:solidFill>
                <a:effectLst/>
              </a:rPr>
              <a:t>коли можна подати заяву до Апеляційної палати: </a:t>
            </a:r>
            <a:r>
              <a:rPr lang="uk-UA" b="0" i="0" dirty="0">
                <a:solidFill>
                  <a:srgbClr val="333333"/>
                </a:solidFill>
                <a:effectLst/>
              </a:rPr>
              <a:t>після затвердження Регламенту Апеляційної палати:</a:t>
            </a:r>
          </a:p>
          <a:p>
            <a:pPr marL="0" indent="0" algn="just">
              <a:buNone/>
            </a:pPr>
            <a:r>
              <a:rPr lang="uk-UA" b="0" i="0" dirty="0">
                <a:solidFill>
                  <a:srgbClr val="333333"/>
                </a:solidFill>
                <a:effectLst/>
              </a:rPr>
              <a:t>Вимоги до заяви про визнання прав на промисловий зразок недійсними, умови та порядок її розгляду визначаються центральним органом виконавчої влади, що забезпечує формування та реалізує державну політику у сфері інтелектуальної власності.</a:t>
            </a:r>
          </a:p>
          <a:p>
            <a:pPr marL="0" indent="0" algn="just">
              <a:buNone/>
            </a:pPr>
            <a:r>
              <a:rPr lang="uk-UA" b="0" i="0" dirty="0">
                <a:solidFill>
                  <a:srgbClr val="333333"/>
                </a:solidFill>
                <a:effectLst/>
              </a:rPr>
              <a:t>Заява про визнання прав на промисловий зразок недійсними розглядається згідно з регламентом Апеляційної палати протягом трьох місяців від дати одержання Апеляційною палатою заяви, за умови наявності сплаченого збору за її подання. </a:t>
            </a:r>
          </a:p>
        </p:txBody>
      </p:sp>
    </p:spTree>
    <p:extLst>
      <p:ext uri="{BB962C8B-B14F-4D97-AF65-F5344CB8AC3E}">
        <p14:creationId xmlns:p14="http://schemas.microsoft.com/office/powerpoint/2010/main" val="9611373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A0BAE34-09F4-4699-9843-304B2277CBE4}"/>
              </a:ext>
            </a:extLst>
          </p:cNvPr>
          <p:cNvSpPr>
            <a:spLocks noGrp="1"/>
          </p:cNvSpPr>
          <p:nvPr>
            <p:ph type="title"/>
          </p:nvPr>
        </p:nvSpPr>
        <p:spPr/>
        <p:txBody>
          <a:bodyPr/>
          <a:lstStyle/>
          <a:p>
            <a:r>
              <a:rPr lang="uk-UA" dirty="0"/>
              <a:t>Ключові новели Закону № 815</a:t>
            </a:r>
          </a:p>
        </p:txBody>
      </p:sp>
      <p:sp>
        <p:nvSpPr>
          <p:cNvPr id="3" name="Объект 2">
            <a:extLst>
              <a:ext uri="{FF2B5EF4-FFF2-40B4-BE49-F238E27FC236}">
                <a16:creationId xmlns:a16="http://schemas.microsoft.com/office/drawing/2014/main" id="{FB72CC92-EA0A-495A-9CBD-33DBFE1BB73C}"/>
              </a:ext>
            </a:extLst>
          </p:cNvPr>
          <p:cNvSpPr>
            <a:spLocks noGrp="1"/>
          </p:cNvSpPr>
          <p:nvPr>
            <p:ph idx="1"/>
          </p:nvPr>
        </p:nvSpPr>
        <p:spPr/>
        <p:txBody>
          <a:bodyPr>
            <a:noAutofit/>
          </a:bodyPr>
          <a:lstStyle/>
          <a:p>
            <a:r>
              <a:rPr lang="uk-UA" sz="2100" b="1" dirty="0"/>
              <a:t>Перехідні положення Закону № 815</a:t>
            </a:r>
          </a:p>
          <a:p>
            <a:pPr marL="0" indent="0" algn="just">
              <a:buNone/>
            </a:pPr>
            <a:r>
              <a:rPr lang="uk-UA" sz="2100" b="0" i="0" dirty="0">
                <a:solidFill>
                  <a:srgbClr val="333333"/>
                </a:solidFill>
                <a:effectLst/>
              </a:rPr>
              <a:t>Нормативно-правові акти, прийняті до набрання чинності цим Законом, до приведення їх у відповідність із цим Законом діють у частині, що не суперечить цьому Закону.</a:t>
            </a:r>
          </a:p>
          <a:p>
            <a:pPr marL="0" indent="0" algn="just">
              <a:buNone/>
            </a:pPr>
            <a:r>
              <a:rPr lang="uk-UA" sz="2100" b="1" i="0" dirty="0">
                <a:solidFill>
                  <a:srgbClr val="333333"/>
                </a:solidFill>
                <a:effectLst/>
              </a:rPr>
              <a:t>Експертиза заявок </a:t>
            </a:r>
            <a:r>
              <a:rPr lang="uk-UA" sz="2100" b="0" i="0" dirty="0">
                <a:solidFill>
                  <a:srgbClr val="333333"/>
                </a:solidFill>
                <a:effectLst/>
              </a:rPr>
              <a:t>на знаки для товарів і послуг, формальна експертиза яких не завершена на день набрання чинності цим Законом, </a:t>
            </a:r>
            <a:r>
              <a:rPr lang="uk-UA" sz="2100" b="1" i="0" dirty="0">
                <a:solidFill>
                  <a:srgbClr val="333333"/>
                </a:solidFill>
                <a:effectLst/>
              </a:rPr>
              <a:t>проводиться у порядку, встановленому цим Законом,</a:t>
            </a:r>
            <a:r>
              <a:rPr lang="uk-UA" sz="2100" b="0" i="0" dirty="0">
                <a:solidFill>
                  <a:srgbClr val="333333"/>
                </a:solidFill>
                <a:effectLst/>
              </a:rPr>
              <a:t> при цьому відповідність позначень за такими заявками умовам надання правової охорони визначається згідно із законодавством, що діяло на дату подання заявки.</a:t>
            </a:r>
          </a:p>
          <a:p>
            <a:pPr marL="0" indent="0" algn="just">
              <a:buNone/>
            </a:pPr>
            <a:r>
              <a:rPr lang="uk-UA" sz="2100" b="0" i="0" dirty="0">
                <a:solidFill>
                  <a:srgbClr val="333333"/>
                </a:solidFill>
                <a:effectLst/>
              </a:rPr>
              <a:t>Експертиза заявок на знаки для товарів і послуг, формальна експертиза яких завершена на день набрання чинності цим Законом, проводиться у порядку, встановленому цим Законом, крім передбаченого цим Законом опублікування таких заявок, при цьому відповідність позначень за такими заявками умовам надання правової охорони визначається згідно із законодавством, що діяло на дату подання заявки.</a:t>
            </a:r>
          </a:p>
          <a:p>
            <a:pPr marL="0" indent="0" algn="just">
              <a:buNone/>
            </a:pPr>
            <a:r>
              <a:rPr lang="uk-UA" sz="2100" b="1" i="0" dirty="0">
                <a:solidFill>
                  <a:srgbClr val="333333"/>
                </a:solidFill>
                <a:effectLst/>
              </a:rPr>
              <a:t>Патенти та свідоцтва, видані за заявками, одержаними Установою до дня набрання чинності цим Законом, є чинними.</a:t>
            </a:r>
          </a:p>
        </p:txBody>
      </p:sp>
    </p:spTree>
    <p:extLst>
      <p:ext uri="{BB962C8B-B14F-4D97-AF65-F5344CB8AC3E}">
        <p14:creationId xmlns:p14="http://schemas.microsoft.com/office/powerpoint/2010/main" val="41772556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A0BAE34-09F4-4699-9843-304B2277CBE4}"/>
              </a:ext>
            </a:extLst>
          </p:cNvPr>
          <p:cNvSpPr>
            <a:spLocks noGrp="1"/>
          </p:cNvSpPr>
          <p:nvPr>
            <p:ph type="title"/>
          </p:nvPr>
        </p:nvSpPr>
        <p:spPr/>
        <p:txBody>
          <a:bodyPr/>
          <a:lstStyle/>
          <a:p>
            <a:r>
              <a:rPr lang="uk-UA" dirty="0"/>
              <a:t>Ключові новели Закону № 815</a:t>
            </a:r>
          </a:p>
        </p:txBody>
      </p:sp>
      <p:sp>
        <p:nvSpPr>
          <p:cNvPr id="3" name="Объект 2">
            <a:extLst>
              <a:ext uri="{FF2B5EF4-FFF2-40B4-BE49-F238E27FC236}">
                <a16:creationId xmlns:a16="http://schemas.microsoft.com/office/drawing/2014/main" id="{FB72CC92-EA0A-495A-9CBD-33DBFE1BB73C}"/>
              </a:ext>
            </a:extLst>
          </p:cNvPr>
          <p:cNvSpPr>
            <a:spLocks noGrp="1"/>
          </p:cNvSpPr>
          <p:nvPr>
            <p:ph idx="1"/>
          </p:nvPr>
        </p:nvSpPr>
        <p:spPr/>
        <p:txBody>
          <a:bodyPr>
            <a:noAutofit/>
          </a:bodyPr>
          <a:lstStyle/>
          <a:p>
            <a:r>
              <a:rPr lang="uk-UA" sz="2100" b="1" dirty="0"/>
              <a:t>Перехідні положення Закону № 815: публікація заявок та подання заперечень щодо заявок, поданих </a:t>
            </a:r>
            <a:r>
              <a:rPr lang="uk-UA" sz="2100" b="1" u="sng" dirty="0"/>
              <a:t>до</a:t>
            </a:r>
            <a:r>
              <a:rPr lang="uk-UA" sz="2100" b="1" dirty="0"/>
              <a:t> 16.08.2020</a:t>
            </a:r>
          </a:p>
          <a:p>
            <a:pPr marL="0" indent="0">
              <a:buNone/>
            </a:pPr>
            <a:r>
              <a:rPr lang="uk-UA" sz="2100" dirty="0"/>
              <a:t>установлений пунктом 8 статті 10 Закону </a:t>
            </a:r>
            <a:r>
              <a:rPr lang="uk-UA" sz="2100" b="1" dirty="0" err="1"/>
              <a:t>трьохмісячний</a:t>
            </a:r>
            <a:r>
              <a:rPr lang="uk-UA" sz="2100" b="1" dirty="0"/>
              <a:t> строк </a:t>
            </a:r>
            <a:r>
              <a:rPr lang="uk-UA" sz="2100" dirty="0"/>
              <a:t>для подання заперечення проти заявки, що </a:t>
            </a:r>
            <a:r>
              <a:rPr lang="uk-UA" sz="2100" dirty="0" err="1"/>
              <a:t>відліковується</a:t>
            </a:r>
            <a:r>
              <a:rPr lang="uk-UA" sz="2100" dirty="0"/>
              <a:t> від дати її публікації, </a:t>
            </a:r>
            <a:r>
              <a:rPr lang="uk-UA" sz="2100" b="1" dirty="0"/>
              <a:t>застосовується виключно до </a:t>
            </a:r>
            <a:r>
              <a:rPr lang="uk-UA" sz="2100" dirty="0"/>
              <a:t>заявок, опублікованих згідно з пунктом 10 статті 10 Закону, тобто до </a:t>
            </a:r>
            <a:r>
              <a:rPr lang="uk-UA" sz="2100" b="1" dirty="0"/>
              <a:t>заявок, за якими повідомлення про встановлену дату подання заявки надіслані заявникам </a:t>
            </a:r>
            <a:r>
              <a:rPr lang="uk-UA" sz="2100" b="1" u="sng" dirty="0"/>
              <a:t>починаючи з </a:t>
            </a:r>
            <a:r>
              <a:rPr lang="uk-UA" sz="2100" b="1" dirty="0"/>
              <a:t>16.08.2020,</a:t>
            </a:r>
          </a:p>
          <a:p>
            <a:pPr marL="0" indent="0">
              <a:buNone/>
            </a:pPr>
            <a:r>
              <a:rPr lang="uk-UA" sz="2100" dirty="0"/>
              <a:t>та до міжнародних реєстрацій (територіальних поширень), за якими повідомлення </a:t>
            </a:r>
            <a:r>
              <a:rPr lang="uk-UA" sz="2100" dirty="0" err="1"/>
              <a:t>МБ</a:t>
            </a:r>
            <a:r>
              <a:rPr lang="uk-UA" sz="2100" dirty="0"/>
              <a:t> </a:t>
            </a:r>
            <a:r>
              <a:rPr lang="uk-UA" sz="2100" dirty="0" err="1"/>
              <a:t>ВОІВ</a:t>
            </a:r>
            <a:r>
              <a:rPr lang="uk-UA" sz="2100" dirty="0"/>
              <a:t> про міжнародну реєстрацію торговельної марки або про територіальне поширення міжнародної реєстрації на Україну </a:t>
            </a:r>
            <a:r>
              <a:rPr lang="uk-UA" sz="2100" b="1" dirty="0"/>
              <a:t>одержані з цієї дати</a:t>
            </a:r>
            <a:r>
              <a:rPr lang="uk-UA" sz="2100" dirty="0"/>
              <a:t>.</a:t>
            </a:r>
          </a:p>
        </p:txBody>
      </p:sp>
    </p:spTree>
    <p:extLst>
      <p:ext uri="{BB962C8B-B14F-4D97-AF65-F5344CB8AC3E}">
        <p14:creationId xmlns:p14="http://schemas.microsoft.com/office/powerpoint/2010/main" val="28242182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E3F5ED4-9D18-4047-AA29-91FFC4299BD8}"/>
              </a:ext>
            </a:extLst>
          </p:cNvPr>
          <p:cNvSpPr>
            <a:spLocks noGrp="1"/>
          </p:cNvSpPr>
          <p:nvPr>
            <p:ph type="title"/>
          </p:nvPr>
        </p:nvSpPr>
        <p:spPr/>
        <p:txBody>
          <a:bodyPr/>
          <a:lstStyle/>
          <a:p>
            <a:r>
              <a:rPr lang="uk-UA" dirty="0"/>
              <a:t>Фокус:</a:t>
            </a:r>
          </a:p>
        </p:txBody>
      </p:sp>
      <p:sp>
        <p:nvSpPr>
          <p:cNvPr id="3" name="Объект 2">
            <a:extLst>
              <a:ext uri="{FF2B5EF4-FFF2-40B4-BE49-F238E27FC236}">
                <a16:creationId xmlns:a16="http://schemas.microsoft.com/office/drawing/2014/main" id="{06307CFC-F428-499E-9DCE-BC1D15D45D69}"/>
              </a:ext>
            </a:extLst>
          </p:cNvPr>
          <p:cNvSpPr>
            <a:spLocks noGrp="1"/>
          </p:cNvSpPr>
          <p:nvPr>
            <p:ph idx="1"/>
          </p:nvPr>
        </p:nvSpPr>
        <p:spPr/>
        <p:txBody>
          <a:bodyPr/>
          <a:lstStyle/>
          <a:p>
            <a:r>
              <a:rPr lang="uk-UA" dirty="0"/>
              <a:t>Закон про НОІВ</a:t>
            </a:r>
          </a:p>
          <a:p>
            <a:r>
              <a:rPr lang="uk-UA" dirty="0"/>
              <a:t>Укрпатент – НОІВ</a:t>
            </a:r>
          </a:p>
          <a:p>
            <a:r>
              <a:rPr lang="uk-UA" dirty="0"/>
              <a:t>Апеляційна палата</a:t>
            </a:r>
          </a:p>
          <a:p>
            <a:r>
              <a:rPr lang="uk-UA" dirty="0"/>
              <a:t>Ключові новели Законів №№ 815, 816 </a:t>
            </a:r>
            <a:endParaRPr lang="en-US" dirty="0"/>
          </a:p>
          <a:p>
            <a:r>
              <a:rPr lang="uk-UA" dirty="0"/>
              <a:t>Перехідні положення Законів №№ 815, 816</a:t>
            </a:r>
          </a:p>
          <a:p>
            <a:r>
              <a:rPr lang="uk-UA" dirty="0"/>
              <a:t>Регламент Апеляційної палати: ключові положення</a:t>
            </a:r>
          </a:p>
          <a:p>
            <a:r>
              <a:rPr lang="uk-UA" dirty="0"/>
              <a:t>Визнання недійсним патентів: ключові положення </a:t>
            </a:r>
          </a:p>
          <a:p>
            <a:endParaRPr lang="uk-UA" dirty="0"/>
          </a:p>
          <a:p>
            <a:endParaRPr lang="uk-UA" dirty="0"/>
          </a:p>
        </p:txBody>
      </p:sp>
    </p:spTree>
    <p:extLst>
      <p:ext uri="{BB962C8B-B14F-4D97-AF65-F5344CB8AC3E}">
        <p14:creationId xmlns:p14="http://schemas.microsoft.com/office/powerpoint/2010/main" val="16852877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A0BAE34-09F4-4699-9843-304B2277CBE4}"/>
              </a:ext>
            </a:extLst>
          </p:cNvPr>
          <p:cNvSpPr>
            <a:spLocks noGrp="1"/>
          </p:cNvSpPr>
          <p:nvPr>
            <p:ph type="title"/>
          </p:nvPr>
        </p:nvSpPr>
        <p:spPr/>
        <p:txBody>
          <a:bodyPr/>
          <a:lstStyle/>
          <a:p>
            <a:r>
              <a:rPr lang="uk-UA" dirty="0"/>
              <a:t>Ключові новели Закону № 815</a:t>
            </a:r>
          </a:p>
        </p:txBody>
      </p:sp>
      <p:sp>
        <p:nvSpPr>
          <p:cNvPr id="3" name="Объект 2">
            <a:extLst>
              <a:ext uri="{FF2B5EF4-FFF2-40B4-BE49-F238E27FC236}">
                <a16:creationId xmlns:a16="http://schemas.microsoft.com/office/drawing/2014/main" id="{FB72CC92-EA0A-495A-9CBD-33DBFE1BB73C}"/>
              </a:ext>
            </a:extLst>
          </p:cNvPr>
          <p:cNvSpPr>
            <a:spLocks noGrp="1"/>
          </p:cNvSpPr>
          <p:nvPr>
            <p:ph idx="1"/>
          </p:nvPr>
        </p:nvSpPr>
        <p:spPr/>
        <p:txBody>
          <a:bodyPr>
            <a:noAutofit/>
          </a:bodyPr>
          <a:lstStyle/>
          <a:p>
            <a:r>
              <a:rPr lang="uk-UA" sz="2100" b="1" dirty="0"/>
              <a:t>Перехідні положення Закону № 815: публікація заявок та подання заперечень щодо заявок, поданих </a:t>
            </a:r>
            <a:r>
              <a:rPr lang="uk-UA" sz="2100" b="1" u="sng" dirty="0"/>
              <a:t>до</a:t>
            </a:r>
            <a:r>
              <a:rPr lang="uk-UA" sz="2100" b="1" dirty="0"/>
              <a:t> 16.08.2020</a:t>
            </a:r>
          </a:p>
          <a:p>
            <a:pPr marL="0" indent="0">
              <a:buNone/>
            </a:pPr>
            <a:r>
              <a:rPr lang="uk-UA" sz="2400" b="1" dirty="0"/>
              <a:t>Щодо заявок на торговельні марки </a:t>
            </a:r>
            <a:r>
              <a:rPr lang="uk-UA" sz="2400" dirty="0"/>
              <a:t>та міжнародних реєстрацій (територіальних поширень), за якими повідомлення про встановлену дату подання заявки надіслані заявникам та відповідні повідомлення </a:t>
            </a:r>
            <a:r>
              <a:rPr lang="uk-UA" sz="2400" dirty="0" err="1"/>
              <a:t>МБ</a:t>
            </a:r>
            <a:r>
              <a:rPr lang="uk-UA" sz="2400" dirty="0"/>
              <a:t> </a:t>
            </a:r>
            <a:r>
              <a:rPr lang="uk-UA" sz="2400" dirty="0" err="1"/>
              <a:t>ВОІВ</a:t>
            </a:r>
            <a:r>
              <a:rPr lang="uk-UA" sz="2400" dirty="0"/>
              <a:t> одержані </a:t>
            </a:r>
            <a:r>
              <a:rPr lang="uk-UA" sz="2400" b="1" dirty="0"/>
              <a:t>до 16.08.2020</a:t>
            </a:r>
            <a:r>
              <a:rPr lang="uk-UA" sz="2400" dirty="0"/>
              <a:t>, </a:t>
            </a:r>
            <a:r>
              <a:rPr lang="uk-UA" sz="2400" b="1" dirty="0"/>
              <a:t>заперечення розглядатимуться у разі їх одержання закладом експертизи не пізніше, ніж за 5 днів до дати прийняття рішень </a:t>
            </a:r>
            <a:r>
              <a:rPr lang="uk-UA" sz="2400" dirty="0"/>
              <a:t>за такими заявками чи міжнародними реєстраціями (абзац третій пункту 8 статті 10 Закону у попередній редакції). </a:t>
            </a:r>
            <a:endParaRPr lang="uk-UA" sz="2100" dirty="0"/>
          </a:p>
        </p:txBody>
      </p:sp>
    </p:spTree>
    <p:extLst>
      <p:ext uri="{BB962C8B-B14F-4D97-AF65-F5344CB8AC3E}">
        <p14:creationId xmlns:p14="http://schemas.microsoft.com/office/powerpoint/2010/main" val="33516046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A0BAE34-09F4-4699-9843-304B2277CBE4}"/>
              </a:ext>
            </a:extLst>
          </p:cNvPr>
          <p:cNvSpPr>
            <a:spLocks noGrp="1"/>
          </p:cNvSpPr>
          <p:nvPr>
            <p:ph type="title"/>
          </p:nvPr>
        </p:nvSpPr>
        <p:spPr/>
        <p:txBody>
          <a:bodyPr/>
          <a:lstStyle/>
          <a:p>
            <a:r>
              <a:rPr lang="uk-UA" dirty="0"/>
              <a:t>Ключові новели Закону № 815</a:t>
            </a:r>
          </a:p>
        </p:txBody>
      </p:sp>
      <p:sp>
        <p:nvSpPr>
          <p:cNvPr id="3" name="Объект 2">
            <a:extLst>
              <a:ext uri="{FF2B5EF4-FFF2-40B4-BE49-F238E27FC236}">
                <a16:creationId xmlns:a16="http://schemas.microsoft.com/office/drawing/2014/main" id="{FB72CC92-EA0A-495A-9CBD-33DBFE1BB73C}"/>
              </a:ext>
            </a:extLst>
          </p:cNvPr>
          <p:cNvSpPr>
            <a:spLocks noGrp="1"/>
          </p:cNvSpPr>
          <p:nvPr>
            <p:ph idx="1"/>
          </p:nvPr>
        </p:nvSpPr>
        <p:spPr/>
        <p:txBody>
          <a:bodyPr>
            <a:noAutofit/>
          </a:bodyPr>
          <a:lstStyle/>
          <a:p>
            <a:r>
              <a:rPr lang="uk-UA" sz="2100" b="1" dirty="0"/>
              <a:t>Перехідні положення Закону № 815: подання заперечень до Апеляційної палати, особами, які подавали заперечення </a:t>
            </a:r>
            <a:r>
              <a:rPr lang="uk-UA" sz="2100" b="1" u="sng" dirty="0"/>
              <a:t>до</a:t>
            </a:r>
            <a:r>
              <a:rPr lang="uk-UA" sz="2100" b="1" dirty="0"/>
              <a:t> 16.08.2020</a:t>
            </a:r>
          </a:p>
          <a:p>
            <a:pPr marL="0" indent="0">
              <a:buNone/>
            </a:pPr>
            <a:r>
              <a:rPr lang="uk-UA" sz="2400" dirty="0"/>
              <a:t>Зі внесенням змін до статті 15 Закону про торговельні марки не тільки заявнику, а й </a:t>
            </a:r>
            <a:r>
              <a:rPr lang="uk-UA" sz="2400" b="1" dirty="0"/>
              <a:t>особі, яка подала заперечення </a:t>
            </a:r>
            <a:r>
              <a:rPr lang="uk-UA" sz="2400" dirty="0"/>
              <a:t>відповідно до пункту 8 статті 10 Закону, </a:t>
            </a:r>
            <a:r>
              <a:rPr lang="uk-UA" sz="2400" b="1" dirty="0"/>
              <a:t>надано право оскаржувати рішення </a:t>
            </a:r>
            <a:r>
              <a:rPr lang="uk-UA" sz="2400" b="1" dirty="0" err="1"/>
              <a:t>НОІВ</a:t>
            </a:r>
            <a:r>
              <a:rPr lang="uk-UA" sz="2400" b="1" dirty="0"/>
              <a:t> до Апеляційної палати. </a:t>
            </a:r>
            <a:r>
              <a:rPr lang="uk-UA" sz="2400" dirty="0"/>
              <a:t>Тому особа, яка подавала заперечення проти заявки на видачу свідоцтва на знак для товарів і послуг до 16.08.2020, може звернутися до Апеляційної палати </a:t>
            </a:r>
            <a:r>
              <a:rPr lang="uk-UA" sz="2400" dirty="0" err="1"/>
              <a:t>НОІВ</a:t>
            </a:r>
            <a:r>
              <a:rPr lang="uk-UA" sz="2400" dirty="0"/>
              <a:t> для оскарження рішення </a:t>
            </a:r>
            <a:r>
              <a:rPr lang="uk-UA" sz="2400" dirty="0" err="1"/>
              <a:t>НОІВ</a:t>
            </a:r>
            <a:r>
              <a:rPr lang="uk-UA" sz="2400" dirty="0"/>
              <a:t> за такою заявкою, винесеного після 16.08.2020, у порядку та строк, встановлений статтею 15 Закону про торговельні марки.</a:t>
            </a:r>
            <a:endParaRPr lang="uk-UA" sz="2100" dirty="0"/>
          </a:p>
        </p:txBody>
      </p:sp>
    </p:spTree>
    <p:extLst>
      <p:ext uri="{BB962C8B-B14F-4D97-AF65-F5344CB8AC3E}">
        <p14:creationId xmlns:p14="http://schemas.microsoft.com/office/powerpoint/2010/main" val="8989099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A0BAE34-09F4-4699-9843-304B2277CBE4}"/>
              </a:ext>
            </a:extLst>
          </p:cNvPr>
          <p:cNvSpPr>
            <a:spLocks noGrp="1"/>
          </p:cNvSpPr>
          <p:nvPr>
            <p:ph type="title"/>
          </p:nvPr>
        </p:nvSpPr>
        <p:spPr/>
        <p:txBody>
          <a:bodyPr/>
          <a:lstStyle/>
          <a:p>
            <a:r>
              <a:rPr lang="uk-UA" dirty="0"/>
              <a:t>Регламент Апеляційної палати </a:t>
            </a:r>
          </a:p>
        </p:txBody>
      </p:sp>
      <p:sp>
        <p:nvSpPr>
          <p:cNvPr id="3" name="Объект 2">
            <a:extLst>
              <a:ext uri="{FF2B5EF4-FFF2-40B4-BE49-F238E27FC236}">
                <a16:creationId xmlns:a16="http://schemas.microsoft.com/office/drawing/2014/main" id="{FB72CC92-EA0A-495A-9CBD-33DBFE1BB73C}"/>
              </a:ext>
            </a:extLst>
          </p:cNvPr>
          <p:cNvSpPr>
            <a:spLocks noGrp="1"/>
          </p:cNvSpPr>
          <p:nvPr>
            <p:ph idx="1"/>
          </p:nvPr>
        </p:nvSpPr>
        <p:spPr/>
        <p:txBody>
          <a:bodyPr>
            <a:noAutofit/>
          </a:bodyPr>
          <a:lstStyle/>
          <a:p>
            <a:r>
              <a:rPr lang="uk-UA" sz="2100" b="1" dirty="0"/>
              <a:t>Визначає</a:t>
            </a:r>
            <a:r>
              <a:rPr lang="uk-UA" sz="2100" dirty="0"/>
              <a:t> </a:t>
            </a:r>
          </a:p>
          <a:p>
            <a:r>
              <a:rPr lang="uk-UA" sz="2100" dirty="0"/>
              <a:t>повноваження Апеляційної палати, </a:t>
            </a:r>
          </a:p>
          <a:p>
            <a:r>
              <a:rPr lang="uk-UA" sz="2100" dirty="0"/>
              <a:t>вимоги до її членів, </a:t>
            </a:r>
          </a:p>
          <a:p>
            <a:r>
              <a:rPr lang="uk-UA" sz="2100" dirty="0"/>
              <a:t>порядок організаційного та технічного забезпечення діяльності Апеляційної палати та вирішення інших питань, що належать до її компетенції, </a:t>
            </a:r>
          </a:p>
          <a:p>
            <a:r>
              <a:rPr lang="uk-UA" sz="2100" dirty="0"/>
              <a:t>порядок подання заперечення проти рішення </a:t>
            </a:r>
            <a:r>
              <a:rPr lang="uk-UA" sz="2100" dirty="0" err="1"/>
              <a:t>НОІВ</a:t>
            </a:r>
            <a:r>
              <a:rPr lang="uk-UA" sz="2100" dirty="0"/>
              <a:t>,</a:t>
            </a:r>
          </a:p>
          <a:p>
            <a:r>
              <a:rPr lang="uk-UA" sz="2100" dirty="0"/>
              <a:t>порядок та строк подання заявником до Апеляційної палати обґрунтованої відповіді на заперечення,</a:t>
            </a:r>
          </a:p>
          <a:p>
            <a:r>
              <a:rPr lang="uk-UA" sz="2100" dirty="0"/>
              <a:t>порядок розгляду Апеляційною палатою заперечень проти рішень </a:t>
            </a:r>
            <a:r>
              <a:rPr lang="uk-UA" sz="2100" dirty="0" err="1"/>
              <a:t>НОІВ</a:t>
            </a:r>
            <a:r>
              <a:rPr lang="uk-UA" sz="2100" dirty="0"/>
              <a:t> щодо набуття прав на об’єкти інтелектуальної власності,</a:t>
            </a:r>
          </a:p>
          <a:p>
            <a:r>
              <a:rPr lang="uk-UA" sz="2100" dirty="0"/>
              <a:t>порядок визнання торговельної марки добре відомою в Україні</a:t>
            </a:r>
          </a:p>
        </p:txBody>
      </p:sp>
    </p:spTree>
    <p:extLst>
      <p:ext uri="{BB962C8B-B14F-4D97-AF65-F5344CB8AC3E}">
        <p14:creationId xmlns:p14="http://schemas.microsoft.com/office/powerpoint/2010/main" val="33350166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A0BAE34-09F4-4699-9843-304B2277CBE4}"/>
              </a:ext>
            </a:extLst>
          </p:cNvPr>
          <p:cNvSpPr>
            <a:spLocks noGrp="1"/>
          </p:cNvSpPr>
          <p:nvPr>
            <p:ph type="title"/>
          </p:nvPr>
        </p:nvSpPr>
        <p:spPr/>
        <p:txBody>
          <a:bodyPr/>
          <a:lstStyle/>
          <a:p>
            <a:r>
              <a:rPr lang="uk-UA" dirty="0"/>
              <a:t>Регламент Апеляційної палати: пропозиції </a:t>
            </a:r>
          </a:p>
        </p:txBody>
      </p:sp>
      <p:sp>
        <p:nvSpPr>
          <p:cNvPr id="3" name="Объект 2">
            <a:extLst>
              <a:ext uri="{FF2B5EF4-FFF2-40B4-BE49-F238E27FC236}">
                <a16:creationId xmlns:a16="http://schemas.microsoft.com/office/drawing/2014/main" id="{FB72CC92-EA0A-495A-9CBD-33DBFE1BB73C}"/>
              </a:ext>
            </a:extLst>
          </p:cNvPr>
          <p:cNvSpPr>
            <a:spLocks noGrp="1"/>
          </p:cNvSpPr>
          <p:nvPr>
            <p:ph idx="1"/>
          </p:nvPr>
        </p:nvSpPr>
        <p:spPr/>
        <p:txBody>
          <a:bodyPr>
            <a:noAutofit/>
          </a:bodyPr>
          <a:lstStyle/>
          <a:p>
            <a:endParaRPr lang="uk-UA" sz="2100" dirty="0"/>
          </a:p>
          <a:p>
            <a:r>
              <a:rPr lang="uk-UA" sz="2100" b="1" dirty="0"/>
              <a:t>Доповнюється </a:t>
            </a:r>
          </a:p>
          <a:p>
            <a:r>
              <a:rPr lang="uk-UA" sz="2100" dirty="0"/>
              <a:t>порядком розгляду заперечень третіх осіб проти рішень </a:t>
            </a:r>
            <a:r>
              <a:rPr lang="uk-UA" sz="2100" dirty="0" err="1"/>
              <a:t>НОІВ</a:t>
            </a:r>
            <a:r>
              <a:rPr lang="uk-UA" sz="2100" dirty="0"/>
              <a:t>, </a:t>
            </a:r>
          </a:p>
          <a:p>
            <a:r>
              <a:rPr lang="uk-UA" sz="2100" dirty="0"/>
              <a:t>порядком визнання торговельної марки добре відомою в Україні,</a:t>
            </a:r>
          </a:p>
          <a:p>
            <a:r>
              <a:rPr lang="uk-UA" sz="2100" dirty="0"/>
              <a:t>положеннями про електронний документообіг,</a:t>
            </a:r>
          </a:p>
          <a:p>
            <a:r>
              <a:rPr lang="uk-UA" sz="2100" dirty="0"/>
              <a:t>положеннями про автоматичний розподіл справ,</a:t>
            </a:r>
          </a:p>
          <a:p>
            <a:r>
              <a:rPr lang="uk-UA" sz="2100" dirty="0"/>
              <a:t>положеннями про право адвокатів представляти сторони на підставі ордеру,</a:t>
            </a:r>
          </a:p>
          <a:p>
            <a:r>
              <a:rPr lang="uk-UA" sz="2100" dirty="0"/>
              <a:t>положення про об'єднання розгляду справ, про право </a:t>
            </a:r>
            <a:r>
              <a:rPr lang="uk-UA" sz="2100" dirty="0" err="1"/>
              <a:t>НОІВ</a:t>
            </a:r>
            <a:r>
              <a:rPr lang="uk-UA" sz="2100" dirty="0"/>
              <a:t> визнати заперечення,</a:t>
            </a:r>
          </a:p>
          <a:p>
            <a:r>
              <a:rPr lang="uk-UA" sz="2100" dirty="0"/>
              <a:t>право володільця патенту / власника промислового зразка визнати заяву (ліцензіат),</a:t>
            </a:r>
          </a:p>
          <a:p>
            <a:r>
              <a:rPr lang="uk-UA" sz="2100" dirty="0"/>
              <a:t>вимоги до  процедурних документів та порядку їх подання.</a:t>
            </a:r>
          </a:p>
          <a:p>
            <a:endParaRPr lang="uk-UA" sz="2100" dirty="0"/>
          </a:p>
          <a:p>
            <a:endParaRPr lang="uk-UA" sz="2100" dirty="0"/>
          </a:p>
        </p:txBody>
      </p:sp>
    </p:spTree>
    <p:extLst>
      <p:ext uri="{BB962C8B-B14F-4D97-AF65-F5344CB8AC3E}">
        <p14:creationId xmlns:p14="http://schemas.microsoft.com/office/powerpoint/2010/main" val="36892881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A0BAE34-09F4-4699-9843-304B2277CBE4}"/>
              </a:ext>
            </a:extLst>
          </p:cNvPr>
          <p:cNvSpPr>
            <a:spLocks noGrp="1"/>
          </p:cNvSpPr>
          <p:nvPr>
            <p:ph type="title"/>
          </p:nvPr>
        </p:nvSpPr>
        <p:spPr/>
        <p:txBody>
          <a:bodyPr/>
          <a:lstStyle/>
          <a:p>
            <a:r>
              <a:rPr lang="uk-UA" dirty="0"/>
              <a:t>Визнання патентів недійсними: реквізити</a:t>
            </a:r>
          </a:p>
        </p:txBody>
      </p:sp>
      <p:sp>
        <p:nvSpPr>
          <p:cNvPr id="3" name="Объект 2">
            <a:extLst>
              <a:ext uri="{FF2B5EF4-FFF2-40B4-BE49-F238E27FC236}">
                <a16:creationId xmlns:a16="http://schemas.microsoft.com/office/drawing/2014/main" id="{FB72CC92-EA0A-495A-9CBD-33DBFE1BB73C}"/>
              </a:ext>
            </a:extLst>
          </p:cNvPr>
          <p:cNvSpPr>
            <a:spLocks noGrp="1"/>
          </p:cNvSpPr>
          <p:nvPr>
            <p:ph idx="1"/>
          </p:nvPr>
        </p:nvSpPr>
        <p:spPr/>
        <p:txBody>
          <a:bodyPr>
            <a:noAutofit/>
          </a:bodyPr>
          <a:lstStyle/>
          <a:p>
            <a:endParaRPr lang="uk-UA" sz="2100" dirty="0"/>
          </a:p>
          <a:p>
            <a:r>
              <a:rPr lang="uk-UA" sz="2100" dirty="0"/>
              <a:t>найменування органу, до якого вона подається – Апеляційна палата Державного підприємства «Український інститут інтелектуальної власності»;</a:t>
            </a:r>
          </a:p>
          <a:p>
            <a:r>
              <a:rPr lang="uk-UA" sz="2100" dirty="0"/>
              <a:t>ім’я (повне найменування) сторін, їх місце проживання (місцезнаходження), відомі номери засобів зв’язку, відома офіційна електронна адреса;</a:t>
            </a:r>
          </a:p>
          <a:p>
            <a:r>
              <a:rPr lang="uk-UA" sz="2100" dirty="0"/>
              <a:t>адреса для листування (поштова адреса в межах України);</a:t>
            </a:r>
          </a:p>
          <a:p>
            <a:r>
              <a:rPr lang="uk-UA" sz="2100" dirty="0"/>
              <a:t>ім’я представника, якщо апеляційна заява подається ним, вид та номер засобу зв’язку;</a:t>
            </a:r>
          </a:p>
          <a:p>
            <a:r>
              <a:rPr lang="uk-UA" sz="2100" dirty="0"/>
              <a:t>повна назва об’єкта інтелектуальної власності, якого стосується апеляційна заява;</a:t>
            </a:r>
          </a:p>
          <a:p>
            <a:r>
              <a:rPr lang="uk-UA" sz="2100" dirty="0"/>
              <a:t>номер державної реєстрації, що є номером патенту на винахід (корисну модель) чи свідоцтва про державну реєстрацію промислового зразка;</a:t>
            </a:r>
          </a:p>
          <a:p>
            <a:r>
              <a:rPr lang="uk-UA" sz="2100" dirty="0"/>
              <a:t>зміст чітко сформульованих вимог апелянта;</a:t>
            </a:r>
          </a:p>
        </p:txBody>
      </p:sp>
    </p:spTree>
    <p:extLst>
      <p:ext uri="{BB962C8B-B14F-4D97-AF65-F5344CB8AC3E}">
        <p14:creationId xmlns:p14="http://schemas.microsoft.com/office/powerpoint/2010/main" val="39451349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A0BAE34-09F4-4699-9843-304B2277CBE4}"/>
              </a:ext>
            </a:extLst>
          </p:cNvPr>
          <p:cNvSpPr>
            <a:spLocks noGrp="1"/>
          </p:cNvSpPr>
          <p:nvPr>
            <p:ph type="title"/>
          </p:nvPr>
        </p:nvSpPr>
        <p:spPr/>
        <p:txBody>
          <a:bodyPr/>
          <a:lstStyle/>
          <a:p>
            <a:r>
              <a:rPr lang="uk-UA" dirty="0"/>
              <a:t>Визнання патентів недійсними: структура заяви</a:t>
            </a:r>
          </a:p>
        </p:txBody>
      </p:sp>
      <p:sp>
        <p:nvSpPr>
          <p:cNvPr id="3" name="Объект 2">
            <a:extLst>
              <a:ext uri="{FF2B5EF4-FFF2-40B4-BE49-F238E27FC236}">
                <a16:creationId xmlns:a16="http://schemas.microsoft.com/office/drawing/2014/main" id="{FB72CC92-EA0A-495A-9CBD-33DBFE1BB73C}"/>
              </a:ext>
            </a:extLst>
          </p:cNvPr>
          <p:cNvSpPr>
            <a:spLocks noGrp="1"/>
          </p:cNvSpPr>
          <p:nvPr>
            <p:ph idx="1"/>
          </p:nvPr>
        </p:nvSpPr>
        <p:spPr/>
        <p:txBody>
          <a:bodyPr>
            <a:noAutofit/>
          </a:bodyPr>
          <a:lstStyle/>
          <a:p>
            <a:endParaRPr lang="uk-UA" sz="2100" dirty="0"/>
          </a:p>
          <a:p>
            <a:r>
              <a:rPr lang="uk-UA" sz="2100" dirty="0"/>
              <a:t>підстави, на яких ґрунтується апеляційна заява (виклад обставин, якими апелянт обґрунтовує свої вимоги; зазначення доказів, на підставі яких апелянт установив наявність викладених обставин; законодавство, відповідно до якого подається апеляційна заява);</a:t>
            </a:r>
          </a:p>
          <a:p>
            <a:r>
              <a:rPr lang="uk-UA" sz="2100" dirty="0"/>
              <a:t>власне письмове підтвердження апелянта про те, що ним не подано до суду позову до того самого володільця патенту чи власника промислового зразка з тим самим предметом та з тих самих підстав;</a:t>
            </a:r>
          </a:p>
          <a:p>
            <a:r>
              <a:rPr lang="uk-UA" sz="2100" dirty="0"/>
              <a:t>перелік документів, що додаються до апеляційної заяви;</a:t>
            </a:r>
          </a:p>
          <a:p>
            <a:r>
              <a:rPr lang="uk-UA" sz="2100" dirty="0"/>
              <a:t>підпис апелянта або його представника. </a:t>
            </a:r>
          </a:p>
          <a:p>
            <a:endParaRPr lang="uk-UA" sz="2100" dirty="0"/>
          </a:p>
          <a:p>
            <a:endParaRPr lang="uk-UA" sz="2100" dirty="0"/>
          </a:p>
          <a:p>
            <a:endParaRPr lang="uk-UA" sz="2100" dirty="0"/>
          </a:p>
        </p:txBody>
      </p:sp>
    </p:spTree>
    <p:extLst>
      <p:ext uri="{BB962C8B-B14F-4D97-AF65-F5344CB8AC3E}">
        <p14:creationId xmlns:p14="http://schemas.microsoft.com/office/powerpoint/2010/main" val="23184599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A0BAE34-09F4-4699-9843-304B2277CBE4}"/>
              </a:ext>
            </a:extLst>
          </p:cNvPr>
          <p:cNvSpPr>
            <a:spLocks noGrp="1"/>
          </p:cNvSpPr>
          <p:nvPr>
            <p:ph type="title"/>
          </p:nvPr>
        </p:nvSpPr>
        <p:spPr/>
        <p:txBody>
          <a:bodyPr/>
          <a:lstStyle/>
          <a:p>
            <a:r>
              <a:rPr lang="uk-UA" dirty="0"/>
              <a:t>Визнання патентів недійсними: вимоги</a:t>
            </a:r>
          </a:p>
        </p:txBody>
      </p:sp>
      <p:sp>
        <p:nvSpPr>
          <p:cNvPr id="3" name="Объект 2">
            <a:extLst>
              <a:ext uri="{FF2B5EF4-FFF2-40B4-BE49-F238E27FC236}">
                <a16:creationId xmlns:a16="http://schemas.microsoft.com/office/drawing/2014/main" id="{FB72CC92-EA0A-495A-9CBD-33DBFE1BB73C}"/>
              </a:ext>
            </a:extLst>
          </p:cNvPr>
          <p:cNvSpPr>
            <a:spLocks noGrp="1"/>
          </p:cNvSpPr>
          <p:nvPr>
            <p:ph idx="1"/>
          </p:nvPr>
        </p:nvSpPr>
        <p:spPr/>
        <p:txBody>
          <a:bodyPr>
            <a:noAutofit/>
          </a:bodyPr>
          <a:lstStyle/>
          <a:p>
            <a:endParaRPr lang="uk-UA" sz="2100" dirty="0"/>
          </a:p>
          <a:p>
            <a:r>
              <a:rPr lang="uk-UA" sz="2100" dirty="0"/>
              <a:t>визнати недійсними права на винахід, корисну модель повністю або частково та опублікувати про це відомості в електронному офіційному бюлетені  «Промислова власність»;</a:t>
            </a:r>
          </a:p>
          <a:p>
            <a:r>
              <a:rPr lang="uk-UA" sz="2100" dirty="0"/>
              <a:t>відмовити в задоволенні заяви про визнання недійсними прав на винахід, корисну модель чи промисловий зразок повністю.</a:t>
            </a:r>
          </a:p>
          <a:p>
            <a:pPr marL="0" indent="0">
              <a:buNone/>
            </a:pPr>
            <a:endParaRPr lang="uk-UA" sz="2100" dirty="0"/>
          </a:p>
        </p:txBody>
      </p:sp>
    </p:spTree>
    <p:extLst>
      <p:ext uri="{BB962C8B-B14F-4D97-AF65-F5344CB8AC3E}">
        <p14:creationId xmlns:p14="http://schemas.microsoft.com/office/powerpoint/2010/main" val="248491737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A0BAE34-09F4-4699-9843-304B2277CBE4}"/>
              </a:ext>
            </a:extLst>
          </p:cNvPr>
          <p:cNvSpPr>
            <a:spLocks noGrp="1"/>
          </p:cNvSpPr>
          <p:nvPr>
            <p:ph type="title"/>
          </p:nvPr>
        </p:nvSpPr>
        <p:spPr/>
        <p:txBody>
          <a:bodyPr/>
          <a:lstStyle/>
          <a:p>
            <a:r>
              <a:rPr lang="uk-UA" dirty="0"/>
              <a:t>Визнання патентів недійсними: підстави, на яких ґрунтується апеляційна заява </a:t>
            </a:r>
          </a:p>
        </p:txBody>
      </p:sp>
      <p:sp>
        <p:nvSpPr>
          <p:cNvPr id="3" name="Объект 2">
            <a:extLst>
              <a:ext uri="{FF2B5EF4-FFF2-40B4-BE49-F238E27FC236}">
                <a16:creationId xmlns:a16="http://schemas.microsoft.com/office/drawing/2014/main" id="{FB72CC92-EA0A-495A-9CBD-33DBFE1BB73C}"/>
              </a:ext>
            </a:extLst>
          </p:cNvPr>
          <p:cNvSpPr>
            <a:spLocks noGrp="1"/>
          </p:cNvSpPr>
          <p:nvPr>
            <p:ph idx="1"/>
          </p:nvPr>
        </p:nvSpPr>
        <p:spPr/>
        <p:txBody>
          <a:bodyPr>
            <a:noAutofit/>
          </a:bodyPr>
          <a:lstStyle/>
          <a:p>
            <a:pPr marL="0" indent="0"/>
            <a:r>
              <a:rPr lang="uk-UA" sz="2100" dirty="0"/>
              <a:t>законодавство, відповідно до якого подається апеляційна заява: </a:t>
            </a:r>
            <a:r>
              <a:rPr lang="uk-UA" sz="2100" b="1" dirty="0"/>
              <a:t>станом на дату подання заявки</a:t>
            </a:r>
          </a:p>
          <a:p>
            <a:pPr marL="0" indent="0"/>
            <a:r>
              <a:rPr lang="uk-UA" sz="2100" dirty="0"/>
              <a:t>виклад обставин, якими апелянт обґрунтовує свої вимоги: невідповідність умовам, які діяли станом на дату подання заявки (детальний опис  того, що: ідентичний промисловий зразок доведено до загального відома;  загальне враження, яке він справляє на інформованого користувача, відрізняється від загального враження, яке справляє на такого користувача будь-який інший промисловий зразок, доведений до загального відома);</a:t>
            </a:r>
          </a:p>
          <a:p>
            <a:pPr marL="0" indent="0"/>
            <a:r>
              <a:rPr lang="uk-UA" sz="2100" dirty="0"/>
              <a:t>зазначення доказів, на підставі яких апелянт установив наявність викладених обставин: </a:t>
            </a:r>
            <a:r>
              <a:rPr lang="uk-UA" sz="2100" i="1" dirty="0"/>
              <a:t>новизна</a:t>
            </a:r>
            <a:r>
              <a:rPr lang="uk-UA" sz="2100" dirty="0"/>
              <a:t> (документи мають бути загальнодоступними; має ідентифікуватися дата створення документа, та доведення до загального відома; документи мають бути оформлені належним чином);</a:t>
            </a:r>
          </a:p>
          <a:p>
            <a:pPr marL="0" indent="0">
              <a:buNone/>
            </a:pPr>
            <a:r>
              <a:rPr lang="uk-UA" sz="2100" i="1" dirty="0"/>
              <a:t>індивідуальний характер: </a:t>
            </a:r>
            <a:r>
              <a:rPr lang="uk-UA" sz="2100" b="1" dirty="0"/>
              <a:t>не потрібно подавати висновки!</a:t>
            </a:r>
          </a:p>
        </p:txBody>
      </p:sp>
    </p:spTree>
    <p:extLst>
      <p:ext uri="{BB962C8B-B14F-4D97-AF65-F5344CB8AC3E}">
        <p14:creationId xmlns:p14="http://schemas.microsoft.com/office/powerpoint/2010/main" val="14356219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A0BAE34-09F4-4699-9843-304B2277CBE4}"/>
              </a:ext>
            </a:extLst>
          </p:cNvPr>
          <p:cNvSpPr>
            <a:spLocks noGrp="1"/>
          </p:cNvSpPr>
          <p:nvPr>
            <p:ph type="title"/>
          </p:nvPr>
        </p:nvSpPr>
        <p:spPr/>
        <p:txBody>
          <a:bodyPr>
            <a:normAutofit/>
          </a:bodyPr>
          <a:lstStyle/>
          <a:p>
            <a:r>
              <a:rPr lang="uk-UA" dirty="0"/>
              <a:t>Визнання патентів недійсними: оформлення документів:</a:t>
            </a:r>
          </a:p>
        </p:txBody>
      </p:sp>
      <p:sp>
        <p:nvSpPr>
          <p:cNvPr id="3" name="Объект 2">
            <a:extLst>
              <a:ext uri="{FF2B5EF4-FFF2-40B4-BE49-F238E27FC236}">
                <a16:creationId xmlns:a16="http://schemas.microsoft.com/office/drawing/2014/main" id="{FB72CC92-EA0A-495A-9CBD-33DBFE1BB73C}"/>
              </a:ext>
            </a:extLst>
          </p:cNvPr>
          <p:cNvSpPr>
            <a:spLocks noGrp="1"/>
          </p:cNvSpPr>
          <p:nvPr>
            <p:ph idx="1"/>
          </p:nvPr>
        </p:nvSpPr>
        <p:spPr/>
        <p:txBody>
          <a:bodyPr>
            <a:noAutofit/>
          </a:bodyPr>
          <a:lstStyle/>
          <a:p>
            <a:pPr marL="0" indent="0"/>
            <a:r>
              <a:rPr lang="uk-UA" sz="2100" dirty="0"/>
              <a:t>Оригінали</a:t>
            </a:r>
          </a:p>
          <a:p>
            <a:pPr marL="0" indent="0"/>
            <a:r>
              <a:rPr lang="uk-UA" sz="2100" dirty="0"/>
              <a:t>Засвідчені копії (особа, яка створила документ; особа, яка маж право засвідчувати копії)</a:t>
            </a:r>
          </a:p>
          <a:p>
            <a:pPr marL="0" indent="0"/>
            <a:r>
              <a:rPr lang="uk-UA" sz="2100" dirty="0"/>
              <a:t>Дата створення документа </a:t>
            </a:r>
          </a:p>
          <a:p>
            <a:pPr marL="0" indent="0"/>
            <a:r>
              <a:rPr lang="uk-UA" sz="2100" dirty="0"/>
              <a:t>Особа, що створила документ;</a:t>
            </a:r>
          </a:p>
          <a:p>
            <a:pPr marL="0" indent="0"/>
            <a:r>
              <a:rPr lang="uk-UA" sz="2100" dirty="0"/>
              <a:t>Реквізити документа</a:t>
            </a:r>
          </a:p>
          <a:p>
            <a:pPr marL="0" indent="0"/>
            <a:endParaRPr lang="uk-UA" sz="2100" dirty="0"/>
          </a:p>
        </p:txBody>
      </p:sp>
    </p:spTree>
    <p:extLst>
      <p:ext uri="{BB962C8B-B14F-4D97-AF65-F5344CB8AC3E}">
        <p14:creationId xmlns:p14="http://schemas.microsoft.com/office/powerpoint/2010/main" val="294652767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A0BAE34-09F4-4699-9843-304B2277CBE4}"/>
              </a:ext>
            </a:extLst>
          </p:cNvPr>
          <p:cNvSpPr>
            <a:spLocks noGrp="1"/>
          </p:cNvSpPr>
          <p:nvPr>
            <p:ph type="title"/>
          </p:nvPr>
        </p:nvSpPr>
        <p:spPr/>
        <p:txBody>
          <a:bodyPr>
            <a:normAutofit/>
          </a:bodyPr>
          <a:lstStyle/>
          <a:p>
            <a:r>
              <a:rPr lang="uk-UA" dirty="0"/>
              <a:t>Визнання патентів недійсними: перелік документів:</a:t>
            </a:r>
          </a:p>
        </p:txBody>
      </p:sp>
      <p:sp>
        <p:nvSpPr>
          <p:cNvPr id="3" name="Объект 2">
            <a:extLst>
              <a:ext uri="{FF2B5EF4-FFF2-40B4-BE49-F238E27FC236}">
                <a16:creationId xmlns:a16="http://schemas.microsoft.com/office/drawing/2014/main" id="{FB72CC92-EA0A-495A-9CBD-33DBFE1BB73C}"/>
              </a:ext>
            </a:extLst>
          </p:cNvPr>
          <p:cNvSpPr>
            <a:spLocks noGrp="1"/>
          </p:cNvSpPr>
          <p:nvPr>
            <p:ph idx="1"/>
          </p:nvPr>
        </p:nvSpPr>
        <p:spPr/>
        <p:txBody>
          <a:bodyPr>
            <a:noAutofit/>
          </a:bodyPr>
          <a:lstStyle/>
          <a:p>
            <a:pPr marL="0" indent="0"/>
            <a:r>
              <a:rPr lang="uk-UA" sz="2100" dirty="0"/>
              <a:t>Текст заяви має містити посилання на доказ та його порядковий номер в додатках;</a:t>
            </a:r>
          </a:p>
          <a:p>
            <a:pPr marL="0" indent="0"/>
            <a:r>
              <a:rPr lang="uk-UA" sz="2100" dirty="0"/>
              <a:t>Назва документу в додатках має відповідати назві в тексті документа;</a:t>
            </a:r>
          </a:p>
          <a:p>
            <a:pPr marL="0" indent="0"/>
            <a:r>
              <a:rPr lang="uk-UA" sz="2100" dirty="0"/>
              <a:t>Вказівка на місцезнаходження оригіналу документа, якщо подається копія;</a:t>
            </a:r>
          </a:p>
          <a:p>
            <a:pPr marL="0" indent="0"/>
            <a:r>
              <a:rPr lang="uk-UA" sz="2100" dirty="0"/>
              <a:t>Кількість аркушів документа;</a:t>
            </a:r>
          </a:p>
          <a:p>
            <a:pPr marL="0" indent="0"/>
            <a:r>
              <a:rPr lang="uk-UA" sz="2100" dirty="0"/>
              <a:t>Документи мають бути пронумеровані. </a:t>
            </a:r>
          </a:p>
          <a:p>
            <a:pPr marL="0" indent="0">
              <a:buNone/>
            </a:pPr>
            <a:endParaRPr lang="uk-UA" sz="2100" dirty="0"/>
          </a:p>
          <a:p>
            <a:pPr marL="0" indent="0"/>
            <a:endParaRPr lang="uk-UA" sz="2100" dirty="0"/>
          </a:p>
        </p:txBody>
      </p:sp>
    </p:spTree>
    <p:extLst>
      <p:ext uri="{BB962C8B-B14F-4D97-AF65-F5344CB8AC3E}">
        <p14:creationId xmlns:p14="http://schemas.microsoft.com/office/powerpoint/2010/main" val="35851267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72C42D9-364C-4B6B-B997-C33E3CB1D3EE}"/>
              </a:ext>
            </a:extLst>
          </p:cNvPr>
          <p:cNvSpPr>
            <a:spLocks noGrp="1"/>
          </p:cNvSpPr>
          <p:nvPr>
            <p:ph type="title"/>
          </p:nvPr>
        </p:nvSpPr>
        <p:spPr/>
        <p:txBody>
          <a:bodyPr/>
          <a:lstStyle/>
          <a:p>
            <a:r>
              <a:rPr lang="uk-UA" dirty="0"/>
              <a:t>Закон про НОІВ</a:t>
            </a:r>
          </a:p>
        </p:txBody>
      </p:sp>
      <p:sp>
        <p:nvSpPr>
          <p:cNvPr id="3" name="Объект 2">
            <a:extLst>
              <a:ext uri="{FF2B5EF4-FFF2-40B4-BE49-F238E27FC236}">
                <a16:creationId xmlns:a16="http://schemas.microsoft.com/office/drawing/2014/main" id="{9CFB4580-E737-4247-AACD-BE7C3C9C571B}"/>
              </a:ext>
            </a:extLst>
          </p:cNvPr>
          <p:cNvSpPr>
            <a:spLocks noGrp="1"/>
          </p:cNvSpPr>
          <p:nvPr>
            <p:ph idx="1"/>
          </p:nvPr>
        </p:nvSpPr>
        <p:spPr/>
        <p:txBody>
          <a:bodyPr/>
          <a:lstStyle/>
          <a:p>
            <a:r>
              <a:rPr lang="uk-UA" dirty="0"/>
              <a:t>набрав чинності 14 жовтня 2020 року</a:t>
            </a:r>
          </a:p>
          <a:p>
            <a:r>
              <a:rPr lang="uk-UA" dirty="0"/>
              <a:t>передбачив створення Національного органу інтелектуальної власності</a:t>
            </a:r>
          </a:p>
          <a:p>
            <a:r>
              <a:rPr lang="uk-UA" dirty="0"/>
              <a:t>упорядкував функції між Мінекономіки та НОІВ</a:t>
            </a:r>
          </a:p>
          <a:p>
            <a:r>
              <a:rPr lang="uk-UA" dirty="0"/>
              <a:t>передбачив нові  функції </a:t>
            </a:r>
          </a:p>
        </p:txBody>
      </p:sp>
    </p:spTree>
    <p:extLst>
      <p:ext uri="{BB962C8B-B14F-4D97-AF65-F5344CB8AC3E}">
        <p14:creationId xmlns:p14="http://schemas.microsoft.com/office/powerpoint/2010/main" val="20617779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CEF4BEE-C772-470B-82D3-EAF286F1E63A}"/>
              </a:ext>
            </a:extLst>
          </p:cNvPr>
          <p:cNvSpPr>
            <a:spLocks noGrp="1"/>
          </p:cNvSpPr>
          <p:nvPr>
            <p:ph type="title"/>
          </p:nvPr>
        </p:nvSpPr>
        <p:spPr/>
        <p:txBody>
          <a:bodyPr/>
          <a:lstStyle/>
          <a:p>
            <a:r>
              <a:rPr lang="uk-UA" dirty="0"/>
              <a:t>НОІВ</a:t>
            </a:r>
          </a:p>
        </p:txBody>
      </p:sp>
      <p:sp>
        <p:nvSpPr>
          <p:cNvPr id="3" name="Объект 2">
            <a:extLst>
              <a:ext uri="{FF2B5EF4-FFF2-40B4-BE49-F238E27FC236}">
                <a16:creationId xmlns:a16="http://schemas.microsoft.com/office/drawing/2014/main" id="{0664B43D-667D-44CF-AFB2-904933AB1728}"/>
              </a:ext>
            </a:extLst>
          </p:cNvPr>
          <p:cNvSpPr>
            <a:spLocks noGrp="1"/>
          </p:cNvSpPr>
          <p:nvPr>
            <p:ph idx="1"/>
          </p:nvPr>
        </p:nvSpPr>
        <p:spPr>
          <a:xfrm>
            <a:off x="838200" y="1425677"/>
            <a:ext cx="10515600" cy="5240594"/>
          </a:xfrm>
        </p:spPr>
        <p:txBody>
          <a:bodyPr>
            <a:normAutofit fontScale="32500" lnSpcReduction="20000"/>
          </a:bodyPr>
          <a:lstStyle/>
          <a:p>
            <a:r>
              <a:rPr lang="uk-UA" sz="5200" dirty="0"/>
              <a:t>приймання заявок, проведення їх експертизи, прийняття рішень щодо них;</a:t>
            </a:r>
          </a:p>
          <a:p>
            <a:r>
              <a:rPr lang="uk-UA" sz="5200" dirty="0"/>
              <a:t>здійснення державної реєстрації ОПІВ та видачу охоронних документів;</a:t>
            </a:r>
          </a:p>
          <a:p>
            <a:r>
              <a:rPr lang="uk-UA" sz="5200" dirty="0"/>
              <a:t>визнання прав на винаходи, корисні моделі та промислові зразки недійсними;</a:t>
            </a:r>
          </a:p>
          <a:p>
            <a:r>
              <a:rPr lang="uk-UA" sz="5200" dirty="0"/>
              <a:t>опублікування офіційних відомостей, ведення державних реєстрів, внесення до них відомостей, надання витягів та виписок;</a:t>
            </a:r>
          </a:p>
          <a:p>
            <a:r>
              <a:rPr lang="uk-UA" sz="5200" dirty="0"/>
              <a:t>здійснення міжнародного співробітництва;</a:t>
            </a:r>
          </a:p>
          <a:p>
            <a:r>
              <a:rPr lang="uk-UA" sz="5200" dirty="0"/>
              <a:t>здійснення підготовки, атестації та реєстрації патентних повірених;</a:t>
            </a:r>
          </a:p>
          <a:p>
            <a:r>
              <a:rPr lang="uk-UA" sz="5200" dirty="0"/>
              <a:t>ведення Державного реєстру патентних повірених;</a:t>
            </a:r>
          </a:p>
          <a:p>
            <a:r>
              <a:rPr lang="uk-UA" sz="5200" dirty="0"/>
              <a:t>надання роз’яснень щодо реалізації державної політики у сфері охорони прав на об’єкти інтелектуальної власності.</a:t>
            </a:r>
          </a:p>
          <a:p>
            <a:r>
              <a:rPr lang="uk-UA" sz="5200" dirty="0"/>
              <a:t>інформаційну та видавничу діяльність у цій сфері;</a:t>
            </a:r>
          </a:p>
          <a:p>
            <a:r>
              <a:rPr lang="uk-UA" sz="5200" dirty="0"/>
              <a:t>узагальнення національної та міжнародної практики застосування законодавства у цій сфері, розроблення пропозицій щодо удосконалення законодавства;</a:t>
            </a:r>
          </a:p>
          <a:p>
            <a:r>
              <a:rPr lang="uk-UA" sz="5200" dirty="0"/>
              <a:t>затвердження методичних рекомендацій щодо проведення експертизи заявок та державної реєстрації;</a:t>
            </a:r>
          </a:p>
          <a:p>
            <a:r>
              <a:rPr lang="uk-UA" sz="5200" dirty="0"/>
              <a:t>підготовку, перепідготовку та підвищення кваліфікації кадрів державної системи правової охорони інтелектуальної власності;</a:t>
            </a:r>
          </a:p>
          <a:p>
            <a:r>
              <a:rPr lang="uk-UA" sz="5200" dirty="0"/>
              <a:t>інші функції та повноваження, передбачені Законом, іншими законами та нормативно-правовими актами України, статутом.</a:t>
            </a:r>
          </a:p>
          <a:p>
            <a:endParaRPr lang="uk-UA" dirty="0"/>
          </a:p>
        </p:txBody>
      </p:sp>
    </p:spTree>
    <p:extLst>
      <p:ext uri="{BB962C8B-B14F-4D97-AF65-F5344CB8AC3E}">
        <p14:creationId xmlns:p14="http://schemas.microsoft.com/office/powerpoint/2010/main" val="32532226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E796916-007C-42BC-A1D6-E85385E06617}"/>
              </a:ext>
            </a:extLst>
          </p:cNvPr>
          <p:cNvSpPr>
            <a:spLocks noGrp="1"/>
          </p:cNvSpPr>
          <p:nvPr>
            <p:ph type="title"/>
          </p:nvPr>
        </p:nvSpPr>
        <p:spPr/>
        <p:txBody>
          <a:bodyPr/>
          <a:lstStyle/>
          <a:p>
            <a:r>
              <a:rPr lang="uk-UA" dirty="0"/>
              <a:t>Мінекономіки:</a:t>
            </a:r>
          </a:p>
        </p:txBody>
      </p:sp>
      <p:sp>
        <p:nvSpPr>
          <p:cNvPr id="3" name="Объект 2">
            <a:extLst>
              <a:ext uri="{FF2B5EF4-FFF2-40B4-BE49-F238E27FC236}">
                <a16:creationId xmlns:a16="http://schemas.microsoft.com/office/drawing/2014/main" id="{E18A5E35-9817-4A23-A7C5-43717108E358}"/>
              </a:ext>
            </a:extLst>
          </p:cNvPr>
          <p:cNvSpPr>
            <a:spLocks noGrp="1"/>
          </p:cNvSpPr>
          <p:nvPr>
            <p:ph idx="1"/>
          </p:nvPr>
        </p:nvSpPr>
        <p:spPr>
          <a:xfrm>
            <a:off x="838200" y="1347019"/>
            <a:ext cx="10515600" cy="4829944"/>
          </a:xfrm>
        </p:spPr>
        <p:txBody>
          <a:bodyPr>
            <a:normAutofit lnSpcReduction="10000"/>
          </a:bodyPr>
          <a:lstStyle/>
          <a:p>
            <a:r>
              <a:rPr lang="uk-UA" dirty="0"/>
              <a:t>нормативно-правове регулювання;</a:t>
            </a:r>
          </a:p>
          <a:p>
            <a:r>
              <a:rPr lang="uk-UA" dirty="0"/>
              <a:t>визначення пріоритетних напрямів розвитку сфери;</a:t>
            </a:r>
          </a:p>
          <a:p>
            <a:r>
              <a:rPr lang="uk-UA" dirty="0"/>
              <a:t>координація із органами у процесі формування та реалізації державної політики;</a:t>
            </a:r>
          </a:p>
          <a:p>
            <a:r>
              <a:rPr lang="uk-UA" dirty="0"/>
              <a:t>розроблення пропозицій щодо вдосконалення законодавства;</a:t>
            </a:r>
          </a:p>
          <a:p>
            <a:r>
              <a:rPr lang="uk-UA" dirty="0"/>
              <a:t>міжнародне співробітництво, укладення міжнародних договорів, забезпечення виконання міжнародних програм та реалізації проектів;</a:t>
            </a:r>
          </a:p>
          <a:p>
            <a:r>
              <a:rPr lang="uk-UA" dirty="0"/>
              <a:t>забезпечення виконання зобов’язань, що випливають із членства України в міжнародних організаціях;</a:t>
            </a:r>
          </a:p>
          <a:p>
            <a:r>
              <a:rPr lang="uk-UA" dirty="0"/>
              <a:t>контролю за НОІВ, тощо.</a:t>
            </a:r>
          </a:p>
          <a:p>
            <a:endParaRPr lang="uk-UA" dirty="0"/>
          </a:p>
        </p:txBody>
      </p:sp>
    </p:spTree>
    <p:extLst>
      <p:ext uri="{BB962C8B-B14F-4D97-AF65-F5344CB8AC3E}">
        <p14:creationId xmlns:p14="http://schemas.microsoft.com/office/powerpoint/2010/main" val="35398718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69CD83E-77B0-4A62-96E6-634B7D096DCF}"/>
              </a:ext>
            </a:extLst>
          </p:cNvPr>
          <p:cNvSpPr>
            <a:spLocks noGrp="1"/>
          </p:cNvSpPr>
          <p:nvPr>
            <p:ph type="title"/>
          </p:nvPr>
        </p:nvSpPr>
        <p:spPr/>
        <p:txBody>
          <a:bodyPr/>
          <a:lstStyle/>
          <a:p>
            <a:r>
              <a:rPr lang="uk-UA" dirty="0"/>
              <a:t>НОІВ: правовий статус</a:t>
            </a:r>
          </a:p>
        </p:txBody>
      </p:sp>
      <p:sp>
        <p:nvSpPr>
          <p:cNvPr id="3" name="Объект 2">
            <a:extLst>
              <a:ext uri="{FF2B5EF4-FFF2-40B4-BE49-F238E27FC236}">
                <a16:creationId xmlns:a16="http://schemas.microsoft.com/office/drawing/2014/main" id="{8CC78EA5-99B3-455E-8F40-4564FBDD026B}"/>
              </a:ext>
            </a:extLst>
          </p:cNvPr>
          <p:cNvSpPr>
            <a:spLocks noGrp="1"/>
          </p:cNvSpPr>
          <p:nvPr>
            <p:ph idx="1"/>
          </p:nvPr>
        </p:nvSpPr>
        <p:spPr/>
        <p:txBody>
          <a:bodyPr>
            <a:normAutofit fontScale="92500" lnSpcReduction="20000"/>
          </a:bodyPr>
          <a:lstStyle/>
          <a:p>
            <a:r>
              <a:rPr lang="uk-UA" dirty="0"/>
              <a:t>НОІВ - державна організація, що входить до державної системи правової охорони інтелектуальної власності, визначена на національному рівні Кабінетом Міністрів України як така, що здійснює повноваження у сфері інтелектуальної власності, визначені цим Законом, іншими законами у сфері інтелектуальної власності, актами центрального органу виконавчої влади, що забезпечує формування та реалізує державну політику у сфері інтелектуальної власності, та статутом, і має право представляти Україну в міжнародних та регіональних організаціях";</a:t>
            </a:r>
          </a:p>
          <a:p>
            <a:endParaRPr lang="uk-UA" dirty="0"/>
          </a:p>
          <a:p>
            <a:r>
              <a:rPr lang="uk-UA" dirty="0"/>
              <a:t>Функції НОІВ виконує юридична особа публічного права (державна організація), утворена центральним органом виконавчої влади, що забезпечує формування та реалізує державну політику у сфері інтелектуальної власності, та визначена Кабінетом Міністрів України.</a:t>
            </a:r>
          </a:p>
          <a:p>
            <a:endParaRPr lang="uk-UA" dirty="0"/>
          </a:p>
        </p:txBody>
      </p:sp>
    </p:spTree>
    <p:extLst>
      <p:ext uri="{BB962C8B-B14F-4D97-AF65-F5344CB8AC3E}">
        <p14:creationId xmlns:p14="http://schemas.microsoft.com/office/powerpoint/2010/main" val="1288398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Заголовок 1"/>
          <p:cNvSpPr>
            <a:spLocks noGrp="1"/>
          </p:cNvSpPr>
          <p:nvPr>
            <p:ph type="ctrTitle"/>
          </p:nvPr>
        </p:nvSpPr>
        <p:spPr>
          <a:xfrm>
            <a:off x="1524000" y="1"/>
            <a:ext cx="9144000" cy="936625"/>
          </a:xfrm>
        </p:spPr>
        <p:txBody>
          <a:bodyPr/>
          <a:lstStyle/>
          <a:p>
            <a:endParaRPr lang="uk-UA" sz="2200" b="1" dirty="0">
              <a:latin typeface="+mn-lt"/>
            </a:endParaRPr>
          </a:p>
        </p:txBody>
      </p:sp>
      <p:sp>
        <p:nvSpPr>
          <p:cNvPr id="31746" name="Подзаголовок 2"/>
          <p:cNvSpPr>
            <a:spLocks noGrp="1"/>
          </p:cNvSpPr>
          <p:nvPr>
            <p:ph type="subTitle" idx="1"/>
          </p:nvPr>
        </p:nvSpPr>
        <p:spPr>
          <a:xfrm>
            <a:off x="1524000" y="981076"/>
            <a:ext cx="9144000" cy="5876925"/>
          </a:xfrm>
        </p:spPr>
        <p:txBody>
          <a:bodyPr/>
          <a:lstStyle/>
          <a:p>
            <a:pPr algn="just">
              <a:spcBef>
                <a:spcPct val="0"/>
              </a:spcBef>
            </a:pPr>
            <a:r>
              <a:rPr lang="uk-UA" b="1" i="1">
                <a:solidFill>
                  <a:schemeClr val="tx2"/>
                </a:solidFill>
                <a:latin typeface="Georgia" pitchFamily="18" charset="0"/>
              </a:rPr>
              <a:t> </a:t>
            </a:r>
            <a:endParaRPr lang="uk-UA" sz="3400">
              <a:solidFill>
                <a:schemeClr val="tx2"/>
              </a:solidFill>
              <a:latin typeface="Georgia" pitchFamily="18" charset="0"/>
            </a:endParaRPr>
          </a:p>
          <a:p>
            <a:pPr algn="just"/>
            <a:r>
              <a:rPr lang="uk-UA" sz="3400" b="1">
                <a:solidFill>
                  <a:schemeClr val="tx2"/>
                </a:solidFill>
                <a:latin typeface="Georgia" pitchFamily="18" charset="0"/>
              </a:rPr>
              <a:t>	</a:t>
            </a:r>
            <a:endParaRPr lang="uk-UA" sz="3400">
              <a:solidFill>
                <a:schemeClr val="tx2"/>
              </a:solidFill>
              <a:latin typeface="Georgia" pitchFamily="18" charset="0"/>
            </a:endParaRPr>
          </a:p>
          <a:p>
            <a:pPr algn="just"/>
            <a:endParaRPr lang="uk-UA" sz="3400">
              <a:solidFill>
                <a:schemeClr val="tx2"/>
              </a:solidFill>
              <a:latin typeface="Georgia" pitchFamily="18" charset="0"/>
            </a:endParaRPr>
          </a:p>
        </p:txBody>
      </p:sp>
      <p:sp>
        <p:nvSpPr>
          <p:cNvPr id="31747" name="Подзаголовок 2"/>
          <p:cNvSpPr txBox="1">
            <a:spLocks/>
          </p:cNvSpPr>
          <p:nvPr/>
        </p:nvSpPr>
        <p:spPr bwMode="auto">
          <a:xfrm>
            <a:off x="1524001" y="3500438"/>
            <a:ext cx="8964613" cy="3357562"/>
          </a:xfrm>
          <a:prstGeom prst="rect">
            <a:avLst/>
          </a:prstGeom>
          <a:noFill/>
          <a:ln w="9525">
            <a:noFill/>
            <a:miter lim="800000"/>
            <a:headEnd/>
            <a:tailEnd/>
          </a:ln>
        </p:spPr>
        <p:txBody>
          <a:bodyPr/>
          <a:lstStyle/>
          <a:p>
            <a:pPr algn="just">
              <a:spcBef>
                <a:spcPct val="20000"/>
              </a:spcBef>
              <a:buFont typeface="Arial" charset="0"/>
              <a:buNone/>
            </a:pPr>
            <a:endParaRPr lang="uk-UA" sz="1100">
              <a:solidFill>
                <a:schemeClr val="tx2"/>
              </a:solidFill>
              <a:latin typeface="Georgia" pitchFamily="18" charset="0"/>
            </a:endParaRPr>
          </a:p>
          <a:p>
            <a:pPr>
              <a:buFont typeface="Arial" charset="0"/>
              <a:buNone/>
            </a:pPr>
            <a:r>
              <a:rPr lang="uk-UA" sz="1900" b="1" i="1">
                <a:solidFill>
                  <a:schemeClr val="tx2"/>
                </a:solidFill>
                <a:latin typeface="Georgia" pitchFamily="18" charset="0"/>
              </a:rPr>
              <a:t> </a:t>
            </a:r>
            <a:endParaRPr lang="uk-UA" sz="1900">
              <a:solidFill>
                <a:schemeClr val="tx2"/>
              </a:solidFill>
              <a:latin typeface="Georgia" pitchFamily="18" charset="0"/>
            </a:endParaRPr>
          </a:p>
        </p:txBody>
      </p:sp>
      <p:pic>
        <p:nvPicPr>
          <p:cNvPr id="5" name="Рисунок 4">
            <a:extLst>
              <a:ext uri="{FF2B5EF4-FFF2-40B4-BE49-F238E27FC236}">
                <a16:creationId xmlns:a16="http://schemas.microsoft.com/office/drawing/2014/main" id="{E2C35DA2-AFE3-4872-BDAE-980B52BC6CED}"/>
              </a:ext>
            </a:extLst>
          </p:cNvPr>
          <p:cNvPicPr>
            <a:picLocks noChangeAspect="1"/>
          </p:cNvPicPr>
          <p:nvPr/>
        </p:nvPicPr>
        <p:blipFill>
          <a:blip r:embed="rId2"/>
          <a:stretch>
            <a:fillRect/>
          </a:stretch>
        </p:blipFill>
        <p:spPr>
          <a:xfrm>
            <a:off x="727587" y="1026324"/>
            <a:ext cx="11259651" cy="5541624"/>
          </a:xfrm>
          <a:prstGeom prst="rect">
            <a:avLst/>
          </a:prstGeom>
        </p:spPr>
      </p:pic>
    </p:spTree>
    <p:extLst>
      <p:ext uri="{BB962C8B-B14F-4D97-AF65-F5344CB8AC3E}">
        <p14:creationId xmlns:p14="http://schemas.microsoft.com/office/powerpoint/2010/main" val="1709865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A5DA6F8-F3A9-47E7-BE54-0FBACBF75336}"/>
              </a:ext>
            </a:extLst>
          </p:cNvPr>
          <p:cNvSpPr>
            <a:spLocks noGrp="1"/>
          </p:cNvSpPr>
          <p:nvPr>
            <p:ph type="title"/>
          </p:nvPr>
        </p:nvSpPr>
        <p:spPr/>
        <p:txBody>
          <a:bodyPr/>
          <a:lstStyle/>
          <a:p>
            <a:r>
              <a:rPr lang="uk-UA" dirty="0"/>
              <a:t>Апеляційна палата </a:t>
            </a:r>
          </a:p>
        </p:txBody>
      </p:sp>
      <p:sp>
        <p:nvSpPr>
          <p:cNvPr id="3" name="Объект 2">
            <a:extLst>
              <a:ext uri="{FF2B5EF4-FFF2-40B4-BE49-F238E27FC236}">
                <a16:creationId xmlns:a16="http://schemas.microsoft.com/office/drawing/2014/main" id="{7B642E53-9254-4ED8-AC3C-5EC93202FF56}"/>
              </a:ext>
            </a:extLst>
          </p:cNvPr>
          <p:cNvSpPr>
            <a:spLocks noGrp="1"/>
          </p:cNvSpPr>
          <p:nvPr>
            <p:ph idx="1"/>
          </p:nvPr>
        </p:nvSpPr>
        <p:spPr/>
        <p:txBody>
          <a:bodyPr/>
          <a:lstStyle/>
          <a:p>
            <a:pPr marL="0" indent="0">
              <a:buNone/>
            </a:pPr>
            <a:r>
              <a:rPr lang="uk-UA" dirty="0"/>
              <a:t>Апеляційна палата - колегіальний орган НОІВ для розгляду</a:t>
            </a:r>
          </a:p>
          <a:p>
            <a:r>
              <a:rPr lang="uk-UA" dirty="0"/>
              <a:t>заперечень проти рішень НОІВ щодо набуття прав на об’єкти інтелектуальної власності, </a:t>
            </a:r>
          </a:p>
          <a:p>
            <a:r>
              <a:rPr lang="uk-UA" dirty="0"/>
              <a:t>заяв про визнання прав на об’єкти інтелектуальної власності недійсними повністю або частково, </a:t>
            </a:r>
          </a:p>
          <a:p>
            <a:r>
              <a:rPr lang="uk-UA" dirty="0"/>
              <a:t>заяв про визнання торговельної марки добре відомою в Україні.</a:t>
            </a:r>
          </a:p>
          <a:p>
            <a:endParaRPr lang="uk-UA" dirty="0"/>
          </a:p>
        </p:txBody>
      </p:sp>
    </p:spTree>
    <p:extLst>
      <p:ext uri="{BB962C8B-B14F-4D97-AF65-F5344CB8AC3E}">
        <p14:creationId xmlns:p14="http://schemas.microsoft.com/office/powerpoint/2010/main" val="25157454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A0BAE34-09F4-4699-9843-304B2277CBE4}"/>
              </a:ext>
            </a:extLst>
          </p:cNvPr>
          <p:cNvSpPr>
            <a:spLocks noGrp="1"/>
          </p:cNvSpPr>
          <p:nvPr>
            <p:ph type="title"/>
          </p:nvPr>
        </p:nvSpPr>
        <p:spPr/>
        <p:txBody>
          <a:bodyPr/>
          <a:lstStyle/>
          <a:p>
            <a:r>
              <a:rPr lang="uk-UA" dirty="0"/>
              <a:t>Ключові новели Закону № 815</a:t>
            </a:r>
          </a:p>
        </p:txBody>
      </p:sp>
      <p:sp>
        <p:nvSpPr>
          <p:cNvPr id="3" name="Объект 2">
            <a:extLst>
              <a:ext uri="{FF2B5EF4-FFF2-40B4-BE49-F238E27FC236}">
                <a16:creationId xmlns:a16="http://schemas.microsoft.com/office/drawing/2014/main" id="{FB72CC92-EA0A-495A-9CBD-33DBFE1BB73C}"/>
              </a:ext>
            </a:extLst>
          </p:cNvPr>
          <p:cNvSpPr>
            <a:spLocks noGrp="1"/>
          </p:cNvSpPr>
          <p:nvPr>
            <p:ph idx="1"/>
          </p:nvPr>
        </p:nvSpPr>
        <p:spPr/>
        <p:txBody>
          <a:bodyPr/>
          <a:lstStyle/>
          <a:p>
            <a:r>
              <a:rPr lang="uk-UA" dirty="0"/>
              <a:t>Публікація заявок</a:t>
            </a:r>
          </a:p>
          <a:p>
            <a:r>
              <a:rPr lang="uk-UA" dirty="0"/>
              <a:t>Подання заперечень третіми особами</a:t>
            </a:r>
          </a:p>
          <a:p>
            <a:r>
              <a:rPr lang="uk-UA" dirty="0"/>
              <a:t>Оскарження рішень третіми особами до Апеляційної палати </a:t>
            </a:r>
          </a:p>
        </p:txBody>
      </p:sp>
    </p:spTree>
    <p:extLst>
      <p:ext uri="{BB962C8B-B14F-4D97-AF65-F5344CB8AC3E}">
        <p14:creationId xmlns:p14="http://schemas.microsoft.com/office/powerpoint/2010/main" val="2451888532"/>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178</TotalTime>
  <Words>2054</Words>
  <Application>Microsoft Office PowerPoint</Application>
  <PresentationFormat>Широкий екран</PresentationFormat>
  <Paragraphs>159</Paragraphs>
  <Slides>29</Slides>
  <Notes>0</Notes>
  <HiddenSlides>0</HiddenSlides>
  <MMClips>0</MMClips>
  <ScaleCrop>false</ScaleCrop>
  <HeadingPairs>
    <vt:vector size="4" baseType="variant">
      <vt:variant>
        <vt:lpstr>Тема</vt:lpstr>
      </vt:variant>
      <vt:variant>
        <vt:i4>1</vt:i4>
      </vt:variant>
      <vt:variant>
        <vt:lpstr>Заголовки слайдів</vt:lpstr>
      </vt:variant>
      <vt:variant>
        <vt:i4>29</vt:i4>
      </vt:variant>
    </vt:vector>
  </HeadingPairs>
  <TitlesOfParts>
    <vt:vector size="30" baseType="lpstr">
      <vt:lpstr>Тема Office</vt:lpstr>
      <vt:lpstr>Визнання патентів недійсними в Апеляційній палаті</vt:lpstr>
      <vt:lpstr>Фокус:</vt:lpstr>
      <vt:lpstr>Закон про НОІВ</vt:lpstr>
      <vt:lpstr>НОІВ</vt:lpstr>
      <vt:lpstr>Мінекономіки:</vt:lpstr>
      <vt:lpstr>НОІВ: правовий статус</vt:lpstr>
      <vt:lpstr>Презентація PowerPoint</vt:lpstr>
      <vt:lpstr>Апеляційна палата </vt:lpstr>
      <vt:lpstr>Ключові новели Закону № 815</vt:lpstr>
      <vt:lpstr>Ключові новели Закону № 815</vt:lpstr>
      <vt:lpstr>Ключові новели Закону № 815</vt:lpstr>
      <vt:lpstr>Ключові новели Закону № 815</vt:lpstr>
      <vt:lpstr>Ключові новели Закону № 815</vt:lpstr>
      <vt:lpstr>Ключові новели Закону № 815</vt:lpstr>
      <vt:lpstr>Ключові новели Закону № 815</vt:lpstr>
      <vt:lpstr>Ключові новели Закону № 815</vt:lpstr>
      <vt:lpstr>Ключові новели Закону № 815</vt:lpstr>
      <vt:lpstr>Ключові новели Закону № 815</vt:lpstr>
      <vt:lpstr>Ключові новели Закону № 815</vt:lpstr>
      <vt:lpstr>Ключові новели Закону № 815</vt:lpstr>
      <vt:lpstr>Ключові новели Закону № 815</vt:lpstr>
      <vt:lpstr>Регламент Апеляційної палати </vt:lpstr>
      <vt:lpstr>Регламент Апеляційної палати: пропозиції </vt:lpstr>
      <vt:lpstr>Визнання патентів недійсними: реквізити</vt:lpstr>
      <vt:lpstr>Визнання патентів недійсними: структура заяви</vt:lpstr>
      <vt:lpstr>Визнання патентів недійсними: вимоги</vt:lpstr>
      <vt:lpstr>Визнання патентів недійсними: підстави, на яких ґрунтується апеляційна заява </vt:lpstr>
      <vt:lpstr>Визнання патентів недійсними: оформлення документів:</vt:lpstr>
      <vt:lpstr>Визнання патентів недійсними: перелік документів:</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Визнання патентів недійсними в Апеляційній палаті</dc:title>
  <dc:creator>Mykola Pototskyy</dc:creator>
  <cp:lastModifiedBy>Мар'яна Ривюк</cp:lastModifiedBy>
  <cp:revision>20</cp:revision>
  <dcterms:created xsi:type="dcterms:W3CDTF">2021-01-19T18:55:19Z</dcterms:created>
  <dcterms:modified xsi:type="dcterms:W3CDTF">2021-01-28T22:01:05Z</dcterms:modified>
</cp:coreProperties>
</file>