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5"/>
  </p:notesMasterIdLst>
  <p:sldIdLst>
    <p:sldId id="256" r:id="rId2"/>
    <p:sldId id="266" r:id="rId3"/>
    <p:sldId id="304" r:id="rId4"/>
    <p:sldId id="263" r:id="rId5"/>
    <p:sldId id="275" r:id="rId6"/>
    <p:sldId id="307" r:id="rId7"/>
    <p:sldId id="308" r:id="rId8"/>
    <p:sldId id="264" r:id="rId9"/>
    <p:sldId id="306" r:id="rId10"/>
    <p:sldId id="286" r:id="rId11"/>
    <p:sldId id="309" r:id="rId12"/>
    <p:sldId id="261" r:id="rId13"/>
    <p:sldId id="285" r:id="rId14"/>
  </p:sldIdLst>
  <p:sldSz cx="9144000" cy="5143500" type="screen16x9"/>
  <p:notesSz cx="6858000" cy="9144000"/>
  <p:embeddedFontLst>
    <p:embeddedFont>
      <p:font typeface="Arvo" panose="020B0604020202020204" charset="0"/>
      <p:regular r:id="rId16"/>
      <p:bold r:id="rId17"/>
      <p:italic r:id="rId18"/>
      <p:boldItalic r:id="rId19"/>
    </p:embeddedFont>
    <p:embeddedFont>
      <p:font typeface="Bodoni" panose="020B0604020202020204" charset="0"/>
      <p:regular r:id="rId20"/>
      <p:bold r:id="rId21"/>
      <p:italic r:id="rId22"/>
    </p:embeddedFont>
    <p:embeddedFont>
      <p:font typeface="Cabin" panose="020B0604020202020204" charset="0"/>
      <p:regular r:id="rId23"/>
      <p:bold r:id="rId24"/>
      <p:italic r:id="rId25"/>
      <p:boldItalic r:id="rId26"/>
    </p:embeddedFont>
    <p:embeddedFont>
      <p:font typeface="Montserrat" panose="020B0604020202020204" charset="-52"/>
      <p:regular r:id="rId27"/>
      <p:bold r:id="rId28"/>
      <p:italic r:id="rId29"/>
      <p:boldItalic r:id="rId30"/>
    </p:embeddedFont>
    <p:embeddedFont>
      <p:font typeface="Montserrat Black" panose="020B0604020202020204" charset="-52"/>
      <p:bold r:id="rId31"/>
      <p:italic r:id="rId32"/>
      <p:boldItalic r:id="rId33"/>
    </p:embeddedFont>
    <p:embeddedFont>
      <p:font typeface="Montserrat ExtraBold" panose="020B0604020202020204" charset="-52"/>
      <p:bold r:id="rId34"/>
      <p:italic r:id="rId35"/>
      <p:boldItalic r:id="rId36"/>
    </p:embeddedFont>
    <p:embeddedFont>
      <p:font typeface="Montserrat Medium" panose="020B0604020202020204" charset="-52"/>
      <p:regular r:id="rId37"/>
      <p:bold r:id="rId38"/>
      <p:italic r:id="rId39"/>
      <p:boldItalic r:id="rId40"/>
    </p:embeddedFont>
    <p:embeddedFont>
      <p:font typeface="Montserrat SemiBold" panose="020B0604020202020204" charset="-52"/>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CAC941-58C4-4F77-B8E2-C2A7EB4EF38A}">
  <a:tblStyle styleId="{FECAC941-58C4-4F77-B8E2-C2A7EB4EF38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2"/>
    <p:restoredTop sz="94671"/>
  </p:normalViewPr>
  <p:slideViewPr>
    <p:cSldViewPr snapToGrid="0" snapToObjects="1">
      <p:cViewPr varScale="1">
        <p:scale>
          <a:sx n="108" d="100"/>
          <a:sy n="108" d="100"/>
        </p:scale>
        <p:origin x="9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font" Target="fonts/font2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viewProps" Target="viewProps.xml"/><Relationship Id="rId20" Type="http://schemas.openxmlformats.org/officeDocument/2006/relationships/font" Target="fonts/font5.fntdata"/><Relationship Id="rId4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20B0604020202020204" charset="-52"/>
        <a:ea typeface="Montserrat" panose="020B0604020202020204" charset="-5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3de7457949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3de7457949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3ea541527f_0_18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3ea541527f_0_18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9825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3de7457949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3de7457949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de7457949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de7457949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3de7457949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3de7457949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711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de745794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de745794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3ea541527f_0_18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3ea541527f_0_18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051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de745794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71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de7457949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de7457949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de7457949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de745794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7073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slide 1">
  <p:cSld name="TITLE_3">
    <p:spTree>
      <p:nvGrpSpPr>
        <p:cNvPr id="1" name="Shape 20"/>
        <p:cNvGrpSpPr/>
        <p:nvPr/>
      </p:nvGrpSpPr>
      <p:grpSpPr>
        <a:xfrm>
          <a:off x="0" y="0"/>
          <a:ext cx="0" cy="0"/>
          <a:chOff x="0" y="0"/>
          <a:chExt cx="0" cy="0"/>
        </a:xfrm>
      </p:grpSpPr>
      <p:sp>
        <p:nvSpPr>
          <p:cNvPr id="21" name="Google Shape;21;p3"/>
          <p:cNvSpPr/>
          <p:nvPr/>
        </p:nvSpPr>
        <p:spPr>
          <a:xfrm rot="-5400000">
            <a:off x="1995421" y="-2009807"/>
            <a:ext cx="5153149" cy="9163116"/>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2" name="Google Shape;22;p3"/>
          <p:cNvSpPr/>
          <p:nvPr/>
        </p:nvSpPr>
        <p:spPr>
          <a:xfrm rot="10800000" flipH="1">
            <a:off x="5564575" y="3086170"/>
            <a:ext cx="3588978" cy="2062155"/>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3" name="Google Shape;23;p3"/>
          <p:cNvSpPr/>
          <p:nvPr/>
        </p:nvSpPr>
        <p:spPr>
          <a:xfrm>
            <a:off x="1841888" y="647372"/>
            <a:ext cx="21143" cy="44586"/>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4" name="Google Shape;24;p3"/>
          <p:cNvSpPr txBox="1">
            <a:spLocks noGrp="1"/>
          </p:cNvSpPr>
          <p:nvPr>
            <p:ph type="ctrTitle"/>
          </p:nvPr>
        </p:nvSpPr>
        <p:spPr>
          <a:xfrm>
            <a:off x="2155950" y="1856250"/>
            <a:ext cx="5086200" cy="143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a:p>
        </p:txBody>
      </p:sp>
      <p:sp>
        <p:nvSpPr>
          <p:cNvPr id="25" name="Google Shape;25;p3"/>
          <p:cNvSpPr/>
          <p:nvPr/>
        </p:nvSpPr>
        <p:spPr>
          <a:xfrm rot="10800000">
            <a:off x="5908431" y="4011835"/>
            <a:ext cx="3245119" cy="1136490"/>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6" name="Google Shape;26;p3"/>
          <p:cNvSpPr/>
          <p:nvPr/>
        </p:nvSpPr>
        <p:spPr>
          <a:xfrm rot="10800000">
            <a:off x="5908431" y="4271108"/>
            <a:ext cx="3245119" cy="877217"/>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7" name="Google Shape;27;p3"/>
          <p:cNvSpPr/>
          <p:nvPr/>
        </p:nvSpPr>
        <p:spPr>
          <a:xfrm flipH="1">
            <a:off x="-9604" y="0"/>
            <a:ext cx="4459954" cy="2596268"/>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8" name="Google Shape;28;p3"/>
          <p:cNvSpPr/>
          <p:nvPr/>
        </p:nvSpPr>
        <p:spPr>
          <a:xfrm>
            <a:off x="-9540" y="0"/>
            <a:ext cx="2826812" cy="2597677"/>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9" name="Google Shape;29;p3"/>
          <p:cNvSpPr/>
          <p:nvPr/>
        </p:nvSpPr>
        <p:spPr>
          <a:xfrm>
            <a:off x="-9540" y="0"/>
            <a:ext cx="2196612" cy="2561214"/>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30" name="Google Shape;30;p3"/>
          <p:cNvSpPr txBox="1">
            <a:spLocks noGrp="1"/>
          </p:cNvSpPr>
          <p:nvPr>
            <p:ph type="ctrTitle" idx="2"/>
          </p:nvPr>
        </p:nvSpPr>
        <p:spPr>
          <a:xfrm>
            <a:off x="2219600" y="3425738"/>
            <a:ext cx="4768200" cy="44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b="0"/>
            </a:lvl1pPr>
            <a:lvl2pPr lvl="1" algn="r" rtl="0">
              <a:spcBef>
                <a:spcPts val="0"/>
              </a:spcBef>
              <a:spcAft>
                <a:spcPts val="0"/>
              </a:spcAft>
              <a:buClr>
                <a:srgbClr val="314256"/>
              </a:buClr>
              <a:buSzPts val="1200"/>
              <a:buNone/>
              <a:defRPr sz="1200">
                <a:solidFill>
                  <a:srgbClr val="314256"/>
                </a:solidFill>
              </a:defRPr>
            </a:lvl2pPr>
            <a:lvl3pPr lvl="2" algn="r" rtl="0">
              <a:spcBef>
                <a:spcPts val="0"/>
              </a:spcBef>
              <a:spcAft>
                <a:spcPts val="0"/>
              </a:spcAft>
              <a:buClr>
                <a:srgbClr val="314256"/>
              </a:buClr>
              <a:buSzPts val="1200"/>
              <a:buNone/>
              <a:defRPr sz="1200">
                <a:solidFill>
                  <a:srgbClr val="314256"/>
                </a:solidFill>
              </a:defRPr>
            </a:lvl3pPr>
            <a:lvl4pPr lvl="3" algn="r" rtl="0">
              <a:spcBef>
                <a:spcPts val="0"/>
              </a:spcBef>
              <a:spcAft>
                <a:spcPts val="0"/>
              </a:spcAft>
              <a:buClr>
                <a:srgbClr val="314256"/>
              </a:buClr>
              <a:buSzPts val="1200"/>
              <a:buNone/>
              <a:defRPr sz="1200">
                <a:solidFill>
                  <a:srgbClr val="314256"/>
                </a:solidFill>
              </a:defRPr>
            </a:lvl4pPr>
            <a:lvl5pPr lvl="4" algn="r" rtl="0">
              <a:spcBef>
                <a:spcPts val="0"/>
              </a:spcBef>
              <a:spcAft>
                <a:spcPts val="0"/>
              </a:spcAft>
              <a:buClr>
                <a:srgbClr val="314256"/>
              </a:buClr>
              <a:buSzPts val="1200"/>
              <a:buNone/>
              <a:defRPr sz="1200">
                <a:solidFill>
                  <a:srgbClr val="314256"/>
                </a:solidFill>
              </a:defRPr>
            </a:lvl5pPr>
            <a:lvl6pPr lvl="5" algn="r" rtl="0">
              <a:spcBef>
                <a:spcPts val="0"/>
              </a:spcBef>
              <a:spcAft>
                <a:spcPts val="0"/>
              </a:spcAft>
              <a:buClr>
                <a:srgbClr val="314256"/>
              </a:buClr>
              <a:buSzPts val="1200"/>
              <a:buNone/>
              <a:defRPr sz="1200">
                <a:solidFill>
                  <a:srgbClr val="314256"/>
                </a:solidFill>
              </a:defRPr>
            </a:lvl6pPr>
            <a:lvl7pPr lvl="6" algn="r" rtl="0">
              <a:spcBef>
                <a:spcPts val="0"/>
              </a:spcBef>
              <a:spcAft>
                <a:spcPts val="0"/>
              </a:spcAft>
              <a:buClr>
                <a:srgbClr val="314256"/>
              </a:buClr>
              <a:buSzPts val="1200"/>
              <a:buNone/>
              <a:defRPr sz="1200">
                <a:solidFill>
                  <a:srgbClr val="314256"/>
                </a:solidFill>
              </a:defRPr>
            </a:lvl7pPr>
            <a:lvl8pPr lvl="7" algn="r" rtl="0">
              <a:spcBef>
                <a:spcPts val="0"/>
              </a:spcBef>
              <a:spcAft>
                <a:spcPts val="0"/>
              </a:spcAft>
              <a:buClr>
                <a:srgbClr val="314256"/>
              </a:buClr>
              <a:buSzPts val="1200"/>
              <a:buNone/>
              <a:defRPr sz="1200">
                <a:solidFill>
                  <a:srgbClr val="314256"/>
                </a:solidFill>
              </a:defRPr>
            </a:lvl8pPr>
            <a:lvl9pPr lvl="8" algn="r" rtl="0">
              <a:spcBef>
                <a:spcPts val="0"/>
              </a:spcBef>
              <a:spcAft>
                <a:spcPts val="0"/>
              </a:spcAft>
              <a:buClr>
                <a:srgbClr val="314256"/>
              </a:buClr>
              <a:buSzPts val="1200"/>
              <a:buNone/>
              <a:defRPr sz="1200">
                <a:solidFill>
                  <a:srgbClr val="314256"/>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amp; some text slide 1 1">
  <p:cSld name="BIG_NUMBER_1_1">
    <p:bg>
      <p:bgPr>
        <a:solidFill>
          <a:srgbClr val="3E516C"/>
        </a:solidFill>
        <a:effectLst/>
      </p:bgPr>
    </p:bg>
    <p:spTree>
      <p:nvGrpSpPr>
        <p:cNvPr id="1" name="Shape 247"/>
        <p:cNvGrpSpPr/>
        <p:nvPr/>
      </p:nvGrpSpPr>
      <p:grpSpPr>
        <a:xfrm>
          <a:off x="0" y="0"/>
          <a:ext cx="0" cy="0"/>
          <a:chOff x="0" y="0"/>
          <a:chExt cx="0" cy="0"/>
        </a:xfrm>
      </p:grpSpPr>
      <p:sp>
        <p:nvSpPr>
          <p:cNvPr id="248" name="Google Shape;248;p22"/>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1200">
                <a:latin typeface="Montserrat" panose="020B0604020202020204" charset="-52"/>
                <a:ea typeface="Montserrat" panose="020B0604020202020204" charset="-52"/>
                <a:cs typeface="Montserrat" panose="020B0604020202020204" charset="-52"/>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fld id="{00000000-1234-1234-1234-123412341234}" type="slidenum">
              <a:rPr lang="es" smtClean="0"/>
              <a:pPr/>
              <a:t>‹№›</a:t>
            </a:fld>
            <a:endParaRPr lang="es" dirty="0"/>
          </a:p>
        </p:txBody>
      </p:sp>
      <p:sp>
        <p:nvSpPr>
          <p:cNvPr id="249" name="Google Shape;249;p22"/>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50" name="Google Shape;250;p22"/>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51" name="Google Shape;251;p22"/>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52" name="Google Shape;252;p22"/>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a:solidFill>
                  <a:srgbClr val="EFEFEF"/>
                </a:solidFill>
                <a:latin typeface="Montserrat" panose="020B0604020202020204" charset="-52"/>
                <a:ea typeface="Montserrat" panose="020B0604020202020204" charset="-52"/>
                <a:cs typeface="Montserrat" panose="020B0604020202020204" charset="-52"/>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fld id="{00000000-1234-1234-1234-123412341234}" type="slidenum">
              <a:rPr lang="es" smtClean="0"/>
              <a:pPr/>
              <a:t>‹№›</a:t>
            </a:fld>
            <a:endParaRPr lang="es" dirty="0"/>
          </a:p>
        </p:txBody>
      </p:sp>
      <p:sp>
        <p:nvSpPr>
          <p:cNvPr id="253" name="Google Shape;253;p22"/>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54" name="Google Shape;254;p22"/>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55" name="Google Shape;255;p22"/>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56" name="Google Shape;256;p22"/>
          <p:cNvSpPr txBox="1">
            <a:spLocks noGrp="1"/>
          </p:cNvSpPr>
          <p:nvPr>
            <p:ph type="subTitle" idx="1"/>
          </p:nvPr>
        </p:nvSpPr>
        <p:spPr>
          <a:xfrm>
            <a:off x="684775" y="3017400"/>
            <a:ext cx="7702800" cy="9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rgbClr val="FFFFFF"/>
                </a:solidFill>
                <a:latin typeface="Montserrat" panose="020B0604020202020204" charset="-52"/>
              </a:defRPr>
            </a:lvl1pPr>
            <a:lvl2pPr lvl="1" algn="ctr" rtl="0">
              <a:lnSpc>
                <a:spcPct val="100000"/>
              </a:lnSpc>
              <a:spcBef>
                <a:spcPts val="0"/>
              </a:spcBef>
              <a:spcAft>
                <a:spcPts val="0"/>
              </a:spcAft>
              <a:buNone/>
              <a:defRPr sz="1200">
                <a:solidFill>
                  <a:srgbClr val="FFFFFF"/>
                </a:solidFill>
              </a:defRPr>
            </a:lvl2pPr>
            <a:lvl3pPr lvl="2" algn="ctr" rtl="0">
              <a:lnSpc>
                <a:spcPct val="100000"/>
              </a:lnSpc>
              <a:spcBef>
                <a:spcPts val="0"/>
              </a:spcBef>
              <a:spcAft>
                <a:spcPts val="0"/>
              </a:spcAft>
              <a:buNone/>
              <a:defRPr sz="1200">
                <a:solidFill>
                  <a:srgbClr val="FFFFFF"/>
                </a:solidFill>
              </a:defRPr>
            </a:lvl3pPr>
            <a:lvl4pPr lvl="3" algn="ctr" rtl="0">
              <a:lnSpc>
                <a:spcPct val="100000"/>
              </a:lnSpc>
              <a:spcBef>
                <a:spcPts val="0"/>
              </a:spcBef>
              <a:spcAft>
                <a:spcPts val="0"/>
              </a:spcAft>
              <a:buNone/>
              <a:defRPr sz="1200">
                <a:solidFill>
                  <a:srgbClr val="FFFFFF"/>
                </a:solidFill>
              </a:defRPr>
            </a:lvl4pPr>
            <a:lvl5pPr lvl="4" algn="ctr" rtl="0">
              <a:lnSpc>
                <a:spcPct val="100000"/>
              </a:lnSpc>
              <a:spcBef>
                <a:spcPts val="0"/>
              </a:spcBef>
              <a:spcAft>
                <a:spcPts val="0"/>
              </a:spcAft>
              <a:buNone/>
              <a:defRPr sz="1200">
                <a:solidFill>
                  <a:srgbClr val="FFFFFF"/>
                </a:solidFill>
              </a:defRPr>
            </a:lvl5pPr>
            <a:lvl6pPr lvl="5" algn="ctr" rtl="0">
              <a:lnSpc>
                <a:spcPct val="100000"/>
              </a:lnSpc>
              <a:spcBef>
                <a:spcPts val="0"/>
              </a:spcBef>
              <a:spcAft>
                <a:spcPts val="0"/>
              </a:spcAft>
              <a:buNone/>
              <a:defRPr sz="1200">
                <a:solidFill>
                  <a:srgbClr val="FFFFFF"/>
                </a:solidFill>
              </a:defRPr>
            </a:lvl6pPr>
            <a:lvl7pPr lvl="6" algn="ctr" rtl="0">
              <a:lnSpc>
                <a:spcPct val="100000"/>
              </a:lnSpc>
              <a:spcBef>
                <a:spcPts val="0"/>
              </a:spcBef>
              <a:spcAft>
                <a:spcPts val="0"/>
              </a:spcAft>
              <a:buNone/>
              <a:defRPr sz="1200">
                <a:solidFill>
                  <a:srgbClr val="FFFFFF"/>
                </a:solidFill>
              </a:defRPr>
            </a:lvl7pPr>
            <a:lvl8pPr lvl="7" algn="ctr" rtl="0">
              <a:lnSpc>
                <a:spcPct val="100000"/>
              </a:lnSpc>
              <a:spcBef>
                <a:spcPts val="0"/>
              </a:spcBef>
              <a:spcAft>
                <a:spcPts val="0"/>
              </a:spcAft>
              <a:buNone/>
              <a:defRPr sz="1200">
                <a:solidFill>
                  <a:srgbClr val="FFFFFF"/>
                </a:solidFill>
              </a:defRPr>
            </a:lvl8pPr>
            <a:lvl9pPr lvl="8" algn="ctr" rtl="0">
              <a:lnSpc>
                <a:spcPct val="100000"/>
              </a:lnSpc>
              <a:spcBef>
                <a:spcPts val="0"/>
              </a:spcBef>
              <a:spcAft>
                <a:spcPts val="0"/>
              </a:spcAft>
              <a:buNone/>
              <a:defRPr sz="1200">
                <a:solidFill>
                  <a:srgbClr val="FFFFFF"/>
                </a:solidFill>
              </a:defRPr>
            </a:lvl9pPr>
          </a:lstStyle>
          <a:p>
            <a:endParaRPr dirty="0"/>
          </a:p>
        </p:txBody>
      </p:sp>
      <p:cxnSp>
        <p:nvCxnSpPr>
          <p:cNvPr id="257" name="Google Shape;257;p22"/>
          <p:cNvCxnSpPr/>
          <p:nvPr/>
        </p:nvCxnSpPr>
        <p:spPr>
          <a:xfrm>
            <a:off x="3814350" y="2884463"/>
            <a:ext cx="1515300" cy="0"/>
          </a:xfrm>
          <a:prstGeom prst="straightConnector1">
            <a:avLst/>
          </a:prstGeom>
          <a:noFill/>
          <a:ln w="19050" cap="flat" cmpd="sng">
            <a:solidFill>
              <a:srgbClr val="FCCC3B"/>
            </a:solidFill>
            <a:prstDash val="solid"/>
            <a:round/>
            <a:headEnd type="none" w="med" len="med"/>
            <a:tailEnd type="none" w="med" len="med"/>
          </a:ln>
        </p:spPr>
      </p:cxnSp>
      <p:sp>
        <p:nvSpPr>
          <p:cNvPr id="258" name="Google Shape;258;p22"/>
          <p:cNvSpPr txBox="1">
            <a:spLocks noGrp="1"/>
          </p:cNvSpPr>
          <p:nvPr>
            <p:ph type="title" hasCustomPrompt="1"/>
          </p:nvPr>
        </p:nvSpPr>
        <p:spPr>
          <a:xfrm>
            <a:off x="314550" y="1919975"/>
            <a:ext cx="85206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5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slide 1 1">
  <p:cSld name="SECTION_HEADER_1_1">
    <p:bg>
      <p:bgPr>
        <a:solidFill>
          <a:srgbClr val="FFFFFF"/>
        </a:solidFill>
        <a:effectLst/>
      </p:bgPr>
    </p:bg>
    <p:spTree>
      <p:nvGrpSpPr>
        <p:cNvPr id="1" name="Shape 54"/>
        <p:cNvGrpSpPr/>
        <p:nvPr/>
      </p:nvGrpSpPr>
      <p:grpSpPr>
        <a:xfrm>
          <a:off x="0" y="0"/>
          <a:ext cx="0" cy="0"/>
          <a:chOff x="0" y="0"/>
          <a:chExt cx="0" cy="0"/>
        </a:xfrm>
      </p:grpSpPr>
      <p:sp>
        <p:nvSpPr>
          <p:cNvPr id="55" name="Google Shape;55;p7"/>
          <p:cNvSpPr/>
          <p:nvPr/>
        </p:nvSpPr>
        <p:spPr>
          <a:xfrm rot="-5400000">
            <a:off x="1995421" y="-2009807"/>
            <a:ext cx="5153149" cy="9163116"/>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56" name="Google Shape;56;p7"/>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Montserrat" panose="020B0604020202020204" charset="-52"/>
                <a:ea typeface="Montserrat" panose="020B0604020202020204" charset="-52"/>
                <a:cs typeface="Montserrat" panose="020B0604020202020204" charset="-52"/>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fld id="{00000000-1234-1234-1234-123412341234}" type="slidenum">
              <a:rPr lang="es" smtClean="0"/>
              <a:pPr/>
              <a:t>‹№›</a:t>
            </a:fld>
            <a:endParaRPr lang="es" dirty="0"/>
          </a:p>
        </p:txBody>
      </p:sp>
      <p:sp>
        <p:nvSpPr>
          <p:cNvPr id="57" name="Google Shape;57;p7"/>
          <p:cNvSpPr/>
          <p:nvPr/>
        </p:nvSpPr>
        <p:spPr>
          <a:xfrm rot="-5400000">
            <a:off x="-539896" y="525540"/>
            <a:ext cx="280340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58" name="Google Shape;58;p7"/>
          <p:cNvSpPr/>
          <p:nvPr/>
        </p:nvSpPr>
        <p:spPr>
          <a:xfrm rot="-5400000" flipH="1">
            <a:off x="-26359" y="11984"/>
            <a:ext cx="1777059" cy="1743442"/>
          </a:xfrm>
          <a:custGeom>
            <a:avLst/>
            <a:gdLst/>
            <a:ahLst/>
            <a:cxnLst/>
            <a:rect l="l" t="t" r="r" b="b"/>
            <a:pathLst>
              <a:path w="99597" h="36908" extrusionOk="0">
                <a:moveTo>
                  <a:pt x="0" y="0"/>
                </a:moveTo>
                <a:lnTo>
                  <a:pt x="0" y="36907"/>
                </a:lnTo>
                <a:lnTo>
                  <a:pt x="99596" y="11"/>
                </a:lnTo>
                <a:lnTo>
                  <a:pt x="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59" name="Google Shape;59;p7"/>
          <p:cNvSpPr/>
          <p:nvPr/>
        </p:nvSpPr>
        <p:spPr>
          <a:xfrm rot="-5400000" flipH="1">
            <a:off x="159672" y="-174047"/>
            <a:ext cx="1380663" cy="1719108"/>
          </a:xfrm>
          <a:custGeom>
            <a:avLst/>
            <a:gdLst/>
            <a:ahLst/>
            <a:cxnLst/>
            <a:rect l="l" t="t" r="r" b="b"/>
            <a:pathLst>
              <a:path w="99597" h="28488" extrusionOk="0">
                <a:moveTo>
                  <a:pt x="0" y="1"/>
                </a:moveTo>
                <a:lnTo>
                  <a:pt x="0" y="28488"/>
                </a:lnTo>
                <a:lnTo>
                  <a:pt x="995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60" name="Google Shape;60;p7"/>
          <p:cNvSpPr/>
          <p:nvPr/>
        </p:nvSpPr>
        <p:spPr>
          <a:xfrm rot="10800000" flipH="1">
            <a:off x="6836375" y="3817625"/>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61" name="Google Shape;61;p7"/>
          <p:cNvSpPr/>
          <p:nvPr/>
        </p:nvSpPr>
        <p:spPr>
          <a:xfrm rot="10800000">
            <a:off x="7057692" y="4412713"/>
            <a:ext cx="2086308" cy="730778"/>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62" name="Google Shape;62;p7"/>
          <p:cNvSpPr/>
          <p:nvPr/>
        </p:nvSpPr>
        <p:spPr>
          <a:xfrm rot="10800000">
            <a:off x="7057692" y="4579429"/>
            <a:ext cx="2086308" cy="564062"/>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63" name="Google Shape;63;p7"/>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Montserrat" panose="020B0604020202020204" charset="-52"/>
                <a:ea typeface="Montserrat" panose="020B0604020202020204" charset="-52"/>
                <a:cs typeface="Montserrat" panose="020B0604020202020204" charset="-52"/>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fld id="{00000000-1234-1234-1234-123412341234}" type="slidenum">
              <a:rPr lang="es" smtClean="0"/>
              <a:pPr/>
              <a:t>‹№›</a:t>
            </a:fld>
            <a:endParaRPr lang="es" dirty="0"/>
          </a:p>
        </p:txBody>
      </p:sp>
      <p:sp>
        <p:nvSpPr>
          <p:cNvPr id="64" name="Google Shape;64;p7"/>
          <p:cNvSpPr/>
          <p:nvPr/>
        </p:nvSpPr>
        <p:spPr>
          <a:xfrm rot="-5400000">
            <a:off x="-539896" y="525540"/>
            <a:ext cx="280340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65" name="Google Shape;65;p7"/>
          <p:cNvSpPr/>
          <p:nvPr/>
        </p:nvSpPr>
        <p:spPr>
          <a:xfrm rot="-5400000" flipH="1">
            <a:off x="-26359" y="11984"/>
            <a:ext cx="1777059"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66" name="Google Shape;66;p7"/>
          <p:cNvSpPr/>
          <p:nvPr/>
        </p:nvSpPr>
        <p:spPr>
          <a:xfrm rot="-5400000" flipH="1">
            <a:off x="159672" y="-174047"/>
            <a:ext cx="1380663"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67" name="Google Shape;67;p7"/>
          <p:cNvSpPr txBox="1">
            <a:spLocks noGrp="1"/>
          </p:cNvSpPr>
          <p:nvPr>
            <p:ph type="ctrTitle"/>
          </p:nvPr>
        </p:nvSpPr>
        <p:spPr>
          <a:xfrm>
            <a:off x="2137450" y="475411"/>
            <a:ext cx="6168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b="0"/>
            </a:lvl1pPr>
            <a:lvl2pPr lvl="1" algn="ctr" rtl="0">
              <a:spcBef>
                <a:spcPts val="0"/>
              </a:spcBef>
              <a:spcAft>
                <a:spcPts val="0"/>
              </a:spcAft>
              <a:buClr>
                <a:srgbClr val="314256"/>
              </a:buClr>
              <a:buSzPts val="6000"/>
              <a:buNone/>
              <a:defRPr sz="6000">
                <a:solidFill>
                  <a:srgbClr val="314256"/>
                </a:solidFill>
              </a:defRPr>
            </a:lvl2pPr>
            <a:lvl3pPr lvl="2" algn="ctr" rtl="0">
              <a:spcBef>
                <a:spcPts val="0"/>
              </a:spcBef>
              <a:spcAft>
                <a:spcPts val="0"/>
              </a:spcAft>
              <a:buClr>
                <a:srgbClr val="314256"/>
              </a:buClr>
              <a:buSzPts val="6000"/>
              <a:buNone/>
              <a:defRPr sz="6000">
                <a:solidFill>
                  <a:srgbClr val="314256"/>
                </a:solidFill>
              </a:defRPr>
            </a:lvl3pPr>
            <a:lvl4pPr lvl="3" algn="ctr" rtl="0">
              <a:spcBef>
                <a:spcPts val="0"/>
              </a:spcBef>
              <a:spcAft>
                <a:spcPts val="0"/>
              </a:spcAft>
              <a:buClr>
                <a:srgbClr val="314256"/>
              </a:buClr>
              <a:buSzPts val="6000"/>
              <a:buNone/>
              <a:defRPr sz="6000">
                <a:solidFill>
                  <a:srgbClr val="314256"/>
                </a:solidFill>
              </a:defRPr>
            </a:lvl4pPr>
            <a:lvl5pPr lvl="4" algn="ctr" rtl="0">
              <a:spcBef>
                <a:spcPts val="0"/>
              </a:spcBef>
              <a:spcAft>
                <a:spcPts val="0"/>
              </a:spcAft>
              <a:buClr>
                <a:srgbClr val="314256"/>
              </a:buClr>
              <a:buSzPts val="6000"/>
              <a:buNone/>
              <a:defRPr sz="6000">
                <a:solidFill>
                  <a:srgbClr val="314256"/>
                </a:solidFill>
              </a:defRPr>
            </a:lvl5pPr>
            <a:lvl6pPr lvl="5" algn="ctr" rtl="0">
              <a:spcBef>
                <a:spcPts val="0"/>
              </a:spcBef>
              <a:spcAft>
                <a:spcPts val="0"/>
              </a:spcAft>
              <a:buClr>
                <a:srgbClr val="314256"/>
              </a:buClr>
              <a:buSzPts val="6000"/>
              <a:buNone/>
              <a:defRPr sz="6000">
                <a:solidFill>
                  <a:srgbClr val="314256"/>
                </a:solidFill>
              </a:defRPr>
            </a:lvl6pPr>
            <a:lvl7pPr lvl="6" algn="ctr" rtl="0">
              <a:spcBef>
                <a:spcPts val="0"/>
              </a:spcBef>
              <a:spcAft>
                <a:spcPts val="0"/>
              </a:spcAft>
              <a:buClr>
                <a:srgbClr val="314256"/>
              </a:buClr>
              <a:buSzPts val="6000"/>
              <a:buNone/>
              <a:defRPr sz="6000">
                <a:solidFill>
                  <a:srgbClr val="314256"/>
                </a:solidFill>
              </a:defRPr>
            </a:lvl7pPr>
            <a:lvl8pPr lvl="7" algn="ctr" rtl="0">
              <a:spcBef>
                <a:spcPts val="0"/>
              </a:spcBef>
              <a:spcAft>
                <a:spcPts val="0"/>
              </a:spcAft>
              <a:buClr>
                <a:srgbClr val="314256"/>
              </a:buClr>
              <a:buSzPts val="6000"/>
              <a:buNone/>
              <a:defRPr sz="6000">
                <a:solidFill>
                  <a:srgbClr val="314256"/>
                </a:solidFill>
              </a:defRPr>
            </a:lvl8pPr>
            <a:lvl9pPr lvl="8" algn="ctr" rtl="0">
              <a:spcBef>
                <a:spcPts val="0"/>
              </a:spcBef>
              <a:spcAft>
                <a:spcPts val="0"/>
              </a:spcAft>
              <a:buClr>
                <a:srgbClr val="314256"/>
              </a:buClr>
              <a:buSzPts val="6000"/>
              <a:buNone/>
              <a:defRPr sz="6000">
                <a:solidFill>
                  <a:srgbClr val="314256"/>
                </a:solidFill>
              </a:defRPr>
            </a:lvl9pPr>
          </a:lstStyle>
          <a:p>
            <a:endParaRPr/>
          </a:p>
        </p:txBody>
      </p:sp>
      <p:sp>
        <p:nvSpPr>
          <p:cNvPr id="68" name="Google Shape;68;p7"/>
          <p:cNvSpPr/>
          <p:nvPr/>
        </p:nvSpPr>
        <p:spPr>
          <a:xfrm rot="10800000">
            <a:off x="1884334" y="674958"/>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ontserrat" panose="020B0604020202020204" charset="-5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itle slide">
  <p:cSld name="CUSTOM">
    <p:bg>
      <p:bgPr>
        <a:solidFill>
          <a:srgbClr val="E9AA1B"/>
        </a:solidFill>
        <a:effectLst/>
      </p:bgPr>
    </p:bg>
    <p:spTree>
      <p:nvGrpSpPr>
        <p:cNvPr id="1" name="Shape 69"/>
        <p:cNvGrpSpPr/>
        <p:nvPr/>
      </p:nvGrpSpPr>
      <p:grpSpPr>
        <a:xfrm>
          <a:off x="0" y="0"/>
          <a:ext cx="0" cy="0"/>
          <a:chOff x="0" y="0"/>
          <a:chExt cx="0" cy="0"/>
        </a:xfrm>
      </p:grpSpPr>
      <p:sp>
        <p:nvSpPr>
          <p:cNvPr id="70" name="Google Shape;70;p8"/>
          <p:cNvSpPr txBox="1">
            <a:spLocks noGrp="1"/>
          </p:cNvSpPr>
          <p:nvPr>
            <p:ph type="title"/>
          </p:nvPr>
        </p:nvSpPr>
        <p:spPr>
          <a:xfrm>
            <a:off x="2122200" y="1826900"/>
            <a:ext cx="4899600" cy="9384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3600">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a:endParaRPr/>
          </a:p>
        </p:txBody>
      </p:sp>
      <p:sp>
        <p:nvSpPr>
          <p:cNvPr id="71" name="Google Shape;71;p8"/>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72" name="Google Shape;72;p8"/>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73" name="Google Shape;73;p8"/>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74" name="Google Shape;74;p8"/>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75" name="Google Shape;75;p8"/>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76" name="Google Shape;76;p8"/>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77" name="Google Shape;77;p8"/>
          <p:cNvSpPr txBox="1">
            <a:spLocks noGrp="1"/>
          </p:cNvSpPr>
          <p:nvPr>
            <p:ph type="subTitle" idx="1"/>
          </p:nvPr>
        </p:nvSpPr>
        <p:spPr>
          <a:xfrm>
            <a:off x="2122200" y="2765302"/>
            <a:ext cx="4899600" cy="123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solidFill>
                  <a:srgbClr val="3E516C"/>
                </a:solidFill>
                <a:latin typeface="Montserrat" panose="020B0604020202020204" charset="-52"/>
              </a:defRPr>
            </a:lvl1pPr>
            <a:lvl2pPr lvl="1" algn="ctr">
              <a:spcBef>
                <a:spcPts val="0"/>
              </a:spcBef>
              <a:spcAft>
                <a:spcPts val="0"/>
              </a:spcAft>
              <a:buNone/>
              <a:defRPr sz="3600" b="1">
                <a:solidFill>
                  <a:srgbClr val="FFFFFF"/>
                </a:solidFill>
                <a:latin typeface="Montserrat"/>
                <a:ea typeface="Montserrat"/>
                <a:cs typeface="Montserrat"/>
                <a:sym typeface="Montserrat"/>
              </a:defRPr>
            </a:lvl2pPr>
            <a:lvl3pPr lvl="2" algn="ctr">
              <a:spcBef>
                <a:spcPts val="0"/>
              </a:spcBef>
              <a:spcAft>
                <a:spcPts val="0"/>
              </a:spcAft>
              <a:buNone/>
              <a:defRPr sz="3600" b="1">
                <a:solidFill>
                  <a:srgbClr val="FFFFFF"/>
                </a:solidFill>
                <a:latin typeface="Montserrat"/>
                <a:ea typeface="Montserrat"/>
                <a:cs typeface="Montserrat"/>
                <a:sym typeface="Montserrat"/>
              </a:defRPr>
            </a:lvl3pPr>
            <a:lvl4pPr lvl="3" algn="ctr">
              <a:spcBef>
                <a:spcPts val="0"/>
              </a:spcBef>
              <a:spcAft>
                <a:spcPts val="0"/>
              </a:spcAft>
              <a:buNone/>
              <a:defRPr sz="3600" b="1">
                <a:solidFill>
                  <a:srgbClr val="FFFFFF"/>
                </a:solidFill>
                <a:latin typeface="Montserrat"/>
                <a:ea typeface="Montserrat"/>
                <a:cs typeface="Montserrat"/>
                <a:sym typeface="Montserrat"/>
              </a:defRPr>
            </a:lvl4pPr>
            <a:lvl5pPr lvl="4" algn="ctr">
              <a:spcBef>
                <a:spcPts val="0"/>
              </a:spcBef>
              <a:spcAft>
                <a:spcPts val="0"/>
              </a:spcAft>
              <a:buNone/>
              <a:defRPr sz="3600" b="1">
                <a:solidFill>
                  <a:srgbClr val="FFFFFF"/>
                </a:solidFill>
                <a:latin typeface="Montserrat"/>
                <a:ea typeface="Montserrat"/>
                <a:cs typeface="Montserrat"/>
                <a:sym typeface="Montserrat"/>
              </a:defRPr>
            </a:lvl5pPr>
            <a:lvl6pPr lvl="5" algn="ctr">
              <a:spcBef>
                <a:spcPts val="0"/>
              </a:spcBef>
              <a:spcAft>
                <a:spcPts val="0"/>
              </a:spcAft>
              <a:buNone/>
              <a:defRPr sz="3600" b="1">
                <a:solidFill>
                  <a:srgbClr val="FFFFFF"/>
                </a:solidFill>
                <a:latin typeface="Montserrat"/>
                <a:ea typeface="Montserrat"/>
                <a:cs typeface="Montserrat"/>
                <a:sym typeface="Montserrat"/>
              </a:defRPr>
            </a:lvl6pPr>
            <a:lvl7pPr lvl="6" algn="ctr">
              <a:spcBef>
                <a:spcPts val="0"/>
              </a:spcBef>
              <a:spcAft>
                <a:spcPts val="0"/>
              </a:spcAft>
              <a:buNone/>
              <a:defRPr sz="3600" b="1">
                <a:solidFill>
                  <a:srgbClr val="FFFFFF"/>
                </a:solidFill>
                <a:latin typeface="Montserrat"/>
                <a:ea typeface="Montserrat"/>
                <a:cs typeface="Montserrat"/>
                <a:sym typeface="Montserrat"/>
              </a:defRPr>
            </a:lvl7pPr>
            <a:lvl8pPr lvl="7" algn="ctr">
              <a:spcBef>
                <a:spcPts val="0"/>
              </a:spcBef>
              <a:spcAft>
                <a:spcPts val="0"/>
              </a:spcAft>
              <a:buNone/>
              <a:defRPr sz="3600" b="1">
                <a:solidFill>
                  <a:srgbClr val="FFFFFF"/>
                </a:solidFill>
                <a:latin typeface="Montserrat"/>
                <a:ea typeface="Montserrat"/>
                <a:cs typeface="Montserrat"/>
                <a:sym typeface="Montserrat"/>
              </a:defRPr>
            </a:lvl8pPr>
            <a:lvl9pPr lvl="8" algn="ctr">
              <a:spcBef>
                <a:spcPts val="0"/>
              </a:spcBef>
              <a:spcAft>
                <a:spcPts val="0"/>
              </a:spcAft>
              <a:buNone/>
              <a:defRPr sz="3600" b="1">
                <a:solidFill>
                  <a:srgbClr val="FFFFFF"/>
                </a:solidFill>
                <a:latin typeface="Montserrat"/>
                <a:ea typeface="Montserrat"/>
                <a:cs typeface="Montserrat"/>
                <a:sym typeface="Montserrat"/>
              </a:defRPr>
            </a:lvl9pPr>
          </a:lstStyle>
          <a:p>
            <a:endParaRPr dirty="0"/>
          </a:p>
        </p:txBody>
      </p:sp>
      <p:sp>
        <p:nvSpPr>
          <p:cNvPr id="78" name="Google Shape;78;p8"/>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Montserrat" panose="020B0604020202020204" charset="-52"/>
                <a:ea typeface="Montserrat" panose="020B0604020202020204" charset="-52"/>
                <a:cs typeface="Montserrat" panose="020B0604020202020204" charset="-52"/>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fld id="{00000000-1234-1234-1234-123412341234}" type="slidenum">
              <a:rPr lang="es" smtClean="0"/>
              <a:pPr/>
              <a:t>‹№›</a:t>
            </a:fld>
            <a:endParaRPr lang="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title slide 1 1">
  <p:cSld name="CUSTOM_1_1">
    <p:bg>
      <p:bgPr>
        <a:solidFill>
          <a:srgbClr val="E9AA1B"/>
        </a:solidFill>
        <a:effectLst/>
      </p:bgPr>
    </p:bg>
    <p:spTree>
      <p:nvGrpSpPr>
        <p:cNvPr id="1" name="Shape 93"/>
        <p:cNvGrpSpPr/>
        <p:nvPr/>
      </p:nvGrpSpPr>
      <p:grpSpPr>
        <a:xfrm>
          <a:off x="0" y="0"/>
          <a:ext cx="0" cy="0"/>
          <a:chOff x="0" y="0"/>
          <a:chExt cx="0" cy="0"/>
        </a:xfrm>
      </p:grpSpPr>
      <p:sp>
        <p:nvSpPr>
          <p:cNvPr id="94" name="Google Shape;94;p10"/>
          <p:cNvSpPr txBox="1">
            <a:spLocks noGrp="1"/>
          </p:cNvSpPr>
          <p:nvPr>
            <p:ph type="title"/>
          </p:nvPr>
        </p:nvSpPr>
        <p:spPr>
          <a:xfrm>
            <a:off x="2122200" y="2102550"/>
            <a:ext cx="4899600" cy="938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6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95" name="Google Shape;95;p10"/>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96" name="Google Shape;96;p10"/>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97" name="Google Shape;97;p10"/>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98" name="Google Shape;98;p10"/>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99" name="Google Shape;99;p10"/>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100" name="Google Shape;100;p10"/>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101" name="Google Shape;101;p10"/>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Montserrat" panose="020B0604020202020204" charset="-52"/>
                <a:ea typeface="Montserrat" panose="020B0604020202020204" charset="-52"/>
                <a:cs typeface="Montserrat" panose="020B0604020202020204" charset="-52"/>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fld id="{00000000-1234-1234-1234-123412341234}" type="slidenum">
              <a:rPr lang="es" smtClean="0"/>
              <a:pPr/>
              <a:t>‹№›</a:t>
            </a:fld>
            <a:endParaRPr lang="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slide 1">
  <p:cSld name="TITLE_AND_BODY_4">
    <p:spTree>
      <p:nvGrpSpPr>
        <p:cNvPr id="1" name="Shape 112"/>
        <p:cNvGrpSpPr/>
        <p:nvPr/>
      </p:nvGrpSpPr>
      <p:grpSpPr>
        <a:xfrm>
          <a:off x="0" y="0"/>
          <a:ext cx="0" cy="0"/>
          <a:chOff x="0" y="0"/>
          <a:chExt cx="0" cy="0"/>
        </a:xfrm>
      </p:grpSpPr>
      <p:sp>
        <p:nvSpPr>
          <p:cNvPr id="113" name="Google Shape;113;p12"/>
          <p:cNvSpPr/>
          <p:nvPr/>
        </p:nvSpPr>
        <p:spPr>
          <a:xfrm rot="10800000" flipH="1">
            <a:off x="6095750" y="3297290"/>
            <a:ext cx="3060616" cy="1860835"/>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14" name="Google Shape;114;p12"/>
          <p:cNvSpPr/>
          <p:nvPr/>
        </p:nvSpPr>
        <p:spPr>
          <a:xfrm rot="10800000">
            <a:off x="6388998" y="4132544"/>
            <a:ext cx="2767552" cy="102558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115" name="Google Shape;115;p12"/>
          <p:cNvSpPr/>
          <p:nvPr/>
        </p:nvSpPr>
        <p:spPr>
          <a:xfrm rot="10800000">
            <a:off x="6388998" y="4366515"/>
            <a:ext cx="2767552" cy="791610"/>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16" name="Google Shape;116;p12"/>
          <p:cNvSpPr txBox="1">
            <a:spLocks noGrp="1"/>
          </p:cNvSpPr>
          <p:nvPr>
            <p:ph type="title"/>
          </p:nvPr>
        </p:nvSpPr>
        <p:spPr>
          <a:xfrm>
            <a:off x="1601250" y="1117575"/>
            <a:ext cx="59415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a:endParaRPr/>
          </a:p>
        </p:txBody>
      </p:sp>
      <p:sp>
        <p:nvSpPr>
          <p:cNvPr id="117" name="Google Shape;117;p12"/>
          <p:cNvSpPr txBox="1">
            <a:spLocks noGrp="1"/>
          </p:cNvSpPr>
          <p:nvPr>
            <p:ph type="body" idx="1"/>
          </p:nvPr>
        </p:nvSpPr>
        <p:spPr>
          <a:xfrm>
            <a:off x="1601250" y="2161650"/>
            <a:ext cx="5941500" cy="1683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atin typeface="Montserrat" panose="020B0604020202020204" charset="-52"/>
              </a:defRPr>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dirty="0"/>
          </a:p>
        </p:txBody>
      </p:sp>
      <p:sp>
        <p:nvSpPr>
          <p:cNvPr id="118" name="Google Shape;118;p12"/>
          <p:cNvSpPr txBox="1">
            <a:spLocks noGrp="1"/>
          </p:cNvSpPr>
          <p:nvPr>
            <p:ph type="sldNum" idx="12"/>
          </p:nvPr>
        </p:nvSpPr>
        <p:spPr>
          <a:xfrm rot="10800000">
            <a:off x="0" y="-1"/>
            <a:ext cx="548700" cy="393600"/>
          </a:xfrm>
          <a:prstGeom prst="rect">
            <a:avLst/>
          </a:prstGeom>
        </p:spPr>
        <p:txBody>
          <a:bodyPr spcFirstLastPara="1" wrap="square" lIns="91425" tIns="91425" rIns="91425" bIns="91425" anchor="t" anchorCtr="0">
            <a:noAutofit/>
          </a:bodyPr>
          <a:lstStyle>
            <a:lvl1pPr lvl="0" rtl="0">
              <a:buNone/>
              <a:defRPr sz="1200">
                <a:latin typeface="Montserrat" panose="020B0604020202020204" charset="-52"/>
                <a:ea typeface="Montserrat" panose="020B0604020202020204" charset="-52"/>
                <a:cs typeface="Montserrat" panose="020B0604020202020204" charset="-52"/>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fld id="{00000000-1234-1234-1234-123412341234}" type="slidenum">
              <a:rPr lang="es" smtClean="0"/>
              <a:pPr/>
              <a:t>‹№›</a:t>
            </a:fld>
            <a:endParaRPr lang="es" dirty="0"/>
          </a:p>
        </p:txBody>
      </p:sp>
      <p:sp>
        <p:nvSpPr>
          <p:cNvPr id="119" name="Google Shape;119;p12"/>
          <p:cNvSpPr/>
          <p:nvPr/>
        </p:nvSpPr>
        <p:spPr>
          <a:xfrm flipH="1">
            <a:off x="185" y="0"/>
            <a:ext cx="2999115" cy="1723370"/>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20" name="Google Shape;120;p12"/>
          <p:cNvSpPr/>
          <p:nvPr/>
        </p:nvSpPr>
        <p:spPr>
          <a:xfrm>
            <a:off x="0" y="0"/>
            <a:ext cx="2711777" cy="949827"/>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121" name="Google Shape;121;p12"/>
          <p:cNvSpPr/>
          <p:nvPr/>
        </p:nvSpPr>
        <p:spPr>
          <a:xfrm>
            <a:off x="0" y="0"/>
            <a:ext cx="2711777" cy="733139"/>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22" name="Google Shape;122;p12"/>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Montserrat" panose="020B0604020202020204" charset="-52"/>
                <a:ea typeface="Montserrat" panose="020B0604020202020204" charset="-52"/>
                <a:cs typeface="Montserrat" panose="020B0604020202020204" charset="-52"/>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fld id="{00000000-1234-1234-1234-123412341234}" type="slidenum">
              <a:rPr lang="es" smtClean="0"/>
              <a:pPr/>
              <a:t>‹№›</a:t>
            </a:fld>
            <a:endParaRPr lang="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mp; Image slide">
  <p:cSld name="TITLE_AND_BODY_1">
    <p:spTree>
      <p:nvGrpSpPr>
        <p:cNvPr id="1" name="Shape 167"/>
        <p:cNvGrpSpPr/>
        <p:nvPr/>
      </p:nvGrpSpPr>
      <p:grpSpPr>
        <a:xfrm>
          <a:off x="0" y="0"/>
          <a:ext cx="0" cy="0"/>
          <a:chOff x="0" y="0"/>
          <a:chExt cx="0" cy="0"/>
        </a:xfrm>
      </p:grpSpPr>
      <p:sp>
        <p:nvSpPr>
          <p:cNvPr id="168" name="Google Shape;168;p17"/>
          <p:cNvSpPr/>
          <p:nvPr/>
        </p:nvSpPr>
        <p:spPr>
          <a:xfrm rot="-5400000">
            <a:off x="1995421" y="-2009807"/>
            <a:ext cx="5153149" cy="9163116"/>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69" name="Google Shape;169;p17"/>
          <p:cNvSpPr txBox="1">
            <a:spLocks noGrp="1"/>
          </p:cNvSpPr>
          <p:nvPr>
            <p:ph type="title"/>
          </p:nvPr>
        </p:nvSpPr>
        <p:spPr>
          <a:xfrm>
            <a:off x="5595300" y="1215400"/>
            <a:ext cx="3119700" cy="142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70" name="Google Shape;170;p17"/>
          <p:cNvSpPr/>
          <p:nvPr/>
        </p:nvSpPr>
        <p:spPr>
          <a:xfrm>
            <a:off x="1803732" y="785400"/>
            <a:ext cx="3094758" cy="3572704"/>
          </a:xfrm>
          <a:custGeom>
            <a:avLst/>
            <a:gdLst/>
            <a:ahLst/>
            <a:cxnLst/>
            <a:rect l="l" t="t" r="r" b="b"/>
            <a:pathLst>
              <a:path w="51393" h="59330" extrusionOk="0">
                <a:moveTo>
                  <a:pt x="1" y="0"/>
                </a:moveTo>
                <a:lnTo>
                  <a:pt x="1" y="59329"/>
                </a:lnTo>
                <a:lnTo>
                  <a:pt x="51393" y="29665"/>
                </a:lnTo>
                <a:lnTo>
                  <a:pt x="1" y="0"/>
                </a:lnTo>
                <a:close/>
              </a:path>
            </a:pathLst>
          </a:custGeom>
          <a:solidFill>
            <a:srgbClr val="FC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71" name="Google Shape;171;p17"/>
          <p:cNvSpPr/>
          <p:nvPr/>
        </p:nvSpPr>
        <p:spPr>
          <a:xfrm>
            <a:off x="773787" y="1630238"/>
            <a:ext cx="1937679" cy="2237020"/>
          </a:xfrm>
          <a:custGeom>
            <a:avLst/>
            <a:gdLst/>
            <a:ahLst/>
            <a:cxnLst/>
            <a:rect l="l" t="t" r="r" b="b"/>
            <a:pathLst>
              <a:path w="32178" h="37149" extrusionOk="0">
                <a:moveTo>
                  <a:pt x="1" y="1"/>
                </a:moveTo>
                <a:lnTo>
                  <a:pt x="1" y="37148"/>
                </a:lnTo>
                <a:lnTo>
                  <a:pt x="32178" y="18574"/>
                </a:lnTo>
                <a:lnTo>
                  <a:pt x="1" y="1"/>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72" name="Google Shape;172;p17"/>
          <p:cNvSpPr/>
          <p:nvPr/>
        </p:nvSpPr>
        <p:spPr>
          <a:xfrm>
            <a:off x="2675970" y="1765424"/>
            <a:ext cx="1705902" cy="1968269"/>
          </a:xfrm>
          <a:custGeom>
            <a:avLst/>
            <a:gdLst/>
            <a:ahLst/>
            <a:cxnLst/>
            <a:rect l="l" t="t" r="r" b="b"/>
            <a:pathLst>
              <a:path w="28329" h="32686" extrusionOk="0">
                <a:moveTo>
                  <a:pt x="28329" y="0"/>
                </a:moveTo>
                <a:lnTo>
                  <a:pt x="1" y="16329"/>
                </a:lnTo>
                <a:lnTo>
                  <a:pt x="28329" y="32685"/>
                </a:lnTo>
                <a:lnTo>
                  <a:pt x="28329" y="0"/>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73" name="Google Shape;173;p17"/>
          <p:cNvSpPr/>
          <p:nvPr/>
        </p:nvSpPr>
        <p:spPr>
          <a:xfrm>
            <a:off x="315950" y="1846878"/>
            <a:ext cx="600368" cy="692080"/>
          </a:xfrm>
          <a:custGeom>
            <a:avLst/>
            <a:gdLst/>
            <a:ahLst/>
            <a:cxnLst/>
            <a:rect l="l" t="t" r="r" b="b"/>
            <a:pathLst>
              <a:path w="9970" h="11493" extrusionOk="0">
                <a:moveTo>
                  <a:pt x="9969" y="1"/>
                </a:moveTo>
                <a:lnTo>
                  <a:pt x="1" y="5747"/>
                </a:lnTo>
                <a:lnTo>
                  <a:pt x="9969" y="11493"/>
                </a:lnTo>
                <a:lnTo>
                  <a:pt x="9969"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74" name="Google Shape;174;p17"/>
          <p:cNvSpPr/>
          <p:nvPr/>
        </p:nvSpPr>
        <p:spPr>
          <a:xfrm>
            <a:off x="1184164" y="2581298"/>
            <a:ext cx="1237650" cy="1429142"/>
          </a:xfrm>
          <a:custGeom>
            <a:avLst/>
            <a:gdLst/>
            <a:ahLst/>
            <a:cxnLst/>
            <a:rect l="l" t="t" r="r" b="b"/>
            <a:pathLst>
              <a:path w="20553" h="23733" extrusionOk="0">
                <a:moveTo>
                  <a:pt x="20552" y="1"/>
                </a:moveTo>
                <a:lnTo>
                  <a:pt x="1" y="11867"/>
                </a:lnTo>
                <a:lnTo>
                  <a:pt x="20552" y="23733"/>
                </a:lnTo>
                <a:lnTo>
                  <a:pt x="20552"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75" name="Google Shape;175;p17"/>
          <p:cNvSpPr/>
          <p:nvPr/>
        </p:nvSpPr>
        <p:spPr>
          <a:xfrm>
            <a:off x="3379240" y="1068599"/>
            <a:ext cx="922171" cy="1065428"/>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76" name="Google Shape;176;p17"/>
          <p:cNvSpPr/>
          <p:nvPr/>
        </p:nvSpPr>
        <p:spPr>
          <a:xfrm>
            <a:off x="1092465" y="1033849"/>
            <a:ext cx="922171" cy="1065428"/>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77" name="Google Shape;177;p17"/>
          <p:cNvSpPr/>
          <p:nvPr/>
        </p:nvSpPr>
        <p:spPr>
          <a:xfrm>
            <a:off x="2538225" y="3223325"/>
            <a:ext cx="340698" cy="393581"/>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78" name="Google Shape;178;p17"/>
          <p:cNvSpPr/>
          <p:nvPr/>
        </p:nvSpPr>
        <p:spPr>
          <a:xfrm>
            <a:off x="1433075" y="3522200"/>
            <a:ext cx="340698" cy="393581"/>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79" name="Google Shape;179;p17"/>
          <p:cNvSpPr/>
          <p:nvPr/>
        </p:nvSpPr>
        <p:spPr>
          <a:xfrm>
            <a:off x="390475" y="2314425"/>
            <a:ext cx="340698" cy="393581"/>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80" name="Google Shape;180;p17"/>
          <p:cNvSpPr/>
          <p:nvPr/>
        </p:nvSpPr>
        <p:spPr>
          <a:xfrm>
            <a:off x="1092475" y="3733708"/>
            <a:ext cx="249006" cy="287644"/>
          </a:xfrm>
          <a:custGeom>
            <a:avLst/>
            <a:gdLst/>
            <a:ahLst/>
            <a:cxnLst/>
            <a:rect l="l" t="t" r="r" b="b"/>
            <a:pathLst>
              <a:path w="15314" h="17693" extrusionOk="0">
                <a:moveTo>
                  <a:pt x="0" y="1"/>
                </a:moveTo>
                <a:lnTo>
                  <a:pt x="0" y="17692"/>
                </a:lnTo>
                <a:lnTo>
                  <a:pt x="15314" y="8847"/>
                </a:lnTo>
                <a:lnTo>
                  <a:pt x="0" y="1"/>
                </a:lnTo>
                <a:close/>
              </a:path>
            </a:pathLst>
          </a:custGeom>
          <a:solidFill>
            <a:srgbClr val="FDD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81" name="Google Shape;181;p17"/>
          <p:cNvSpPr/>
          <p:nvPr/>
        </p:nvSpPr>
        <p:spPr>
          <a:xfrm rot="3600098">
            <a:off x="491626" y="2698005"/>
            <a:ext cx="249018" cy="287642"/>
          </a:xfrm>
          <a:custGeom>
            <a:avLst/>
            <a:gdLst/>
            <a:ahLst/>
            <a:cxnLst/>
            <a:rect l="l" t="t" r="r" b="b"/>
            <a:pathLst>
              <a:path w="15314" h="17693" extrusionOk="0">
                <a:moveTo>
                  <a:pt x="0" y="1"/>
                </a:moveTo>
                <a:lnTo>
                  <a:pt x="0" y="17692"/>
                </a:lnTo>
                <a:lnTo>
                  <a:pt x="15314" y="8847"/>
                </a:lnTo>
                <a:lnTo>
                  <a:pt x="0"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82" name="Google Shape;182;p17"/>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3E516C"/>
                </a:solidFill>
                <a:latin typeface="Montserrat" panose="020B0604020202020204" charset="-52"/>
                <a:ea typeface="Montserrat" panose="020B0604020202020204" charset="-52"/>
                <a:cs typeface="Montserrat" panose="020B0604020202020204" charset="-52"/>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fld id="{00000000-1234-1234-1234-123412341234}" type="slidenum">
              <a:rPr lang="es" smtClean="0"/>
              <a:pPr/>
              <a:t>‹№›</a:t>
            </a:fld>
            <a:endParaRPr lang="es" dirty="0"/>
          </a:p>
        </p:txBody>
      </p:sp>
      <p:sp>
        <p:nvSpPr>
          <p:cNvPr id="183" name="Google Shape;183;p17"/>
          <p:cNvSpPr txBox="1">
            <a:spLocks noGrp="1"/>
          </p:cNvSpPr>
          <p:nvPr>
            <p:ph type="subTitle" idx="1"/>
          </p:nvPr>
        </p:nvSpPr>
        <p:spPr>
          <a:xfrm>
            <a:off x="5595300" y="2512925"/>
            <a:ext cx="29202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Montserrat" panose="020B0604020202020204" charset="-52"/>
              </a:defRPr>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dirty="0"/>
          </a:p>
        </p:txBody>
      </p:sp>
      <p:sp>
        <p:nvSpPr>
          <p:cNvPr id="184" name="Google Shape;184;p17"/>
          <p:cNvSpPr/>
          <p:nvPr/>
        </p:nvSpPr>
        <p:spPr>
          <a:xfrm rot="10800000">
            <a:off x="5363659" y="1407245"/>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2 columns slide">
  <p:cSld name="TITLE_AND_TWO_COLUMNS_3">
    <p:spTree>
      <p:nvGrpSpPr>
        <p:cNvPr id="1" name="Shape 185"/>
        <p:cNvGrpSpPr/>
        <p:nvPr/>
      </p:nvGrpSpPr>
      <p:grpSpPr>
        <a:xfrm>
          <a:off x="0" y="0"/>
          <a:ext cx="0" cy="0"/>
          <a:chOff x="0" y="0"/>
          <a:chExt cx="0" cy="0"/>
        </a:xfrm>
      </p:grpSpPr>
      <p:sp>
        <p:nvSpPr>
          <p:cNvPr id="186" name="Google Shape;186;p18"/>
          <p:cNvSpPr/>
          <p:nvPr/>
        </p:nvSpPr>
        <p:spPr>
          <a:xfrm>
            <a:off x="4959637" y="2028975"/>
            <a:ext cx="3389700" cy="2223600"/>
          </a:xfrm>
          <a:prstGeom prst="rect">
            <a:avLst/>
          </a:prstGeom>
          <a:noFill/>
          <a:ln w="9525" cap="flat" cmpd="sng">
            <a:solidFill>
              <a:srgbClr val="E9AA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87" name="Google Shape;187;p18"/>
          <p:cNvSpPr/>
          <p:nvPr/>
        </p:nvSpPr>
        <p:spPr>
          <a:xfrm>
            <a:off x="1112825" y="2028975"/>
            <a:ext cx="3389700" cy="2223600"/>
          </a:xfrm>
          <a:prstGeom prst="rect">
            <a:avLst/>
          </a:prstGeom>
          <a:noFill/>
          <a:ln w="9525" cap="flat" cmpd="sng">
            <a:solidFill>
              <a:srgbClr val="3E51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88" name="Google Shape;188;p18"/>
          <p:cNvSpPr/>
          <p:nvPr/>
        </p:nvSpPr>
        <p:spPr>
          <a:xfrm rot="10800000" flipH="1">
            <a:off x="6836375" y="3817625"/>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89" name="Google Shape;189;p18"/>
          <p:cNvSpPr txBox="1">
            <a:spLocks noGrp="1"/>
          </p:cNvSpPr>
          <p:nvPr>
            <p:ph type="subTitle" idx="1"/>
          </p:nvPr>
        </p:nvSpPr>
        <p:spPr>
          <a:xfrm>
            <a:off x="1461450" y="2368250"/>
            <a:ext cx="2871000" cy="326700"/>
          </a:xfrm>
          <a:prstGeom prst="rect">
            <a:avLst/>
          </a:prstGeom>
        </p:spPr>
        <p:txBody>
          <a:bodyPr spcFirstLastPara="1" wrap="square" lIns="91425" tIns="91425" rIns="91425" bIns="91425" anchor="b" anchorCtr="0">
            <a:noAutofit/>
          </a:bodyPr>
          <a:lstStyle>
            <a:lvl1pPr lv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a:endParaRPr/>
          </a:p>
        </p:txBody>
      </p:sp>
      <p:sp>
        <p:nvSpPr>
          <p:cNvPr id="190" name="Google Shape;190;p18"/>
          <p:cNvSpPr txBox="1">
            <a:spLocks noGrp="1"/>
          </p:cNvSpPr>
          <p:nvPr>
            <p:ph type="subTitle" idx="2"/>
          </p:nvPr>
        </p:nvSpPr>
        <p:spPr>
          <a:xfrm>
            <a:off x="5335925" y="2376350"/>
            <a:ext cx="2871000" cy="3267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E8A81A"/>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E8A81A"/>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E8A81A"/>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E8A81A"/>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E8A81A"/>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E8A81A"/>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E8A81A"/>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E8A81A"/>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E8A81A"/>
                </a:solidFill>
                <a:latin typeface="Montserrat SemiBold"/>
                <a:ea typeface="Montserrat SemiBold"/>
                <a:cs typeface="Montserrat SemiBold"/>
                <a:sym typeface="Montserrat SemiBold"/>
              </a:defRPr>
            </a:lvl9pPr>
          </a:lstStyle>
          <a:p>
            <a:endParaRPr/>
          </a:p>
        </p:txBody>
      </p:sp>
      <p:sp>
        <p:nvSpPr>
          <p:cNvPr id="191" name="Google Shape;191;p18"/>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Montserrat" panose="020B0604020202020204" charset="-52"/>
                <a:ea typeface="Montserrat" panose="020B0604020202020204" charset="-52"/>
                <a:cs typeface="Montserrat" panose="020B0604020202020204" charset="-52"/>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fld id="{00000000-1234-1234-1234-123412341234}" type="slidenum">
              <a:rPr lang="es" smtClean="0"/>
              <a:pPr/>
              <a:t>‹№›</a:t>
            </a:fld>
            <a:endParaRPr lang="es" dirty="0"/>
          </a:p>
        </p:txBody>
      </p:sp>
      <p:sp>
        <p:nvSpPr>
          <p:cNvPr id="192" name="Google Shape;192;p18"/>
          <p:cNvSpPr/>
          <p:nvPr/>
        </p:nvSpPr>
        <p:spPr>
          <a:xfrm rot="10800000">
            <a:off x="7057692" y="4412713"/>
            <a:ext cx="2086308" cy="730778"/>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193" name="Google Shape;193;p18"/>
          <p:cNvSpPr/>
          <p:nvPr/>
        </p:nvSpPr>
        <p:spPr>
          <a:xfrm rot="10800000">
            <a:off x="7057692" y="4579429"/>
            <a:ext cx="2086308" cy="564062"/>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94" name="Google Shape;194;p18"/>
          <p:cNvSpPr txBox="1">
            <a:spLocks noGrp="1"/>
          </p:cNvSpPr>
          <p:nvPr>
            <p:ph type="title"/>
          </p:nvPr>
        </p:nvSpPr>
        <p:spPr>
          <a:xfrm>
            <a:off x="1229850" y="1159488"/>
            <a:ext cx="6684300" cy="482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
        <p:nvSpPr>
          <p:cNvPr id="195" name="Google Shape;195;p18"/>
          <p:cNvSpPr/>
          <p:nvPr/>
        </p:nvSpPr>
        <p:spPr>
          <a:xfrm flipH="1">
            <a:off x="4" y="4"/>
            <a:ext cx="2546446" cy="154807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96" name="Google Shape;196;p18"/>
          <p:cNvSpPr/>
          <p:nvPr/>
        </p:nvSpPr>
        <p:spPr>
          <a:xfrm>
            <a:off x="0" y="4"/>
            <a:ext cx="2302683" cy="85322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197" name="Google Shape;197;p18"/>
          <p:cNvSpPr/>
          <p:nvPr/>
        </p:nvSpPr>
        <p:spPr>
          <a:xfrm>
            <a:off x="0" y="4"/>
            <a:ext cx="2302683" cy="658571"/>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198" name="Google Shape;198;p18"/>
          <p:cNvSpPr txBox="1">
            <a:spLocks noGrp="1"/>
          </p:cNvSpPr>
          <p:nvPr>
            <p:ph type="subTitle" idx="3"/>
          </p:nvPr>
        </p:nvSpPr>
        <p:spPr>
          <a:xfrm>
            <a:off x="1461450" y="2603513"/>
            <a:ext cx="29202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atin typeface="Montserrat" panose="020B0604020202020204" charset="-52"/>
              </a:defRPr>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dirty="0"/>
          </a:p>
        </p:txBody>
      </p:sp>
      <p:sp>
        <p:nvSpPr>
          <p:cNvPr id="199" name="Google Shape;199;p18"/>
          <p:cNvSpPr txBox="1">
            <a:spLocks noGrp="1"/>
          </p:cNvSpPr>
          <p:nvPr>
            <p:ph type="subTitle" idx="4"/>
          </p:nvPr>
        </p:nvSpPr>
        <p:spPr>
          <a:xfrm>
            <a:off x="5335925" y="2603513"/>
            <a:ext cx="29202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atin typeface="Montserrat" panose="020B0604020202020204" charset="-52"/>
              </a:defRPr>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dirty="0"/>
          </a:p>
        </p:txBody>
      </p:sp>
      <p:sp>
        <p:nvSpPr>
          <p:cNvPr id="200" name="Google Shape;200;p18"/>
          <p:cNvSpPr/>
          <p:nvPr/>
        </p:nvSpPr>
        <p:spPr>
          <a:xfrm rot="10800000">
            <a:off x="1112308" y="1243020"/>
            <a:ext cx="94142"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ontserrat"/>
              <a:ea typeface="Montserrat"/>
              <a:cs typeface="Montserrat"/>
              <a:sym typeface="Montserrat"/>
            </a:endParaRPr>
          </a:p>
        </p:txBody>
      </p:sp>
    </p:spTree>
  </p:cSld>
  <p:clrMapOvr>
    <a:masterClrMapping/>
  </p:clrMapOvr>
  <p:extLst>
    <p:ext uri="{DCECCB84-F9BA-43D5-87BE-67443E8EF086}">
      <p15:sldGuideLst xmlns:p15="http://schemas.microsoft.com/office/powerpoint/2012/main">
        <p15:guide id="1" pos="2880">
          <p15:clr>
            <a:srgbClr val="F9AD4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spTree>
      <p:nvGrpSpPr>
        <p:cNvPr id="1" name="Shape 201"/>
        <p:cNvGrpSpPr/>
        <p:nvPr/>
      </p:nvGrpSpPr>
      <p:grpSpPr>
        <a:xfrm>
          <a:off x="0" y="0"/>
          <a:ext cx="0" cy="0"/>
          <a:chOff x="0" y="0"/>
          <a:chExt cx="0" cy="0"/>
        </a:xfrm>
      </p:grpSpPr>
      <p:sp>
        <p:nvSpPr>
          <p:cNvPr id="202" name="Google Shape;202;p19"/>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1200">
                <a:latin typeface="Montserrat" panose="020B0604020202020204" charset="-52"/>
                <a:ea typeface="Montserrat" panose="020B0604020202020204" charset="-52"/>
                <a:cs typeface="Montserrat" panose="020B0604020202020204" charset="-52"/>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fld id="{00000000-1234-1234-1234-123412341234}" type="slidenum">
              <a:rPr lang="es" smtClean="0"/>
              <a:pPr/>
              <a:t>‹№›</a:t>
            </a:fld>
            <a:endParaRPr lang="es" dirty="0"/>
          </a:p>
        </p:txBody>
      </p:sp>
      <p:sp>
        <p:nvSpPr>
          <p:cNvPr id="203" name="Google Shape;203;p19"/>
          <p:cNvSpPr/>
          <p:nvPr/>
        </p:nvSpPr>
        <p:spPr>
          <a:xfrm rot="10800000" flipH="1">
            <a:off x="6836375" y="3817625"/>
            <a:ext cx="2307413" cy="1325867"/>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04" name="Google Shape;204;p19"/>
          <p:cNvSpPr/>
          <p:nvPr/>
        </p:nvSpPr>
        <p:spPr>
          <a:xfrm rot="10800000">
            <a:off x="7057692" y="4412713"/>
            <a:ext cx="2086308" cy="730778"/>
          </a:xfrm>
          <a:custGeom>
            <a:avLst/>
            <a:gdLst/>
            <a:ahLst/>
            <a:cxnLst/>
            <a:rect l="l" t="t" r="r" b="b"/>
            <a:pathLst>
              <a:path w="99597" h="36908" extrusionOk="0">
                <a:moveTo>
                  <a:pt x="0" y="0"/>
                </a:moveTo>
                <a:lnTo>
                  <a:pt x="0" y="36907"/>
                </a:lnTo>
                <a:lnTo>
                  <a:pt x="99596" y="11"/>
                </a:lnTo>
                <a:lnTo>
                  <a:pt x="0" y="0"/>
                </a:lnTo>
                <a:close/>
              </a:path>
            </a:pathLst>
          </a:custGeom>
          <a:solidFill>
            <a:srgbClr val="3142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05" name="Google Shape;205;p19"/>
          <p:cNvSpPr/>
          <p:nvPr/>
        </p:nvSpPr>
        <p:spPr>
          <a:xfrm rot="10800000">
            <a:off x="7057692" y="4579429"/>
            <a:ext cx="2086308" cy="564062"/>
          </a:xfrm>
          <a:custGeom>
            <a:avLst/>
            <a:gdLst/>
            <a:ahLst/>
            <a:cxnLst/>
            <a:rect l="l" t="t" r="r" b="b"/>
            <a:pathLst>
              <a:path w="99597" h="28488" extrusionOk="0">
                <a:moveTo>
                  <a:pt x="0" y="1"/>
                </a:moveTo>
                <a:lnTo>
                  <a:pt x="0" y="28488"/>
                </a:lnTo>
                <a:lnTo>
                  <a:pt x="99596" y="1"/>
                </a:lnTo>
                <a:close/>
              </a:path>
            </a:pathLst>
          </a:custGeom>
          <a:solidFill>
            <a:srgbClr val="3E5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06" name="Google Shape;206;p19"/>
          <p:cNvSpPr/>
          <p:nvPr/>
        </p:nvSpPr>
        <p:spPr>
          <a:xfrm flipH="1">
            <a:off x="4" y="4"/>
            <a:ext cx="2546446" cy="154807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4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07" name="Google Shape;207;p19"/>
          <p:cNvSpPr/>
          <p:nvPr/>
        </p:nvSpPr>
        <p:spPr>
          <a:xfrm>
            <a:off x="0" y="4"/>
            <a:ext cx="2302683" cy="853221"/>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08" name="Google Shape;208;p19"/>
          <p:cNvSpPr/>
          <p:nvPr/>
        </p:nvSpPr>
        <p:spPr>
          <a:xfrm>
            <a:off x="0" y="4"/>
            <a:ext cx="2302683" cy="658571"/>
          </a:xfrm>
          <a:custGeom>
            <a:avLst/>
            <a:gdLst/>
            <a:ahLst/>
            <a:cxnLst/>
            <a:rect l="l" t="t" r="r" b="b"/>
            <a:pathLst>
              <a:path w="99597" h="28488" extrusionOk="0">
                <a:moveTo>
                  <a:pt x="0" y="1"/>
                </a:moveTo>
                <a:lnTo>
                  <a:pt x="0" y="28488"/>
                </a:lnTo>
                <a:lnTo>
                  <a:pt x="99596" y="1"/>
                </a:lnTo>
                <a:close/>
              </a:path>
            </a:pathLst>
          </a:custGeom>
          <a:solidFill>
            <a:srgbClr val="E8A8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09" name="Google Shape;209;p19"/>
          <p:cNvSpPr txBox="1">
            <a:spLocks noGrp="1"/>
          </p:cNvSpPr>
          <p:nvPr>
            <p:ph type="subTitle" idx="1"/>
          </p:nvPr>
        </p:nvSpPr>
        <p:spPr>
          <a:xfrm>
            <a:off x="888100" y="2521725"/>
            <a:ext cx="2086200" cy="311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a:endParaRPr/>
          </a:p>
        </p:txBody>
      </p:sp>
      <p:sp>
        <p:nvSpPr>
          <p:cNvPr id="210" name="Google Shape;210;p19"/>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800">
                <a:solidFill>
                  <a:srgbClr val="F3F3F3"/>
                </a:solidFill>
                <a:latin typeface="Montserrat" panose="020B0604020202020204" charset="-52"/>
                <a:ea typeface="Montserrat" panose="020B0604020202020204" charset="-52"/>
                <a:cs typeface="Montserrat" panose="020B0604020202020204" charset="-52"/>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fld id="{00000000-1234-1234-1234-123412341234}" type="slidenum">
              <a:rPr lang="es" smtClean="0"/>
              <a:pPr/>
              <a:t>‹№›</a:t>
            </a:fld>
            <a:endParaRPr lang="es" dirty="0"/>
          </a:p>
        </p:txBody>
      </p:sp>
      <p:sp>
        <p:nvSpPr>
          <p:cNvPr id="211" name="Google Shape;211;p19"/>
          <p:cNvSpPr txBox="1">
            <a:spLocks noGrp="1"/>
          </p:cNvSpPr>
          <p:nvPr>
            <p:ph type="title"/>
          </p:nvPr>
        </p:nvSpPr>
        <p:spPr>
          <a:xfrm>
            <a:off x="1229850" y="1159488"/>
            <a:ext cx="6684300" cy="482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
        <p:nvSpPr>
          <p:cNvPr id="212" name="Google Shape;212;p19"/>
          <p:cNvSpPr/>
          <p:nvPr/>
        </p:nvSpPr>
        <p:spPr>
          <a:xfrm rot="10800000">
            <a:off x="1112308" y="1243020"/>
            <a:ext cx="94142"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ontserrat"/>
              <a:ea typeface="Montserrat"/>
              <a:cs typeface="Montserrat"/>
              <a:sym typeface="Montserrat"/>
            </a:endParaRPr>
          </a:p>
        </p:txBody>
      </p:sp>
      <p:sp>
        <p:nvSpPr>
          <p:cNvPr id="213" name="Google Shape;213;p19"/>
          <p:cNvSpPr txBox="1">
            <a:spLocks noGrp="1"/>
          </p:cNvSpPr>
          <p:nvPr>
            <p:ph type="subTitle" idx="3"/>
          </p:nvPr>
        </p:nvSpPr>
        <p:spPr>
          <a:xfrm>
            <a:off x="888100" y="2802700"/>
            <a:ext cx="20145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Montserrat" panose="020B0604020202020204" charset="-52"/>
              </a:defRPr>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dirty="0"/>
          </a:p>
        </p:txBody>
      </p:sp>
      <p:cxnSp>
        <p:nvCxnSpPr>
          <p:cNvPr id="214" name="Google Shape;214;p19"/>
          <p:cNvCxnSpPr/>
          <p:nvPr/>
        </p:nvCxnSpPr>
        <p:spPr>
          <a:xfrm>
            <a:off x="3279313" y="1878350"/>
            <a:ext cx="0" cy="1961100"/>
          </a:xfrm>
          <a:prstGeom prst="straightConnector1">
            <a:avLst/>
          </a:prstGeom>
          <a:noFill/>
          <a:ln w="9525" cap="rnd" cmpd="sng">
            <a:solidFill>
              <a:srgbClr val="E9AA1B"/>
            </a:solidFill>
            <a:prstDash val="dash"/>
            <a:round/>
            <a:headEnd type="none" w="med" len="med"/>
            <a:tailEnd type="none" w="med" len="med"/>
          </a:ln>
        </p:spPr>
      </p:cxnSp>
      <p:cxnSp>
        <p:nvCxnSpPr>
          <p:cNvPr id="215" name="Google Shape;215;p19"/>
          <p:cNvCxnSpPr/>
          <p:nvPr/>
        </p:nvCxnSpPr>
        <p:spPr>
          <a:xfrm>
            <a:off x="5848663" y="1871450"/>
            <a:ext cx="0" cy="1950600"/>
          </a:xfrm>
          <a:prstGeom prst="straightConnector1">
            <a:avLst/>
          </a:prstGeom>
          <a:noFill/>
          <a:ln w="9525" cap="rnd" cmpd="sng">
            <a:solidFill>
              <a:srgbClr val="E9AA1B"/>
            </a:solidFill>
            <a:prstDash val="dash"/>
            <a:round/>
            <a:headEnd type="none" w="med" len="med"/>
            <a:tailEnd type="none" w="med" len="med"/>
          </a:ln>
        </p:spPr>
      </p:cxnSp>
      <p:sp>
        <p:nvSpPr>
          <p:cNvPr id="216" name="Google Shape;216;p19"/>
          <p:cNvSpPr txBox="1">
            <a:spLocks noGrp="1"/>
          </p:cNvSpPr>
          <p:nvPr>
            <p:ph type="subTitle" idx="4"/>
          </p:nvPr>
        </p:nvSpPr>
        <p:spPr>
          <a:xfrm>
            <a:off x="3520900" y="2521725"/>
            <a:ext cx="2086200" cy="311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a:endParaRPr/>
          </a:p>
        </p:txBody>
      </p:sp>
      <p:sp>
        <p:nvSpPr>
          <p:cNvPr id="217" name="Google Shape;217;p19"/>
          <p:cNvSpPr txBox="1">
            <a:spLocks noGrp="1"/>
          </p:cNvSpPr>
          <p:nvPr>
            <p:ph type="subTitle" idx="5"/>
          </p:nvPr>
        </p:nvSpPr>
        <p:spPr>
          <a:xfrm>
            <a:off x="3520900" y="2802700"/>
            <a:ext cx="20145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Montserrat" panose="020B0604020202020204" charset="-52"/>
              </a:defRPr>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dirty="0"/>
          </a:p>
        </p:txBody>
      </p:sp>
      <p:sp>
        <p:nvSpPr>
          <p:cNvPr id="218" name="Google Shape;218;p19"/>
          <p:cNvSpPr txBox="1">
            <a:spLocks noGrp="1"/>
          </p:cNvSpPr>
          <p:nvPr>
            <p:ph type="subTitle" idx="6"/>
          </p:nvPr>
        </p:nvSpPr>
        <p:spPr>
          <a:xfrm>
            <a:off x="6153700" y="2521725"/>
            <a:ext cx="2086200" cy="311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a:endParaRPr/>
          </a:p>
        </p:txBody>
      </p:sp>
      <p:sp>
        <p:nvSpPr>
          <p:cNvPr id="219" name="Google Shape;219;p19"/>
          <p:cNvSpPr txBox="1">
            <a:spLocks noGrp="1"/>
          </p:cNvSpPr>
          <p:nvPr>
            <p:ph type="subTitle" idx="7"/>
          </p:nvPr>
        </p:nvSpPr>
        <p:spPr>
          <a:xfrm>
            <a:off x="6153700" y="2802700"/>
            <a:ext cx="2014500" cy="9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Montserrat" panose="020B0604020202020204" charset="-52"/>
              </a:defRPr>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amp; some text slide 1">
  <p:cSld name="BIG_NUMBER_1">
    <p:bg>
      <p:bgPr>
        <a:solidFill>
          <a:srgbClr val="3E516C"/>
        </a:solidFill>
        <a:effectLst/>
      </p:bgPr>
    </p:bg>
    <p:spTree>
      <p:nvGrpSpPr>
        <p:cNvPr id="1" name="Shape 235"/>
        <p:cNvGrpSpPr/>
        <p:nvPr/>
      </p:nvGrpSpPr>
      <p:grpSpPr>
        <a:xfrm>
          <a:off x="0" y="0"/>
          <a:ext cx="0" cy="0"/>
          <a:chOff x="0" y="0"/>
          <a:chExt cx="0" cy="0"/>
        </a:xfrm>
      </p:grpSpPr>
      <p:sp>
        <p:nvSpPr>
          <p:cNvPr id="236" name="Google Shape;236;p21"/>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sz="1200">
                <a:latin typeface="Montserrat" panose="020B0604020202020204" charset="-52"/>
                <a:ea typeface="Montserrat" panose="020B0604020202020204" charset="-52"/>
                <a:cs typeface="Montserrat" panose="020B0604020202020204" charset="-52"/>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fld id="{00000000-1234-1234-1234-123412341234}" type="slidenum">
              <a:rPr lang="es" smtClean="0"/>
              <a:pPr/>
              <a:t>‹№›</a:t>
            </a:fld>
            <a:endParaRPr lang="es" dirty="0"/>
          </a:p>
        </p:txBody>
      </p:sp>
      <p:sp>
        <p:nvSpPr>
          <p:cNvPr id="237" name="Google Shape;237;p21"/>
          <p:cNvSpPr/>
          <p:nvPr/>
        </p:nvSpPr>
        <p:spPr>
          <a:xfrm rot="10800000" flipH="1">
            <a:off x="4827050" y="2662299"/>
            <a:ext cx="4326494" cy="2486021"/>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1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38" name="Google Shape;238;p21"/>
          <p:cNvSpPr/>
          <p:nvPr/>
        </p:nvSpPr>
        <p:spPr>
          <a:xfrm rot="10800000">
            <a:off x="5241623" y="3778203"/>
            <a:ext cx="3911921" cy="1370117"/>
          </a:xfrm>
          <a:custGeom>
            <a:avLst/>
            <a:gdLst/>
            <a:ahLst/>
            <a:cxnLst/>
            <a:rect l="l" t="t" r="r" b="b"/>
            <a:pathLst>
              <a:path w="99597" h="36908" extrusionOk="0">
                <a:moveTo>
                  <a:pt x="0" y="0"/>
                </a:moveTo>
                <a:lnTo>
                  <a:pt x="0" y="36907"/>
                </a:lnTo>
                <a:lnTo>
                  <a:pt x="99596" y="11"/>
                </a:lnTo>
                <a:lnTo>
                  <a:pt x="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39" name="Google Shape;239;p21"/>
          <p:cNvSpPr/>
          <p:nvPr/>
        </p:nvSpPr>
        <p:spPr>
          <a:xfrm rot="10800000">
            <a:off x="5241623" y="4090775"/>
            <a:ext cx="3911921" cy="1057546"/>
          </a:xfrm>
          <a:custGeom>
            <a:avLst/>
            <a:gdLst/>
            <a:ahLst/>
            <a:cxnLst/>
            <a:rect l="l" t="t" r="r" b="b"/>
            <a:pathLst>
              <a:path w="99597" h="28488" extrusionOk="0">
                <a:moveTo>
                  <a:pt x="0" y="1"/>
                </a:moveTo>
                <a:lnTo>
                  <a:pt x="0" y="28488"/>
                </a:lnTo>
                <a:lnTo>
                  <a:pt x="99596"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40" name="Google Shape;240;p21"/>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lvl1pPr lvl="0" rtl="0">
              <a:buNone/>
              <a:defRPr>
                <a:solidFill>
                  <a:srgbClr val="EFEFEF"/>
                </a:solidFill>
                <a:latin typeface="Montserrat" panose="020B0604020202020204" charset="-52"/>
                <a:ea typeface="Montserrat" panose="020B0604020202020204" charset="-52"/>
                <a:cs typeface="Montserrat" panose="020B0604020202020204" charset="-52"/>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fld id="{00000000-1234-1234-1234-123412341234}" type="slidenum">
              <a:rPr lang="es" smtClean="0"/>
              <a:pPr/>
              <a:t>‹№›</a:t>
            </a:fld>
            <a:endParaRPr lang="es" dirty="0"/>
          </a:p>
        </p:txBody>
      </p:sp>
      <p:sp>
        <p:nvSpPr>
          <p:cNvPr id="241" name="Google Shape;241;p21"/>
          <p:cNvSpPr/>
          <p:nvPr/>
        </p:nvSpPr>
        <p:spPr>
          <a:xfrm rot="-5400000">
            <a:off x="-1299834" y="1285448"/>
            <a:ext cx="4323257" cy="1742714"/>
          </a:xfrm>
          <a:custGeom>
            <a:avLst/>
            <a:gdLst/>
            <a:ahLst/>
            <a:cxnLst/>
            <a:rect l="l" t="t" r="r" b="b"/>
            <a:pathLst>
              <a:path w="99597" h="68476" extrusionOk="0">
                <a:moveTo>
                  <a:pt x="99596" y="0"/>
                </a:moveTo>
                <a:lnTo>
                  <a:pt x="0" y="21"/>
                </a:lnTo>
                <a:lnTo>
                  <a:pt x="99596" y="68476"/>
                </a:lnTo>
                <a:lnTo>
                  <a:pt x="99596" y="0"/>
                </a:lnTo>
                <a:close/>
              </a:path>
            </a:pathLst>
          </a:custGeom>
          <a:solidFill>
            <a:srgbClr val="EDEDEB">
              <a:alpha val="284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242" name="Google Shape;242;p21"/>
          <p:cNvSpPr/>
          <p:nvPr/>
        </p:nvSpPr>
        <p:spPr>
          <a:xfrm rot="-5400000" flipH="1">
            <a:off x="-508047" y="493661"/>
            <a:ext cx="2740411" cy="1743442"/>
          </a:xfrm>
          <a:custGeom>
            <a:avLst/>
            <a:gdLst/>
            <a:ahLst/>
            <a:cxnLst/>
            <a:rect l="l" t="t" r="r" b="b"/>
            <a:pathLst>
              <a:path w="99597" h="36908" extrusionOk="0">
                <a:moveTo>
                  <a:pt x="0" y="0"/>
                </a:moveTo>
                <a:lnTo>
                  <a:pt x="0" y="36907"/>
                </a:lnTo>
                <a:lnTo>
                  <a:pt x="99596" y="11"/>
                </a:lnTo>
                <a:lnTo>
                  <a:pt x="0" y="0"/>
                </a:lnTo>
                <a:close/>
              </a:path>
            </a:pathLst>
          </a:custGeom>
          <a:solidFill>
            <a:srgbClr val="FCCC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43" name="Google Shape;243;p21"/>
          <p:cNvSpPr/>
          <p:nvPr/>
        </p:nvSpPr>
        <p:spPr>
          <a:xfrm rot="-5400000" flipH="1">
            <a:off x="-214576" y="200189"/>
            <a:ext cx="2129135" cy="1719108"/>
          </a:xfrm>
          <a:custGeom>
            <a:avLst/>
            <a:gdLst/>
            <a:ahLst/>
            <a:cxnLst/>
            <a:rect l="l" t="t" r="r" b="b"/>
            <a:pathLst>
              <a:path w="99597" h="28488" extrusionOk="0">
                <a:moveTo>
                  <a:pt x="0" y="1"/>
                </a:moveTo>
                <a:lnTo>
                  <a:pt x="0" y="28488"/>
                </a:lnTo>
                <a:lnTo>
                  <a:pt x="99596" y="1"/>
                </a:lnTo>
                <a:close/>
              </a:path>
            </a:pathLst>
          </a:custGeom>
          <a:solidFill>
            <a:srgbClr val="E9AA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latin typeface="Montserrat" panose="020B0604020202020204" charset="-52"/>
            </a:endParaRPr>
          </a:p>
        </p:txBody>
      </p:sp>
      <p:sp>
        <p:nvSpPr>
          <p:cNvPr id="244" name="Google Shape;244;p21"/>
          <p:cNvSpPr txBox="1">
            <a:spLocks noGrp="1"/>
          </p:cNvSpPr>
          <p:nvPr>
            <p:ph type="subTitle" idx="1"/>
          </p:nvPr>
        </p:nvSpPr>
        <p:spPr>
          <a:xfrm>
            <a:off x="144650" y="783575"/>
            <a:ext cx="8854800" cy="21009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4800">
                <a:solidFill>
                  <a:srgbClr val="FFFFFF"/>
                </a:solidFill>
                <a:latin typeface="Montserrat Black"/>
                <a:ea typeface="Montserrat Black"/>
                <a:cs typeface="Montserrat Black"/>
                <a:sym typeface="Montserrat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245" name="Google Shape;245;p21"/>
          <p:cNvSpPr txBox="1">
            <a:spLocks noGrp="1"/>
          </p:cNvSpPr>
          <p:nvPr>
            <p:ph type="subTitle" idx="3"/>
          </p:nvPr>
        </p:nvSpPr>
        <p:spPr>
          <a:xfrm>
            <a:off x="684775" y="3017400"/>
            <a:ext cx="7702800" cy="9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rgbClr val="FFFFFF"/>
                </a:solidFill>
                <a:latin typeface="Montserrat" panose="020B0604020202020204" charset="-52"/>
              </a:defRPr>
            </a:lvl1pPr>
            <a:lvl2pPr lvl="1" algn="ctr" rtl="0">
              <a:lnSpc>
                <a:spcPct val="100000"/>
              </a:lnSpc>
              <a:spcBef>
                <a:spcPts val="0"/>
              </a:spcBef>
              <a:spcAft>
                <a:spcPts val="0"/>
              </a:spcAft>
              <a:buNone/>
              <a:defRPr sz="1200">
                <a:solidFill>
                  <a:srgbClr val="FFFFFF"/>
                </a:solidFill>
              </a:defRPr>
            </a:lvl2pPr>
            <a:lvl3pPr lvl="2" algn="ctr" rtl="0">
              <a:lnSpc>
                <a:spcPct val="100000"/>
              </a:lnSpc>
              <a:spcBef>
                <a:spcPts val="0"/>
              </a:spcBef>
              <a:spcAft>
                <a:spcPts val="0"/>
              </a:spcAft>
              <a:buNone/>
              <a:defRPr sz="1200">
                <a:solidFill>
                  <a:srgbClr val="FFFFFF"/>
                </a:solidFill>
              </a:defRPr>
            </a:lvl3pPr>
            <a:lvl4pPr lvl="3" algn="ctr" rtl="0">
              <a:lnSpc>
                <a:spcPct val="100000"/>
              </a:lnSpc>
              <a:spcBef>
                <a:spcPts val="0"/>
              </a:spcBef>
              <a:spcAft>
                <a:spcPts val="0"/>
              </a:spcAft>
              <a:buNone/>
              <a:defRPr sz="1200">
                <a:solidFill>
                  <a:srgbClr val="FFFFFF"/>
                </a:solidFill>
              </a:defRPr>
            </a:lvl4pPr>
            <a:lvl5pPr lvl="4" algn="ctr" rtl="0">
              <a:lnSpc>
                <a:spcPct val="100000"/>
              </a:lnSpc>
              <a:spcBef>
                <a:spcPts val="0"/>
              </a:spcBef>
              <a:spcAft>
                <a:spcPts val="0"/>
              </a:spcAft>
              <a:buNone/>
              <a:defRPr sz="1200">
                <a:solidFill>
                  <a:srgbClr val="FFFFFF"/>
                </a:solidFill>
              </a:defRPr>
            </a:lvl5pPr>
            <a:lvl6pPr lvl="5" algn="ctr" rtl="0">
              <a:lnSpc>
                <a:spcPct val="100000"/>
              </a:lnSpc>
              <a:spcBef>
                <a:spcPts val="0"/>
              </a:spcBef>
              <a:spcAft>
                <a:spcPts val="0"/>
              </a:spcAft>
              <a:buNone/>
              <a:defRPr sz="1200">
                <a:solidFill>
                  <a:srgbClr val="FFFFFF"/>
                </a:solidFill>
              </a:defRPr>
            </a:lvl6pPr>
            <a:lvl7pPr lvl="6" algn="ctr" rtl="0">
              <a:lnSpc>
                <a:spcPct val="100000"/>
              </a:lnSpc>
              <a:spcBef>
                <a:spcPts val="0"/>
              </a:spcBef>
              <a:spcAft>
                <a:spcPts val="0"/>
              </a:spcAft>
              <a:buNone/>
              <a:defRPr sz="1200">
                <a:solidFill>
                  <a:srgbClr val="FFFFFF"/>
                </a:solidFill>
              </a:defRPr>
            </a:lvl7pPr>
            <a:lvl8pPr lvl="7" algn="ctr" rtl="0">
              <a:lnSpc>
                <a:spcPct val="100000"/>
              </a:lnSpc>
              <a:spcBef>
                <a:spcPts val="0"/>
              </a:spcBef>
              <a:spcAft>
                <a:spcPts val="0"/>
              </a:spcAft>
              <a:buNone/>
              <a:defRPr sz="1200">
                <a:solidFill>
                  <a:srgbClr val="FFFFFF"/>
                </a:solidFill>
              </a:defRPr>
            </a:lvl8pPr>
            <a:lvl9pPr lvl="8" algn="ctr" rtl="0">
              <a:lnSpc>
                <a:spcPct val="100000"/>
              </a:lnSpc>
              <a:spcBef>
                <a:spcPts val="0"/>
              </a:spcBef>
              <a:spcAft>
                <a:spcPts val="0"/>
              </a:spcAft>
              <a:buNone/>
              <a:defRPr sz="1200">
                <a:solidFill>
                  <a:srgbClr val="FFFFFF"/>
                </a:solidFill>
              </a:defRPr>
            </a:lvl9pPr>
          </a:lstStyle>
          <a:p>
            <a:endParaRPr dirty="0"/>
          </a:p>
        </p:txBody>
      </p:sp>
      <p:cxnSp>
        <p:nvCxnSpPr>
          <p:cNvPr id="246" name="Google Shape;246;p21"/>
          <p:cNvCxnSpPr/>
          <p:nvPr/>
        </p:nvCxnSpPr>
        <p:spPr>
          <a:xfrm>
            <a:off x="3814350" y="2884463"/>
            <a:ext cx="1515300" cy="0"/>
          </a:xfrm>
          <a:prstGeom prst="straightConnector1">
            <a:avLst/>
          </a:prstGeom>
          <a:noFill/>
          <a:ln w="19050" cap="flat" cmpd="sng">
            <a:solidFill>
              <a:srgbClr val="FCCC3B"/>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8350" y="375600"/>
            <a:ext cx="7047300" cy="4824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rgbClr val="314256"/>
              </a:buClr>
              <a:buSzPts val="2400"/>
              <a:buFont typeface="Montserrat"/>
              <a:buNone/>
              <a:defRPr sz="2400" b="1">
                <a:solidFill>
                  <a:srgbClr val="314256"/>
                </a:solidFill>
                <a:latin typeface="Montserrat"/>
                <a:ea typeface="Montserrat"/>
                <a:cs typeface="Montserrat"/>
                <a:sym typeface="Montserrat"/>
              </a:defRPr>
            </a:lvl1pPr>
            <a:lvl2pPr lvl="1"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2pPr>
            <a:lvl3pPr lvl="2"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3pPr>
            <a:lvl4pPr lvl="3"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4pPr>
            <a:lvl5pPr lvl="4"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5pPr>
            <a:lvl6pPr lvl="5"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6pPr>
            <a:lvl7pPr lvl="6"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7pPr>
            <a:lvl8pPr lvl="7"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8pPr>
            <a:lvl9pPr lvl="8"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68100" y="2486100"/>
            <a:ext cx="7047300" cy="21102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1pPr>
            <a:lvl2pPr marL="914400" lvl="1" indent="-3302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2pPr>
            <a:lvl3pPr marL="1371600" lvl="2" indent="-32385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3pPr>
            <a:lvl4pPr marL="1828800" lvl="3" indent="-32385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4pPr>
            <a:lvl5pPr marL="2286000" lvl="4" indent="-3175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5pPr>
            <a:lvl6pPr marL="2743200" lvl="5" indent="-3175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6pPr>
            <a:lvl7pPr marL="3200400" lvl="6" indent="-31115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7pPr>
            <a:lvl8pPr marL="3657600" lvl="7" indent="-31115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8pPr>
            <a:lvl9pPr marL="4114800" lvl="8" indent="-304800" rtl="0">
              <a:lnSpc>
                <a:spcPct val="115000"/>
              </a:lnSpc>
              <a:spcBef>
                <a:spcPts val="0"/>
              </a:spcBef>
              <a:spcAft>
                <a:spcPts val="0"/>
              </a:spcAft>
              <a:buClr>
                <a:srgbClr val="999999"/>
              </a:buClr>
              <a:buSzPts val="1200"/>
              <a:buFont typeface="Cabin"/>
              <a:buChar char="■"/>
              <a:defRPr sz="1200">
                <a:solidFill>
                  <a:srgbClr val="999999"/>
                </a:solidFill>
                <a:latin typeface="Cabin"/>
                <a:ea typeface="Cabin"/>
                <a:cs typeface="Cabin"/>
                <a:sym typeface="Cabin"/>
              </a:defRPr>
            </a:lvl9pPr>
          </a:lstStyle>
          <a:p>
            <a:endParaRPr dirty="0"/>
          </a:p>
        </p:txBody>
      </p:sp>
      <p:sp>
        <p:nvSpPr>
          <p:cNvPr id="8" name="Google Shape;8;p1"/>
          <p:cNvSpPr txBox="1">
            <a:spLocks noGrp="1"/>
          </p:cNvSpPr>
          <p:nvPr>
            <p:ph type="sldNum" idx="12"/>
          </p:nvPr>
        </p:nvSpPr>
        <p:spPr>
          <a:xfrm>
            <a:off x="8741702" y="4749900"/>
            <a:ext cx="402300" cy="393600"/>
          </a:xfrm>
          <a:prstGeom prst="rect">
            <a:avLst/>
          </a:prstGeom>
          <a:noFill/>
          <a:ln>
            <a:noFill/>
          </a:ln>
        </p:spPr>
        <p:txBody>
          <a:bodyPr spcFirstLastPara="1" wrap="square" lIns="91425" tIns="91425" rIns="91425" bIns="91425" anchor="t" anchorCtr="0">
            <a:noAutofit/>
          </a:bodyPr>
          <a:lstStyle>
            <a:lvl1pPr lvl="0" rtl="0">
              <a:buNone/>
              <a:defRPr sz="800">
                <a:solidFill>
                  <a:srgbClr val="3E516C"/>
                </a:solidFill>
                <a:latin typeface="Montserrat" panose="020B0604020202020204" charset="-52"/>
                <a:ea typeface="Montserrat" panose="020B0604020202020204" charset="-52"/>
                <a:cs typeface="Montserrat" panose="020B0604020202020204" charset="-52"/>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fld id="{00000000-1234-1234-1234-123412341234}" type="slidenum">
              <a:rPr lang="es" smtClean="0"/>
              <a:pPr/>
              <a:t>‹№›</a:t>
            </a:fld>
            <a:endParaRPr lang="es" dirty="0"/>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6" r:id="rId4"/>
    <p:sldLayoutId id="2147483658" r:id="rId5"/>
    <p:sldLayoutId id="2147483663" r:id="rId6"/>
    <p:sldLayoutId id="2147483664" r:id="rId7"/>
    <p:sldLayoutId id="2147483665"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20B0604020202020204" charset="-52"/>
          <a:ea typeface="Montserrat" panose="020B0604020202020204" charset="-5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earch.ligazakon.ua/l_doc2.nsf/link1/ed_2020_08_16/pravo1/T190361.html?pravo=1" TargetMode="External"/><Relationship Id="rId4" Type="http://schemas.openxmlformats.org/officeDocument/2006/relationships/hyperlink" Target="http://search.ligazakon.ua/l_doc2.nsf/link1/an_844182/ed_2020_10_16/pravo1/T030435.html?pravo=1#84418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8"/>
          <p:cNvSpPr txBox="1">
            <a:spLocks noGrp="1"/>
          </p:cNvSpPr>
          <p:nvPr>
            <p:ph type="title"/>
          </p:nvPr>
        </p:nvSpPr>
        <p:spPr>
          <a:xfrm>
            <a:off x="1876927" y="119270"/>
            <a:ext cx="5645216" cy="32760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uk-UA" dirty="0"/>
              <a:t>ВС</a:t>
            </a:r>
            <a:br>
              <a:rPr lang="uk-UA" dirty="0"/>
            </a:br>
            <a:r>
              <a:rPr lang="uk-UA" dirty="0"/>
              <a:t>усталена практика та актуальні зміни</a:t>
            </a:r>
            <a:endParaRPr sz="3600" b="0" dirty="0">
              <a:solidFill>
                <a:srgbClr val="3E516C"/>
              </a:solidFill>
              <a:latin typeface="Montserrat Medium"/>
              <a:ea typeface="Montserrat Medium"/>
              <a:cs typeface="Montserrat Medium"/>
              <a:sym typeface="Montserrat Medium"/>
            </a:endParaRPr>
          </a:p>
        </p:txBody>
      </p:sp>
      <p:pic>
        <p:nvPicPr>
          <p:cNvPr id="12" name="Рисунок 11">
            <a:extLst>
              <a:ext uri="{FF2B5EF4-FFF2-40B4-BE49-F238E27FC236}">
                <a16:creationId xmlns:a16="http://schemas.microsoft.com/office/drawing/2014/main" id="{310E8850-E6F1-5B42-9D5D-16D2057AB6D8}"/>
              </a:ext>
            </a:extLst>
          </p:cNvPr>
          <p:cNvPicPr>
            <a:picLocks noChangeAspect="1"/>
          </p:cNvPicPr>
          <p:nvPr/>
        </p:nvPicPr>
        <p:blipFill>
          <a:blip r:embed="rId3"/>
          <a:stretch>
            <a:fillRect/>
          </a:stretch>
        </p:blipFill>
        <p:spPr>
          <a:xfrm>
            <a:off x="0" y="0"/>
            <a:ext cx="1057023" cy="1222408"/>
          </a:xfrm>
          <a:prstGeom prst="rect">
            <a:avLst/>
          </a:prstGeom>
        </p:spPr>
      </p:pic>
      <p:sp>
        <p:nvSpPr>
          <p:cNvPr id="5" name="Прямокутник 4">
            <a:extLst>
              <a:ext uri="{FF2B5EF4-FFF2-40B4-BE49-F238E27FC236}">
                <a16:creationId xmlns:a16="http://schemas.microsoft.com/office/drawing/2014/main" id="{C16BD3F3-42C6-43AF-A88A-218B525A2214}"/>
              </a:ext>
            </a:extLst>
          </p:cNvPr>
          <p:cNvSpPr/>
          <p:nvPr/>
        </p:nvSpPr>
        <p:spPr>
          <a:xfrm>
            <a:off x="1403498" y="1467293"/>
            <a:ext cx="6627628" cy="45719"/>
          </a:xfrm>
          <a:prstGeom prst="rec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latin typeface="Montserrat" panose="020B0604020202020204" charset="-5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58"/>
          <p:cNvSpPr txBox="1">
            <a:spLocks noGrp="1"/>
          </p:cNvSpPr>
          <p:nvPr>
            <p:ph type="ctrTitle" idx="4294967295"/>
          </p:nvPr>
        </p:nvSpPr>
        <p:spPr>
          <a:xfrm>
            <a:off x="1569388" y="1307862"/>
            <a:ext cx="6203700" cy="3105112"/>
          </a:xfrm>
          <a:prstGeom prst="rect">
            <a:avLst/>
          </a:prstGeom>
        </p:spPr>
        <p:txBody>
          <a:bodyPr spcFirstLastPara="1" wrap="square" lIns="91425" tIns="91425" rIns="91425" bIns="91425" anchor="t" anchorCtr="0">
            <a:noAutofit/>
          </a:bodyPr>
          <a:lstStyle/>
          <a:p>
            <a:pPr marL="457200" lvl="0" indent="-304800">
              <a:buSzPts val="1200"/>
              <a:buChar char="◂"/>
            </a:pPr>
            <a:r>
              <a:rPr lang="uk-UA" sz="1000" b="0" i="0" dirty="0">
                <a:solidFill>
                  <a:srgbClr val="000000"/>
                </a:solidFill>
                <a:effectLst/>
                <a:latin typeface="Montserrat" panose="020B0604020202020204" charset="-52"/>
              </a:rPr>
              <a:t>згода загальних зборів товариства на укладення договору є згодою органу управління товариства, який діє від імені товариства; повноваження органу управління товариства (на надання зазначеної згоди), який діє від імені товариства, не можна ототожнювати з корпоративними правами його учасників, які діяти від імені товариства не мають права</a:t>
            </a:r>
            <a:br>
              <a:rPr lang="uk-UA" sz="1000" b="0" dirty="0">
                <a:latin typeface="Montserrat" panose="020B0604020202020204" charset="-52"/>
              </a:rPr>
            </a:br>
            <a:endParaRPr lang="uk-UA" sz="1000" b="0" dirty="0">
              <a:latin typeface="Montserrat" panose="020B0604020202020204" charset="-52"/>
            </a:endParaRPr>
          </a:p>
          <a:p>
            <a:pPr marL="457200" indent="-304800">
              <a:buSzPts val="1200"/>
              <a:buFont typeface="Montserrat"/>
              <a:buChar char="◂"/>
            </a:pPr>
            <a:r>
              <a:rPr lang="uk-UA" sz="1000" b="0" i="0" dirty="0">
                <a:solidFill>
                  <a:srgbClr val="000000"/>
                </a:solidFill>
                <a:effectLst/>
                <a:latin typeface="Montserrat" panose="020B0604020202020204" charset="-52"/>
              </a:rPr>
              <a:t>за договором, укладеним товариством, права та обов`язки набуває таке товариство як сторона договору; при цьому правовий стан (сукупність прав та обов`язків) безпосередньо учасників цього товариства жодним чином не змінюється;</a:t>
            </a:r>
            <a:br>
              <a:rPr lang="uk-UA" sz="800" b="0" i="0" dirty="0">
                <a:solidFill>
                  <a:srgbClr val="000000"/>
                </a:solidFill>
                <a:effectLst/>
                <a:latin typeface="Montserrat" panose="020B0604020202020204" charset="-52"/>
              </a:rPr>
            </a:br>
            <a:endParaRPr lang="uk-UA" sz="1200" b="0" dirty="0">
              <a:latin typeface="Montserrat" panose="020B0604020202020204" charset="-52"/>
            </a:endParaRPr>
          </a:p>
          <a:p>
            <a:pPr marL="457200" lvl="0" indent="-304800">
              <a:buSzPts val="1200"/>
              <a:buChar char="◂"/>
            </a:pPr>
            <a:r>
              <a:rPr lang="uk-UA" sz="1000" b="0" i="0" dirty="0">
                <a:solidFill>
                  <a:srgbClr val="000000"/>
                </a:solidFill>
                <a:effectLst/>
                <a:latin typeface="Montserrat" panose="020B0604020202020204" charset="-52"/>
              </a:rPr>
              <a:t>підписання генеральним директором оспорюваних договорів без передбаченої статутом згоди загальних зборів цього товариства може свідчити про порушення прав та інтересів самого товариства, а не корпоративних прав його учасника, оскільки генеральний директор діяв саме від імені товариства, а не його учасників.</a:t>
            </a:r>
            <a:br>
              <a:rPr lang="uk-UA" sz="1000" dirty="0"/>
            </a:br>
            <a:endParaRPr lang="uk-UA" sz="1000" b="0" dirty="0"/>
          </a:p>
        </p:txBody>
      </p:sp>
      <p:sp>
        <p:nvSpPr>
          <p:cNvPr id="1341" name="Google Shape;1341;p58"/>
          <p:cNvSpPr txBox="1">
            <a:spLocks noGrp="1"/>
          </p:cNvSpPr>
          <p:nvPr>
            <p:ph type="ctrTitle"/>
          </p:nvPr>
        </p:nvSpPr>
        <p:spPr>
          <a:xfrm>
            <a:off x="2137450" y="475411"/>
            <a:ext cx="6168000" cy="5052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sz="1800" dirty="0"/>
              <a:t>ПОЗИЦІЯ</a:t>
            </a:r>
            <a:endParaRPr sz="1800" dirty="0"/>
          </a:p>
        </p:txBody>
      </p:sp>
      <p:pic>
        <p:nvPicPr>
          <p:cNvPr id="4" name="Рисунок 3">
            <a:extLst>
              <a:ext uri="{FF2B5EF4-FFF2-40B4-BE49-F238E27FC236}">
                <a16:creationId xmlns:a16="http://schemas.microsoft.com/office/drawing/2014/main" id="{7E33C85F-5DD8-7449-97F7-D225EB0D42D0}"/>
              </a:ext>
            </a:extLst>
          </p:cNvPr>
          <p:cNvPicPr>
            <a:picLocks noChangeAspect="1"/>
          </p:cNvPicPr>
          <p:nvPr/>
        </p:nvPicPr>
        <p:blipFill>
          <a:blip r:embed="rId3"/>
          <a:stretch>
            <a:fillRect/>
          </a:stretch>
        </p:blipFill>
        <p:spPr>
          <a:xfrm>
            <a:off x="6735300" y="0"/>
            <a:ext cx="2353377" cy="9282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47"/>
          <p:cNvSpPr txBox="1">
            <a:spLocks noGrp="1"/>
          </p:cNvSpPr>
          <p:nvPr>
            <p:ph type="subTitle" idx="1"/>
          </p:nvPr>
        </p:nvSpPr>
        <p:spPr>
          <a:xfrm>
            <a:off x="119269" y="4606260"/>
            <a:ext cx="4741391" cy="463851"/>
          </a:xfrm>
          <a:prstGeom prst="rect">
            <a:avLst/>
          </a:prstGeom>
        </p:spPr>
        <p:txBody>
          <a:bodyPr spcFirstLastPara="1" wrap="square" lIns="91425" tIns="91425" rIns="91425" bIns="91425" anchor="t" anchorCtr="0">
            <a:noAutofit/>
          </a:bodyPr>
          <a:lstStyle/>
          <a:p>
            <a:pPr marL="0" lvl="0" indent="0"/>
            <a:r>
              <a:rPr lang="uk-UA" dirty="0">
                <a:solidFill>
                  <a:srgbClr val="FFC000"/>
                </a:solidFill>
                <a:latin typeface="Montserrat" panose="020B0604020202020204" charset="-52"/>
              </a:rPr>
              <a:t>Ухвала від 20.07.2020</a:t>
            </a:r>
          </a:p>
        </p:txBody>
      </p:sp>
      <p:pic>
        <p:nvPicPr>
          <p:cNvPr id="4" name="Рисунок 3">
            <a:extLst>
              <a:ext uri="{FF2B5EF4-FFF2-40B4-BE49-F238E27FC236}">
                <a16:creationId xmlns:a16="http://schemas.microsoft.com/office/drawing/2014/main" id="{7E33C85F-5DD8-7449-97F7-D225EB0D42D0}"/>
              </a:ext>
            </a:extLst>
          </p:cNvPr>
          <p:cNvPicPr>
            <a:picLocks noChangeAspect="1"/>
          </p:cNvPicPr>
          <p:nvPr/>
        </p:nvPicPr>
        <p:blipFill>
          <a:blip r:embed="rId3"/>
          <a:stretch>
            <a:fillRect/>
          </a:stretch>
        </p:blipFill>
        <p:spPr>
          <a:xfrm>
            <a:off x="6774484" y="4215254"/>
            <a:ext cx="2353377" cy="928246"/>
          </a:xfrm>
          <a:prstGeom prst="rect">
            <a:avLst/>
          </a:prstGeom>
        </p:spPr>
      </p:pic>
      <p:sp>
        <p:nvSpPr>
          <p:cNvPr id="6" name="TextBox 5">
            <a:extLst>
              <a:ext uri="{FF2B5EF4-FFF2-40B4-BE49-F238E27FC236}">
                <a16:creationId xmlns:a16="http://schemas.microsoft.com/office/drawing/2014/main" id="{32566BE6-292B-4BCE-AA86-77298F8789A1}"/>
              </a:ext>
            </a:extLst>
          </p:cNvPr>
          <p:cNvSpPr txBox="1"/>
          <p:nvPr/>
        </p:nvSpPr>
        <p:spPr>
          <a:xfrm>
            <a:off x="1789043" y="442406"/>
            <a:ext cx="6341165" cy="3477875"/>
          </a:xfrm>
          <a:prstGeom prst="rect">
            <a:avLst/>
          </a:prstGeom>
          <a:noFill/>
        </p:spPr>
        <p:txBody>
          <a:bodyPr wrap="square">
            <a:spAutoFit/>
          </a:bodyPr>
          <a:lstStyle/>
          <a:p>
            <a:r>
              <a:rPr lang="uk-UA" sz="1000" b="1" u="sng" dirty="0">
                <a:solidFill>
                  <a:schemeClr val="bg1"/>
                </a:solidFill>
                <a:latin typeface="Montserrat" panose="020B0604020202020204" charset="-52"/>
              </a:rPr>
              <a:t>Обґрунтовуючи необхідність відступити від усталеної позиції ВС КГС вказав наступне:</a:t>
            </a:r>
          </a:p>
          <a:p>
            <a:endParaRPr lang="uk-UA" sz="1000" u="sng" dirty="0">
              <a:solidFill>
                <a:schemeClr val="bg1"/>
              </a:solidFill>
              <a:latin typeface="Montserrat" panose="020B0604020202020204" charset="-52"/>
            </a:endParaRPr>
          </a:p>
          <a:p>
            <a:r>
              <a:rPr lang="uk-UA" sz="1000" b="0" i="0" dirty="0">
                <a:solidFill>
                  <a:schemeClr val="bg1"/>
                </a:solidFill>
                <a:effectLst/>
                <a:latin typeface="Montserrat" panose="020B0604020202020204" charset="-52"/>
              </a:rPr>
              <a:t>позбавлення учасника права оспорити правочин, вчинений з порушенням вимог закону, який спрямований на забезпечення його права брати участь в управлінні господарським товариством при вирішенні суттєвих питань, може призвести до узаконення зловживань з боку інших учасників та/або директора товариства, вчинення ними будь-яких правочинів без винесення відповідних питань на загальні збори учасників та протиправного захоплення товариства чи його майна (рейдерства)</a:t>
            </a:r>
          </a:p>
          <a:p>
            <a:endParaRPr lang="uk-UA" sz="1000" b="0" i="0" dirty="0">
              <a:solidFill>
                <a:schemeClr val="bg1"/>
              </a:solidFill>
              <a:effectLst/>
              <a:latin typeface="Montserrat" panose="020B0604020202020204" charset="-52"/>
            </a:endParaRPr>
          </a:p>
          <a:p>
            <a:endParaRPr lang="uk-UA" sz="1000" b="0" i="0" dirty="0">
              <a:solidFill>
                <a:schemeClr val="bg1"/>
              </a:solidFill>
              <a:effectLst/>
              <a:latin typeface="Montserrat" panose="020B0604020202020204" charset="-52"/>
            </a:endParaRPr>
          </a:p>
          <a:p>
            <a:endParaRPr lang="uk-UA" sz="1000" b="0" i="0" dirty="0">
              <a:solidFill>
                <a:schemeClr val="bg1"/>
              </a:solidFill>
              <a:effectLst/>
              <a:latin typeface="Montserrat" panose="020B0604020202020204" charset="-52"/>
            </a:endParaRPr>
          </a:p>
          <a:p>
            <a:r>
              <a:rPr lang="uk-UA" sz="1000" dirty="0">
                <a:solidFill>
                  <a:schemeClr val="bg1"/>
                </a:solidFill>
                <a:latin typeface="Montserrat" panose="020B0604020202020204" charset="-52"/>
              </a:rPr>
              <a:t>потреба у визначеності не означає, що норми права повинні застосовуватися з такою негнучкістю, що унеможливлювала б врахування імперативів гуманності і справедливості</a:t>
            </a:r>
          </a:p>
          <a:p>
            <a:endParaRPr lang="uk-UA" sz="1000" dirty="0">
              <a:solidFill>
                <a:schemeClr val="bg1"/>
              </a:solidFill>
              <a:latin typeface="Montserrat" panose="020B0604020202020204" charset="-52"/>
            </a:endParaRPr>
          </a:p>
          <a:p>
            <a:endParaRPr lang="uk-UA" sz="1000" dirty="0">
              <a:solidFill>
                <a:schemeClr val="bg1"/>
              </a:solidFill>
              <a:latin typeface="Montserrat" panose="020B0604020202020204" charset="-52"/>
            </a:endParaRPr>
          </a:p>
          <a:p>
            <a:endParaRPr lang="uk-UA" sz="1000" dirty="0">
              <a:solidFill>
                <a:schemeClr val="bg1"/>
              </a:solidFill>
              <a:latin typeface="Montserrat" panose="020B0604020202020204" charset="-52"/>
            </a:endParaRPr>
          </a:p>
          <a:p>
            <a:endParaRPr lang="uk-UA" sz="1000" dirty="0">
              <a:solidFill>
                <a:schemeClr val="bg1"/>
              </a:solidFill>
              <a:latin typeface="Montserrat" panose="020B0604020202020204" charset="-52"/>
            </a:endParaRPr>
          </a:p>
          <a:p>
            <a:r>
              <a:rPr lang="uk-UA" sz="1000" dirty="0">
                <a:solidFill>
                  <a:schemeClr val="bg1"/>
                </a:solidFill>
                <a:latin typeface="Montserrat" panose="020B0604020202020204" charset="-52"/>
              </a:rPr>
              <a:t>застосування передбаченого пунктом 12 частини 1 статті 20 і статтею 54 Господарського процесуального кодексу способу захисту - відшкодування збитків, заподіяних юридичній особі діями (бездіяльністю) її посадової особи за позовом власника (учасника, акціонера) юридичної особи, поданим в її інтересах, не у всіх випадках дозволяє учаснику ефективно захистити свої права від недобросовісного менеджменту.</a:t>
            </a:r>
          </a:p>
        </p:txBody>
      </p:sp>
      <p:sp>
        <p:nvSpPr>
          <p:cNvPr id="7" name="Google Shape;4865;p63">
            <a:extLst>
              <a:ext uri="{FF2B5EF4-FFF2-40B4-BE49-F238E27FC236}">
                <a16:creationId xmlns:a16="http://schemas.microsoft.com/office/drawing/2014/main" id="{9D3EB1F7-00CF-4072-A58B-1E2626E92A56}"/>
              </a:ext>
            </a:extLst>
          </p:cNvPr>
          <p:cNvSpPr/>
          <p:nvPr/>
        </p:nvSpPr>
        <p:spPr>
          <a:xfrm>
            <a:off x="1551678" y="790447"/>
            <a:ext cx="237365" cy="11644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Montserrat" panose="020B0604020202020204" charset="-52"/>
            </a:endParaRPr>
          </a:p>
        </p:txBody>
      </p:sp>
      <p:sp>
        <p:nvSpPr>
          <p:cNvPr id="8" name="Google Shape;4865;p63">
            <a:extLst>
              <a:ext uri="{FF2B5EF4-FFF2-40B4-BE49-F238E27FC236}">
                <a16:creationId xmlns:a16="http://schemas.microsoft.com/office/drawing/2014/main" id="{A56C86F2-066F-4337-BA86-86FB1BFBB7A8}"/>
              </a:ext>
            </a:extLst>
          </p:cNvPr>
          <p:cNvSpPr/>
          <p:nvPr/>
        </p:nvSpPr>
        <p:spPr>
          <a:xfrm>
            <a:off x="1551677" y="2181343"/>
            <a:ext cx="237365" cy="11644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Montserrat" panose="020B0604020202020204" charset="-52"/>
            </a:endParaRPr>
          </a:p>
        </p:txBody>
      </p:sp>
      <p:sp>
        <p:nvSpPr>
          <p:cNvPr id="9" name="Google Shape;4865;p63">
            <a:extLst>
              <a:ext uri="{FF2B5EF4-FFF2-40B4-BE49-F238E27FC236}">
                <a16:creationId xmlns:a16="http://schemas.microsoft.com/office/drawing/2014/main" id="{43581306-C47A-4364-93C7-6B983282826F}"/>
              </a:ext>
            </a:extLst>
          </p:cNvPr>
          <p:cNvSpPr/>
          <p:nvPr/>
        </p:nvSpPr>
        <p:spPr>
          <a:xfrm>
            <a:off x="1551678" y="3157144"/>
            <a:ext cx="237365" cy="11644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Montserrat" panose="020B0604020202020204" charset="-52"/>
            </a:endParaRPr>
          </a:p>
        </p:txBody>
      </p:sp>
    </p:spTree>
    <p:extLst>
      <p:ext uri="{BB962C8B-B14F-4D97-AF65-F5344CB8AC3E}">
        <p14:creationId xmlns:p14="http://schemas.microsoft.com/office/powerpoint/2010/main" val="391806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txBox="1">
            <a:spLocks noGrp="1"/>
          </p:cNvSpPr>
          <p:nvPr>
            <p:ph type="body" idx="1"/>
          </p:nvPr>
        </p:nvSpPr>
        <p:spPr>
          <a:xfrm>
            <a:off x="970384" y="1690385"/>
            <a:ext cx="6572365" cy="15033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b="0" i="0" dirty="0">
                <a:solidFill>
                  <a:srgbClr val="000000"/>
                </a:solidFill>
                <a:effectLst/>
              </a:rPr>
              <a:t>Велика Палата Верховного Суду Ухвалою від 15.09.2020 року визначила, що не вбачає підстав для розгляду питання про відступ від правового висновку щодо застосування норм права, викладеного в раніше ухвалених постановах від 8 і 15 жовтня 2019 року у справах № 916/2084/17 і №905/2559/17, від 3 грудня 2019 року у справі № 904/10956/16</a:t>
            </a:r>
          </a:p>
          <a:p>
            <a:pPr marL="0" lvl="0" indent="0" algn="l" rtl="0">
              <a:spcBef>
                <a:spcPts val="0"/>
              </a:spcBef>
              <a:spcAft>
                <a:spcPts val="0"/>
              </a:spcAft>
              <a:buNone/>
            </a:pPr>
            <a:endParaRPr lang="ru-RU" sz="1400" dirty="0">
              <a:solidFill>
                <a:srgbClr val="000000"/>
              </a:solidFill>
            </a:endParaRPr>
          </a:p>
          <a:p>
            <a:pPr marL="0" lvl="0" indent="0" algn="l" rtl="0">
              <a:spcBef>
                <a:spcPts val="0"/>
              </a:spcBef>
              <a:spcAft>
                <a:spcPts val="0"/>
              </a:spcAft>
              <a:buNone/>
            </a:pPr>
            <a:endParaRPr lang="ru-RU" dirty="0">
              <a:solidFill>
                <a:srgbClr val="000000"/>
              </a:solidFill>
            </a:endParaRPr>
          </a:p>
          <a:p>
            <a:pPr marL="0" lvl="0" indent="0" algn="l" rtl="0">
              <a:spcBef>
                <a:spcPts val="0"/>
              </a:spcBef>
              <a:spcAft>
                <a:spcPts val="0"/>
              </a:spcAft>
              <a:buNone/>
            </a:pPr>
            <a:endParaRPr lang="ru-RU" sz="1400" dirty="0">
              <a:solidFill>
                <a:srgbClr val="000000"/>
              </a:solidFill>
            </a:endParaRPr>
          </a:p>
        </p:txBody>
      </p:sp>
      <p:sp>
        <p:nvSpPr>
          <p:cNvPr id="334" name="Google Shape;334;p33"/>
          <p:cNvSpPr txBox="1">
            <a:spLocks noGrp="1"/>
          </p:cNvSpPr>
          <p:nvPr>
            <p:ph type="sldNum" idx="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12</a:t>
            </a:fld>
            <a:endParaRPr/>
          </a:p>
        </p:txBody>
      </p:sp>
      <p:pic>
        <p:nvPicPr>
          <p:cNvPr id="5" name="Рисунок 4">
            <a:extLst>
              <a:ext uri="{FF2B5EF4-FFF2-40B4-BE49-F238E27FC236}">
                <a16:creationId xmlns:a16="http://schemas.microsoft.com/office/drawing/2014/main" id="{F3817D5C-7E95-874D-A653-CD75D1A3A876}"/>
              </a:ext>
            </a:extLst>
          </p:cNvPr>
          <p:cNvPicPr>
            <a:picLocks noChangeAspect="1"/>
          </p:cNvPicPr>
          <p:nvPr/>
        </p:nvPicPr>
        <p:blipFill>
          <a:blip r:embed="rId3"/>
          <a:stretch>
            <a:fillRect/>
          </a:stretch>
        </p:blipFill>
        <p:spPr>
          <a:xfrm>
            <a:off x="6735300" y="0"/>
            <a:ext cx="2353377" cy="9282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57"/>
          <p:cNvSpPr txBox="1">
            <a:spLocks noGrp="1"/>
          </p:cNvSpPr>
          <p:nvPr>
            <p:ph type="subTitle" idx="1"/>
          </p:nvPr>
        </p:nvSpPr>
        <p:spPr>
          <a:xfrm>
            <a:off x="2122200" y="2765302"/>
            <a:ext cx="4899600" cy="123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uk-UA" b="1" dirty="0">
                <a:solidFill>
                  <a:srgbClr val="374957"/>
                </a:solidFill>
                <a:latin typeface="Montserrat" panose="020B0604020202020204" charset="-52"/>
              </a:rPr>
              <a:t>Виникли додаткові запитання</a:t>
            </a:r>
            <a:r>
              <a:rPr lang="es" b="1" dirty="0">
                <a:solidFill>
                  <a:srgbClr val="374957"/>
                </a:solidFill>
                <a:latin typeface="Montserrat" panose="020B0604020202020204" charset="-52"/>
              </a:rPr>
              <a:t>?</a:t>
            </a:r>
            <a:endParaRPr b="1" dirty="0">
              <a:solidFill>
                <a:srgbClr val="374957"/>
              </a:solidFill>
              <a:latin typeface="Montserrat" panose="020B0604020202020204" charset="-52"/>
            </a:endParaRPr>
          </a:p>
          <a:p>
            <a:pPr marL="0" lvl="0" indent="0" algn="ctr" rtl="0">
              <a:spcBef>
                <a:spcPts val="0"/>
              </a:spcBef>
              <a:spcAft>
                <a:spcPts val="0"/>
              </a:spcAft>
              <a:buClr>
                <a:schemeClr val="dk1"/>
              </a:buClr>
              <a:buSzPts val="1100"/>
              <a:buFont typeface="Arial"/>
              <a:buNone/>
            </a:pPr>
            <a:endParaRPr b="1" dirty="0">
              <a:solidFill>
                <a:srgbClr val="374957"/>
              </a:solidFill>
              <a:latin typeface="Montserrat" panose="020B0604020202020204" charset="-52"/>
            </a:endParaRPr>
          </a:p>
          <a:p>
            <a:pPr marL="0" lvl="0" indent="0">
              <a:lnSpc>
                <a:spcPct val="100000"/>
              </a:lnSpc>
              <a:buClr>
                <a:schemeClr val="dk1"/>
              </a:buClr>
              <a:buSzPts val="1100"/>
            </a:pPr>
            <a:r>
              <a:rPr lang="es" dirty="0">
                <a:solidFill>
                  <a:srgbClr val="374957"/>
                </a:solidFill>
                <a:latin typeface="Montserrat" panose="020B0604020202020204" charset="-52"/>
              </a:rPr>
              <a:t>nata</a:t>
            </a:r>
            <a:r>
              <a:rPr lang="en-US" dirty="0" err="1">
                <a:solidFill>
                  <a:srgbClr val="374957"/>
                </a:solidFill>
                <a:latin typeface="Montserrat" panose="020B0604020202020204" charset="-52"/>
              </a:rPr>
              <a:t>lya</a:t>
            </a:r>
            <a:r>
              <a:rPr lang="en-US" dirty="0">
                <a:solidFill>
                  <a:srgbClr val="374957"/>
                </a:solidFill>
                <a:latin typeface="Montserrat" panose="020B0604020202020204" charset="-52"/>
              </a:rPr>
              <a:t>@</a:t>
            </a:r>
            <a:r>
              <a:rPr lang="es" dirty="0">
                <a:solidFill>
                  <a:srgbClr val="374957"/>
                </a:solidFill>
                <a:latin typeface="Montserrat" panose="020B0604020202020204" charset="-52"/>
              </a:rPr>
              <a:t>slipenchuk.partners</a:t>
            </a:r>
            <a:endParaRPr dirty="0">
              <a:solidFill>
                <a:srgbClr val="374957"/>
              </a:solidFill>
              <a:latin typeface="Montserrat" panose="020B0604020202020204" charset="-52"/>
            </a:endParaRPr>
          </a:p>
          <a:p>
            <a:pPr marL="0" lvl="0" indent="0" algn="ctr" rtl="0">
              <a:lnSpc>
                <a:spcPct val="100000"/>
              </a:lnSpc>
              <a:spcBef>
                <a:spcPts val="0"/>
              </a:spcBef>
              <a:spcAft>
                <a:spcPts val="0"/>
              </a:spcAft>
              <a:buClr>
                <a:schemeClr val="dk1"/>
              </a:buClr>
              <a:buSzPts val="1100"/>
              <a:buFont typeface="Arial"/>
              <a:buNone/>
            </a:pPr>
            <a:r>
              <a:rPr lang="es" dirty="0">
                <a:solidFill>
                  <a:srgbClr val="374957"/>
                </a:solidFill>
                <a:latin typeface="Montserrat" panose="020B0604020202020204" charset="-52"/>
              </a:rPr>
              <a:t>+380 50 200 86 88 </a:t>
            </a:r>
            <a:endParaRPr dirty="0">
              <a:solidFill>
                <a:srgbClr val="374957"/>
              </a:solidFill>
              <a:latin typeface="Montserrat" panose="020B0604020202020204" charset="-52"/>
            </a:endParaRPr>
          </a:p>
          <a:p>
            <a:pPr marL="0" lvl="0" indent="0" algn="ctr" rtl="0">
              <a:lnSpc>
                <a:spcPct val="100000"/>
              </a:lnSpc>
              <a:spcBef>
                <a:spcPts val="0"/>
              </a:spcBef>
              <a:spcAft>
                <a:spcPts val="0"/>
              </a:spcAft>
              <a:buNone/>
            </a:pPr>
            <a:r>
              <a:rPr lang="en-US" dirty="0">
                <a:solidFill>
                  <a:srgbClr val="374957"/>
                </a:solidFill>
                <a:latin typeface="Montserrat" panose="020B0604020202020204" charset="-52"/>
              </a:rPr>
              <a:t>http://slipenchuk</a:t>
            </a:r>
            <a:r>
              <a:rPr lang="es" dirty="0">
                <a:solidFill>
                  <a:srgbClr val="374957"/>
                </a:solidFill>
                <a:latin typeface="Montserrat" panose="020B0604020202020204" charset="-52"/>
              </a:rPr>
              <a:t>.partners</a:t>
            </a:r>
            <a:endParaRPr dirty="0">
              <a:solidFill>
                <a:srgbClr val="374957"/>
              </a:solidFill>
              <a:latin typeface="Montserrat" panose="020B0604020202020204" charset="-52"/>
            </a:endParaRPr>
          </a:p>
        </p:txBody>
      </p:sp>
      <p:sp>
        <p:nvSpPr>
          <p:cNvPr id="1335" name="Google Shape;1335;p57"/>
          <p:cNvSpPr txBox="1">
            <a:spLocks noGrp="1"/>
          </p:cNvSpPr>
          <p:nvPr>
            <p:ph type="title"/>
          </p:nvPr>
        </p:nvSpPr>
        <p:spPr>
          <a:xfrm>
            <a:off x="2122200" y="1826900"/>
            <a:ext cx="4899600" cy="93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dirty="0"/>
              <a:t>Спасибі за увагу</a:t>
            </a:r>
            <a:r>
              <a:rPr lang="es" dirty="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8"/>
          <p:cNvSpPr txBox="1">
            <a:spLocks noGrp="1"/>
          </p:cNvSpPr>
          <p:nvPr>
            <p:ph type="subTitle" idx="1"/>
          </p:nvPr>
        </p:nvSpPr>
        <p:spPr>
          <a:xfrm>
            <a:off x="978194" y="1746504"/>
            <a:ext cx="8021255" cy="11379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1800" dirty="0"/>
              <a:t>«До</a:t>
            </a:r>
            <a:r>
              <a:rPr lang="en-US" sz="1800" dirty="0"/>
              <a:t>/</a:t>
            </a:r>
            <a:r>
              <a:rPr lang="uk-UA" sz="1800" dirty="0"/>
              <a:t>на момент(у) укладення договору  вартість частки сплачено в повному обсязі…»  </a:t>
            </a:r>
            <a:endParaRPr sz="1800" dirty="0"/>
          </a:p>
        </p:txBody>
      </p:sp>
      <p:sp>
        <p:nvSpPr>
          <p:cNvPr id="5" name="Підзаголовок 2">
            <a:extLst>
              <a:ext uri="{FF2B5EF4-FFF2-40B4-BE49-F238E27FC236}">
                <a16:creationId xmlns:a16="http://schemas.microsoft.com/office/drawing/2014/main" id="{838C1DFE-8153-9E4C-9DE6-0B19B02467A0}"/>
              </a:ext>
            </a:extLst>
          </p:cNvPr>
          <p:cNvSpPr txBox="1">
            <a:spLocks/>
          </p:cNvSpPr>
          <p:nvPr/>
        </p:nvSpPr>
        <p:spPr>
          <a:xfrm>
            <a:off x="5988090" y="412289"/>
            <a:ext cx="2662348" cy="94207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ctr" rtl="0">
              <a:lnSpc>
                <a:spcPct val="115000"/>
              </a:lnSpc>
              <a:spcBef>
                <a:spcPts val="0"/>
              </a:spcBef>
              <a:spcAft>
                <a:spcPts val="0"/>
              </a:spcAft>
              <a:buClr>
                <a:srgbClr val="E9AA1B"/>
              </a:buClr>
              <a:buSzPts val="1600"/>
              <a:buFont typeface="Cabin"/>
              <a:buNone/>
              <a:defRPr sz="4800" b="0" i="0" u="none" strike="noStrike" cap="none">
                <a:solidFill>
                  <a:srgbClr val="FFFFFF"/>
                </a:solidFill>
                <a:latin typeface="Montserrat Black"/>
                <a:ea typeface="Montserrat Black"/>
                <a:cs typeface="Montserrat Black"/>
                <a:sym typeface="Montserrat Black"/>
              </a:defRPr>
            </a:lvl1pPr>
            <a:lvl2pPr marL="914400" marR="0" lvl="1" indent="-330200" algn="ctr" rtl="0">
              <a:lnSpc>
                <a:spcPct val="115000"/>
              </a:lnSpc>
              <a:spcBef>
                <a:spcPts val="0"/>
              </a:spcBef>
              <a:spcAft>
                <a:spcPts val="0"/>
              </a:spcAft>
              <a:buClr>
                <a:srgbClr val="E9AA1B"/>
              </a:buClr>
              <a:buSzPts val="1600"/>
              <a:buFont typeface="Cabin"/>
              <a:buNone/>
              <a:defRPr sz="3600" b="0" i="0" u="none" strike="noStrike" cap="none">
                <a:solidFill>
                  <a:srgbClr val="FFFFFF"/>
                </a:solidFill>
                <a:latin typeface="Montserrat Black"/>
                <a:ea typeface="Montserrat Black"/>
                <a:cs typeface="Montserrat Black"/>
                <a:sym typeface="Montserrat Black"/>
              </a:defRPr>
            </a:lvl2pPr>
            <a:lvl3pPr marL="1371600" marR="0" lvl="2" indent="-323850" algn="ctr" rtl="0">
              <a:lnSpc>
                <a:spcPct val="115000"/>
              </a:lnSpc>
              <a:spcBef>
                <a:spcPts val="0"/>
              </a:spcBef>
              <a:spcAft>
                <a:spcPts val="0"/>
              </a:spcAft>
              <a:buClr>
                <a:srgbClr val="E9AA1B"/>
              </a:buClr>
              <a:buSzPts val="1500"/>
              <a:buFont typeface="Cabin"/>
              <a:buNone/>
              <a:defRPr sz="3600" b="0" i="0" u="none" strike="noStrike" cap="none">
                <a:solidFill>
                  <a:srgbClr val="FFFFFF"/>
                </a:solidFill>
                <a:latin typeface="Montserrat Black"/>
                <a:ea typeface="Montserrat Black"/>
                <a:cs typeface="Montserrat Black"/>
                <a:sym typeface="Montserrat Black"/>
              </a:defRPr>
            </a:lvl3pPr>
            <a:lvl4pPr marL="1828800" marR="0" lvl="3" indent="-323850" algn="ctr" rtl="0">
              <a:lnSpc>
                <a:spcPct val="115000"/>
              </a:lnSpc>
              <a:spcBef>
                <a:spcPts val="0"/>
              </a:spcBef>
              <a:spcAft>
                <a:spcPts val="0"/>
              </a:spcAft>
              <a:buClr>
                <a:srgbClr val="E9AA1B"/>
              </a:buClr>
              <a:buSzPts val="1500"/>
              <a:buFont typeface="Cabin"/>
              <a:buNone/>
              <a:defRPr sz="3600" b="0" i="0" u="none" strike="noStrike" cap="none">
                <a:solidFill>
                  <a:srgbClr val="FFFFFF"/>
                </a:solidFill>
                <a:latin typeface="Montserrat Black"/>
                <a:ea typeface="Montserrat Black"/>
                <a:cs typeface="Montserrat Black"/>
                <a:sym typeface="Montserrat Black"/>
              </a:defRPr>
            </a:lvl4pPr>
            <a:lvl5pPr marL="2286000" marR="0" lvl="4" indent="-317500" algn="ctr" rtl="0">
              <a:lnSpc>
                <a:spcPct val="115000"/>
              </a:lnSpc>
              <a:spcBef>
                <a:spcPts val="0"/>
              </a:spcBef>
              <a:spcAft>
                <a:spcPts val="0"/>
              </a:spcAft>
              <a:buClr>
                <a:srgbClr val="E9AA1B"/>
              </a:buClr>
              <a:buSzPts val="1400"/>
              <a:buFont typeface="Cabin"/>
              <a:buNone/>
              <a:defRPr sz="3600" b="0" i="0" u="none" strike="noStrike" cap="none">
                <a:solidFill>
                  <a:srgbClr val="FFFFFF"/>
                </a:solidFill>
                <a:latin typeface="Montserrat Black"/>
                <a:ea typeface="Montserrat Black"/>
                <a:cs typeface="Montserrat Black"/>
                <a:sym typeface="Montserrat Black"/>
              </a:defRPr>
            </a:lvl5pPr>
            <a:lvl6pPr marL="2743200" marR="0" lvl="5" indent="-317500" algn="ctr" rtl="0">
              <a:lnSpc>
                <a:spcPct val="115000"/>
              </a:lnSpc>
              <a:spcBef>
                <a:spcPts val="0"/>
              </a:spcBef>
              <a:spcAft>
                <a:spcPts val="0"/>
              </a:spcAft>
              <a:buClr>
                <a:srgbClr val="E9AA1B"/>
              </a:buClr>
              <a:buSzPts val="1400"/>
              <a:buFont typeface="Cabin"/>
              <a:buNone/>
              <a:defRPr sz="3600" b="0" i="0" u="none" strike="noStrike" cap="none">
                <a:solidFill>
                  <a:srgbClr val="FFFFFF"/>
                </a:solidFill>
                <a:latin typeface="Montserrat Black"/>
                <a:ea typeface="Montserrat Black"/>
                <a:cs typeface="Montserrat Black"/>
                <a:sym typeface="Montserrat Black"/>
              </a:defRPr>
            </a:lvl6pPr>
            <a:lvl7pPr marL="3200400" marR="0" lvl="6" indent="-311150" algn="ctr" rtl="0">
              <a:lnSpc>
                <a:spcPct val="115000"/>
              </a:lnSpc>
              <a:spcBef>
                <a:spcPts val="0"/>
              </a:spcBef>
              <a:spcAft>
                <a:spcPts val="0"/>
              </a:spcAft>
              <a:buClr>
                <a:srgbClr val="999999"/>
              </a:buClr>
              <a:buSzPts val="1300"/>
              <a:buFont typeface="Cabin"/>
              <a:buNone/>
              <a:defRPr sz="3600" b="0" i="0" u="none" strike="noStrike" cap="none">
                <a:solidFill>
                  <a:srgbClr val="FFFFFF"/>
                </a:solidFill>
                <a:latin typeface="Montserrat Black"/>
                <a:ea typeface="Montserrat Black"/>
                <a:cs typeface="Montserrat Black"/>
                <a:sym typeface="Montserrat Black"/>
              </a:defRPr>
            </a:lvl7pPr>
            <a:lvl8pPr marL="3657600" marR="0" lvl="7" indent="-311150" algn="ctr" rtl="0">
              <a:lnSpc>
                <a:spcPct val="115000"/>
              </a:lnSpc>
              <a:spcBef>
                <a:spcPts val="0"/>
              </a:spcBef>
              <a:spcAft>
                <a:spcPts val="0"/>
              </a:spcAft>
              <a:buClr>
                <a:srgbClr val="999999"/>
              </a:buClr>
              <a:buSzPts val="1300"/>
              <a:buFont typeface="Cabin"/>
              <a:buNone/>
              <a:defRPr sz="3600" b="0" i="0" u="none" strike="noStrike" cap="none">
                <a:solidFill>
                  <a:srgbClr val="FFFFFF"/>
                </a:solidFill>
                <a:latin typeface="Montserrat Black"/>
                <a:ea typeface="Montserrat Black"/>
                <a:cs typeface="Montserrat Black"/>
                <a:sym typeface="Montserrat Black"/>
              </a:defRPr>
            </a:lvl8pPr>
            <a:lvl9pPr marL="4114800" marR="0" lvl="8" indent="-304800" algn="ctr" rtl="0">
              <a:lnSpc>
                <a:spcPct val="115000"/>
              </a:lnSpc>
              <a:spcBef>
                <a:spcPts val="0"/>
              </a:spcBef>
              <a:spcAft>
                <a:spcPts val="0"/>
              </a:spcAft>
              <a:buClr>
                <a:srgbClr val="999999"/>
              </a:buClr>
              <a:buSzPts val="1200"/>
              <a:buFont typeface="Cabin"/>
              <a:buNone/>
              <a:defRPr sz="3600" b="0" i="0" u="none" strike="noStrike" cap="none">
                <a:solidFill>
                  <a:srgbClr val="FFFFFF"/>
                </a:solidFill>
                <a:latin typeface="Montserrat Black"/>
                <a:ea typeface="Montserrat Black"/>
                <a:cs typeface="Montserrat Black"/>
                <a:sym typeface="Montserrat Black"/>
              </a:defRPr>
            </a:lvl9pPr>
          </a:lstStyle>
          <a:p>
            <a:r>
              <a:rPr lang="uk-UA" sz="1000" i="1" dirty="0"/>
              <a:t>          </a:t>
            </a:r>
            <a:r>
              <a:rPr lang="uk-UA" sz="1200" i="1" dirty="0"/>
              <a:t>Справа №916</a:t>
            </a:r>
            <a:r>
              <a:rPr lang="en-US" sz="1200" i="1" dirty="0"/>
              <a:t>/667/18</a:t>
            </a:r>
            <a:endParaRPr lang="LID4096"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58"/>
          <p:cNvSpPr txBox="1">
            <a:spLocks noGrp="1"/>
          </p:cNvSpPr>
          <p:nvPr>
            <p:ph type="ctrTitle" idx="4294967295"/>
          </p:nvPr>
        </p:nvSpPr>
        <p:spPr>
          <a:xfrm>
            <a:off x="1569387" y="1307862"/>
            <a:ext cx="6878873" cy="2893077"/>
          </a:xfrm>
          <a:prstGeom prst="rect">
            <a:avLst/>
          </a:prstGeom>
        </p:spPr>
        <p:txBody>
          <a:bodyPr spcFirstLastPara="1" wrap="square" lIns="91425" tIns="91425" rIns="91425" bIns="91425" anchor="t" anchorCtr="0">
            <a:noAutofit/>
          </a:bodyPr>
          <a:lstStyle/>
          <a:p>
            <a:pPr marL="457200" lvl="0" indent="-304800">
              <a:buSzPts val="1200"/>
              <a:buChar char="◂"/>
            </a:pPr>
            <a:r>
              <a:rPr lang="uk-UA" sz="1200" b="0" u="sng" dirty="0"/>
              <a:t>03.06.2016 укладено договір купівлі-продажу часток  в статутному капіталі номінальною вартістю 5 520000,00грн  </a:t>
            </a:r>
            <a:br>
              <a:rPr lang="uk-UA" sz="1200" b="0" dirty="0"/>
            </a:br>
            <a:endParaRPr lang="uk-UA" sz="1200" b="0" u="sng" dirty="0"/>
          </a:p>
          <a:p>
            <a:pPr marL="457200" indent="-304800">
              <a:buSzPts val="1200"/>
              <a:buFont typeface="Montserrat"/>
              <a:buChar char="◂"/>
            </a:pPr>
            <a:r>
              <a:rPr lang="uk-UA" sz="1200" b="0" u="sng" dirty="0"/>
              <a:t>серед інших положень договору маємо знайоме формулювання: </a:t>
            </a:r>
            <a:br>
              <a:rPr lang="uk-UA" sz="1200" b="0" dirty="0"/>
            </a:br>
            <a:r>
              <a:rPr lang="uk-UA" sz="1200" b="0" dirty="0"/>
              <a:t>продаж частки в розмірі 80 % у статутному капіталі Товариства за домовленістю сторін вчиняється за 5 520 000 грн.; гроші у вказаній сумі продавці отримали у відповідних частках повністю до підписання вказаного договору; підписання цього договору свідчить про те, що розрахунки за частки у статутному капіталі Товариства здійснені повністю та немає претензій до покупців з оплати з боку продавців.</a:t>
            </a:r>
            <a:br>
              <a:rPr lang="uk-UA" sz="1200" b="0" dirty="0"/>
            </a:br>
            <a:endParaRPr lang="uk-UA" sz="1200" b="0" dirty="0"/>
          </a:p>
          <a:p>
            <a:pPr marL="457200" lvl="0" indent="-304800">
              <a:buSzPts val="1200"/>
              <a:buChar char="◂"/>
            </a:pPr>
            <a:r>
              <a:rPr lang="uk-UA" sz="1200" b="0" u="sng" dirty="0"/>
              <a:t>як підставу позову продавець частки  визначає неотримання ним коштів як плати за останню ані до підписання договору, ані в період, ані після.</a:t>
            </a:r>
            <a:br>
              <a:rPr lang="uk-UA" sz="1000" dirty="0"/>
            </a:br>
            <a:endParaRPr lang="uk-UA" sz="1000" b="0" dirty="0"/>
          </a:p>
        </p:txBody>
      </p:sp>
      <p:sp>
        <p:nvSpPr>
          <p:cNvPr id="1341" name="Google Shape;1341;p58"/>
          <p:cNvSpPr txBox="1">
            <a:spLocks noGrp="1"/>
          </p:cNvSpPr>
          <p:nvPr>
            <p:ph type="ctrTitle"/>
          </p:nvPr>
        </p:nvSpPr>
        <p:spPr>
          <a:xfrm>
            <a:off x="2128306" y="411480"/>
            <a:ext cx="6168000" cy="64206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sz="1400" dirty="0"/>
              <a:t>Про розірвання договору, скасування рішення </a:t>
            </a:r>
            <a:r>
              <a:rPr lang="uk-UA" sz="1400" dirty="0" err="1"/>
              <a:t>зз</a:t>
            </a:r>
            <a:r>
              <a:rPr lang="uk-UA" sz="1400" dirty="0"/>
              <a:t> та визнання права власності на частку в статутному капіталі</a:t>
            </a:r>
            <a:endParaRPr sz="1400" dirty="0"/>
          </a:p>
        </p:txBody>
      </p:sp>
      <p:pic>
        <p:nvPicPr>
          <p:cNvPr id="4" name="Рисунок 3">
            <a:extLst>
              <a:ext uri="{FF2B5EF4-FFF2-40B4-BE49-F238E27FC236}">
                <a16:creationId xmlns:a16="http://schemas.microsoft.com/office/drawing/2014/main" id="{7E33C85F-5DD8-7449-97F7-D225EB0D42D0}"/>
              </a:ext>
            </a:extLst>
          </p:cNvPr>
          <p:cNvPicPr>
            <a:picLocks noChangeAspect="1"/>
          </p:cNvPicPr>
          <p:nvPr/>
        </p:nvPicPr>
        <p:blipFill>
          <a:blip r:embed="rId3"/>
          <a:stretch>
            <a:fillRect/>
          </a:stretch>
        </p:blipFill>
        <p:spPr>
          <a:xfrm>
            <a:off x="286351" y="4104350"/>
            <a:ext cx="2353377" cy="928246"/>
          </a:xfrm>
          <a:prstGeom prst="rect">
            <a:avLst/>
          </a:prstGeom>
        </p:spPr>
      </p:pic>
    </p:spTree>
    <p:extLst>
      <p:ext uri="{BB962C8B-B14F-4D97-AF65-F5344CB8AC3E}">
        <p14:creationId xmlns:p14="http://schemas.microsoft.com/office/powerpoint/2010/main" val="348086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5"/>
          <p:cNvSpPr txBox="1">
            <a:spLocks noGrp="1"/>
          </p:cNvSpPr>
          <p:nvPr>
            <p:ph type="title"/>
          </p:nvPr>
        </p:nvSpPr>
        <p:spPr>
          <a:xfrm>
            <a:off x="1218659" y="1202684"/>
            <a:ext cx="6684300" cy="33319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sz="1400" dirty="0"/>
              <a:t>Судові рішення по справі</a:t>
            </a:r>
            <a:r>
              <a:rPr lang="en-US" sz="1400" dirty="0"/>
              <a:t>:</a:t>
            </a:r>
            <a:endParaRPr sz="1400" dirty="0"/>
          </a:p>
        </p:txBody>
      </p:sp>
      <p:sp>
        <p:nvSpPr>
          <p:cNvPr id="373" name="Google Shape;373;p35"/>
          <p:cNvSpPr txBox="1">
            <a:spLocks noGrp="1"/>
          </p:cNvSpPr>
          <p:nvPr>
            <p:ph type="subTitle" idx="1"/>
          </p:nvPr>
        </p:nvSpPr>
        <p:spPr>
          <a:xfrm>
            <a:off x="951527" y="2041728"/>
            <a:ext cx="2086200" cy="33565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dirty="0">
                <a:solidFill>
                  <a:srgbClr val="3E516C"/>
                </a:solidFill>
                <a:latin typeface="Montserrat ExtraBold"/>
                <a:ea typeface="Montserrat ExtraBold"/>
                <a:cs typeface="Montserrat ExtraBold"/>
                <a:sym typeface="Montserrat ExtraBold"/>
              </a:rPr>
              <a:t>І інстанція </a:t>
            </a:r>
          </a:p>
        </p:txBody>
      </p:sp>
      <p:sp>
        <p:nvSpPr>
          <p:cNvPr id="374" name="Google Shape;374;p35"/>
          <p:cNvSpPr txBox="1">
            <a:spLocks noGrp="1"/>
          </p:cNvSpPr>
          <p:nvPr>
            <p:ph type="subTitle" idx="4"/>
          </p:nvPr>
        </p:nvSpPr>
        <p:spPr>
          <a:xfrm>
            <a:off x="3413777" y="2008595"/>
            <a:ext cx="2086200" cy="31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dirty="0">
                <a:latin typeface="Montserrat ExtraBold"/>
                <a:ea typeface="Montserrat ExtraBold"/>
                <a:cs typeface="Montserrat ExtraBold"/>
                <a:sym typeface="Montserrat ExtraBold"/>
              </a:rPr>
              <a:t>КГС ВС</a:t>
            </a:r>
            <a:endParaRPr dirty="0">
              <a:solidFill>
                <a:srgbClr val="3E516C"/>
              </a:solidFill>
              <a:latin typeface="Montserrat ExtraBold"/>
              <a:ea typeface="Montserrat ExtraBold"/>
              <a:cs typeface="Montserrat ExtraBold"/>
              <a:sym typeface="Montserrat ExtraBold"/>
            </a:endParaRPr>
          </a:p>
        </p:txBody>
      </p:sp>
      <p:cxnSp>
        <p:nvCxnSpPr>
          <p:cNvPr id="390" name="Google Shape;390;p35"/>
          <p:cNvCxnSpPr/>
          <p:nvPr/>
        </p:nvCxnSpPr>
        <p:spPr>
          <a:xfrm>
            <a:off x="3279313" y="1878350"/>
            <a:ext cx="0" cy="1961100"/>
          </a:xfrm>
          <a:prstGeom prst="straightConnector1">
            <a:avLst/>
          </a:prstGeom>
          <a:noFill/>
          <a:ln w="9525" cap="rnd" cmpd="sng">
            <a:solidFill>
              <a:srgbClr val="E9AA1B"/>
            </a:solidFill>
            <a:prstDash val="dash"/>
            <a:round/>
            <a:headEnd type="none" w="med" len="med"/>
            <a:tailEnd type="none" w="med" len="med"/>
          </a:ln>
        </p:spPr>
      </p:cxnSp>
      <p:cxnSp>
        <p:nvCxnSpPr>
          <p:cNvPr id="391" name="Google Shape;391;p35"/>
          <p:cNvCxnSpPr/>
          <p:nvPr/>
        </p:nvCxnSpPr>
        <p:spPr>
          <a:xfrm>
            <a:off x="5848663" y="1871450"/>
            <a:ext cx="0" cy="1950600"/>
          </a:xfrm>
          <a:prstGeom prst="straightConnector1">
            <a:avLst/>
          </a:prstGeom>
          <a:noFill/>
          <a:ln w="9525" cap="rnd" cmpd="sng">
            <a:solidFill>
              <a:srgbClr val="E9AA1B"/>
            </a:solidFill>
            <a:prstDash val="dash"/>
            <a:round/>
            <a:headEnd type="none" w="med" len="med"/>
            <a:tailEnd type="none" w="med" len="med"/>
          </a:ln>
        </p:spPr>
      </p:cxnSp>
      <p:sp>
        <p:nvSpPr>
          <p:cNvPr id="392" name="Google Shape;392;p35"/>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4</a:t>
            </a:fld>
            <a:endParaRPr dirty="0"/>
          </a:p>
        </p:txBody>
      </p:sp>
      <p:sp>
        <p:nvSpPr>
          <p:cNvPr id="398" name="Google Shape;398;p35"/>
          <p:cNvSpPr/>
          <p:nvPr/>
        </p:nvSpPr>
        <p:spPr>
          <a:xfrm rot="10800000">
            <a:off x="1112307" y="1243019"/>
            <a:ext cx="94143"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latin typeface="Montserrat"/>
              <a:ea typeface="Montserrat"/>
              <a:cs typeface="Montserrat"/>
              <a:sym typeface="Montserrat"/>
            </a:endParaRPr>
          </a:p>
        </p:txBody>
      </p:sp>
      <p:sp>
        <p:nvSpPr>
          <p:cNvPr id="400" name="Google Shape;400;p35"/>
          <p:cNvSpPr txBox="1">
            <a:spLocks noGrp="1"/>
          </p:cNvSpPr>
          <p:nvPr>
            <p:ph type="subTitle" idx="6"/>
          </p:nvPr>
        </p:nvSpPr>
        <p:spPr>
          <a:xfrm>
            <a:off x="5983126" y="1965445"/>
            <a:ext cx="2086200" cy="3111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uk-UA" dirty="0">
                <a:latin typeface="Montserrat ExtraBold"/>
                <a:sym typeface="Montserrat ExtraBold"/>
              </a:rPr>
              <a:t>ВП ВС</a:t>
            </a:r>
            <a:endParaRPr dirty="0"/>
          </a:p>
        </p:txBody>
      </p:sp>
      <p:sp>
        <p:nvSpPr>
          <p:cNvPr id="401" name="Google Shape;401;p35"/>
          <p:cNvSpPr txBox="1">
            <a:spLocks noGrp="1"/>
          </p:cNvSpPr>
          <p:nvPr>
            <p:ph type="subTitle" idx="7"/>
          </p:nvPr>
        </p:nvSpPr>
        <p:spPr>
          <a:xfrm>
            <a:off x="6148306" y="2369654"/>
            <a:ext cx="2014500" cy="1706160"/>
          </a:xfrm>
          <a:prstGeom prst="rect">
            <a:avLst/>
          </a:prstGeom>
        </p:spPr>
        <p:txBody>
          <a:bodyPr spcFirstLastPara="1" wrap="square" lIns="91425" tIns="91425" rIns="91425" bIns="91425" anchor="t" anchorCtr="0">
            <a:noAutofit/>
          </a:bodyPr>
          <a:lstStyle/>
          <a:p>
            <a:pPr marL="0" indent="0"/>
            <a:r>
              <a:rPr lang="uk-UA" sz="1050" dirty="0">
                <a:latin typeface="Montserrat" panose="020B0604020202020204" charset="-52"/>
              </a:rPr>
              <a:t>Скасовано рішення попередніх інстанцій, прийнято нове, яким у задоволенні зазначених вимог відмовлено</a:t>
            </a:r>
          </a:p>
          <a:p>
            <a:pPr marL="0" indent="0"/>
            <a:r>
              <a:rPr lang="uk-UA" sz="1050" dirty="0">
                <a:latin typeface="Montserrat" panose="020B0604020202020204" charset="-52"/>
              </a:rPr>
              <a:t>+</a:t>
            </a:r>
          </a:p>
          <a:p>
            <a:pPr marL="0" indent="0"/>
            <a:r>
              <a:rPr lang="uk-UA" sz="1050" dirty="0">
                <a:latin typeface="Montserrat" panose="020B0604020202020204" charset="-52"/>
              </a:rPr>
              <a:t>дві окремі думки</a:t>
            </a:r>
            <a:endParaRPr sz="1050" dirty="0">
              <a:latin typeface="Montserrat" panose="020B0604020202020204" charset="-52"/>
            </a:endParaRPr>
          </a:p>
        </p:txBody>
      </p:sp>
      <p:sp>
        <p:nvSpPr>
          <p:cNvPr id="402" name="Google Shape;402;p35"/>
          <p:cNvSpPr txBox="1">
            <a:spLocks noGrp="1"/>
          </p:cNvSpPr>
          <p:nvPr>
            <p:ph type="subTitle" idx="5"/>
          </p:nvPr>
        </p:nvSpPr>
        <p:spPr>
          <a:xfrm>
            <a:off x="3520900" y="2369654"/>
            <a:ext cx="2113265" cy="1346365"/>
          </a:xfrm>
          <a:prstGeom prst="rect">
            <a:avLst/>
          </a:prstGeom>
        </p:spPr>
        <p:txBody>
          <a:bodyPr spcFirstLastPara="1" wrap="square" lIns="91425" tIns="91425" rIns="91425" bIns="91425" anchor="t" anchorCtr="0">
            <a:noAutofit/>
          </a:bodyPr>
          <a:lstStyle/>
          <a:p>
            <a:pPr marL="0" lvl="0" indent="0"/>
            <a:r>
              <a:rPr lang="uk-UA" sz="1050" dirty="0">
                <a:latin typeface="Montserrat" panose="020B0604020202020204" charset="-52"/>
              </a:rPr>
              <a:t>Визначено за необхідне відступити від висновків по застосуванню норм права в подібних правовідносинах</a:t>
            </a:r>
          </a:p>
        </p:txBody>
      </p:sp>
      <p:pic>
        <p:nvPicPr>
          <p:cNvPr id="33" name="Рисунок 32">
            <a:extLst>
              <a:ext uri="{FF2B5EF4-FFF2-40B4-BE49-F238E27FC236}">
                <a16:creationId xmlns:a16="http://schemas.microsoft.com/office/drawing/2014/main" id="{7E33C85F-5DD8-7449-97F7-D225EB0D42D0}"/>
              </a:ext>
            </a:extLst>
          </p:cNvPr>
          <p:cNvPicPr>
            <a:picLocks noChangeAspect="1"/>
          </p:cNvPicPr>
          <p:nvPr/>
        </p:nvPicPr>
        <p:blipFill>
          <a:blip r:embed="rId3"/>
          <a:stretch>
            <a:fillRect/>
          </a:stretch>
        </p:blipFill>
        <p:spPr>
          <a:xfrm>
            <a:off x="6735300" y="0"/>
            <a:ext cx="2353377" cy="928246"/>
          </a:xfrm>
          <a:prstGeom prst="rect">
            <a:avLst/>
          </a:prstGeom>
        </p:spPr>
      </p:pic>
      <p:sp>
        <p:nvSpPr>
          <p:cNvPr id="34" name="Google Shape;4865;p63">
            <a:extLst>
              <a:ext uri="{FF2B5EF4-FFF2-40B4-BE49-F238E27FC236}">
                <a16:creationId xmlns:a16="http://schemas.microsoft.com/office/drawing/2014/main" id="{030B5F3C-5689-49CC-A529-293C9C77CD60}"/>
              </a:ext>
            </a:extLst>
          </p:cNvPr>
          <p:cNvSpPr/>
          <p:nvPr/>
        </p:nvSpPr>
        <p:spPr>
          <a:xfrm>
            <a:off x="1010187" y="1500596"/>
            <a:ext cx="416943" cy="335653"/>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Montserrat" panose="020B0604020202020204" charset="-52"/>
            </a:endParaRPr>
          </a:p>
        </p:txBody>
      </p:sp>
      <p:sp>
        <p:nvSpPr>
          <p:cNvPr id="36" name="Google Shape;4865;p63">
            <a:extLst>
              <a:ext uri="{FF2B5EF4-FFF2-40B4-BE49-F238E27FC236}">
                <a16:creationId xmlns:a16="http://schemas.microsoft.com/office/drawing/2014/main" id="{313752A3-00B8-498B-85D5-29ACB670FBAE}"/>
              </a:ext>
            </a:extLst>
          </p:cNvPr>
          <p:cNvSpPr/>
          <p:nvPr/>
        </p:nvSpPr>
        <p:spPr>
          <a:xfrm>
            <a:off x="3628658" y="1499794"/>
            <a:ext cx="416943" cy="335653"/>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Montserrat" panose="020B0604020202020204" charset="-52"/>
            </a:endParaRPr>
          </a:p>
        </p:txBody>
      </p:sp>
      <p:sp>
        <p:nvSpPr>
          <p:cNvPr id="37" name="Google Shape;4865;p63">
            <a:extLst>
              <a:ext uri="{FF2B5EF4-FFF2-40B4-BE49-F238E27FC236}">
                <a16:creationId xmlns:a16="http://schemas.microsoft.com/office/drawing/2014/main" id="{EBD48D06-C9CA-4EC9-845B-607380CD0FDC}"/>
              </a:ext>
            </a:extLst>
          </p:cNvPr>
          <p:cNvSpPr/>
          <p:nvPr/>
        </p:nvSpPr>
        <p:spPr>
          <a:xfrm>
            <a:off x="6269970" y="1500596"/>
            <a:ext cx="416943" cy="335653"/>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latin typeface="Montserrat" panose="020B0604020202020204" charset="-52"/>
            </a:endParaRPr>
          </a:p>
        </p:txBody>
      </p:sp>
      <p:sp>
        <p:nvSpPr>
          <p:cNvPr id="4" name="Подзаголовок 3">
            <a:extLst>
              <a:ext uri="{FF2B5EF4-FFF2-40B4-BE49-F238E27FC236}">
                <a16:creationId xmlns:a16="http://schemas.microsoft.com/office/drawing/2014/main" id="{8AD06318-BFC6-4743-9CA1-626ED9C657B2}"/>
              </a:ext>
            </a:extLst>
          </p:cNvPr>
          <p:cNvSpPr>
            <a:spLocks noGrp="1"/>
          </p:cNvSpPr>
          <p:nvPr>
            <p:ph type="subTitle" idx="3"/>
          </p:nvPr>
        </p:nvSpPr>
        <p:spPr>
          <a:xfrm>
            <a:off x="888099" y="2369654"/>
            <a:ext cx="2176717" cy="775882"/>
          </a:xfrm>
        </p:spPr>
        <p:txBody>
          <a:bodyPr/>
          <a:lstStyle/>
          <a:p>
            <a:pPr marL="0" indent="0"/>
            <a:r>
              <a:rPr lang="ru-RU" sz="1050" dirty="0">
                <a:latin typeface="Montserrat" panose="020B0604020202020204" charset="-52"/>
              </a:rPr>
              <a:t>Р</a:t>
            </a:r>
            <a:r>
              <a:rPr lang="ru-UA" sz="1050" dirty="0">
                <a:latin typeface="Montserrat" panose="020B0604020202020204" charset="-52"/>
              </a:rPr>
              <a:t>озірвано договір</a:t>
            </a:r>
          </a:p>
          <a:p>
            <a:pPr marL="0" indent="0"/>
            <a:r>
              <a:rPr lang="ru-RU" sz="1050" dirty="0">
                <a:latin typeface="Montserrat" panose="020B0604020202020204" charset="-52"/>
              </a:rPr>
              <a:t>С</a:t>
            </a:r>
            <a:r>
              <a:rPr lang="ru-UA" sz="1050" dirty="0">
                <a:latin typeface="Montserrat" panose="020B0604020202020204" charset="-52"/>
              </a:rPr>
              <a:t>касовано рішення ЗЗ в частині відчуження частки</a:t>
            </a:r>
          </a:p>
          <a:p>
            <a:pPr marL="0" indent="0"/>
            <a:r>
              <a:rPr lang="ru-RU" sz="1050" dirty="0">
                <a:latin typeface="Montserrat" panose="020B0604020202020204" charset="-52"/>
              </a:rPr>
              <a:t>В</a:t>
            </a:r>
            <a:r>
              <a:rPr lang="ru-UA" sz="1050" dirty="0">
                <a:latin typeface="Montserrat" panose="020B0604020202020204" charset="-52"/>
              </a:rPr>
              <a:t> решті вимог відмовлено</a:t>
            </a:r>
          </a:p>
          <a:p>
            <a:pPr>
              <a:buFontTx/>
              <a:buChar char="-"/>
            </a:pPr>
            <a:endParaRPr lang="ru-UA" sz="900" dirty="0"/>
          </a:p>
          <a:p>
            <a:pPr>
              <a:buFontTx/>
              <a:buChar char="-"/>
            </a:pPr>
            <a:endParaRPr lang="ru-UA" sz="900" dirty="0"/>
          </a:p>
        </p:txBody>
      </p:sp>
      <p:sp>
        <p:nvSpPr>
          <p:cNvPr id="20" name="Google Shape;373;p35">
            <a:extLst>
              <a:ext uri="{FF2B5EF4-FFF2-40B4-BE49-F238E27FC236}">
                <a16:creationId xmlns:a16="http://schemas.microsoft.com/office/drawing/2014/main" id="{07980575-A2B4-8A47-87E5-62543A8FED42}"/>
              </a:ext>
            </a:extLst>
          </p:cNvPr>
          <p:cNvSpPr txBox="1">
            <a:spLocks/>
          </p:cNvSpPr>
          <p:nvPr/>
        </p:nvSpPr>
        <p:spPr>
          <a:xfrm>
            <a:off x="978617" y="3504866"/>
            <a:ext cx="2086200" cy="33565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E9AA1B"/>
              </a:buClr>
              <a:buSzPts val="1600"/>
              <a:buFont typeface="Cabin"/>
              <a:buNone/>
              <a:defRPr sz="1400" b="0" i="0" u="none" strike="noStrike" cap="none">
                <a:solidFill>
                  <a:srgbClr val="3E516C"/>
                </a:solidFill>
                <a:latin typeface="Montserrat SemiBold"/>
                <a:ea typeface="Montserrat SemiBold"/>
                <a:cs typeface="Montserrat SemiBold"/>
                <a:sym typeface="Montserrat SemiBold"/>
              </a:defRPr>
            </a:lvl1pPr>
            <a:lvl2pPr marL="914400" marR="0" lvl="1" indent="-330200" algn="l" rtl="0">
              <a:lnSpc>
                <a:spcPct val="115000"/>
              </a:lnSpc>
              <a:spcBef>
                <a:spcPts val="0"/>
              </a:spcBef>
              <a:spcAft>
                <a:spcPts val="0"/>
              </a:spcAft>
              <a:buClr>
                <a:srgbClr val="E9AA1B"/>
              </a:buClr>
              <a:buSzPts val="1600"/>
              <a:buFont typeface="Cabin"/>
              <a:buNone/>
              <a:defRPr sz="1400" b="0" i="0" u="none" strike="noStrike" cap="none">
                <a:solidFill>
                  <a:srgbClr val="3E516C"/>
                </a:solidFill>
                <a:latin typeface="Montserrat SemiBold"/>
                <a:ea typeface="Montserrat SemiBold"/>
                <a:cs typeface="Montserrat SemiBold"/>
                <a:sym typeface="Montserrat SemiBold"/>
              </a:defRPr>
            </a:lvl2pPr>
            <a:lvl3pPr marL="1371600" marR="0" lvl="2" indent="-323850" algn="l" rtl="0">
              <a:lnSpc>
                <a:spcPct val="115000"/>
              </a:lnSpc>
              <a:spcBef>
                <a:spcPts val="0"/>
              </a:spcBef>
              <a:spcAft>
                <a:spcPts val="0"/>
              </a:spcAft>
              <a:buClr>
                <a:srgbClr val="E9AA1B"/>
              </a:buClr>
              <a:buSzPts val="1500"/>
              <a:buFont typeface="Cabin"/>
              <a:buNone/>
              <a:defRPr sz="1400" b="0" i="0" u="none" strike="noStrike" cap="none">
                <a:solidFill>
                  <a:srgbClr val="3E516C"/>
                </a:solidFill>
                <a:latin typeface="Montserrat SemiBold"/>
                <a:ea typeface="Montserrat SemiBold"/>
                <a:cs typeface="Montserrat SemiBold"/>
                <a:sym typeface="Montserrat SemiBold"/>
              </a:defRPr>
            </a:lvl3pPr>
            <a:lvl4pPr marL="1828800" marR="0" lvl="3" indent="-323850" algn="l" rtl="0">
              <a:lnSpc>
                <a:spcPct val="115000"/>
              </a:lnSpc>
              <a:spcBef>
                <a:spcPts val="0"/>
              </a:spcBef>
              <a:spcAft>
                <a:spcPts val="0"/>
              </a:spcAft>
              <a:buClr>
                <a:srgbClr val="E9AA1B"/>
              </a:buClr>
              <a:buSzPts val="1500"/>
              <a:buFont typeface="Cabin"/>
              <a:buNone/>
              <a:defRPr sz="1400" b="0" i="0" u="none" strike="noStrike" cap="none">
                <a:solidFill>
                  <a:srgbClr val="3E516C"/>
                </a:solidFill>
                <a:latin typeface="Montserrat SemiBold"/>
                <a:ea typeface="Montserrat SemiBold"/>
                <a:cs typeface="Montserrat SemiBold"/>
                <a:sym typeface="Montserrat SemiBold"/>
              </a:defRPr>
            </a:lvl4pPr>
            <a:lvl5pPr marL="2286000" marR="0" lvl="4" indent="-317500" algn="l" rtl="0">
              <a:lnSpc>
                <a:spcPct val="115000"/>
              </a:lnSpc>
              <a:spcBef>
                <a:spcPts val="0"/>
              </a:spcBef>
              <a:spcAft>
                <a:spcPts val="0"/>
              </a:spcAft>
              <a:buClr>
                <a:srgbClr val="E9AA1B"/>
              </a:buClr>
              <a:buSzPts val="1400"/>
              <a:buFont typeface="Cabin"/>
              <a:buNone/>
              <a:defRPr sz="1400" b="0" i="0" u="none" strike="noStrike" cap="none">
                <a:solidFill>
                  <a:srgbClr val="3E516C"/>
                </a:solidFill>
                <a:latin typeface="Montserrat SemiBold"/>
                <a:ea typeface="Montserrat SemiBold"/>
                <a:cs typeface="Montserrat SemiBold"/>
                <a:sym typeface="Montserrat SemiBold"/>
              </a:defRPr>
            </a:lvl5pPr>
            <a:lvl6pPr marL="2743200" marR="0" lvl="5" indent="-317500" algn="l" rtl="0">
              <a:lnSpc>
                <a:spcPct val="115000"/>
              </a:lnSpc>
              <a:spcBef>
                <a:spcPts val="0"/>
              </a:spcBef>
              <a:spcAft>
                <a:spcPts val="0"/>
              </a:spcAft>
              <a:buClr>
                <a:srgbClr val="E9AA1B"/>
              </a:buClr>
              <a:buSzPts val="1400"/>
              <a:buFont typeface="Cabin"/>
              <a:buNone/>
              <a:defRPr sz="1400" b="0" i="0" u="none" strike="noStrike" cap="none">
                <a:solidFill>
                  <a:srgbClr val="3E516C"/>
                </a:solidFill>
                <a:latin typeface="Montserrat SemiBold"/>
                <a:ea typeface="Montserrat SemiBold"/>
                <a:cs typeface="Montserrat SemiBold"/>
                <a:sym typeface="Montserrat SemiBold"/>
              </a:defRPr>
            </a:lvl6pPr>
            <a:lvl7pPr marL="3200400" marR="0" lvl="6" indent="-311150" algn="l" rtl="0">
              <a:lnSpc>
                <a:spcPct val="115000"/>
              </a:lnSpc>
              <a:spcBef>
                <a:spcPts val="0"/>
              </a:spcBef>
              <a:spcAft>
                <a:spcPts val="0"/>
              </a:spcAft>
              <a:buClr>
                <a:srgbClr val="999999"/>
              </a:buClr>
              <a:buSzPts val="1300"/>
              <a:buFont typeface="Cabin"/>
              <a:buNone/>
              <a:defRPr sz="1400" b="0" i="0" u="none" strike="noStrike" cap="none">
                <a:solidFill>
                  <a:srgbClr val="3E516C"/>
                </a:solidFill>
                <a:latin typeface="Montserrat SemiBold"/>
                <a:ea typeface="Montserrat SemiBold"/>
                <a:cs typeface="Montserrat SemiBold"/>
                <a:sym typeface="Montserrat SemiBold"/>
              </a:defRPr>
            </a:lvl7pPr>
            <a:lvl8pPr marL="3657600" marR="0" lvl="7" indent="-311150" algn="l" rtl="0">
              <a:lnSpc>
                <a:spcPct val="115000"/>
              </a:lnSpc>
              <a:spcBef>
                <a:spcPts val="0"/>
              </a:spcBef>
              <a:spcAft>
                <a:spcPts val="0"/>
              </a:spcAft>
              <a:buClr>
                <a:srgbClr val="999999"/>
              </a:buClr>
              <a:buSzPts val="1300"/>
              <a:buFont typeface="Cabin"/>
              <a:buNone/>
              <a:defRPr sz="1400" b="0" i="0" u="none" strike="noStrike" cap="none">
                <a:solidFill>
                  <a:srgbClr val="3E516C"/>
                </a:solidFill>
                <a:latin typeface="Montserrat SemiBold"/>
                <a:ea typeface="Montserrat SemiBold"/>
                <a:cs typeface="Montserrat SemiBold"/>
                <a:sym typeface="Montserrat SemiBold"/>
              </a:defRPr>
            </a:lvl8pPr>
            <a:lvl9pPr marL="4114800" marR="0" lvl="8" indent="-304800" algn="l" rtl="0">
              <a:lnSpc>
                <a:spcPct val="115000"/>
              </a:lnSpc>
              <a:spcBef>
                <a:spcPts val="0"/>
              </a:spcBef>
              <a:spcAft>
                <a:spcPts val="0"/>
              </a:spcAft>
              <a:buClr>
                <a:srgbClr val="999999"/>
              </a:buClr>
              <a:buSzPts val="1200"/>
              <a:buFont typeface="Cabin"/>
              <a:buNone/>
              <a:defRPr sz="1400" b="0" i="0" u="none" strike="noStrike" cap="none">
                <a:solidFill>
                  <a:srgbClr val="3E516C"/>
                </a:solidFill>
                <a:latin typeface="Montserrat SemiBold"/>
                <a:ea typeface="Montserrat SemiBold"/>
                <a:cs typeface="Montserrat SemiBold"/>
                <a:sym typeface="Montserrat SemiBold"/>
              </a:defRPr>
            </a:lvl9pPr>
          </a:lstStyle>
          <a:p>
            <a:pPr marL="0" indent="0"/>
            <a:endParaRPr lang="uk-UA" dirty="0">
              <a:latin typeface="Montserrat ExtraBold"/>
              <a:ea typeface="Montserrat ExtraBold"/>
              <a:cs typeface="Montserrat ExtraBold"/>
              <a:sym typeface="Montserrat ExtraBold"/>
            </a:endParaRPr>
          </a:p>
          <a:p>
            <a:pPr marL="0" indent="0"/>
            <a:endParaRPr lang="uk-UA" dirty="0">
              <a:latin typeface="Montserrat ExtraBold"/>
              <a:ea typeface="Montserrat ExtraBold"/>
              <a:cs typeface="Montserrat ExtraBold"/>
              <a:sym typeface="Montserrat ExtraBold"/>
            </a:endParaRPr>
          </a:p>
          <a:p>
            <a:pPr marL="0" indent="0"/>
            <a:endParaRPr lang="uk-UA" dirty="0">
              <a:latin typeface="Montserrat ExtraBold"/>
              <a:ea typeface="Montserrat ExtraBold"/>
              <a:cs typeface="Montserrat ExtraBold"/>
              <a:sym typeface="Montserrat ExtraBold"/>
            </a:endParaRPr>
          </a:p>
          <a:p>
            <a:pPr marL="0" indent="0"/>
            <a:endParaRPr lang="uk-UA" dirty="0">
              <a:latin typeface="Montserrat ExtraBold"/>
              <a:ea typeface="Montserrat ExtraBold"/>
              <a:cs typeface="Montserrat ExtraBold"/>
              <a:sym typeface="Montserrat ExtraBold"/>
            </a:endParaRPr>
          </a:p>
          <a:p>
            <a:pPr marL="0" indent="0"/>
            <a:endParaRPr lang="uk-UA" dirty="0">
              <a:latin typeface="Montserrat ExtraBold"/>
              <a:ea typeface="Montserrat ExtraBold"/>
              <a:cs typeface="Montserrat ExtraBold"/>
              <a:sym typeface="Montserrat ExtraBold"/>
            </a:endParaRPr>
          </a:p>
          <a:p>
            <a:pPr marL="0" indent="0"/>
            <a:endParaRPr lang="uk-UA" dirty="0">
              <a:latin typeface="Montserrat ExtraBold"/>
              <a:ea typeface="Montserrat ExtraBold"/>
              <a:cs typeface="Montserrat ExtraBold"/>
              <a:sym typeface="Montserrat ExtraBold"/>
            </a:endParaRPr>
          </a:p>
          <a:p>
            <a:pPr marL="0" indent="0"/>
            <a:r>
              <a:rPr lang="uk-UA" dirty="0">
                <a:latin typeface="Montserrat ExtraBold"/>
                <a:ea typeface="Montserrat ExtraBold"/>
                <a:cs typeface="Montserrat ExtraBold"/>
                <a:sym typeface="Montserrat ExtraBold"/>
              </a:rPr>
              <a:t>ІІ  залишено в силі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47"/>
          <p:cNvSpPr txBox="1">
            <a:spLocks noGrp="1"/>
          </p:cNvSpPr>
          <p:nvPr>
            <p:ph type="subTitle" idx="1"/>
          </p:nvPr>
        </p:nvSpPr>
        <p:spPr>
          <a:xfrm>
            <a:off x="326864" y="4447451"/>
            <a:ext cx="4814980" cy="463851"/>
          </a:xfrm>
          <a:prstGeom prst="rect">
            <a:avLst/>
          </a:prstGeom>
        </p:spPr>
        <p:txBody>
          <a:bodyPr spcFirstLastPara="1" wrap="square" lIns="91425" tIns="91425" rIns="91425" bIns="91425" anchor="t" anchorCtr="0">
            <a:noAutofit/>
          </a:bodyPr>
          <a:lstStyle/>
          <a:p>
            <a:pPr marL="0" lvl="0" indent="0"/>
            <a:r>
              <a:rPr lang="uk-UA" b="1" dirty="0">
                <a:solidFill>
                  <a:srgbClr val="FFC000"/>
                </a:solidFill>
                <a:latin typeface="Montserrat" panose="020B0604020202020204" charset="-52"/>
              </a:rPr>
              <a:t>Постанова ВП ВС від 08.09.2020 року</a:t>
            </a:r>
          </a:p>
        </p:txBody>
      </p:sp>
      <p:sp>
        <p:nvSpPr>
          <p:cNvPr id="1102" name="Google Shape;1102;p47"/>
          <p:cNvSpPr txBox="1">
            <a:spLocks noGrp="1"/>
          </p:cNvSpPr>
          <p:nvPr>
            <p:ph type="title"/>
          </p:nvPr>
        </p:nvSpPr>
        <p:spPr>
          <a:xfrm>
            <a:off x="1629314" y="649354"/>
            <a:ext cx="6620164" cy="3605656"/>
          </a:xfrm>
          <a:prstGeom prst="rect">
            <a:avLst/>
          </a:prstGeom>
        </p:spPr>
        <p:txBody>
          <a:bodyPr spcFirstLastPara="1" wrap="square" lIns="91425" tIns="91425" rIns="91425" bIns="91425" anchor="b" anchorCtr="0">
            <a:noAutofit/>
          </a:bodyPr>
          <a:lstStyle/>
          <a:p>
            <a:pPr lvl="0" algn="l"/>
            <a:r>
              <a:rPr lang="uk-UA" sz="1050" b="0" dirty="0"/>
              <a:t>- ані встановлення факту нездійснення розрахунків у безготівковій формі, ані наявність законодавчої заборони на здійснення розрахунків готівкою понад певну граничну суму, не може вважатись підтвердженням того, що фактичні розрахунки сторонами в готівковій формі не здійснювались.</a:t>
            </a:r>
            <a:br>
              <a:rPr lang="uk-UA" sz="1050" b="0" dirty="0"/>
            </a:br>
            <a:br>
              <a:rPr lang="uk-UA" sz="1050" b="0" dirty="0"/>
            </a:br>
            <a:br>
              <a:rPr lang="uk-UA" sz="1050" b="0" dirty="0"/>
            </a:br>
            <a:r>
              <a:rPr lang="uk-UA" sz="1050" b="0" dirty="0"/>
              <a:t>- пункт спірного договору в тій його частині, у якій він містить відомості про отримання покупцями грошей до підписання договору, суму цих грошових коштів та пропорції, у якій вони отримані кожним з продавців, є розпискою.</a:t>
            </a:r>
            <a:br>
              <a:rPr lang="uk-UA" sz="1050" b="0" dirty="0"/>
            </a:br>
            <a:br>
              <a:rPr lang="uk-UA" sz="1050" b="0" dirty="0"/>
            </a:br>
            <a:br>
              <a:rPr lang="uk-UA" sz="1050" b="0" dirty="0"/>
            </a:br>
            <a:r>
              <a:rPr lang="uk-UA" sz="1050" b="0" dirty="0"/>
              <a:t>- ані реальним, ані </a:t>
            </a:r>
            <a:r>
              <a:rPr lang="uk-UA" sz="1050" b="0" dirty="0" err="1"/>
              <a:t>консусуальним</a:t>
            </a:r>
            <a:r>
              <a:rPr lang="uk-UA" sz="1050" b="0" dirty="0"/>
              <a:t> договором не передбачається можливість виконання зобов'язання в минулому, а лише одночасно з укладенням договору або в майбутньому. відповідно положення договору про те, що сторона договору отримала належні їй платежі до підписання договору, свідчить про те, що сторони домовилися вважати сплату коштів, здійснену раніше за відсутності правових підстав, виконанням укладеного договору стороною, яка за цим договором мала сплатити гроші.</a:t>
            </a:r>
          </a:p>
        </p:txBody>
      </p:sp>
      <p:pic>
        <p:nvPicPr>
          <p:cNvPr id="4" name="Рисунок 3">
            <a:extLst>
              <a:ext uri="{FF2B5EF4-FFF2-40B4-BE49-F238E27FC236}">
                <a16:creationId xmlns:a16="http://schemas.microsoft.com/office/drawing/2014/main" id="{7E33C85F-5DD8-7449-97F7-D225EB0D42D0}"/>
              </a:ext>
            </a:extLst>
          </p:cNvPr>
          <p:cNvPicPr>
            <a:picLocks noChangeAspect="1"/>
          </p:cNvPicPr>
          <p:nvPr/>
        </p:nvPicPr>
        <p:blipFill>
          <a:blip r:embed="rId3"/>
          <a:stretch>
            <a:fillRect/>
          </a:stretch>
        </p:blipFill>
        <p:spPr>
          <a:xfrm>
            <a:off x="6774484" y="4215254"/>
            <a:ext cx="2353377" cy="9282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ctrTitle" idx="2"/>
          </p:nvPr>
        </p:nvSpPr>
        <p:spPr>
          <a:xfrm>
            <a:off x="211769" y="4515994"/>
            <a:ext cx="5650992" cy="420006"/>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uk-UA" i="1" dirty="0"/>
              <a:t>Окрема думка суддів ВПВС </a:t>
            </a:r>
            <a:r>
              <a:rPr lang="uk-UA" i="1" dirty="0" err="1"/>
              <a:t>Бакуліної</a:t>
            </a:r>
            <a:r>
              <a:rPr lang="uk-UA" i="1" dirty="0"/>
              <a:t> С.В., </a:t>
            </a:r>
            <a:r>
              <a:rPr lang="uk-UA" i="1" dirty="0" err="1"/>
              <a:t>Кібенко</a:t>
            </a:r>
            <a:r>
              <a:rPr lang="uk-UA" i="1" dirty="0"/>
              <a:t> О.</a:t>
            </a:r>
            <a:r>
              <a:rPr lang="uk-UA" i="1" dirty="0" err="1"/>
              <a:t>Р</a:t>
            </a:r>
            <a:r>
              <a:rPr lang="uk-UA" i="1" dirty="0"/>
              <a:t>.,Рогач Л.І.</a:t>
            </a:r>
            <a:endParaRPr i="1" dirty="0"/>
          </a:p>
        </p:txBody>
      </p:sp>
      <p:pic>
        <p:nvPicPr>
          <p:cNvPr id="4" name="Рисунок 3">
            <a:extLst>
              <a:ext uri="{FF2B5EF4-FFF2-40B4-BE49-F238E27FC236}">
                <a16:creationId xmlns:a16="http://schemas.microsoft.com/office/drawing/2014/main" id="{AD8AF1A7-5A03-8545-AA40-04167CB75EEC}"/>
              </a:ext>
            </a:extLst>
          </p:cNvPr>
          <p:cNvPicPr>
            <a:picLocks noChangeAspect="1"/>
          </p:cNvPicPr>
          <p:nvPr/>
        </p:nvPicPr>
        <p:blipFill>
          <a:blip r:embed="rId3"/>
          <a:stretch>
            <a:fillRect/>
          </a:stretch>
        </p:blipFill>
        <p:spPr>
          <a:xfrm>
            <a:off x="6735300" y="0"/>
            <a:ext cx="2353377" cy="928246"/>
          </a:xfrm>
          <a:prstGeom prst="rect">
            <a:avLst/>
          </a:prstGeom>
        </p:spPr>
      </p:pic>
      <p:sp>
        <p:nvSpPr>
          <p:cNvPr id="5" name="Google Shape;289;p30">
            <a:extLst>
              <a:ext uri="{FF2B5EF4-FFF2-40B4-BE49-F238E27FC236}">
                <a16:creationId xmlns:a16="http://schemas.microsoft.com/office/drawing/2014/main" id="{DA0DC31E-7283-4B91-BC79-D7056716AD8D}"/>
              </a:ext>
            </a:extLst>
          </p:cNvPr>
          <p:cNvSpPr txBox="1">
            <a:spLocks/>
          </p:cNvSpPr>
          <p:nvPr/>
        </p:nvSpPr>
        <p:spPr>
          <a:xfrm>
            <a:off x="1440520" y="1612939"/>
            <a:ext cx="6921602" cy="26164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rgbClr val="314256"/>
              </a:buClr>
              <a:buSzPts val="1200"/>
              <a:buFont typeface="Montserrat"/>
              <a:buNone/>
              <a:defRPr sz="1200" b="0" i="0" u="none" strike="noStrike" cap="none">
                <a:solidFill>
                  <a:srgbClr val="314256"/>
                </a:solidFill>
                <a:latin typeface="Montserrat"/>
                <a:ea typeface="Montserrat"/>
                <a:cs typeface="Montserrat"/>
                <a:sym typeface="Montserrat"/>
              </a:defRPr>
            </a:lvl1pPr>
            <a:lvl2pPr marR="0" lvl="1"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2pPr>
            <a:lvl3pPr marR="0" lvl="2"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3pPr>
            <a:lvl4pPr marR="0" lvl="3"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4pPr>
            <a:lvl5pPr marR="0" lvl="4"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5pPr>
            <a:lvl6pPr marR="0" lvl="5"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6pPr>
            <a:lvl7pPr marR="0" lvl="6"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7pPr>
            <a:lvl8pPr marR="0" lvl="7"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8pPr>
            <a:lvl9pPr marR="0" lvl="8"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9pPr>
          </a:lstStyle>
          <a:p>
            <a:pPr marL="171450" indent="-171450" algn="l">
              <a:buFontTx/>
              <a:buChar char="-"/>
            </a:pPr>
            <a:r>
              <a:rPr lang="uk-UA" sz="1100" dirty="0"/>
              <a:t>договір купівлі-продажу є </a:t>
            </a:r>
            <a:r>
              <a:rPr lang="uk-UA" sz="1100" dirty="0" err="1"/>
              <a:t>консенсуальним</a:t>
            </a:r>
            <a:r>
              <a:rPr lang="uk-UA" sz="1100" dirty="0"/>
              <a:t> договором, тобто вважається укладеним з моменту досягнення угоди щодо усіх його істотних умов. Тому посилання відповідачів на розрахунок за договором купівлі-продажу від 03 червня 2016 року до його укладення з огляду на відсутність відповідних доказів правильно відхилені судами попередніх інстанцій, оскільки ані прямого, ані опосередкованого зв`язку між розрахунком за жодних спірним договором та за правочином, який ще не відбувся, не встановлено.</a:t>
            </a:r>
          </a:p>
          <a:p>
            <a:pPr marL="171450" indent="-171450" algn="l">
              <a:buFontTx/>
              <a:buChar char="-"/>
            </a:pPr>
            <a:endParaRPr lang="uk-UA" sz="1100" dirty="0"/>
          </a:p>
          <a:p>
            <a:pPr marL="171450" indent="-171450" algn="l">
              <a:buFontTx/>
              <a:buChar char="-"/>
            </a:pPr>
            <a:r>
              <a:rPr lang="uk-UA" sz="1100" dirty="0"/>
              <a:t> щоб хоч якось пояснити правову природу «попереднього готівкового розрахунку» між сторонами за ще не укладеним договором купівлі-продажу, Велика Палата Верховного Суду описала у своїй постанові по суті штучну правову конструкцію, яка передбачає, що одна сторона передає іншій кошти без правових підстав, а потім сторони при укладенні договору проводять між собою залік зустрічних однорідних вимог.</a:t>
            </a:r>
            <a:endParaRPr lang="uk-UA" sz="1100" i="1" dirty="0"/>
          </a:p>
        </p:txBody>
      </p:sp>
      <p:sp>
        <p:nvSpPr>
          <p:cNvPr id="6" name="Google Shape;289;p30">
            <a:extLst>
              <a:ext uri="{FF2B5EF4-FFF2-40B4-BE49-F238E27FC236}">
                <a16:creationId xmlns:a16="http://schemas.microsoft.com/office/drawing/2014/main" id="{F74FB802-6A7D-5F4F-939A-988FFAD38957}"/>
              </a:ext>
            </a:extLst>
          </p:cNvPr>
          <p:cNvSpPr txBox="1">
            <a:spLocks/>
          </p:cNvSpPr>
          <p:nvPr/>
        </p:nvSpPr>
        <p:spPr>
          <a:xfrm>
            <a:off x="2260996" y="1004801"/>
            <a:ext cx="5650992" cy="4200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rgbClr val="314256"/>
              </a:buClr>
              <a:buSzPts val="1200"/>
              <a:buFont typeface="Montserrat"/>
              <a:buNone/>
              <a:defRPr sz="1200" b="0" i="0" u="none" strike="noStrike" cap="none">
                <a:solidFill>
                  <a:srgbClr val="314256"/>
                </a:solidFill>
                <a:latin typeface="Montserrat"/>
                <a:ea typeface="Montserrat"/>
                <a:cs typeface="Montserrat"/>
                <a:sym typeface="Montserrat"/>
              </a:defRPr>
            </a:lvl1pPr>
            <a:lvl2pPr marR="0" lvl="1"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2pPr>
            <a:lvl3pPr marR="0" lvl="2"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3pPr>
            <a:lvl4pPr marR="0" lvl="3"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4pPr>
            <a:lvl5pPr marR="0" lvl="4"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5pPr>
            <a:lvl6pPr marR="0" lvl="5"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6pPr>
            <a:lvl7pPr marR="0" lvl="6"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7pPr>
            <a:lvl8pPr marR="0" lvl="7"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8pPr>
            <a:lvl9pPr marR="0" lvl="8"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9pPr>
          </a:lstStyle>
          <a:p>
            <a:pPr algn="l"/>
            <a:r>
              <a:rPr lang="uk-UA" i="1" dirty="0"/>
              <a:t>Щодо правової природи договору</a:t>
            </a:r>
          </a:p>
        </p:txBody>
      </p:sp>
    </p:spTree>
    <p:extLst>
      <p:ext uri="{BB962C8B-B14F-4D97-AF65-F5344CB8AC3E}">
        <p14:creationId xmlns:p14="http://schemas.microsoft.com/office/powerpoint/2010/main" val="31187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ctrTitle" idx="2"/>
          </p:nvPr>
        </p:nvSpPr>
        <p:spPr>
          <a:xfrm>
            <a:off x="278030" y="4560741"/>
            <a:ext cx="5650992" cy="420006"/>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uk-UA" i="1" dirty="0"/>
              <a:t>Окрема думка суддів ВПВС </a:t>
            </a:r>
            <a:r>
              <a:rPr lang="uk-UA" i="1" dirty="0" err="1"/>
              <a:t>Бакуліної</a:t>
            </a:r>
            <a:r>
              <a:rPr lang="uk-UA" i="1" dirty="0"/>
              <a:t> С.В., </a:t>
            </a:r>
            <a:r>
              <a:rPr lang="uk-UA" i="1" dirty="0" err="1"/>
              <a:t>Кібенко</a:t>
            </a:r>
            <a:r>
              <a:rPr lang="uk-UA" i="1" dirty="0"/>
              <a:t> О.</a:t>
            </a:r>
            <a:r>
              <a:rPr lang="uk-UA" i="1" dirty="0" err="1"/>
              <a:t>Р</a:t>
            </a:r>
            <a:r>
              <a:rPr lang="uk-UA" i="1" dirty="0"/>
              <a:t>.,Рогач Л.І.</a:t>
            </a:r>
            <a:endParaRPr i="1" dirty="0"/>
          </a:p>
        </p:txBody>
      </p:sp>
      <p:pic>
        <p:nvPicPr>
          <p:cNvPr id="4" name="Рисунок 3">
            <a:extLst>
              <a:ext uri="{FF2B5EF4-FFF2-40B4-BE49-F238E27FC236}">
                <a16:creationId xmlns:a16="http://schemas.microsoft.com/office/drawing/2014/main" id="{AD8AF1A7-5A03-8545-AA40-04167CB75EEC}"/>
              </a:ext>
            </a:extLst>
          </p:cNvPr>
          <p:cNvPicPr>
            <a:picLocks noChangeAspect="1"/>
          </p:cNvPicPr>
          <p:nvPr/>
        </p:nvPicPr>
        <p:blipFill>
          <a:blip r:embed="rId3"/>
          <a:stretch>
            <a:fillRect/>
          </a:stretch>
        </p:blipFill>
        <p:spPr>
          <a:xfrm>
            <a:off x="6735300" y="0"/>
            <a:ext cx="2353377" cy="928246"/>
          </a:xfrm>
          <a:prstGeom prst="rect">
            <a:avLst/>
          </a:prstGeom>
        </p:spPr>
      </p:pic>
      <p:sp>
        <p:nvSpPr>
          <p:cNvPr id="6" name="Google Shape;289;p30">
            <a:extLst>
              <a:ext uri="{FF2B5EF4-FFF2-40B4-BE49-F238E27FC236}">
                <a16:creationId xmlns:a16="http://schemas.microsoft.com/office/drawing/2014/main" id="{F74FB802-6A7D-5F4F-939A-988FFAD38957}"/>
              </a:ext>
            </a:extLst>
          </p:cNvPr>
          <p:cNvSpPr txBox="1">
            <a:spLocks/>
          </p:cNvSpPr>
          <p:nvPr/>
        </p:nvSpPr>
        <p:spPr>
          <a:xfrm>
            <a:off x="2122984" y="1060400"/>
            <a:ext cx="5650992" cy="4200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rgbClr val="314256"/>
              </a:buClr>
              <a:buSzPts val="1200"/>
              <a:buFont typeface="Montserrat"/>
              <a:buNone/>
              <a:defRPr sz="1200" b="0" i="0" u="none" strike="noStrike" cap="none">
                <a:solidFill>
                  <a:srgbClr val="314256"/>
                </a:solidFill>
                <a:latin typeface="Montserrat"/>
                <a:ea typeface="Montserrat"/>
                <a:cs typeface="Montserrat"/>
                <a:sym typeface="Montserrat"/>
              </a:defRPr>
            </a:lvl1pPr>
            <a:lvl2pPr marR="0" lvl="1"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2pPr>
            <a:lvl3pPr marR="0" lvl="2"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3pPr>
            <a:lvl4pPr marR="0" lvl="3"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4pPr>
            <a:lvl5pPr marR="0" lvl="4"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5pPr>
            <a:lvl6pPr marR="0" lvl="5"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6pPr>
            <a:lvl7pPr marR="0" lvl="6"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7pPr>
            <a:lvl8pPr marR="0" lvl="7"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8pPr>
            <a:lvl9pPr marR="0" lvl="8"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9pPr>
          </a:lstStyle>
          <a:p>
            <a:pPr algn="l"/>
            <a:r>
              <a:rPr lang="uk-UA" i="1" dirty="0"/>
              <a:t>Щодо нотаріального посвідчення та вимог закон-ва про </a:t>
            </a:r>
            <a:r>
              <a:rPr lang="uk-UA" i="1" dirty="0" err="1"/>
              <a:t>фінмон</a:t>
            </a:r>
            <a:endParaRPr lang="uk-UA" i="1" dirty="0"/>
          </a:p>
        </p:txBody>
      </p:sp>
      <p:sp>
        <p:nvSpPr>
          <p:cNvPr id="7" name="Google Shape;289;p30">
            <a:extLst>
              <a:ext uri="{FF2B5EF4-FFF2-40B4-BE49-F238E27FC236}">
                <a16:creationId xmlns:a16="http://schemas.microsoft.com/office/drawing/2014/main" id="{97787FC4-DAD7-B847-83E4-95338CBCB9C5}"/>
              </a:ext>
            </a:extLst>
          </p:cNvPr>
          <p:cNvSpPr txBox="1">
            <a:spLocks/>
          </p:cNvSpPr>
          <p:nvPr/>
        </p:nvSpPr>
        <p:spPr>
          <a:xfrm>
            <a:off x="1302507" y="1612559"/>
            <a:ext cx="6834327" cy="270102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15000"/>
              </a:lnSpc>
              <a:spcBef>
                <a:spcPts val="0"/>
              </a:spcBef>
              <a:spcAft>
                <a:spcPts val="0"/>
              </a:spcAft>
              <a:buClr>
                <a:srgbClr val="314256"/>
              </a:buClr>
              <a:buSzPts val="1200"/>
              <a:buFont typeface="Montserrat"/>
              <a:buNone/>
              <a:defRPr sz="1200" b="0" i="0" u="none" strike="noStrike" cap="none">
                <a:solidFill>
                  <a:srgbClr val="314256"/>
                </a:solidFill>
                <a:latin typeface="Montserrat"/>
                <a:ea typeface="Montserrat"/>
                <a:cs typeface="Montserrat"/>
                <a:sym typeface="Montserrat"/>
              </a:defRPr>
            </a:lvl1pPr>
            <a:lvl2pPr marR="0" lvl="1"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2pPr>
            <a:lvl3pPr marR="0" lvl="2"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3pPr>
            <a:lvl4pPr marR="0" lvl="3"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4pPr>
            <a:lvl5pPr marR="0" lvl="4"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5pPr>
            <a:lvl6pPr marR="0" lvl="5"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6pPr>
            <a:lvl7pPr marR="0" lvl="6"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7pPr>
            <a:lvl8pPr marR="0" lvl="7"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8pPr>
            <a:lvl9pPr marR="0" lvl="8" algn="r" rtl="0">
              <a:lnSpc>
                <a:spcPct val="100000"/>
              </a:lnSpc>
              <a:spcBef>
                <a:spcPts val="0"/>
              </a:spcBef>
              <a:spcAft>
                <a:spcPts val="0"/>
              </a:spcAft>
              <a:buClr>
                <a:srgbClr val="314256"/>
              </a:buClr>
              <a:buSzPts val="1200"/>
              <a:buFont typeface="Montserrat"/>
              <a:buNone/>
              <a:defRPr sz="1200" b="1" i="0" u="none" strike="noStrike" cap="none">
                <a:solidFill>
                  <a:srgbClr val="314256"/>
                </a:solidFill>
                <a:latin typeface="Montserrat"/>
                <a:ea typeface="Montserrat"/>
                <a:cs typeface="Montserrat"/>
                <a:sym typeface="Montserrat"/>
              </a:defRPr>
            </a:lvl9pPr>
          </a:lstStyle>
          <a:p>
            <a:pPr algn="l"/>
            <a:r>
              <a:rPr lang="uk-UA" sz="1050" dirty="0">
                <a:solidFill>
                  <a:schemeClr val="tx1"/>
                </a:solidFill>
              </a:rPr>
              <a:t>- </a:t>
            </a:r>
            <a:r>
              <a:rPr lang="uk-UA" sz="1050" dirty="0"/>
              <a:t>висновок ВП ВС про те, що зазначення в нотаріально посвідченому договорі положення про проведення розрахунків між сторонами до укладення договору є звичайною практикою і така практика не суперечить закону, є вкрай небезпечним.</a:t>
            </a:r>
          </a:p>
          <a:p>
            <a:pPr algn="l"/>
            <a:endParaRPr lang="uk-UA" sz="1050" dirty="0"/>
          </a:p>
          <a:p>
            <a:pPr algn="l"/>
            <a:r>
              <a:rPr lang="uk-UA" sz="1050" dirty="0"/>
              <a:t>- такий висновок по суті суперечить вимогам</a:t>
            </a:r>
            <a:r>
              <a:rPr lang="uk-UA" sz="1050" dirty="0">
                <a:solidFill>
                  <a:schemeClr val="tx1"/>
                </a:solidFill>
              </a:rPr>
              <a:t> </a:t>
            </a:r>
            <a:r>
              <a:rPr lang="uk-UA" sz="1050" dirty="0">
                <a:solidFill>
                  <a:schemeClr val="tx1"/>
                </a:solidFill>
                <a:hlinkClick r:id="rId4" tooltip="Цивільний кодекс України; нормативно-правовий акт № 435-IV від 16.01.2003">
                  <a:extLst>
                    <a:ext uri="{A12FA001-AC4F-418D-AE19-62706E023703}">
                      <ahyp:hlinkClr xmlns:ahyp="http://schemas.microsoft.com/office/drawing/2018/hyperlinkcolor" val="tx"/>
                    </a:ext>
                  </a:extLst>
                </a:hlinkClick>
              </a:rPr>
              <a:t>статті 1087 ЦК України</a:t>
            </a:r>
            <a:r>
              <a:rPr lang="uk-UA" sz="1050" dirty="0"/>
              <a:t>, нормам</a:t>
            </a:r>
            <a:r>
              <a:rPr lang="uk-UA" sz="1050" dirty="0">
                <a:solidFill>
                  <a:schemeClr val="tx1"/>
                </a:solidFill>
              </a:rPr>
              <a:t> </a:t>
            </a:r>
            <a:r>
              <a:rPr lang="uk-UA" sz="1050" dirty="0">
                <a:solidFill>
                  <a:schemeClr val="tx1"/>
                </a:solidFill>
                <a:hlinkClick r:id="rId5" tooltip="Про 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знищення; нормативно-правовий акт № 361-IX від 06.12.2019">
                  <a:extLst>
                    <a:ext uri="{A12FA001-AC4F-418D-AE19-62706E023703}">
                      <ahyp:hlinkClr xmlns:ahyp="http://schemas.microsoft.com/office/drawing/2018/hyperlinkcolor" val="tx"/>
                    </a:ext>
                  </a:extLst>
                </a:hlinkClick>
              </a:rPr>
              <a:t>Закону України «Про запобігання та протидію легалізації (відмиванню) доходів, одержаних злочинним шляхом, фінансуванню тероризму та фінансуванню розповсюдження зброї масового знищення»</a:t>
            </a:r>
            <a:endParaRPr lang="uk-UA" sz="1050" dirty="0">
              <a:solidFill>
                <a:schemeClr val="tx1"/>
              </a:solidFill>
            </a:endParaRPr>
          </a:p>
          <a:p>
            <a:pPr algn="l"/>
            <a:endParaRPr lang="uk-UA" sz="1050" dirty="0">
              <a:solidFill>
                <a:schemeClr val="tx1"/>
              </a:solidFill>
            </a:endParaRPr>
          </a:p>
          <a:p>
            <a:pPr algn="l"/>
            <a:r>
              <a:rPr lang="uk-UA" sz="1050" dirty="0"/>
              <a:t>- ВП ВС визнала звичайною та законною практику, коли нотаріус толерує намагання сторін ухилитися від виконання приписів чинного законодавства щодо необхідності проведення розрахунків у безготівковій формі і сам ухиляється від виконання його вимог, адже нотаріус також є суб`єктом первинного фінансового моніторингу.</a:t>
            </a:r>
          </a:p>
        </p:txBody>
      </p:sp>
    </p:spTree>
    <p:extLst>
      <p:ext uri="{BB962C8B-B14F-4D97-AF65-F5344CB8AC3E}">
        <p14:creationId xmlns:p14="http://schemas.microsoft.com/office/powerpoint/2010/main" val="207540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36"/>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8</a:t>
            </a:fld>
            <a:endParaRPr/>
          </a:p>
        </p:txBody>
      </p:sp>
      <p:pic>
        <p:nvPicPr>
          <p:cNvPr id="7" name="Рисунок 6">
            <a:extLst>
              <a:ext uri="{FF2B5EF4-FFF2-40B4-BE49-F238E27FC236}">
                <a16:creationId xmlns:a16="http://schemas.microsoft.com/office/drawing/2014/main" id="{1401879A-7BC2-BB4C-8975-D63DE9B19BDA}"/>
              </a:ext>
            </a:extLst>
          </p:cNvPr>
          <p:cNvPicPr>
            <a:picLocks noChangeAspect="1"/>
          </p:cNvPicPr>
          <p:nvPr/>
        </p:nvPicPr>
        <p:blipFill>
          <a:blip r:embed="rId3"/>
          <a:stretch>
            <a:fillRect/>
          </a:stretch>
        </p:blipFill>
        <p:spPr>
          <a:xfrm>
            <a:off x="6382938" y="3812465"/>
            <a:ext cx="2353377" cy="928246"/>
          </a:xfrm>
          <a:prstGeom prst="rect">
            <a:avLst/>
          </a:prstGeom>
        </p:spPr>
      </p:pic>
      <p:sp>
        <p:nvSpPr>
          <p:cNvPr id="3" name="Підзаголовок 2">
            <a:extLst>
              <a:ext uri="{FF2B5EF4-FFF2-40B4-BE49-F238E27FC236}">
                <a16:creationId xmlns:a16="http://schemas.microsoft.com/office/drawing/2014/main" id="{E2A4C079-D584-485A-806A-C92A3B23C757}"/>
              </a:ext>
            </a:extLst>
          </p:cNvPr>
          <p:cNvSpPr>
            <a:spLocks noGrp="1"/>
          </p:cNvSpPr>
          <p:nvPr>
            <p:ph type="subTitle" idx="1"/>
          </p:nvPr>
        </p:nvSpPr>
        <p:spPr>
          <a:xfrm>
            <a:off x="5415516" y="989234"/>
            <a:ext cx="3006241" cy="1122540"/>
          </a:xfrm>
        </p:spPr>
        <p:txBody>
          <a:bodyPr/>
          <a:lstStyle/>
          <a:p>
            <a:pPr algn="ctr"/>
            <a:r>
              <a:rPr lang="uk-UA" sz="1200" i="1" dirty="0"/>
              <a:t>   </a:t>
            </a:r>
          </a:p>
          <a:p>
            <a:pPr algn="ctr"/>
            <a:r>
              <a:rPr lang="uk-UA" sz="1600" b="1" dirty="0">
                <a:solidFill>
                  <a:schemeClr val="tx2">
                    <a:lumMod val="10000"/>
                  </a:schemeClr>
                </a:solidFill>
                <a:latin typeface="Montserrat" panose="020B0604020202020204" charset="-52"/>
              </a:rPr>
              <a:t>Усталена</a:t>
            </a:r>
            <a:r>
              <a:rPr lang="uk-UA" sz="1600" b="1" i="1" dirty="0">
                <a:solidFill>
                  <a:schemeClr val="tx2">
                    <a:lumMod val="10000"/>
                  </a:schemeClr>
                </a:solidFill>
                <a:latin typeface="Montserrat" panose="020B0604020202020204" charset="-52"/>
              </a:rPr>
              <a:t> </a:t>
            </a:r>
            <a:r>
              <a:rPr lang="uk-UA" sz="1600" b="1" dirty="0">
                <a:solidFill>
                  <a:schemeClr val="tx2">
                    <a:lumMod val="10000"/>
                  </a:schemeClr>
                </a:solidFill>
                <a:latin typeface="Montserrat" panose="020B0604020202020204" charset="-52"/>
              </a:rPr>
              <a:t>практика</a:t>
            </a:r>
          </a:p>
          <a:p>
            <a:pPr algn="ctr"/>
            <a:r>
              <a:rPr lang="uk-UA" sz="1600" dirty="0">
                <a:solidFill>
                  <a:schemeClr val="tx2">
                    <a:lumMod val="10000"/>
                  </a:schemeClr>
                </a:solidFill>
              </a:rPr>
              <a:t>з</a:t>
            </a:r>
            <a:r>
              <a:rPr lang="uk-UA" sz="1600" dirty="0">
                <a:solidFill>
                  <a:schemeClr val="tx2">
                    <a:lumMod val="10000"/>
                  </a:schemeClr>
                </a:solidFill>
                <a:latin typeface="Montserrat" panose="020B0604020202020204" charset="-52"/>
              </a:rPr>
              <a:t> окремою позицією</a:t>
            </a:r>
            <a:endParaRPr lang="LID4096" sz="1600" u="sng" dirty="0">
              <a:solidFill>
                <a:schemeClr val="tx2">
                  <a:lumMod val="10000"/>
                </a:schemeClr>
              </a:solidFill>
              <a:latin typeface="Montserrat" panose="020B0604020202020204" charset="-5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4"/>
          <p:cNvSpPr txBox="1">
            <a:spLocks noGrp="1"/>
          </p:cNvSpPr>
          <p:nvPr>
            <p:ph type="title"/>
          </p:nvPr>
        </p:nvSpPr>
        <p:spPr>
          <a:xfrm>
            <a:off x="1206450" y="1049322"/>
            <a:ext cx="6684300" cy="482400"/>
          </a:xfrm>
          <a:prstGeom prst="rect">
            <a:avLst/>
          </a:prstGeom>
        </p:spPr>
        <p:txBody>
          <a:bodyPr spcFirstLastPara="1" wrap="square" lIns="91425" tIns="91425" rIns="91425" bIns="91425" anchor="b" anchorCtr="0">
            <a:noAutofit/>
          </a:bodyPr>
          <a:lstStyle/>
          <a:p>
            <a:pPr lvl="0">
              <a:buClr>
                <a:schemeClr val="dk1"/>
              </a:buClr>
              <a:buSzPts val="1100"/>
            </a:pPr>
            <a:r>
              <a:rPr lang="uk-UA" sz="1200" dirty="0"/>
              <a:t>Усталена практика</a:t>
            </a:r>
            <a:endParaRPr sz="1200" dirty="0"/>
          </a:p>
        </p:txBody>
      </p:sp>
      <p:sp>
        <p:nvSpPr>
          <p:cNvPr id="340" name="Google Shape;340;p34"/>
          <p:cNvSpPr txBox="1">
            <a:spLocks noGrp="1"/>
          </p:cNvSpPr>
          <p:nvPr>
            <p:ph type="sldNum" idx="12"/>
          </p:nvPr>
        </p:nvSpPr>
        <p:spPr>
          <a:xfrm>
            <a:off x="8741702" y="4749900"/>
            <a:ext cx="402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9</a:t>
            </a:fld>
            <a:endParaRPr/>
          </a:p>
        </p:txBody>
      </p:sp>
      <p:sp>
        <p:nvSpPr>
          <p:cNvPr id="341" name="Google Shape;341;p34"/>
          <p:cNvSpPr/>
          <p:nvPr/>
        </p:nvSpPr>
        <p:spPr>
          <a:xfrm rot="10800000">
            <a:off x="1112308" y="1243020"/>
            <a:ext cx="94142" cy="194921"/>
          </a:xfrm>
          <a:custGeom>
            <a:avLst/>
            <a:gdLst/>
            <a:ahLst/>
            <a:cxnLst/>
            <a:rect l="l" t="t" r="r" b="b"/>
            <a:pathLst>
              <a:path w="9970" h="11493" extrusionOk="0">
                <a:moveTo>
                  <a:pt x="9969" y="1"/>
                </a:moveTo>
                <a:lnTo>
                  <a:pt x="1" y="5747"/>
                </a:lnTo>
                <a:lnTo>
                  <a:pt x="9969" y="11493"/>
                </a:lnTo>
                <a:lnTo>
                  <a:pt x="9969" y="1"/>
                </a:lnTo>
                <a:close/>
              </a:path>
            </a:pathLst>
          </a:custGeom>
          <a:solidFill>
            <a:srgbClr val="3142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ontserrat"/>
              <a:ea typeface="Montserrat"/>
              <a:cs typeface="Montserrat"/>
              <a:sym typeface="Montserrat"/>
            </a:endParaRPr>
          </a:p>
        </p:txBody>
      </p:sp>
      <p:grpSp>
        <p:nvGrpSpPr>
          <p:cNvPr id="344" name="Google Shape;344;p34"/>
          <p:cNvGrpSpPr/>
          <p:nvPr/>
        </p:nvGrpSpPr>
        <p:grpSpPr>
          <a:xfrm>
            <a:off x="4685362" y="2247125"/>
            <a:ext cx="548700" cy="475200"/>
            <a:chOff x="4526237" y="2241575"/>
            <a:chExt cx="548700" cy="475200"/>
          </a:xfrm>
        </p:grpSpPr>
        <p:sp>
          <p:nvSpPr>
            <p:cNvPr id="345" name="Google Shape;345;p34"/>
            <p:cNvSpPr/>
            <p:nvPr/>
          </p:nvSpPr>
          <p:spPr>
            <a:xfrm>
              <a:off x="4526237" y="2241575"/>
              <a:ext cx="548700" cy="475200"/>
            </a:xfrm>
            <a:prstGeom prst="hexagon">
              <a:avLst>
                <a:gd name="adj" fmla="val 25000"/>
                <a:gd name="vf" fmla="val 115470"/>
              </a:avLst>
            </a:prstGeom>
            <a:solidFill>
              <a:srgbClr val="E9AA1B"/>
            </a:solidFill>
            <a:ln w="9525" cap="flat" cmpd="sng">
              <a:solidFill>
                <a:srgbClr val="E9AA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46" name="Google Shape;346;p34"/>
            <p:cNvSpPr/>
            <p:nvPr/>
          </p:nvSpPr>
          <p:spPr>
            <a:xfrm>
              <a:off x="4808089" y="2486740"/>
              <a:ext cx="106888" cy="117777"/>
            </a:xfrm>
            <a:custGeom>
              <a:avLst/>
              <a:gdLst/>
              <a:ahLst/>
              <a:cxnLst/>
              <a:rect l="l" t="t" r="r" b="b"/>
              <a:pathLst>
                <a:path w="5608" h="5640" extrusionOk="0">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47" name="Google Shape;347;p34"/>
            <p:cNvSpPr/>
            <p:nvPr/>
          </p:nvSpPr>
          <p:spPr>
            <a:xfrm>
              <a:off x="4820687" y="2358459"/>
              <a:ext cx="36042" cy="39489"/>
            </a:xfrm>
            <a:custGeom>
              <a:avLst/>
              <a:gdLst/>
              <a:ahLst/>
              <a:cxnLst/>
              <a:rect l="l" t="t" r="r" b="b"/>
              <a:pathLst>
                <a:path w="1891" h="1891" extrusionOk="0">
                  <a:moveTo>
                    <a:pt x="1" y="0"/>
                  </a:moveTo>
                  <a:lnTo>
                    <a:pt x="1" y="1890"/>
                  </a:lnTo>
                  <a:lnTo>
                    <a:pt x="1891" y="189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48" name="Google Shape;348;p34"/>
            <p:cNvSpPr/>
            <p:nvPr/>
          </p:nvSpPr>
          <p:spPr>
            <a:xfrm>
              <a:off x="4746830" y="2434116"/>
              <a:ext cx="12027" cy="13177"/>
            </a:xfrm>
            <a:custGeom>
              <a:avLst/>
              <a:gdLst/>
              <a:ahLst/>
              <a:cxnLst/>
              <a:rect l="l" t="t" r="r" b="b"/>
              <a:pathLst>
                <a:path w="631" h="631" extrusionOk="0">
                  <a:moveTo>
                    <a:pt x="1" y="0"/>
                  </a:moveTo>
                  <a:lnTo>
                    <a:pt x="1" y="630"/>
                  </a:lnTo>
                  <a:cubicBezTo>
                    <a:pt x="316" y="536"/>
                    <a:pt x="505" y="284"/>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49" name="Google Shape;349;p34"/>
            <p:cNvSpPr/>
            <p:nvPr/>
          </p:nvSpPr>
          <p:spPr>
            <a:xfrm>
              <a:off x="4719803" y="2405820"/>
              <a:ext cx="39054" cy="42788"/>
            </a:xfrm>
            <a:custGeom>
              <a:avLst/>
              <a:gdLst/>
              <a:ahLst/>
              <a:cxnLst/>
              <a:rect l="l" t="t" r="r" b="b"/>
              <a:pathLst>
                <a:path w="2049" h="2049" extrusionOk="0">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50" name="Google Shape;350;p34"/>
            <p:cNvSpPr/>
            <p:nvPr/>
          </p:nvSpPr>
          <p:spPr>
            <a:xfrm>
              <a:off x="4746830" y="2434116"/>
              <a:ext cx="40846" cy="45399"/>
            </a:xfrm>
            <a:custGeom>
              <a:avLst/>
              <a:gdLst/>
              <a:ahLst/>
              <a:cxnLst/>
              <a:rect l="l" t="t" r="r" b="b"/>
              <a:pathLst>
                <a:path w="2143" h="2174" extrusionOk="0">
                  <a:moveTo>
                    <a:pt x="1355" y="0"/>
                  </a:moveTo>
                  <a:cubicBezTo>
                    <a:pt x="1229" y="693"/>
                    <a:pt x="694" y="1229"/>
                    <a:pt x="1" y="1386"/>
                  </a:cubicBezTo>
                  <a:lnTo>
                    <a:pt x="1" y="2174"/>
                  </a:lnTo>
                  <a:lnTo>
                    <a:pt x="2143" y="2174"/>
                  </a:lnTo>
                  <a:lnTo>
                    <a:pt x="21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51" name="Google Shape;351;p34"/>
            <p:cNvSpPr/>
            <p:nvPr/>
          </p:nvSpPr>
          <p:spPr>
            <a:xfrm>
              <a:off x="4686181" y="2353844"/>
              <a:ext cx="174761" cy="250674"/>
            </a:xfrm>
            <a:custGeom>
              <a:avLst/>
              <a:gdLst/>
              <a:ahLst/>
              <a:cxnLst/>
              <a:rect l="l" t="t" r="r" b="b"/>
              <a:pathLst>
                <a:path w="9169" h="12004" extrusionOk="0">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grpSp>
      <p:grpSp>
        <p:nvGrpSpPr>
          <p:cNvPr id="352" name="Google Shape;352;p34"/>
          <p:cNvGrpSpPr/>
          <p:nvPr/>
        </p:nvGrpSpPr>
        <p:grpSpPr>
          <a:xfrm>
            <a:off x="794613" y="2247125"/>
            <a:ext cx="548700" cy="475200"/>
            <a:chOff x="635488" y="2308600"/>
            <a:chExt cx="548700" cy="475200"/>
          </a:xfrm>
        </p:grpSpPr>
        <p:sp>
          <p:nvSpPr>
            <p:cNvPr id="353" name="Google Shape;353;p34"/>
            <p:cNvSpPr/>
            <p:nvPr/>
          </p:nvSpPr>
          <p:spPr>
            <a:xfrm>
              <a:off x="635488" y="2308600"/>
              <a:ext cx="548700" cy="475200"/>
            </a:xfrm>
            <a:prstGeom prst="hexagon">
              <a:avLst>
                <a:gd name="adj" fmla="val 25000"/>
                <a:gd name="vf" fmla="val 115470"/>
              </a:avLst>
            </a:prstGeom>
            <a:solidFill>
              <a:srgbClr val="3E516C"/>
            </a:solidFill>
            <a:ln w="9525" cap="flat" cmpd="sng">
              <a:solidFill>
                <a:srgbClr val="3E51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grpSp>
          <p:nvGrpSpPr>
            <p:cNvPr id="354" name="Google Shape;354;p34"/>
            <p:cNvGrpSpPr/>
            <p:nvPr/>
          </p:nvGrpSpPr>
          <p:grpSpPr>
            <a:xfrm>
              <a:off x="764154" y="2415441"/>
              <a:ext cx="276853" cy="278071"/>
              <a:chOff x="-49764975" y="3551225"/>
              <a:chExt cx="299300" cy="300650"/>
            </a:xfrm>
          </p:grpSpPr>
          <p:sp>
            <p:nvSpPr>
              <p:cNvPr id="355" name="Google Shape;355;p34"/>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56" name="Google Shape;356;p34"/>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57" name="Google Shape;357;p34"/>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58" name="Google Shape;358;p34"/>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59" name="Google Shape;359;p34"/>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60" name="Google Shape;360;p34"/>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61" name="Google Shape;361;p34"/>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62" name="Google Shape;362;p34"/>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63" name="Google Shape;363;p34"/>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64" name="Google Shape;364;p34"/>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sp>
            <p:nvSpPr>
              <p:cNvPr id="365" name="Google Shape;365;p34"/>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20B0604020202020204" charset="-52"/>
                </a:endParaRPr>
              </a:p>
            </p:txBody>
          </p:sp>
        </p:grpSp>
      </p:grpSp>
      <p:sp>
        <p:nvSpPr>
          <p:cNvPr id="366" name="Google Shape;366;p34"/>
          <p:cNvSpPr txBox="1">
            <a:spLocks noGrp="1"/>
          </p:cNvSpPr>
          <p:nvPr>
            <p:ph type="subTitle" idx="3"/>
          </p:nvPr>
        </p:nvSpPr>
        <p:spPr>
          <a:xfrm>
            <a:off x="1368873" y="2105247"/>
            <a:ext cx="3047993" cy="20422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sz="1100" dirty="0">
                <a:solidFill>
                  <a:srgbClr val="000000"/>
                </a:solidFill>
                <a:latin typeface="Montserrat" panose="020B0604020202020204" charset="-52"/>
              </a:rPr>
              <a:t>П</a:t>
            </a:r>
            <a:r>
              <a:rPr lang="uk-UA" sz="1100" b="0" i="0" dirty="0">
                <a:solidFill>
                  <a:srgbClr val="000000"/>
                </a:solidFill>
                <a:effectLst/>
                <a:latin typeface="Montserrat" panose="020B0604020202020204" charset="-52"/>
              </a:rPr>
              <a:t>останови Великої Палати Верховного Суду від 08 жовтня 2019 року у справі № 916/2084/17 (провадження № 12-77 </a:t>
            </a:r>
            <a:r>
              <a:rPr lang="uk-UA" sz="1100" b="0" i="0" dirty="0" err="1">
                <a:solidFill>
                  <a:srgbClr val="000000"/>
                </a:solidFill>
                <a:effectLst/>
                <a:latin typeface="Montserrat" panose="020B0604020202020204" charset="-52"/>
              </a:rPr>
              <a:t>гс</a:t>
            </a:r>
            <a:r>
              <a:rPr lang="uk-UA" sz="1100" b="0" i="0" dirty="0">
                <a:solidFill>
                  <a:srgbClr val="000000"/>
                </a:solidFill>
                <a:effectLst/>
                <a:latin typeface="Montserrat" panose="020B0604020202020204" charset="-52"/>
              </a:rPr>
              <a:t> 19), від 15 жовтня 2019 року у справі № 905/2559/17 (провадження № 12-264 </a:t>
            </a:r>
            <a:r>
              <a:rPr lang="uk-UA" sz="1100" b="0" i="0" dirty="0" err="1">
                <a:solidFill>
                  <a:srgbClr val="000000"/>
                </a:solidFill>
                <a:effectLst/>
                <a:latin typeface="Montserrat" panose="020B0604020202020204" charset="-52"/>
              </a:rPr>
              <a:t>гс</a:t>
            </a:r>
            <a:r>
              <a:rPr lang="uk-UA" sz="1100" b="0" i="0" dirty="0">
                <a:solidFill>
                  <a:srgbClr val="000000"/>
                </a:solidFill>
                <a:effectLst/>
                <a:latin typeface="Montserrat" panose="020B0604020202020204" charset="-52"/>
              </a:rPr>
              <a:t> 18), від 03 грудня 2019 року у справі    № 904/10956/16 (провадження № 12-90 </a:t>
            </a:r>
            <a:r>
              <a:rPr lang="uk-UA" sz="1100" b="0" i="0" dirty="0" err="1">
                <a:solidFill>
                  <a:srgbClr val="000000"/>
                </a:solidFill>
                <a:effectLst/>
                <a:latin typeface="Montserrat" panose="020B0604020202020204" charset="-52"/>
              </a:rPr>
              <a:t>гс</a:t>
            </a:r>
            <a:r>
              <a:rPr lang="uk-UA" sz="1100" b="0" i="0" dirty="0">
                <a:solidFill>
                  <a:srgbClr val="000000"/>
                </a:solidFill>
                <a:effectLst/>
                <a:latin typeface="Montserrat" panose="020B0604020202020204" charset="-52"/>
              </a:rPr>
              <a:t> 19) (з урахуванням ухвали від 17 грудня 2019 у справі № 916/1731/18 (провадження № 12/207 </a:t>
            </a:r>
            <a:r>
              <a:rPr lang="uk-UA" sz="1100" b="0" i="0" dirty="0" err="1">
                <a:solidFill>
                  <a:srgbClr val="000000"/>
                </a:solidFill>
                <a:effectLst/>
                <a:latin typeface="Montserrat" panose="020B0604020202020204" charset="-52"/>
              </a:rPr>
              <a:t>гс</a:t>
            </a:r>
            <a:r>
              <a:rPr lang="uk-UA" sz="1100" b="0" i="0" dirty="0">
                <a:solidFill>
                  <a:srgbClr val="000000"/>
                </a:solidFill>
                <a:effectLst/>
                <a:latin typeface="Montserrat" panose="020B0604020202020204" charset="-52"/>
              </a:rPr>
              <a:t> 19)) </a:t>
            </a:r>
            <a:endParaRPr lang="uk-UA" sz="1100" dirty="0">
              <a:latin typeface="Montserrat" panose="020B0604020202020204" charset="-52"/>
            </a:endParaRPr>
          </a:p>
        </p:txBody>
      </p:sp>
      <p:sp>
        <p:nvSpPr>
          <p:cNvPr id="367" name="Google Shape;367;p34"/>
          <p:cNvSpPr txBox="1">
            <a:spLocks noGrp="1"/>
          </p:cNvSpPr>
          <p:nvPr>
            <p:ph type="subTitle" idx="4"/>
          </p:nvPr>
        </p:nvSpPr>
        <p:spPr>
          <a:xfrm>
            <a:off x="5295816" y="2169042"/>
            <a:ext cx="2920200" cy="19326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sz="1100" dirty="0">
                <a:solidFill>
                  <a:srgbClr val="000000"/>
                </a:solidFill>
                <a:latin typeface="Montserrat" panose="020B0604020202020204" charset="-52"/>
              </a:rPr>
              <a:t>Д</a:t>
            </a:r>
            <a:r>
              <a:rPr lang="uk-UA" sz="1100" b="0" i="0" dirty="0">
                <a:solidFill>
                  <a:srgbClr val="000000"/>
                </a:solidFill>
                <a:effectLst/>
                <a:latin typeface="Montserrat" panose="020B0604020202020204" charset="-52"/>
              </a:rPr>
              <a:t>оговори, укладені посадовою особою товариства без передбаченої статутом згоди загальних зборів, не порушують прав та інтересів учасників такого товариства незалежно від виконання учасником товариства одночасно функцій його директора або розміру частки учасника в статутному капіталі товариства</a:t>
            </a:r>
            <a:endParaRPr lang="uk-UA" sz="1100" dirty="0">
              <a:latin typeface="Montserrat" panose="020B0604020202020204" charset="-52"/>
            </a:endParaRPr>
          </a:p>
        </p:txBody>
      </p:sp>
      <p:pic>
        <p:nvPicPr>
          <p:cNvPr id="31" name="Рисунок 30">
            <a:extLst>
              <a:ext uri="{FF2B5EF4-FFF2-40B4-BE49-F238E27FC236}">
                <a16:creationId xmlns:a16="http://schemas.microsoft.com/office/drawing/2014/main" id="{48180505-58B7-8243-BFCE-7C2959268432}"/>
              </a:ext>
            </a:extLst>
          </p:cNvPr>
          <p:cNvPicPr>
            <a:picLocks noChangeAspect="1"/>
          </p:cNvPicPr>
          <p:nvPr/>
        </p:nvPicPr>
        <p:blipFill>
          <a:blip r:embed="rId3"/>
          <a:stretch>
            <a:fillRect/>
          </a:stretch>
        </p:blipFill>
        <p:spPr>
          <a:xfrm>
            <a:off x="6735300" y="0"/>
            <a:ext cx="2353377" cy="928246"/>
          </a:xfrm>
          <a:prstGeom prst="rect">
            <a:avLst/>
          </a:prstGeom>
        </p:spPr>
      </p:pic>
    </p:spTree>
    <p:extLst>
      <p:ext uri="{BB962C8B-B14F-4D97-AF65-F5344CB8AC3E}">
        <p14:creationId xmlns:p14="http://schemas.microsoft.com/office/powerpoint/2010/main" val="368258781"/>
      </p:ext>
    </p:extLst>
  </p:cSld>
  <p:clrMapOvr>
    <a:masterClrMapping/>
  </p:clrMapOvr>
</p:sld>
</file>

<file path=ppt/theme/theme1.xml><?xml version="1.0" encoding="utf-8"?>
<a:theme xmlns:a="http://schemas.openxmlformats.org/drawingml/2006/main" name="Yellow Abstract Bussin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2094</TotalTime>
  <Words>1194</Words>
  <Application>Microsoft Office PowerPoint</Application>
  <PresentationFormat>Екран (16:9)</PresentationFormat>
  <Paragraphs>74</Paragraphs>
  <Slides>13</Slides>
  <Notes>13</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13</vt:i4>
      </vt:variant>
    </vt:vector>
  </HeadingPairs>
  <TitlesOfParts>
    <vt:vector size="23" baseType="lpstr">
      <vt:lpstr>Arial</vt:lpstr>
      <vt:lpstr>Bodoni</vt:lpstr>
      <vt:lpstr>Montserrat ExtraBold</vt:lpstr>
      <vt:lpstr>Montserrat Black</vt:lpstr>
      <vt:lpstr>Montserrat</vt:lpstr>
      <vt:lpstr>Montserrat Medium</vt:lpstr>
      <vt:lpstr>Arvo</vt:lpstr>
      <vt:lpstr>Montserrat SemiBold</vt:lpstr>
      <vt:lpstr>Cabin</vt:lpstr>
      <vt:lpstr>Yellow Abstract Bussines</vt:lpstr>
      <vt:lpstr>ВС усталена практика та актуальні зміни</vt:lpstr>
      <vt:lpstr>Презентація PowerPoint</vt:lpstr>
      <vt:lpstr>03.06.2016 укладено договір купівлі-продажу часток  в статутному капіталі номінальною вартістю 5 520000,00грн    серед інших положень договору маємо знайоме формулювання:  продаж частки в розмірі 80 % у статутному капіталі Товариства за домовленістю сторін вчиняється за 5 520 000 грн.; гроші у вказаній сумі продавці отримали у відповідних частках повністю до підписання вказаного договору; підписання цього договору свідчить про те, що розрахунки за частки у статутному капіталі Товариства здійснені повністю та немає претензій до покупців з оплати з боку продавців.  як підставу позову продавець частки  визначає неотримання ним коштів як плати за останню ані до підписання договору, ані в період, ані після. </vt:lpstr>
      <vt:lpstr>Судові рішення по справі:</vt:lpstr>
      <vt:lpstr>- ані встановлення факту нездійснення розрахунків у безготівковій формі, ані наявність законодавчої заборони на здійснення розрахунків готівкою понад певну граничну суму, не може вважатись підтвердженням того, що фактичні розрахунки сторонами в готівковій формі не здійснювались.   - пункт спірного договору в тій його частині, у якій він містить відомості про отримання покупцями грошей до підписання договору, суму цих грошових коштів та пропорції, у якій вони отримані кожним з продавців, є розпискою.   - ані реальним, ані консусуальним договором не передбачається можливість виконання зобов'язання в минулому, а лише одночасно з укладенням договору або в майбутньому. відповідно положення договору про те, що сторона договору отримала належні їй платежі до підписання договору, свідчить про те, що сторони домовилися вважати сплату коштів, здійснену раніше за відсутності правових підстав, виконанням укладеного договору стороною, яка за цим договором мала сплатити гроші.</vt:lpstr>
      <vt:lpstr>Окрема думка суддів ВПВС Бакуліної С.В., Кібенко О.Р.,Рогач Л.І.</vt:lpstr>
      <vt:lpstr>Окрема думка суддів ВПВС Бакуліної С.В., Кібенко О.Р.,Рогач Л.І.</vt:lpstr>
      <vt:lpstr>Презентація PowerPoint</vt:lpstr>
      <vt:lpstr>Усталена практика</vt:lpstr>
      <vt:lpstr>згода загальних зборів товариства на укладення договору є згодою органу управління товариства, який діє від імені товариства; повноваження органу управління товариства (на надання зазначеної згоди), який діє від імені товариства, не можна ототожнювати з корпоративними правами його учасників, які діяти від імені товариства не мають права  за договором, укладеним товариством, права та обов`язки набуває таке товариство як сторона договору; при цьому правовий стан (сукупність прав та обов`язків) безпосередньо учасників цього товариства жодним чином не змінюється;  підписання генеральним директором оспорюваних договорів без передбаченої статутом згоди загальних зборів цього товариства може свідчити про порушення прав та інтересів самого товариства, а не корпоративних прав його учасника, оскільки генеральний директор діяв саме від імені товариства, а не його учасників. </vt:lpstr>
      <vt:lpstr>Презентація PowerPoint</vt:lpstr>
      <vt:lpstr>Презентація PowerPoint</vt:lpstr>
      <vt:lpstr>Спасибі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Форс-мажор  та COVID-19  в площині взаємодії</dc:title>
  <dc:creator>Nataliia</dc:creator>
  <cp:lastModifiedBy>Наталія Сліпенчук</cp:lastModifiedBy>
  <cp:revision>75</cp:revision>
  <dcterms:modified xsi:type="dcterms:W3CDTF">2021-01-28T13:36:51Z</dcterms:modified>
</cp:coreProperties>
</file>