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85" r:id="rId3"/>
    <p:sldId id="277" r:id="rId4"/>
    <p:sldId id="278" r:id="rId5"/>
    <p:sldId id="279" r:id="rId6"/>
    <p:sldId id="286" r:id="rId7"/>
    <p:sldId id="287" r:id="rId8"/>
    <p:sldId id="281" r:id="rId9"/>
    <p:sldId id="282" r:id="rId10"/>
    <p:sldId id="283" r:id="rId11"/>
    <p:sldId id="275" r:id="rId12"/>
  </p:sldIdLst>
  <p:sldSz cx="15119350" cy="8504238"/>
  <p:notesSz cx="6858000" cy="9144000"/>
  <p:defaultTextStyle>
    <a:defPPr>
      <a:defRPr lang="en-US"/>
    </a:defPPr>
    <a:lvl1pPr marL="0" algn="l" defTabSz="1133688" rtl="0" eaLnBrk="1" latinLnBrk="0" hangingPunct="1">
      <a:defRPr sz="2232" kern="1200">
        <a:solidFill>
          <a:schemeClr val="tx1"/>
        </a:solidFill>
        <a:latin typeface="+mn-lt"/>
        <a:ea typeface="+mn-ea"/>
        <a:cs typeface="+mn-cs"/>
      </a:defRPr>
    </a:lvl1pPr>
    <a:lvl2pPr marL="566843" algn="l" defTabSz="1133688" rtl="0" eaLnBrk="1" latinLnBrk="0" hangingPunct="1">
      <a:defRPr sz="2232" kern="1200">
        <a:solidFill>
          <a:schemeClr val="tx1"/>
        </a:solidFill>
        <a:latin typeface="+mn-lt"/>
        <a:ea typeface="+mn-ea"/>
        <a:cs typeface="+mn-cs"/>
      </a:defRPr>
    </a:lvl2pPr>
    <a:lvl3pPr marL="1133688" algn="l" defTabSz="1133688" rtl="0" eaLnBrk="1" latinLnBrk="0" hangingPunct="1">
      <a:defRPr sz="2232" kern="1200">
        <a:solidFill>
          <a:schemeClr val="tx1"/>
        </a:solidFill>
        <a:latin typeface="+mn-lt"/>
        <a:ea typeface="+mn-ea"/>
        <a:cs typeface="+mn-cs"/>
      </a:defRPr>
    </a:lvl3pPr>
    <a:lvl4pPr marL="1700532" algn="l" defTabSz="1133688" rtl="0" eaLnBrk="1" latinLnBrk="0" hangingPunct="1">
      <a:defRPr sz="2232" kern="1200">
        <a:solidFill>
          <a:schemeClr val="tx1"/>
        </a:solidFill>
        <a:latin typeface="+mn-lt"/>
        <a:ea typeface="+mn-ea"/>
        <a:cs typeface="+mn-cs"/>
      </a:defRPr>
    </a:lvl4pPr>
    <a:lvl5pPr marL="2267374" algn="l" defTabSz="1133688" rtl="0" eaLnBrk="1" latinLnBrk="0" hangingPunct="1">
      <a:defRPr sz="2232" kern="1200">
        <a:solidFill>
          <a:schemeClr val="tx1"/>
        </a:solidFill>
        <a:latin typeface="+mn-lt"/>
        <a:ea typeface="+mn-ea"/>
        <a:cs typeface="+mn-cs"/>
      </a:defRPr>
    </a:lvl5pPr>
    <a:lvl6pPr marL="2834219" algn="l" defTabSz="1133688" rtl="0" eaLnBrk="1" latinLnBrk="0" hangingPunct="1">
      <a:defRPr sz="2232" kern="1200">
        <a:solidFill>
          <a:schemeClr val="tx1"/>
        </a:solidFill>
        <a:latin typeface="+mn-lt"/>
        <a:ea typeface="+mn-ea"/>
        <a:cs typeface="+mn-cs"/>
      </a:defRPr>
    </a:lvl6pPr>
    <a:lvl7pPr marL="3401062" algn="l" defTabSz="1133688" rtl="0" eaLnBrk="1" latinLnBrk="0" hangingPunct="1">
      <a:defRPr sz="2232" kern="1200">
        <a:solidFill>
          <a:schemeClr val="tx1"/>
        </a:solidFill>
        <a:latin typeface="+mn-lt"/>
        <a:ea typeface="+mn-ea"/>
        <a:cs typeface="+mn-cs"/>
      </a:defRPr>
    </a:lvl7pPr>
    <a:lvl8pPr marL="3967905" algn="l" defTabSz="1133688" rtl="0" eaLnBrk="1" latinLnBrk="0" hangingPunct="1">
      <a:defRPr sz="2232" kern="1200">
        <a:solidFill>
          <a:schemeClr val="tx1"/>
        </a:solidFill>
        <a:latin typeface="+mn-lt"/>
        <a:ea typeface="+mn-ea"/>
        <a:cs typeface="+mn-cs"/>
      </a:defRPr>
    </a:lvl8pPr>
    <a:lvl9pPr marL="4534750" algn="l" defTabSz="1133688" rtl="0" eaLnBrk="1" latinLnBrk="0" hangingPunct="1">
      <a:defRPr sz="223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EBEBEB"/>
    <a:srgbClr val="E6E6E6"/>
    <a:srgbClr val="BDBDBD"/>
    <a:srgbClr val="D2D2D2"/>
    <a:srgbClr val="FFC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6404" autoAdjust="0"/>
  </p:normalViewPr>
  <p:slideViewPr>
    <p:cSldViewPr snapToGrid="0">
      <p:cViewPr varScale="1">
        <p:scale>
          <a:sx n="54" d="100"/>
          <a:sy n="54" d="100"/>
        </p:scale>
        <p:origin x="5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C2E15-4688-440B-9C52-2636BA08AA88}"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0AFFA-5062-4563-B65B-2EFC2CF12224}" type="slidenum">
              <a:rPr lang="en-US" smtClean="0"/>
              <a:t>‹#›</a:t>
            </a:fld>
            <a:endParaRPr lang="en-US"/>
          </a:p>
        </p:txBody>
      </p:sp>
    </p:spTree>
    <p:extLst>
      <p:ext uri="{BB962C8B-B14F-4D97-AF65-F5344CB8AC3E}">
        <p14:creationId xmlns:p14="http://schemas.microsoft.com/office/powerpoint/2010/main" val="908015377"/>
      </p:ext>
    </p:extLst>
  </p:cSld>
  <p:clrMap bg1="lt1" tx1="dk1" bg2="lt2" tx2="dk2" accent1="accent1" accent2="accent2" accent3="accent3" accent4="accent4" accent5="accent5" accent6="accent6" hlink="hlink" folHlink="folHlink"/>
  <p:notesStyle>
    <a:lvl1pPr marL="0" algn="l" defTabSz="1133688" rtl="0" eaLnBrk="1" latinLnBrk="0" hangingPunct="1">
      <a:defRPr sz="1488" kern="1200">
        <a:solidFill>
          <a:schemeClr val="tx1"/>
        </a:solidFill>
        <a:latin typeface="+mn-lt"/>
        <a:ea typeface="+mn-ea"/>
        <a:cs typeface="+mn-cs"/>
      </a:defRPr>
    </a:lvl1pPr>
    <a:lvl2pPr marL="566843" algn="l" defTabSz="1133688" rtl="0" eaLnBrk="1" latinLnBrk="0" hangingPunct="1">
      <a:defRPr sz="1488" kern="1200">
        <a:solidFill>
          <a:schemeClr val="tx1"/>
        </a:solidFill>
        <a:latin typeface="+mn-lt"/>
        <a:ea typeface="+mn-ea"/>
        <a:cs typeface="+mn-cs"/>
      </a:defRPr>
    </a:lvl2pPr>
    <a:lvl3pPr marL="1133688" algn="l" defTabSz="1133688" rtl="0" eaLnBrk="1" latinLnBrk="0" hangingPunct="1">
      <a:defRPr sz="1488" kern="1200">
        <a:solidFill>
          <a:schemeClr val="tx1"/>
        </a:solidFill>
        <a:latin typeface="+mn-lt"/>
        <a:ea typeface="+mn-ea"/>
        <a:cs typeface="+mn-cs"/>
      </a:defRPr>
    </a:lvl3pPr>
    <a:lvl4pPr marL="1700532" algn="l" defTabSz="1133688" rtl="0" eaLnBrk="1" latinLnBrk="0" hangingPunct="1">
      <a:defRPr sz="1488" kern="1200">
        <a:solidFill>
          <a:schemeClr val="tx1"/>
        </a:solidFill>
        <a:latin typeface="+mn-lt"/>
        <a:ea typeface="+mn-ea"/>
        <a:cs typeface="+mn-cs"/>
      </a:defRPr>
    </a:lvl4pPr>
    <a:lvl5pPr marL="2267374" algn="l" defTabSz="1133688" rtl="0" eaLnBrk="1" latinLnBrk="0" hangingPunct="1">
      <a:defRPr sz="1488" kern="1200">
        <a:solidFill>
          <a:schemeClr val="tx1"/>
        </a:solidFill>
        <a:latin typeface="+mn-lt"/>
        <a:ea typeface="+mn-ea"/>
        <a:cs typeface="+mn-cs"/>
      </a:defRPr>
    </a:lvl5pPr>
    <a:lvl6pPr marL="2834219" algn="l" defTabSz="1133688" rtl="0" eaLnBrk="1" latinLnBrk="0" hangingPunct="1">
      <a:defRPr sz="1488" kern="1200">
        <a:solidFill>
          <a:schemeClr val="tx1"/>
        </a:solidFill>
        <a:latin typeface="+mn-lt"/>
        <a:ea typeface="+mn-ea"/>
        <a:cs typeface="+mn-cs"/>
      </a:defRPr>
    </a:lvl6pPr>
    <a:lvl7pPr marL="3401062" algn="l" defTabSz="1133688" rtl="0" eaLnBrk="1" latinLnBrk="0" hangingPunct="1">
      <a:defRPr sz="1488" kern="1200">
        <a:solidFill>
          <a:schemeClr val="tx1"/>
        </a:solidFill>
        <a:latin typeface="+mn-lt"/>
        <a:ea typeface="+mn-ea"/>
        <a:cs typeface="+mn-cs"/>
      </a:defRPr>
    </a:lvl7pPr>
    <a:lvl8pPr marL="3967905" algn="l" defTabSz="1133688" rtl="0" eaLnBrk="1" latinLnBrk="0" hangingPunct="1">
      <a:defRPr sz="1488" kern="1200">
        <a:solidFill>
          <a:schemeClr val="tx1"/>
        </a:solidFill>
        <a:latin typeface="+mn-lt"/>
        <a:ea typeface="+mn-ea"/>
        <a:cs typeface="+mn-cs"/>
      </a:defRPr>
    </a:lvl8pPr>
    <a:lvl9pPr marL="4534750" algn="l" defTabSz="1133688" rtl="0" eaLnBrk="1" latinLnBrk="0" hangingPunct="1">
      <a:defRPr sz="14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a:t>
            </a:fld>
            <a:endParaRPr lang="en-US"/>
          </a:p>
        </p:txBody>
      </p:sp>
    </p:spTree>
    <p:extLst>
      <p:ext uri="{BB962C8B-B14F-4D97-AF65-F5344CB8AC3E}">
        <p14:creationId xmlns:p14="http://schemas.microsoft.com/office/powerpoint/2010/main" val="71361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10</a:t>
            </a:fld>
            <a:endParaRPr lang="en-US"/>
          </a:p>
        </p:txBody>
      </p:sp>
    </p:spTree>
    <p:extLst>
      <p:ext uri="{BB962C8B-B14F-4D97-AF65-F5344CB8AC3E}">
        <p14:creationId xmlns:p14="http://schemas.microsoft.com/office/powerpoint/2010/main" val="46086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a:t>
            </a:fld>
            <a:endParaRPr lang="en-US"/>
          </a:p>
        </p:txBody>
      </p:sp>
    </p:spTree>
    <p:extLst>
      <p:ext uri="{BB962C8B-B14F-4D97-AF65-F5344CB8AC3E}">
        <p14:creationId xmlns:p14="http://schemas.microsoft.com/office/powerpoint/2010/main" val="930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3</a:t>
            </a:fld>
            <a:endParaRPr lang="en-US"/>
          </a:p>
        </p:txBody>
      </p:sp>
    </p:spTree>
    <p:extLst>
      <p:ext uri="{BB962C8B-B14F-4D97-AF65-F5344CB8AC3E}">
        <p14:creationId xmlns:p14="http://schemas.microsoft.com/office/powerpoint/2010/main" val="216067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4</a:t>
            </a:fld>
            <a:endParaRPr lang="en-US"/>
          </a:p>
        </p:txBody>
      </p:sp>
    </p:spTree>
    <p:extLst>
      <p:ext uri="{BB962C8B-B14F-4D97-AF65-F5344CB8AC3E}">
        <p14:creationId xmlns:p14="http://schemas.microsoft.com/office/powerpoint/2010/main" val="130694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5</a:t>
            </a:fld>
            <a:endParaRPr lang="en-US"/>
          </a:p>
        </p:txBody>
      </p:sp>
    </p:spTree>
    <p:extLst>
      <p:ext uri="{BB962C8B-B14F-4D97-AF65-F5344CB8AC3E}">
        <p14:creationId xmlns:p14="http://schemas.microsoft.com/office/powerpoint/2010/main" val="347979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6</a:t>
            </a:fld>
            <a:endParaRPr lang="en-US"/>
          </a:p>
        </p:txBody>
      </p:sp>
    </p:spTree>
    <p:extLst>
      <p:ext uri="{BB962C8B-B14F-4D97-AF65-F5344CB8AC3E}">
        <p14:creationId xmlns:p14="http://schemas.microsoft.com/office/powerpoint/2010/main" val="418494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7</a:t>
            </a:fld>
            <a:endParaRPr lang="en-US"/>
          </a:p>
        </p:txBody>
      </p:sp>
    </p:spTree>
    <p:extLst>
      <p:ext uri="{BB962C8B-B14F-4D97-AF65-F5344CB8AC3E}">
        <p14:creationId xmlns:p14="http://schemas.microsoft.com/office/powerpoint/2010/main" val="355375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8</a:t>
            </a:fld>
            <a:endParaRPr lang="en-US"/>
          </a:p>
        </p:txBody>
      </p:sp>
    </p:spTree>
    <p:extLst>
      <p:ext uri="{BB962C8B-B14F-4D97-AF65-F5344CB8AC3E}">
        <p14:creationId xmlns:p14="http://schemas.microsoft.com/office/powerpoint/2010/main" val="219336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9</a:t>
            </a:fld>
            <a:endParaRPr lang="en-US"/>
          </a:p>
        </p:txBody>
      </p:sp>
    </p:spTree>
    <p:extLst>
      <p:ext uri="{BB962C8B-B14F-4D97-AF65-F5344CB8AC3E}">
        <p14:creationId xmlns:p14="http://schemas.microsoft.com/office/powerpoint/2010/main" val="401343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19" y="1391782"/>
            <a:ext cx="11339513" cy="2960735"/>
          </a:xfrm>
        </p:spPr>
        <p:txBody>
          <a:bodyPr anchor="b"/>
          <a:lstStyle>
            <a:lvl1pPr algn="ctr">
              <a:defRPr sz="7440"/>
            </a:lvl1pPr>
          </a:lstStyle>
          <a:p>
            <a:r>
              <a:rPr lang="en-US"/>
              <a:t>Click to edit Master title style</a:t>
            </a:r>
            <a:endParaRPr lang="en-US" dirty="0"/>
          </a:p>
        </p:txBody>
      </p:sp>
      <p:sp>
        <p:nvSpPr>
          <p:cNvPr id="3" name="Subtitle 2"/>
          <p:cNvSpPr>
            <a:spLocks noGrp="1"/>
          </p:cNvSpPr>
          <p:nvPr>
            <p:ph type="subTitle" idx="1"/>
          </p:nvPr>
        </p:nvSpPr>
        <p:spPr>
          <a:xfrm>
            <a:off x="1889919" y="4466694"/>
            <a:ext cx="11339513" cy="2053222"/>
          </a:xfrm>
        </p:spPr>
        <p:txBody>
          <a:bodyPr/>
          <a:lstStyle>
            <a:lvl1pPr marL="0" indent="0" algn="ctr">
              <a:buNone/>
              <a:defRPr sz="2976"/>
            </a:lvl1pPr>
            <a:lvl2pPr marL="566928" indent="0" algn="ctr">
              <a:buNone/>
              <a:defRPr sz="2480"/>
            </a:lvl2pPr>
            <a:lvl3pPr marL="1133856" indent="0" algn="ctr">
              <a:buNone/>
              <a:defRPr sz="2232"/>
            </a:lvl3pPr>
            <a:lvl4pPr marL="1700784" indent="0" algn="ctr">
              <a:buNone/>
              <a:defRPr sz="1984"/>
            </a:lvl4pPr>
            <a:lvl5pPr marL="2267712" indent="0" algn="ctr">
              <a:buNone/>
              <a:defRPr sz="1984"/>
            </a:lvl5pPr>
            <a:lvl6pPr marL="2834640" indent="0" algn="ctr">
              <a:buNone/>
              <a:defRPr sz="1984"/>
            </a:lvl6pPr>
            <a:lvl7pPr marL="3401568" indent="0" algn="ctr">
              <a:buNone/>
              <a:defRPr sz="1984"/>
            </a:lvl7pPr>
            <a:lvl8pPr marL="3968496" indent="0" algn="ctr">
              <a:buNone/>
              <a:defRPr sz="1984"/>
            </a:lvl8pPr>
            <a:lvl9pPr marL="4535424" indent="0" algn="ctr">
              <a:buNone/>
              <a:defRPr sz="19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36236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2966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5" y="452772"/>
            <a:ext cx="3260110" cy="7206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5" y="452772"/>
            <a:ext cx="9591338" cy="72069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17397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8081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1" y="2120155"/>
            <a:ext cx="13040439" cy="3537526"/>
          </a:xfrm>
        </p:spPr>
        <p:txBody>
          <a:bodyPr anchor="b"/>
          <a:lstStyle>
            <a:lvl1pPr>
              <a:defRPr sz="7440"/>
            </a:lvl1pPr>
          </a:lstStyle>
          <a:p>
            <a:r>
              <a:rPr lang="en-US"/>
              <a:t>Click to edit Master title style</a:t>
            </a:r>
            <a:endParaRPr lang="en-US" dirty="0"/>
          </a:p>
        </p:txBody>
      </p:sp>
      <p:sp>
        <p:nvSpPr>
          <p:cNvPr id="3" name="Text Placeholder 2"/>
          <p:cNvSpPr>
            <a:spLocks noGrp="1"/>
          </p:cNvSpPr>
          <p:nvPr>
            <p:ph type="body" idx="1"/>
          </p:nvPr>
        </p:nvSpPr>
        <p:spPr>
          <a:xfrm>
            <a:off x="1031581" y="5691148"/>
            <a:ext cx="13040439" cy="1860301"/>
          </a:xfrm>
        </p:spPr>
        <p:txBody>
          <a:bodyPr/>
          <a:lstStyle>
            <a:lvl1pPr marL="0" indent="0">
              <a:buNone/>
              <a:defRPr sz="2976">
                <a:solidFill>
                  <a:schemeClr val="tx1">
                    <a:tint val="75000"/>
                  </a:schemeClr>
                </a:solidFill>
              </a:defRPr>
            </a:lvl1pPr>
            <a:lvl2pPr marL="566928" indent="0">
              <a:buNone/>
              <a:defRPr sz="2480">
                <a:solidFill>
                  <a:schemeClr val="tx1">
                    <a:tint val="75000"/>
                  </a:schemeClr>
                </a:solidFill>
              </a:defRPr>
            </a:lvl2pPr>
            <a:lvl3pPr marL="1133856" indent="0">
              <a:buNone/>
              <a:defRPr sz="2232">
                <a:solidFill>
                  <a:schemeClr val="tx1">
                    <a:tint val="75000"/>
                  </a:schemeClr>
                </a:solidFill>
              </a:defRPr>
            </a:lvl3pPr>
            <a:lvl4pPr marL="1700784" indent="0">
              <a:buNone/>
              <a:defRPr sz="1984">
                <a:solidFill>
                  <a:schemeClr val="tx1">
                    <a:tint val="75000"/>
                  </a:schemeClr>
                </a:solidFill>
              </a:defRPr>
            </a:lvl4pPr>
            <a:lvl5pPr marL="2267712" indent="0">
              <a:buNone/>
              <a:defRPr sz="1984">
                <a:solidFill>
                  <a:schemeClr val="tx1">
                    <a:tint val="75000"/>
                  </a:schemeClr>
                </a:solidFill>
              </a:defRPr>
            </a:lvl5pPr>
            <a:lvl6pPr marL="2834640" indent="0">
              <a:buNone/>
              <a:defRPr sz="1984">
                <a:solidFill>
                  <a:schemeClr val="tx1">
                    <a:tint val="75000"/>
                  </a:schemeClr>
                </a:solidFill>
              </a:defRPr>
            </a:lvl6pPr>
            <a:lvl7pPr marL="3401568" indent="0">
              <a:buNone/>
              <a:defRPr sz="1984">
                <a:solidFill>
                  <a:schemeClr val="tx1">
                    <a:tint val="75000"/>
                  </a:schemeClr>
                </a:solidFill>
              </a:defRPr>
            </a:lvl7pPr>
            <a:lvl8pPr marL="3968496" indent="0">
              <a:buNone/>
              <a:defRPr sz="1984">
                <a:solidFill>
                  <a:schemeClr val="tx1">
                    <a:tint val="75000"/>
                  </a:schemeClr>
                </a:solidFill>
              </a:defRPr>
            </a:lvl8pPr>
            <a:lvl9pPr marL="4535424" indent="0">
              <a:buNone/>
              <a:defRPr sz="198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4DC16-4C75-40D4-A147-64A22E085307}"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2382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4DC16-4C75-40D4-A147-64A22E08530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5659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452772"/>
            <a:ext cx="13040439" cy="1643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5" y="2084720"/>
            <a:ext cx="63961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4" name="Content Placeholder 3"/>
          <p:cNvSpPr>
            <a:spLocks noGrp="1"/>
          </p:cNvSpPr>
          <p:nvPr>
            <p:ph sz="half" idx="2"/>
          </p:nvPr>
        </p:nvSpPr>
        <p:spPr>
          <a:xfrm>
            <a:off x="1041425" y="3106409"/>
            <a:ext cx="63961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1" y="2084720"/>
            <a:ext cx="64276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6" name="Content Placeholder 5"/>
          <p:cNvSpPr>
            <a:spLocks noGrp="1"/>
          </p:cNvSpPr>
          <p:nvPr>
            <p:ph sz="quarter" idx="4"/>
          </p:nvPr>
        </p:nvSpPr>
        <p:spPr>
          <a:xfrm>
            <a:off x="7654171" y="3106409"/>
            <a:ext cx="64276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4DC16-4C75-40D4-A147-64A22E085307}"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17283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4DC16-4C75-40D4-A147-64A22E085307}"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863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4DC16-4C75-40D4-A147-64A22E085307}"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62995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Content Placeholder 2"/>
          <p:cNvSpPr>
            <a:spLocks noGrp="1"/>
          </p:cNvSpPr>
          <p:nvPr>
            <p:ph idx="1"/>
          </p:nvPr>
        </p:nvSpPr>
        <p:spPr>
          <a:xfrm>
            <a:off x="6427693" y="1224453"/>
            <a:ext cx="7654171" cy="6043521"/>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5441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224453"/>
            <a:ext cx="7654171" cy="6043521"/>
          </a:xfrm>
        </p:spPr>
        <p:txBody>
          <a:bodyPr anchor="t"/>
          <a:lstStyle>
            <a:lvl1pPr marL="0" indent="0">
              <a:buNone/>
              <a:defRPr sz="3968"/>
            </a:lvl1pPr>
            <a:lvl2pPr marL="566928" indent="0">
              <a:buNone/>
              <a:defRPr sz="3472"/>
            </a:lvl2pPr>
            <a:lvl3pPr marL="1133856" indent="0">
              <a:buNone/>
              <a:defRPr sz="2976"/>
            </a:lvl3pPr>
            <a:lvl4pPr marL="1700784" indent="0">
              <a:buNone/>
              <a:defRPr sz="2480"/>
            </a:lvl4pPr>
            <a:lvl5pPr marL="2267712" indent="0">
              <a:buNone/>
              <a:defRPr sz="2480"/>
            </a:lvl5pPr>
            <a:lvl6pPr marL="2834640" indent="0">
              <a:buNone/>
              <a:defRPr sz="2480"/>
            </a:lvl6pPr>
            <a:lvl7pPr marL="3401568" indent="0">
              <a:buNone/>
              <a:defRPr sz="2480"/>
            </a:lvl7pPr>
            <a:lvl8pPr marL="3968496" indent="0">
              <a:buNone/>
              <a:defRPr sz="2480"/>
            </a:lvl8pPr>
            <a:lvl9pPr marL="4535424" indent="0">
              <a:buNone/>
              <a:defRPr sz="2480"/>
            </a:lvl9pPr>
          </a:lstStyle>
          <a:p>
            <a:r>
              <a:rPr lang="en-US"/>
              <a:t>Click icon to add picture</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093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452772"/>
            <a:ext cx="13040439" cy="1643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263860"/>
            <a:ext cx="13040439" cy="53958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7882169"/>
            <a:ext cx="3401854" cy="452772"/>
          </a:xfrm>
          <a:prstGeom prst="rect">
            <a:avLst/>
          </a:prstGeom>
        </p:spPr>
        <p:txBody>
          <a:bodyPr vert="horz" lIns="91440" tIns="45720" rIns="91440" bIns="45720" rtlCol="0" anchor="ctr"/>
          <a:lstStyle>
            <a:lvl1pPr algn="l">
              <a:defRPr sz="1488">
                <a:solidFill>
                  <a:schemeClr val="tx1">
                    <a:tint val="75000"/>
                  </a:schemeClr>
                </a:solidFill>
              </a:defRPr>
            </a:lvl1pPr>
          </a:lstStyle>
          <a:p>
            <a:fld id="{AFA4DC16-4C75-40D4-A147-64A22E085307}" type="datetimeFigureOut">
              <a:rPr lang="en-US" smtClean="0"/>
              <a:t>12/17/2019</a:t>
            </a:fld>
            <a:endParaRPr lang="en-US"/>
          </a:p>
        </p:txBody>
      </p:sp>
      <p:sp>
        <p:nvSpPr>
          <p:cNvPr id="5" name="Footer Placeholder 4"/>
          <p:cNvSpPr>
            <a:spLocks noGrp="1"/>
          </p:cNvSpPr>
          <p:nvPr>
            <p:ph type="ftr" sz="quarter" idx="3"/>
          </p:nvPr>
        </p:nvSpPr>
        <p:spPr>
          <a:xfrm>
            <a:off x="5008285" y="7882169"/>
            <a:ext cx="5102781" cy="452772"/>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7882169"/>
            <a:ext cx="3401854" cy="452772"/>
          </a:xfrm>
          <a:prstGeom prst="rect">
            <a:avLst/>
          </a:prstGeom>
        </p:spPr>
        <p:txBody>
          <a:bodyPr vert="horz" lIns="91440" tIns="45720" rIns="91440" bIns="45720" rtlCol="0" anchor="ctr"/>
          <a:lstStyle>
            <a:lvl1pPr algn="r">
              <a:defRPr sz="1488">
                <a:solidFill>
                  <a:schemeClr val="tx1">
                    <a:tint val="75000"/>
                  </a:schemeClr>
                </a:solidFill>
              </a:defRPr>
            </a:lvl1pPr>
          </a:lstStyle>
          <a:p>
            <a:fld id="{FC933818-A201-4BA5-B2BA-B55BF4AC29D7}" type="slidenum">
              <a:rPr lang="en-US" smtClean="0"/>
              <a:t>‹#›</a:t>
            </a:fld>
            <a:endParaRPr lang="en-US"/>
          </a:p>
        </p:txBody>
      </p:sp>
    </p:spTree>
    <p:extLst>
      <p:ext uri="{BB962C8B-B14F-4D97-AF65-F5344CB8AC3E}">
        <p14:creationId xmlns:p14="http://schemas.microsoft.com/office/powerpoint/2010/main" val="3738399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133856"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64" indent="-283464" algn="l" defTabSz="1133856"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856" rtl="0" eaLnBrk="1" latinLnBrk="0" hangingPunct="1">
        <a:defRPr sz="2232" kern="1200">
          <a:solidFill>
            <a:schemeClr val="tx1"/>
          </a:solidFill>
          <a:latin typeface="+mn-lt"/>
          <a:ea typeface="+mn-ea"/>
          <a:cs typeface="+mn-cs"/>
        </a:defRPr>
      </a:lvl1pPr>
      <a:lvl2pPr marL="566928" algn="l" defTabSz="1133856" rtl="0" eaLnBrk="1" latinLnBrk="0" hangingPunct="1">
        <a:defRPr sz="2232" kern="1200">
          <a:solidFill>
            <a:schemeClr val="tx1"/>
          </a:solidFill>
          <a:latin typeface="+mn-lt"/>
          <a:ea typeface="+mn-ea"/>
          <a:cs typeface="+mn-cs"/>
        </a:defRPr>
      </a:lvl2pPr>
      <a:lvl3pPr marL="1133856" algn="l" defTabSz="1133856" rtl="0" eaLnBrk="1" latinLnBrk="0" hangingPunct="1">
        <a:defRPr sz="2232" kern="1200">
          <a:solidFill>
            <a:schemeClr val="tx1"/>
          </a:solidFill>
          <a:latin typeface="+mn-lt"/>
          <a:ea typeface="+mn-ea"/>
          <a:cs typeface="+mn-cs"/>
        </a:defRPr>
      </a:lvl3pPr>
      <a:lvl4pPr marL="1700784" algn="l" defTabSz="1133856" rtl="0" eaLnBrk="1" latinLnBrk="0" hangingPunct="1">
        <a:defRPr sz="2232" kern="1200">
          <a:solidFill>
            <a:schemeClr val="tx1"/>
          </a:solidFill>
          <a:latin typeface="+mn-lt"/>
          <a:ea typeface="+mn-ea"/>
          <a:cs typeface="+mn-cs"/>
        </a:defRPr>
      </a:lvl4pPr>
      <a:lvl5pPr marL="2267712" algn="l" defTabSz="1133856" rtl="0" eaLnBrk="1" latinLnBrk="0" hangingPunct="1">
        <a:defRPr sz="2232" kern="1200">
          <a:solidFill>
            <a:schemeClr val="tx1"/>
          </a:solidFill>
          <a:latin typeface="+mn-lt"/>
          <a:ea typeface="+mn-ea"/>
          <a:cs typeface="+mn-cs"/>
        </a:defRPr>
      </a:lvl5pPr>
      <a:lvl6pPr marL="2834640" algn="l" defTabSz="1133856" rtl="0" eaLnBrk="1" latinLnBrk="0" hangingPunct="1">
        <a:defRPr sz="2232" kern="1200">
          <a:solidFill>
            <a:schemeClr val="tx1"/>
          </a:solidFill>
          <a:latin typeface="+mn-lt"/>
          <a:ea typeface="+mn-ea"/>
          <a:cs typeface="+mn-cs"/>
        </a:defRPr>
      </a:lvl6pPr>
      <a:lvl7pPr marL="3401568" algn="l" defTabSz="1133856" rtl="0" eaLnBrk="1" latinLnBrk="0" hangingPunct="1">
        <a:defRPr sz="2232" kern="1200">
          <a:solidFill>
            <a:schemeClr val="tx1"/>
          </a:solidFill>
          <a:latin typeface="+mn-lt"/>
          <a:ea typeface="+mn-ea"/>
          <a:cs typeface="+mn-cs"/>
        </a:defRPr>
      </a:lvl7pPr>
      <a:lvl8pPr marL="3968496" algn="l" defTabSz="1133856" rtl="0" eaLnBrk="1" latinLnBrk="0" hangingPunct="1">
        <a:defRPr sz="2232" kern="1200">
          <a:solidFill>
            <a:schemeClr val="tx1"/>
          </a:solidFill>
          <a:latin typeface="+mn-lt"/>
          <a:ea typeface="+mn-ea"/>
          <a:cs typeface="+mn-cs"/>
        </a:defRPr>
      </a:lvl8pPr>
      <a:lvl9pPr marL="4535424" algn="l" defTabSz="1133856"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81" y="1995339"/>
            <a:ext cx="13997269" cy="4767682"/>
          </a:xfrm>
          <a:prstGeom prst="rect">
            <a:avLst/>
          </a:prstGeom>
        </p:spPr>
      </p:pic>
      <p:sp>
        <p:nvSpPr>
          <p:cNvPr id="6" name="TextBox 5"/>
          <p:cNvSpPr txBox="1"/>
          <p:nvPr/>
        </p:nvSpPr>
        <p:spPr>
          <a:xfrm>
            <a:off x="1615440" y="356852"/>
            <a:ext cx="13258800" cy="1508105"/>
          </a:xfrm>
          <a:prstGeom prst="rect">
            <a:avLst/>
          </a:prstGeom>
          <a:noFill/>
        </p:spPr>
        <p:txBody>
          <a:bodyPr wrap="square" rtlCol="0">
            <a:spAutoFit/>
          </a:bodyPr>
          <a:lstStyle/>
          <a:p>
            <a:r>
              <a:rPr lang="en-US" sz="4600" b="1" cap="all" dirty="0">
                <a:solidFill>
                  <a:srgbClr val="034EA2"/>
                </a:solidFill>
                <a:latin typeface="Arial Black" panose="020B0A04020102020204" pitchFamily="34" charset="0"/>
              </a:rPr>
              <a:t>Mediation experience. Judges as mediators (example of Lithuania)</a:t>
            </a:r>
          </a:p>
        </p:txBody>
      </p:sp>
      <p:sp>
        <p:nvSpPr>
          <p:cNvPr id="7" name="TextBox 6"/>
          <p:cNvSpPr txBox="1"/>
          <p:nvPr/>
        </p:nvSpPr>
        <p:spPr>
          <a:xfrm>
            <a:off x="2529840" y="6431738"/>
            <a:ext cx="4753610" cy="461665"/>
          </a:xfrm>
          <a:prstGeom prst="rect">
            <a:avLst/>
          </a:prstGeom>
          <a:noFill/>
        </p:spPr>
        <p:txBody>
          <a:bodyPr wrap="square" rtlCol="0">
            <a:spAutoFit/>
          </a:bodyPr>
          <a:lstStyle/>
          <a:p>
            <a:r>
              <a:rPr lang="en-US" sz="2400" b="1" cap="all" spc="60" dirty="0">
                <a:latin typeface="Arial Black" panose="020B0A04020102020204" pitchFamily="34" charset="0"/>
              </a:rPr>
              <a:t>Meilutis Nerijus</a:t>
            </a:r>
          </a:p>
        </p:txBody>
      </p:sp>
      <p:sp>
        <p:nvSpPr>
          <p:cNvPr id="8" name="TextBox 7"/>
          <p:cNvSpPr txBox="1"/>
          <p:nvPr/>
        </p:nvSpPr>
        <p:spPr>
          <a:xfrm>
            <a:off x="2529840" y="6893403"/>
            <a:ext cx="5222240" cy="646331"/>
          </a:xfrm>
          <a:prstGeom prst="rect">
            <a:avLst/>
          </a:prstGeom>
          <a:noFill/>
        </p:spPr>
        <p:txBody>
          <a:bodyPr wrap="square" rtlCol="0">
            <a:spAutoFit/>
          </a:bodyPr>
          <a:lstStyle/>
          <a:p>
            <a:r>
              <a:rPr lang="en-US" sz="1800" b="1" spc="100" dirty="0">
                <a:latin typeface="Arial" panose="020B0604020202020204" pitchFamily="34" charset="0"/>
                <a:cs typeface="Arial" panose="020B0604020202020204" pitchFamily="34" charset="0"/>
              </a:rPr>
              <a:t>Chairman of the Kaunas Regional Court</a:t>
            </a:r>
            <a:endParaRPr lang="lt-LT" sz="1800" b="1" spc="100" dirty="0">
              <a:latin typeface="Arial" panose="020B0604020202020204" pitchFamily="34" charset="0"/>
              <a:cs typeface="Arial" panose="020B0604020202020204" pitchFamily="34" charset="0"/>
            </a:endParaRPr>
          </a:p>
          <a:p>
            <a:r>
              <a:rPr lang="en-US" sz="1800" b="1" spc="100" dirty="0">
                <a:latin typeface="Arial" panose="020B0604020202020204" pitchFamily="34" charset="0"/>
                <a:cs typeface="Arial" panose="020B0604020202020204" pitchFamily="34" charset="0"/>
              </a:rPr>
              <a:t>(Republic of Lithuania)</a:t>
            </a:r>
            <a:endParaRPr lang="en-US" sz="1800" b="1" spc="100" dirty="0">
              <a:latin typeface="Arial Black" panose="020B0A04020102020204" pitchFamily="34" charset="0"/>
            </a:endParaRPr>
          </a:p>
        </p:txBody>
      </p:sp>
      <p:grpSp>
        <p:nvGrpSpPr>
          <p:cNvPr id="2" name="Group 1"/>
          <p:cNvGrpSpPr/>
          <p:nvPr/>
        </p:nvGrpSpPr>
        <p:grpSpPr>
          <a:xfrm>
            <a:off x="7827603" y="7548571"/>
            <a:ext cx="6327529" cy="439736"/>
            <a:chOff x="7827603" y="7548571"/>
            <a:chExt cx="6327529" cy="43973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3762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0953750" cy="1640987"/>
          </a:xfrm>
        </p:spPr>
        <p:txBody>
          <a:bodyPr>
            <a:noAutofit/>
          </a:bodyPr>
          <a:lstStyle/>
          <a:p>
            <a:r>
              <a:rPr lang="en-US" sz="6000" b="1" dirty="0">
                <a:latin typeface="Arial Black" panose="020B0A04020102020204" pitchFamily="34" charset="0"/>
              </a:rPr>
              <a:t>Benefits of mediation</a:t>
            </a:r>
          </a:p>
        </p:txBody>
      </p:sp>
      <p:sp>
        <p:nvSpPr>
          <p:cNvPr id="21" name="Turinio vietos rezervavimo ženklas 2"/>
          <p:cNvSpPr>
            <a:spLocks noGrp="1"/>
          </p:cNvSpPr>
          <p:nvPr>
            <p:ph idx="1"/>
          </p:nvPr>
        </p:nvSpPr>
        <p:spPr>
          <a:xfrm>
            <a:off x="1699920" y="2443638"/>
            <a:ext cx="12778080" cy="4058761"/>
          </a:xfrm>
        </p:spPr>
        <p:txBody>
          <a:bodyPr>
            <a:noAutofit/>
          </a:bodyPr>
          <a:lstStyle/>
          <a:p>
            <a:pPr lvl="0"/>
            <a:r>
              <a:rPr lang="en-US" sz="4400" b="1" dirty="0"/>
              <a:t>reduces the number of cases heard in the court, </a:t>
            </a:r>
          </a:p>
          <a:p>
            <a:pPr lvl="0"/>
            <a:r>
              <a:rPr lang="en-US" sz="4400" b="1" dirty="0"/>
              <a:t>ensures higher litigating culture;</a:t>
            </a:r>
          </a:p>
          <a:p>
            <a:pPr lvl="0"/>
            <a:r>
              <a:rPr lang="en-US" sz="4400" b="1" dirty="0"/>
              <a:t>has positive impact on quality and swiftness of judicial proceedings. </a:t>
            </a:r>
          </a:p>
          <a:p>
            <a:pPr lvl="0"/>
            <a:endParaRPr lang="en-US" sz="4400" b="1" dirty="0"/>
          </a:p>
        </p:txBody>
      </p:sp>
    </p:spTree>
    <p:extLst>
      <p:ext uri="{BB962C8B-B14F-4D97-AF65-F5344CB8AC3E}">
        <p14:creationId xmlns:p14="http://schemas.microsoft.com/office/powerpoint/2010/main" val="391676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67" y="1648874"/>
            <a:ext cx="3422361" cy="551810"/>
          </a:xfrm>
          <a:prstGeom prst="rect">
            <a:avLst/>
          </a:prstGeom>
        </p:spPr>
      </p:pic>
      <p:sp>
        <p:nvSpPr>
          <p:cNvPr id="6" name="TextBox 5"/>
          <p:cNvSpPr txBox="1"/>
          <p:nvPr/>
        </p:nvSpPr>
        <p:spPr>
          <a:xfrm>
            <a:off x="2239810" y="3432085"/>
            <a:ext cx="7153571" cy="1078437"/>
          </a:xfrm>
          <a:prstGeom prst="rect">
            <a:avLst/>
          </a:prstGeom>
          <a:noFill/>
        </p:spPr>
        <p:txBody>
          <a:bodyPr wrap="square" rtlCol="0">
            <a:spAutoFit/>
          </a:bodyPr>
          <a:lstStyle/>
          <a:p>
            <a:pPr>
              <a:lnSpc>
                <a:spcPct val="89000"/>
              </a:lnSpc>
            </a:pPr>
            <a:r>
              <a:rPr lang="en-US" sz="7200" b="1" spc="40" dirty="0">
                <a:solidFill>
                  <a:srgbClr val="034EA2"/>
                </a:solidFill>
                <a:latin typeface="Arial Black" panose="020B0A04020102020204" pitchFamily="34" charset="0"/>
              </a:rPr>
              <a:t>Thank you!</a:t>
            </a:r>
          </a:p>
        </p:txBody>
      </p:sp>
      <p:grpSp>
        <p:nvGrpSpPr>
          <p:cNvPr id="8" name="Group 7"/>
          <p:cNvGrpSpPr/>
          <p:nvPr/>
        </p:nvGrpSpPr>
        <p:grpSpPr>
          <a:xfrm>
            <a:off x="2398509" y="4881852"/>
            <a:ext cx="6994872" cy="2942649"/>
            <a:chOff x="2398509" y="4893003"/>
            <a:chExt cx="6994872" cy="2942649"/>
          </a:xfrm>
          <a:solidFill>
            <a:srgbClr val="EBEBEB"/>
          </a:solidFill>
        </p:grpSpPr>
        <p:sp>
          <p:nvSpPr>
            <p:cNvPr id="46" name="Rectangle 45"/>
            <p:cNvSpPr/>
            <p:nvPr/>
          </p:nvSpPr>
          <p:spPr>
            <a:xfrm>
              <a:off x="2398509" y="4893003"/>
              <a:ext cx="6994872" cy="204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rot="5400000">
              <a:off x="2393051" y="6742559"/>
              <a:ext cx="1098551" cy="1087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409230" y="4686849"/>
            <a:ext cx="6984151" cy="125688"/>
            <a:chOff x="2409230" y="4768338"/>
            <a:chExt cx="6984151" cy="125688"/>
          </a:xfrm>
          <a:solidFill>
            <a:srgbClr val="FFCC32"/>
          </a:solidFill>
        </p:grpSpPr>
        <p:sp>
          <p:nvSpPr>
            <p:cNvPr id="10" name="Rectangle 9"/>
            <p:cNvSpPr/>
            <p:nvPr/>
          </p:nvSpPr>
          <p:spPr>
            <a:xfrm>
              <a:off x="240923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501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0080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9658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236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815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393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7972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550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7129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707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286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864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443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5021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4600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4178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3757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3335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2914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492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2071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1649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1228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806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0385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9963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9542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9120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08698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28277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47855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7434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87012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06591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6169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118" y="7258930"/>
            <a:ext cx="3323772" cy="456204"/>
          </a:xfrm>
          <a:prstGeom prst="rect">
            <a:avLst/>
          </a:prstGeom>
        </p:spPr>
      </p:pic>
      <p:sp>
        <p:nvSpPr>
          <p:cNvPr id="89" name="TextBox 88"/>
          <p:cNvSpPr txBox="1"/>
          <p:nvPr/>
        </p:nvSpPr>
        <p:spPr>
          <a:xfrm>
            <a:off x="2815074" y="5212286"/>
            <a:ext cx="5663485" cy="1492716"/>
          </a:xfrm>
          <a:prstGeom prst="rect">
            <a:avLst/>
          </a:prstGeom>
          <a:noFill/>
        </p:spPr>
        <p:txBody>
          <a:bodyPr wrap="square" rtlCol="0">
            <a:spAutoFit/>
          </a:bodyPr>
          <a:lstStyle/>
          <a:p>
            <a:pPr>
              <a:lnSpc>
                <a:spcPct val="130000"/>
              </a:lnSpc>
            </a:pPr>
            <a:r>
              <a:rPr lang="en-US" sz="1400" b="1" spc="40" dirty="0">
                <a:latin typeface="Arial" panose="020B0604020202020204" pitchFamily="34" charset="0"/>
                <a:cs typeface="Arial" panose="020B0604020202020204" pitchFamily="34" charset="0"/>
              </a:rPr>
              <a:t>This presentation was produced with the financial support of the European Union. Its contents are the sole responsibility of PRAVO-JUSTICE and do not necessarily reflect the views of the European Union.</a:t>
            </a:r>
          </a:p>
          <a:p>
            <a:pPr>
              <a:lnSpc>
                <a:spcPct val="130000"/>
              </a:lnSpc>
            </a:pPr>
            <a:endParaRPr lang="en-US" sz="1400" b="1" spc="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7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21" name="Turinio vietos rezervavimo ženklas 2"/>
          <p:cNvSpPr>
            <a:spLocks noGrp="1"/>
          </p:cNvSpPr>
          <p:nvPr>
            <p:ph idx="1"/>
          </p:nvPr>
        </p:nvSpPr>
        <p:spPr>
          <a:xfrm>
            <a:off x="1076960" y="1076960"/>
            <a:ext cx="13401040" cy="5425439"/>
          </a:xfrm>
        </p:spPr>
        <p:txBody>
          <a:bodyPr>
            <a:noAutofit/>
          </a:bodyPr>
          <a:lstStyle/>
          <a:p>
            <a:pPr marL="0" lvl="0" indent="0" algn="just">
              <a:lnSpc>
                <a:spcPct val="150000"/>
              </a:lnSpc>
              <a:buNone/>
            </a:pPr>
            <a:r>
              <a:rPr lang="en-US" sz="4400" b="1" dirty="0"/>
              <a:t>Judicial mediation is the procedure in course of which one or several mediators assist the litigants to reach the piece agreement in the judicial case.</a:t>
            </a:r>
          </a:p>
        </p:txBody>
      </p:sp>
    </p:spTree>
    <p:extLst>
      <p:ext uri="{BB962C8B-B14F-4D97-AF65-F5344CB8AC3E}">
        <p14:creationId xmlns:p14="http://schemas.microsoft.com/office/powerpoint/2010/main" val="32307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3646150" cy="1640987"/>
          </a:xfrm>
        </p:spPr>
        <p:txBody>
          <a:bodyPr>
            <a:noAutofit/>
          </a:bodyPr>
          <a:lstStyle/>
          <a:p>
            <a:r>
              <a:rPr lang="en-US" sz="6000" b="1" dirty="0">
                <a:latin typeface="Arial Black" panose="020B0A04020102020204" pitchFamily="34" charset="0"/>
              </a:rPr>
              <a:t>Goals of the judicial mediation:</a:t>
            </a:r>
          </a:p>
        </p:txBody>
      </p:sp>
      <p:sp>
        <p:nvSpPr>
          <p:cNvPr id="21" name="Turinio vietos rezervavimo ženklas 2"/>
          <p:cNvSpPr>
            <a:spLocks noGrp="1"/>
          </p:cNvSpPr>
          <p:nvPr>
            <p:ph idx="1"/>
          </p:nvPr>
        </p:nvSpPr>
        <p:spPr>
          <a:xfrm>
            <a:off x="1638960" y="1590198"/>
            <a:ext cx="12778080" cy="4058761"/>
          </a:xfrm>
        </p:spPr>
        <p:txBody>
          <a:bodyPr>
            <a:noAutofit/>
          </a:bodyPr>
          <a:lstStyle/>
          <a:p>
            <a:pPr lvl="0"/>
            <a:r>
              <a:rPr lang="en-US" sz="4400" b="1" dirty="0"/>
              <a:t>to ensure the constructive and efficient dialog between the parties and the progress in the negotiations;</a:t>
            </a:r>
          </a:p>
          <a:p>
            <a:pPr lvl="0"/>
            <a:r>
              <a:rPr lang="en-US" sz="4400" b="1" dirty="0"/>
              <a:t>to resolve the dispute that has been transferred to the court with the minimal possible costs;</a:t>
            </a:r>
          </a:p>
          <a:p>
            <a:pPr lvl="0"/>
            <a:r>
              <a:rPr lang="en-US" sz="4400" b="1"/>
              <a:t>to save </a:t>
            </a:r>
            <a:r>
              <a:rPr lang="en-US" sz="4400" b="1" dirty="0"/>
              <a:t>the continuance of the relationship between the litigants;</a:t>
            </a:r>
          </a:p>
          <a:p>
            <a:pPr lvl="0"/>
            <a:r>
              <a:rPr lang="en-US" sz="4400" b="1" dirty="0"/>
              <a:t>to ensure the confidence of the information.</a:t>
            </a:r>
          </a:p>
          <a:p>
            <a:pPr lvl="0"/>
            <a:endParaRPr lang="en-US" sz="4400" b="1" dirty="0"/>
          </a:p>
        </p:txBody>
      </p:sp>
    </p:spTree>
    <p:extLst>
      <p:ext uri="{BB962C8B-B14F-4D97-AF65-F5344CB8AC3E}">
        <p14:creationId xmlns:p14="http://schemas.microsoft.com/office/powerpoint/2010/main" val="268576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4001750" cy="1640987"/>
          </a:xfrm>
        </p:spPr>
        <p:txBody>
          <a:bodyPr>
            <a:noAutofit/>
          </a:bodyPr>
          <a:lstStyle/>
          <a:p>
            <a:r>
              <a:rPr lang="en-US" sz="6000" b="1" dirty="0">
                <a:latin typeface="Arial Black" panose="020B0A04020102020204" pitchFamily="34" charset="0"/>
              </a:rPr>
              <a:t>Advantages of judicial mediation</a:t>
            </a:r>
          </a:p>
        </p:txBody>
      </p:sp>
      <p:sp>
        <p:nvSpPr>
          <p:cNvPr id="21" name="Turinio vietos rezervavimo ženklas 2"/>
          <p:cNvSpPr>
            <a:spLocks noGrp="1"/>
          </p:cNvSpPr>
          <p:nvPr>
            <p:ph idx="1"/>
          </p:nvPr>
        </p:nvSpPr>
        <p:spPr>
          <a:xfrm>
            <a:off x="1750720" y="1442574"/>
            <a:ext cx="12778080" cy="4058761"/>
          </a:xfrm>
        </p:spPr>
        <p:txBody>
          <a:bodyPr>
            <a:noAutofit/>
          </a:bodyPr>
          <a:lstStyle/>
          <a:p>
            <a:pPr lvl="0">
              <a:lnSpc>
                <a:spcPct val="100000"/>
              </a:lnSpc>
              <a:spcBef>
                <a:spcPts val="0"/>
              </a:spcBef>
            </a:pPr>
            <a:r>
              <a:rPr lang="en-US" sz="3600" b="1" dirty="0"/>
              <a:t>the procedure is informal and flexible;</a:t>
            </a:r>
          </a:p>
          <a:p>
            <a:pPr lvl="0">
              <a:lnSpc>
                <a:spcPct val="100000"/>
              </a:lnSpc>
              <a:spcBef>
                <a:spcPts val="0"/>
              </a:spcBef>
            </a:pPr>
            <a:r>
              <a:rPr lang="en-US" sz="3600" b="1" dirty="0"/>
              <a:t>can take place in the location that is most convenient to the parties; </a:t>
            </a:r>
          </a:p>
          <a:p>
            <a:pPr lvl="0">
              <a:lnSpc>
                <a:spcPct val="100000"/>
              </a:lnSpc>
              <a:spcBef>
                <a:spcPts val="0"/>
              </a:spcBef>
            </a:pPr>
            <a:r>
              <a:rPr lang="en-US" sz="3600" b="1" dirty="0"/>
              <a:t>in the most convenient time. The rules of resolving the dispute can be stated with the mediator;</a:t>
            </a:r>
          </a:p>
          <a:p>
            <a:pPr lvl="0">
              <a:lnSpc>
                <a:spcPct val="100000"/>
              </a:lnSpc>
              <a:spcBef>
                <a:spcPts val="0"/>
              </a:spcBef>
            </a:pPr>
            <a:r>
              <a:rPr lang="en-US" sz="3600" b="1" dirty="0"/>
              <a:t>it is swift and costs less;</a:t>
            </a:r>
          </a:p>
          <a:p>
            <a:pPr lvl="0">
              <a:lnSpc>
                <a:spcPct val="100000"/>
              </a:lnSpc>
              <a:spcBef>
                <a:spcPts val="0"/>
              </a:spcBef>
            </a:pPr>
            <a:r>
              <a:rPr lang="en-US" sz="3600" b="1" dirty="0"/>
              <a:t>meetings can be held according to the schedule that is acceptable to the litigating parties, mediator and legal representatives; </a:t>
            </a:r>
          </a:p>
          <a:p>
            <a:pPr marL="0" lvl="0" indent="0">
              <a:buNone/>
            </a:pPr>
            <a:endParaRPr lang="en-US" sz="3600" b="1" dirty="0"/>
          </a:p>
        </p:txBody>
      </p:sp>
    </p:spTree>
    <p:extLst>
      <p:ext uri="{BB962C8B-B14F-4D97-AF65-F5344CB8AC3E}">
        <p14:creationId xmlns:p14="http://schemas.microsoft.com/office/powerpoint/2010/main" val="201261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21" name="Turinio vietos rezervavimo ženklas 2"/>
          <p:cNvSpPr>
            <a:spLocks noGrp="1"/>
          </p:cNvSpPr>
          <p:nvPr>
            <p:ph idx="1"/>
          </p:nvPr>
        </p:nvSpPr>
        <p:spPr>
          <a:xfrm>
            <a:off x="883920" y="243840"/>
            <a:ext cx="13766800" cy="6699094"/>
          </a:xfrm>
        </p:spPr>
        <p:txBody>
          <a:bodyPr>
            <a:noAutofit/>
          </a:bodyPr>
          <a:lstStyle/>
          <a:p>
            <a:pPr lvl="0">
              <a:lnSpc>
                <a:spcPct val="100000"/>
              </a:lnSpc>
              <a:spcBef>
                <a:spcPts val="0"/>
              </a:spcBef>
            </a:pPr>
            <a:r>
              <a:rPr lang="en-US" sz="3600" b="1" dirty="0"/>
              <a:t>confidentiality;</a:t>
            </a:r>
          </a:p>
          <a:p>
            <a:pPr lvl="0">
              <a:lnSpc>
                <a:spcPct val="100000"/>
              </a:lnSpc>
              <a:spcBef>
                <a:spcPts val="0"/>
              </a:spcBef>
            </a:pPr>
            <a:r>
              <a:rPr lang="en-US" sz="3600" b="1" dirty="0"/>
              <a:t>encourages collaboration and searching for the ways out of conflict situation that are useful for both parties (win-win);</a:t>
            </a:r>
          </a:p>
          <a:p>
            <a:pPr lvl="0">
              <a:lnSpc>
                <a:spcPct val="100000"/>
              </a:lnSpc>
              <a:spcBef>
                <a:spcPts val="0"/>
              </a:spcBef>
            </a:pPr>
            <a:r>
              <a:rPr lang="en-US" sz="3600" b="1" dirty="0"/>
              <a:t>opens way for the litigant to speak out and to do it not necessarily in the legal language;</a:t>
            </a:r>
          </a:p>
          <a:p>
            <a:pPr lvl="0">
              <a:lnSpc>
                <a:spcPct val="100000"/>
              </a:lnSpc>
              <a:spcBef>
                <a:spcPts val="0"/>
              </a:spcBef>
            </a:pPr>
            <a:r>
              <a:rPr lang="en-US" sz="3600" b="1" dirty="0"/>
              <a:t>in case the agreement is reached the relationship between the parties is preserved;</a:t>
            </a:r>
          </a:p>
          <a:p>
            <a:pPr lvl="0">
              <a:lnSpc>
                <a:spcPct val="100000"/>
              </a:lnSpc>
              <a:spcBef>
                <a:spcPts val="0"/>
              </a:spcBef>
            </a:pPr>
            <a:r>
              <a:rPr lang="en-US" sz="3600" b="1" dirty="0"/>
              <a:t>there is possibility to resolve the dispute without the imputed decision and it results in benevolent keeping of the reached agreement. </a:t>
            </a:r>
          </a:p>
          <a:p>
            <a:pPr lvl="0">
              <a:lnSpc>
                <a:spcPct val="100000"/>
              </a:lnSpc>
              <a:spcBef>
                <a:spcPts val="0"/>
              </a:spcBef>
            </a:pPr>
            <a:r>
              <a:rPr lang="en-US" sz="3600" b="1" dirty="0"/>
              <a:t>enables to escape the position of the party that has lost because there are no losers.</a:t>
            </a:r>
          </a:p>
        </p:txBody>
      </p:sp>
    </p:spTree>
    <p:extLst>
      <p:ext uri="{BB962C8B-B14F-4D97-AF65-F5344CB8AC3E}">
        <p14:creationId xmlns:p14="http://schemas.microsoft.com/office/powerpoint/2010/main" val="271985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4235430" cy="1640987"/>
          </a:xfrm>
        </p:spPr>
        <p:txBody>
          <a:bodyPr>
            <a:noAutofit/>
          </a:bodyPr>
          <a:lstStyle/>
          <a:p>
            <a:r>
              <a:rPr lang="en-US" sz="6000" b="1" dirty="0">
                <a:latin typeface="Arial Black" panose="020B0A04020102020204" pitchFamily="34" charset="0"/>
              </a:rPr>
              <a:t>In which cases judicial mediation is applied in Lithuania?</a:t>
            </a:r>
          </a:p>
        </p:txBody>
      </p:sp>
      <p:sp>
        <p:nvSpPr>
          <p:cNvPr id="21" name="Turinio vietos rezervavimo ženklas 2"/>
          <p:cNvSpPr>
            <a:spLocks noGrp="1"/>
          </p:cNvSpPr>
          <p:nvPr>
            <p:ph idx="1"/>
          </p:nvPr>
        </p:nvSpPr>
        <p:spPr>
          <a:xfrm>
            <a:off x="1699920" y="1877437"/>
            <a:ext cx="12778080" cy="4058761"/>
          </a:xfrm>
        </p:spPr>
        <p:txBody>
          <a:bodyPr>
            <a:noAutofit/>
          </a:bodyPr>
          <a:lstStyle/>
          <a:p>
            <a:pPr lvl="0"/>
            <a:r>
              <a:rPr lang="en-US" sz="4400" b="1" dirty="0"/>
              <a:t>From January 1, 2020 the obligatory judicial mediation will be established in all family disputes that according to the Code of Civil Litigation are heard in the adversarial procedure;</a:t>
            </a:r>
          </a:p>
          <a:p>
            <a:pPr lvl="0"/>
            <a:r>
              <a:rPr lang="en-US" sz="4400" b="1" dirty="0"/>
              <a:t>Since March 1, 2019 there is the provision in the Law of the Administrative Cases Procedure that upon request of the litigants or under their agreement the judicial mediation can be applied.</a:t>
            </a:r>
          </a:p>
        </p:txBody>
      </p:sp>
    </p:spTree>
    <p:extLst>
      <p:ext uri="{BB962C8B-B14F-4D97-AF65-F5344CB8AC3E}">
        <p14:creationId xmlns:p14="http://schemas.microsoft.com/office/powerpoint/2010/main" val="10927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0953750" cy="1640987"/>
          </a:xfrm>
        </p:spPr>
        <p:txBody>
          <a:bodyPr>
            <a:noAutofit/>
          </a:bodyPr>
          <a:lstStyle/>
          <a:p>
            <a:r>
              <a:rPr lang="en-US" sz="6000" b="1" dirty="0">
                <a:latin typeface="Arial Black" panose="020B0A04020102020204" pitchFamily="34" charset="0"/>
              </a:rPr>
              <a:t>Judicial mediation in the administrative procedure</a:t>
            </a:r>
          </a:p>
        </p:txBody>
      </p:sp>
      <p:sp>
        <p:nvSpPr>
          <p:cNvPr id="21" name="Turinio vietos rezervavimo ženklas 2"/>
          <p:cNvSpPr>
            <a:spLocks noGrp="1"/>
          </p:cNvSpPr>
          <p:nvPr>
            <p:ph idx="1"/>
          </p:nvPr>
        </p:nvSpPr>
        <p:spPr>
          <a:xfrm>
            <a:off x="792480" y="1900480"/>
            <a:ext cx="14020800" cy="4058761"/>
          </a:xfrm>
        </p:spPr>
        <p:txBody>
          <a:bodyPr>
            <a:noAutofit/>
          </a:bodyPr>
          <a:lstStyle/>
          <a:p>
            <a:pPr lvl="0"/>
            <a:r>
              <a:rPr lang="en-US" sz="4000" b="1" dirty="0"/>
              <a:t>Can be initiated by the court hearing the administrative case or by either of the litigating parties;</a:t>
            </a:r>
          </a:p>
          <a:p>
            <a:pPr lvl="0"/>
            <a:r>
              <a:rPr lang="en-US" sz="4000" b="1" dirty="0"/>
              <a:t>Can be applied only in such categories of administrative disputes in which the possibility of contracting peace agreement is provided (not possible, for example, in cases regarding legality of administrative regulations, disputes regarding violations of Election and Referendum laws;</a:t>
            </a:r>
          </a:p>
          <a:p>
            <a:pPr lvl="0"/>
            <a:r>
              <a:rPr lang="en-US" sz="4000" b="1" dirty="0"/>
              <a:t>Can be performed by the mediators who are judges, included in the list of mediators.</a:t>
            </a:r>
          </a:p>
        </p:txBody>
      </p:sp>
    </p:spTree>
    <p:extLst>
      <p:ext uri="{BB962C8B-B14F-4D97-AF65-F5344CB8AC3E}">
        <p14:creationId xmlns:p14="http://schemas.microsoft.com/office/powerpoint/2010/main" val="4099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3940790" cy="1640987"/>
          </a:xfrm>
        </p:spPr>
        <p:txBody>
          <a:bodyPr>
            <a:noAutofit/>
          </a:bodyPr>
          <a:lstStyle/>
          <a:p>
            <a:r>
              <a:rPr lang="en-US" sz="6000" b="1" dirty="0">
                <a:latin typeface="Arial Black" panose="020B0A04020102020204" pitchFamily="34" charset="0"/>
              </a:rPr>
              <a:t>Judicial mediation in civil cases</a:t>
            </a:r>
          </a:p>
        </p:txBody>
      </p:sp>
      <p:sp>
        <p:nvSpPr>
          <p:cNvPr id="21" name="Turinio vietos rezervavimo ženklas 2"/>
          <p:cNvSpPr>
            <a:spLocks noGrp="1"/>
          </p:cNvSpPr>
          <p:nvPr>
            <p:ph idx="1"/>
          </p:nvPr>
        </p:nvSpPr>
        <p:spPr>
          <a:xfrm>
            <a:off x="497840" y="1460115"/>
            <a:ext cx="14081760" cy="5675494"/>
          </a:xfrm>
        </p:spPr>
        <p:txBody>
          <a:bodyPr>
            <a:noAutofit/>
          </a:bodyPr>
          <a:lstStyle/>
          <a:p>
            <a:pPr lvl="0">
              <a:lnSpc>
                <a:spcPct val="100000"/>
              </a:lnSpc>
              <a:spcBef>
                <a:spcPts val="0"/>
              </a:spcBef>
            </a:pPr>
            <a:r>
              <a:rPr lang="en-US" sz="3600" b="1" dirty="0"/>
              <a:t>Can be initiated by the judge (panel of judges) who hears the case or by either of the litigating parties;</a:t>
            </a:r>
          </a:p>
          <a:p>
            <a:pPr lvl="0">
              <a:lnSpc>
                <a:spcPct val="100000"/>
              </a:lnSpc>
              <a:spcBef>
                <a:spcPts val="0"/>
              </a:spcBef>
            </a:pPr>
            <a:r>
              <a:rPr lang="en-US" sz="3600" b="1" dirty="0"/>
              <a:t>Can be applied only in disputes that can be resolved by making a peace agreement can be transferred to the judicial mediation.</a:t>
            </a:r>
          </a:p>
          <a:p>
            <a:pPr lvl="0">
              <a:lnSpc>
                <a:spcPct val="100000"/>
              </a:lnSpc>
              <a:spcBef>
                <a:spcPts val="0"/>
              </a:spcBef>
            </a:pPr>
            <a:r>
              <a:rPr lang="en-US" sz="3600" b="1" dirty="0"/>
              <a:t>The judge who hears the civil case can act as the mediator himself/herself in case he is a mediator or choose and appoint another mediator who is a judge;</a:t>
            </a:r>
          </a:p>
          <a:p>
            <a:pPr lvl="0">
              <a:lnSpc>
                <a:spcPct val="100000"/>
              </a:lnSpc>
              <a:spcBef>
                <a:spcPts val="0"/>
              </a:spcBef>
            </a:pPr>
            <a:r>
              <a:rPr lang="en-US" sz="3600" b="1" dirty="0"/>
              <a:t>The judge as well can inform the Office of State Guaranteed Legal Aid about the necessity to select mediator from the persons included in the list of mediators of the Republic of Lithuania.</a:t>
            </a:r>
          </a:p>
        </p:txBody>
      </p:sp>
    </p:spTree>
    <p:extLst>
      <p:ext uri="{BB962C8B-B14F-4D97-AF65-F5344CB8AC3E}">
        <p14:creationId xmlns:p14="http://schemas.microsoft.com/office/powerpoint/2010/main" val="389855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29"/>
            <a:ext cx="15119350" cy="8503263"/>
          </a:xfrm>
          <a:prstGeom prst="rect">
            <a:avLst/>
          </a:prstGeom>
        </p:spPr>
      </p:pic>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6" name="Pavadinimas 1"/>
          <p:cNvSpPr>
            <a:spLocks noGrp="1"/>
          </p:cNvSpPr>
          <p:nvPr>
            <p:ph type="title"/>
          </p:nvPr>
        </p:nvSpPr>
        <p:spPr>
          <a:xfrm>
            <a:off x="638810" y="168811"/>
            <a:ext cx="13910310" cy="1640987"/>
          </a:xfrm>
        </p:spPr>
        <p:txBody>
          <a:bodyPr>
            <a:noAutofit/>
          </a:bodyPr>
          <a:lstStyle/>
          <a:p>
            <a:r>
              <a:rPr lang="en-US" sz="6000" b="1" dirty="0">
                <a:latin typeface="Arial Black" panose="020B0A04020102020204" pitchFamily="34" charset="0"/>
              </a:rPr>
              <a:t>Requirements for the mediators</a:t>
            </a:r>
          </a:p>
        </p:txBody>
      </p:sp>
      <p:sp>
        <p:nvSpPr>
          <p:cNvPr id="21" name="Turinio vietos rezervavimo ženklas 2"/>
          <p:cNvSpPr>
            <a:spLocks noGrp="1"/>
          </p:cNvSpPr>
          <p:nvPr>
            <p:ph idx="1"/>
          </p:nvPr>
        </p:nvSpPr>
        <p:spPr>
          <a:xfrm>
            <a:off x="1699920" y="2443638"/>
            <a:ext cx="12778080" cy="4058761"/>
          </a:xfrm>
        </p:spPr>
        <p:txBody>
          <a:bodyPr>
            <a:noAutofit/>
          </a:bodyPr>
          <a:lstStyle/>
          <a:p>
            <a:pPr lvl="0"/>
            <a:r>
              <a:rPr lang="en-US" sz="4400" b="1" dirty="0"/>
              <a:t>tertiary education;</a:t>
            </a:r>
          </a:p>
          <a:p>
            <a:pPr lvl="0"/>
            <a:r>
              <a:rPr lang="en-US" sz="4400" b="1" dirty="0"/>
              <a:t>training for mediators not shorter than 40 hours during five recent years;</a:t>
            </a:r>
          </a:p>
          <a:p>
            <a:pPr lvl="0"/>
            <a:r>
              <a:rPr lang="en-US" sz="4400" b="1" dirty="0"/>
              <a:t>qualification exam of the mediator;</a:t>
            </a:r>
          </a:p>
          <a:p>
            <a:pPr lvl="0"/>
            <a:r>
              <a:rPr lang="en-US" sz="4400" b="1" dirty="0"/>
              <a:t>impeccable reputation.</a:t>
            </a:r>
          </a:p>
          <a:p>
            <a:pPr lvl="0"/>
            <a:endParaRPr lang="en-US" sz="4400" b="1" dirty="0"/>
          </a:p>
        </p:txBody>
      </p:sp>
    </p:spTree>
    <p:extLst>
      <p:ext uri="{BB962C8B-B14F-4D97-AF65-F5344CB8AC3E}">
        <p14:creationId xmlns:p14="http://schemas.microsoft.com/office/powerpoint/2010/main" val="1312589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656</Words>
  <Application>Microsoft Office PowerPoint</Application>
  <PresentationFormat>Custom</PresentationFormat>
  <Paragraphs>55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Goals of the judicial mediation:</vt:lpstr>
      <vt:lpstr>Advantages of judicial mediation</vt:lpstr>
      <vt:lpstr>PowerPoint Presentation</vt:lpstr>
      <vt:lpstr>In which cases judicial mediation is applied in Lithuania?</vt:lpstr>
      <vt:lpstr>Judicial mediation in the administrative procedure</vt:lpstr>
      <vt:lpstr>Judicial mediation in civil cases</vt:lpstr>
      <vt:lpstr>Requirements for the mediators</vt:lpstr>
      <vt:lpstr>Benefits of mediation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N.Meilutis</dc:creator>
  <cp:lastModifiedBy>KAT</cp:lastModifiedBy>
  <cp:revision>65</cp:revision>
  <dcterms:created xsi:type="dcterms:W3CDTF">2018-05-30T10:15:15Z</dcterms:created>
  <dcterms:modified xsi:type="dcterms:W3CDTF">2019-12-17T20:02:30Z</dcterms:modified>
</cp:coreProperties>
</file>