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64" r:id="rId3"/>
    <p:sldId id="276" r:id="rId4"/>
    <p:sldId id="277" r:id="rId5"/>
    <p:sldId id="278" r:id="rId6"/>
    <p:sldId id="285" r:id="rId7"/>
    <p:sldId id="286" r:id="rId8"/>
    <p:sldId id="287" r:id="rId9"/>
    <p:sldId id="279" r:id="rId10"/>
    <p:sldId id="280" r:id="rId11"/>
    <p:sldId id="281" r:id="rId12"/>
    <p:sldId id="283" r:id="rId13"/>
    <p:sldId id="275" r:id="rId14"/>
  </p:sldIdLst>
  <p:sldSz cx="15119350" cy="8504238"/>
  <p:notesSz cx="6858000" cy="9926638"/>
  <p:defaultTextStyle>
    <a:defPPr>
      <a:defRPr lang="en-US"/>
    </a:defPPr>
    <a:lvl1pPr marL="0" algn="l" defTabSz="1133688" rtl="0" eaLnBrk="1" latinLnBrk="0" hangingPunct="1">
      <a:defRPr sz="2232" kern="1200">
        <a:solidFill>
          <a:schemeClr val="tx1"/>
        </a:solidFill>
        <a:latin typeface="+mn-lt"/>
        <a:ea typeface="+mn-ea"/>
        <a:cs typeface="+mn-cs"/>
      </a:defRPr>
    </a:lvl1pPr>
    <a:lvl2pPr marL="566843" algn="l" defTabSz="1133688" rtl="0" eaLnBrk="1" latinLnBrk="0" hangingPunct="1">
      <a:defRPr sz="2232" kern="1200">
        <a:solidFill>
          <a:schemeClr val="tx1"/>
        </a:solidFill>
        <a:latin typeface="+mn-lt"/>
        <a:ea typeface="+mn-ea"/>
        <a:cs typeface="+mn-cs"/>
      </a:defRPr>
    </a:lvl2pPr>
    <a:lvl3pPr marL="1133688" algn="l" defTabSz="1133688" rtl="0" eaLnBrk="1" latinLnBrk="0" hangingPunct="1">
      <a:defRPr sz="2232" kern="1200">
        <a:solidFill>
          <a:schemeClr val="tx1"/>
        </a:solidFill>
        <a:latin typeface="+mn-lt"/>
        <a:ea typeface="+mn-ea"/>
        <a:cs typeface="+mn-cs"/>
      </a:defRPr>
    </a:lvl3pPr>
    <a:lvl4pPr marL="1700532" algn="l" defTabSz="1133688" rtl="0" eaLnBrk="1" latinLnBrk="0" hangingPunct="1">
      <a:defRPr sz="2232" kern="1200">
        <a:solidFill>
          <a:schemeClr val="tx1"/>
        </a:solidFill>
        <a:latin typeface="+mn-lt"/>
        <a:ea typeface="+mn-ea"/>
        <a:cs typeface="+mn-cs"/>
      </a:defRPr>
    </a:lvl4pPr>
    <a:lvl5pPr marL="2267374" algn="l" defTabSz="1133688" rtl="0" eaLnBrk="1" latinLnBrk="0" hangingPunct="1">
      <a:defRPr sz="2232" kern="1200">
        <a:solidFill>
          <a:schemeClr val="tx1"/>
        </a:solidFill>
        <a:latin typeface="+mn-lt"/>
        <a:ea typeface="+mn-ea"/>
        <a:cs typeface="+mn-cs"/>
      </a:defRPr>
    </a:lvl5pPr>
    <a:lvl6pPr marL="2834219" algn="l" defTabSz="1133688" rtl="0" eaLnBrk="1" latinLnBrk="0" hangingPunct="1">
      <a:defRPr sz="2232" kern="1200">
        <a:solidFill>
          <a:schemeClr val="tx1"/>
        </a:solidFill>
        <a:latin typeface="+mn-lt"/>
        <a:ea typeface="+mn-ea"/>
        <a:cs typeface="+mn-cs"/>
      </a:defRPr>
    </a:lvl6pPr>
    <a:lvl7pPr marL="3401062" algn="l" defTabSz="1133688" rtl="0" eaLnBrk="1" latinLnBrk="0" hangingPunct="1">
      <a:defRPr sz="2232" kern="1200">
        <a:solidFill>
          <a:schemeClr val="tx1"/>
        </a:solidFill>
        <a:latin typeface="+mn-lt"/>
        <a:ea typeface="+mn-ea"/>
        <a:cs typeface="+mn-cs"/>
      </a:defRPr>
    </a:lvl7pPr>
    <a:lvl8pPr marL="3967905" algn="l" defTabSz="1133688" rtl="0" eaLnBrk="1" latinLnBrk="0" hangingPunct="1">
      <a:defRPr sz="2232" kern="1200">
        <a:solidFill>
          <a:schemeClr val="tx1"/>
        </a:solidFill>
        <a:latin typeface="+mn-lt"/>
        <a:ea typeface="+mn-ea"/>
        <a:cs typeface="+mn-cs"/>
      </a:defRPr>
    </a:lvl8pPr>
    <a:lvl9pPr marL="4534750" algn="l" defTabSz="1133688" rtl="0" eaLnBrk="1" latinLnBrk="0" hangingPunct="1">
      <a:defRPr sz="223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EBEBEB"/>
    <a:srgbClr val="E6E6E6"/>
    <a:srgbClr val="BDBDBD"/>
    <a:srgbClr val="D2D2D2"/>
    <a:srgbClr val="FFC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9" autoAdjust="0"/>
    <p:restoredTop sz="96404" autoAdjust="0"/>
  </p:normalViewPr>
  <p:slideViewPr>
    <p:cSldViewPr snapToGrid="0">
      <p:cViewPr varScale="1">
        <p:scale>
          <a:sx n="92" d="100"/>
          <a:sy n="92" d="100"/>
        </p:scale>
        <p:origin x="29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367C2E15-4688-440B-9C52-2636BA08AA88}" type="datetimeFigureOut">
              <a:rPr lang="en-US" smtClean="0"/>
              <a:t>12/13/2019</a:t>
            </a:fld>
            <a:endParaRPr lang="en-US"/>
          </a:p>
        </p:txBody>
      </p:sp>
      <p:sp>
        <p:nvSpPr>
          <p:cNvPr id="4" name="Slide Image Placeholder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910AFFA-5062-4563-B65B-2EFC2CF12224}" type="slidenum">
              <a:rPr lang="en-US" smtClean="0"/>
              <a:t>‹#›</a:t>
            </a:fld>
            <a:endParaRPr lang="en-US"/>
          </a:p>
        </p:txBody>
      </p:sp>
    </p:spTree>
    <p:extLst>
      <p:ext uri="{BB962C8B-B14F-4D97-AF65-F5344CB8AC3E}">
        <p14:creationId xmlns:p14="http://schemas.microsoft.com/office/powerpoint/2010/main" val="908015377"/>
      </p:ext>
    </p:extLst>
  </p:cSld>
  <p:clrMap bg1="lt1" tx1="dk1" bg2="lt2" tx2="dk2" accent1="accent1" accent2="accent2" accent3="accent3" accent4="accent4" accent5="accent5" accent6="accent6" hlink="hlink" folHlink="folHlink"/>
  <p:notesStyle>
    <a:lvl1pPr marL="0" algn="l" defTabSz="1133688" rtl="0" eaLnBrk="1" latinLnBrk="0" hangingPunct="1">
      <a:defRPr sz="1488" kern="1200">
        <a:solidFill>
          <a:schemeClr val="tx1"/>
        </a:solidFill>
        <a:latin typeface="+mn-lt"/>
        <a:ea typeface="+mn-ea"/>
        <a:cs typeface="+mn-cs"/>
      </a:defRPr>
    </a:lvl1pPr>
    <a:lvl2pPr marL="566843" algn="l" defTabSz="1133688" rtl="0" eaLnBrk="1" latinLnBrk="0" hangingPunct="1">
      <a:defRPr sz="1488" kern="1200">
        <a:solidFill>
          <a:schemeClr val="tx1"/>
        </a:solidFill>
        <a:latin typeface="+mn-lt"/>
        <a:ea typeface="+mn-ea"/>
        <a:cs typeface="+mn-cs"/>
      </a:defRPr>
    </a:lvl2pPr>
    <a:lvl3pPr marL="1133688" algn="l" defTabSz="1133688" rtl="0" eaLnBrk="1" latinLnBrk="0" hangingPunct="1">
      <a:defRPr sz="1488" kern="1200">
        <a:solidFill>
          <a:schemeClr val="tx1"/>
        </a:solidFill>
        <a:latin typeface="+mn-lt"/>
        <a:ea typeface="+mn-ea"/>
        <a:cs typeface="+mn-cs"/>
      </a:defRPr>
    </a:lvl3pPr>
    <a:lvl4pPr marL="1700532" algn="l" defTabSz="1133688" rtl="0" eaLnBrk="1" latinLnBrk="0" hangingPunct="1">
      <a:defRPr sz="1488" kern="1200">
        <a:solidFill>
          <a:schemeClr val="tx1"/>
        </a:solidFill>
        <a:latin typeface="+mn-lt"/>
        <a:ea typeface="+mn-ea"/>
        <a:cs typeface="+mn-cs"/>
      </a:defRPr>
    </a:lvl4pPr>
    <a:lvl5pPr marL="2267374" algn="l" defTabSz="1133688" rtl="0" eaLnBrk="1" latinLnBrk="0" hangingPunct="1">
      <a:defRPr sz="1488" kern="1200">
        <a:solidFill>
          <a:schemeClr val="tx1"/>
        </a:solidFill>
        <a:latin typeface="+mn-lt"/>
        <a:ea typeface="+mn-ea"/>
        <a:cs typeface="+mn-cs"/>
      </a:defRPr>
    </a:lvl5pPr>
    <a:lvl6pPr marL="2834219" algn="l" defTabSz="1133688" rtl="0" eaLnBrk="1" latinLnBrk="0" hangingPunct="1">
      <a:defRPr sz="1488" kern="1200">
        <a:solidFill>
          <a:schemeClr val="tx1"/>
        </a:solidFill>
        <a:latin typeface="+mn-lt"/>
        <a:ea typeface="+mn-ea"/>
        <a:cs typeface="+mn-cs"/>
      </a:defRPr>
    </a:lvl6pPr>
    <a:lvl7pPr marL="3401062" algn="l" defTabSz="1133688" rtl="0" eaLnBrk="1" latinLnBrk="0" hangingPunct="1">
      <a:defRPr sz="1488" kern="1200">
        <a:solidFill>
          <a:schemeClr val="tx1"/>
        </a:solidFill>
        <a:latin typeface="+mn-lt"/>
        <a:ea typeface="+mn-ea"/>
        <a:cs typeface="+mn-cs"/>
      </a:defRPr>
    </a:lvl7pPr>
    <a:lvl8pPr marL="3967905" algn="l" defTabSz="1133688" rtl="0" eaLnBrk="1" latinLnBrk="0" hangingPunct="1">
      <a:defRPr sz="1488" kern="1200">
        <a:solidFill>
          <a:schemeClr val="tx1"/>
        </a:solidFill>
        <a:latin typeface="+mn-lt"/>
        <a:ea typeface="+mn-ea"/>
        <a:cs typeface="+mn-cs"/>
      </a:defRPr>
    </a:lvl8pPr>
    <a:lvl9pPr marL="4534750" algn="l" defTabSz="1133688" rtl="0" eaLnBrk="1" latinLnBrk="0" hangingPunct="1">
      <a:defRPr sz="148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a:t>
            </a:fld>
            <a:endParaRPr lang="en-US"/>
          </a:p>
        </p:txBody>
      </p:sp>
    </p:spTree>
    <p:extLst>
      <p:ext uri="{BB962C8B-B14F-4D97-AF65-F5344CB8AC3E}">
        <p14:creationId xmlns:p14="http://schemas.microsoft.com/office/powerpoint/2010/main" val="713610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10</a:t>
            </a:fld>
            <a:endParaRPr lang="en-US"/>
          </a:p>
        </p:txBody>
      </p:sp>
    </p:spTree>
    <p:extLst>
      <p:ext uri="{BB962C8B-B14F-4D97-AF65-F5344CB8AC3E}">
        <p14:creationId xmlns:p14="http://schemas.microsoft.com/office/powerpoint/2010/main" val="276930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11</a:t>
            </a:fld>
            <a:endParaRPr lang="en-US"/>
          </a:p>
        </p:txBody>
      </p:sp>
    </p:spTree>
    <p:extLst>
      <p:ext uri="{BB962C8B-B14F-4D97-AF65-F5344CB8AC3E}">
        <p14:creationId xmlns:p14="http://schemas.microsoft.com/office/powerpoint/2010/main" val="2232017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12</a:t>
            </a:fld>
            <a:endParaRPr lang="en-US"/>
          </a:p>
        </p:txBody>
      </p:sp>
    </p:spTree>
    <p:extLst>
      <p:ext uri="{BB962C8B-B14F-4D97-AF65-F5344CB8AC3E}">
        <p14:creationId xmlns:p14="http://schemas.microsoft.com/office/powerpoint/2010/main" val="385287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2</a:t>
            </a:fld>
            <a:endParaRPr lang="en-US"/>
          </a:p>
        </p:txBody>
      </p:sp>
    </p:spTree>
    <p:extLst>
      <p:ext uri="{BB962C8B-B14F-4D97-AF65-F5344CB8AC3E}">
        <p14:creationId xmlns:p14="http://schemas.microsoft.com/office/powerpoint/2010/main" val="1630260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133688" rtl="0" eaLnBrk="1" fontAlgn="auto" latinLnBrk="0" hangingPunct="1">
              <a:lnSpc>
                <a:spcPct val="100000"/>
              </a:lnSpc>
              <a:spcBef>
                <a:spcPts val="0"/>
              </a:spcBef>
              <a:spcAft>
                <a:spcPts val="0"/>
              </a:spcAft>
              <a:buClrTx/>
              <a:buSzTx/>
              <a:buFontTx/>
              <a:buNone/>
              <a:tabLst/>
              <a:defRPr/>
            </a:pPr>
            <a:fld id="{9910AFFA-5062-4563-B65B-2EFC2CF122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1133688"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2768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4</a:t>
            </a:fld>
            <a:endParaRPr lang="en-US"/>
          </a:p>
        </p:txBody>
      </p:sp>
    </p:spTree>
    <p:extLst>
      <p:ext uri="{BB962C8B-B14F-4D97-AF65-F5344CB8AC3E}">
        <p14:creationId xmlns:p14="http://schemas.microsoft.com/office/powerpoint/2010/main" val="35188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5</a:t>
            </a:fld>
            <a:endParaRPr lang="en-US"/>
          </a:p>
        </p:txBody>
      </p:sp>
    </p:spTree>
    <p:extLst>
      <p:ext uri="{BB962C8B-B14F-4D97-AF65-F5344CB8AC3E}">
        <p14:creationId xmlns:p14="http://schemas.microsoft.com/office/powerpoint/2010/main" val="1918196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6</a:t>
            </a:fld>
            <a:endParaRPr lang="en-US"/>
          </a:p>
        </p:txBody>
      </p:sp>
    </p:spTree>
    <p:extLst>
      <p:ext uri="{BB962C8B-B14F-4D97-AF65-F5344CB8AC3E}">
        <p14:creationId xmlns:p14="http://schemas.microsoft.com/office/powerpoint/2010/main" val="101667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7</a:t>
            </a:fld>
            <a:endParaRPr lang="en-US"/>
          </a:p>
        </p:txBody>
      </p:sp>
    </p:spTree>
    <p:extLst>
      <p:ext uri="{BB962C8B-B14F-4D97-AF65-F5344CB8AC3E}">
        <p14:creationId xmlns:p14="http://schemas.microsoft.com/office/powerpoint/2010/main" val="1513057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8</a:t>
            </a:fld>
            <a:endParaRPr lang="en-US"/>
          </a:p>
        </p:txBody>
      </p:sp>
    </p:spTree>
    <p:extLst>
      <p:ext uri="{BB962C8B-B14F-4D97-AF65-F5344CB8AC3E}">
        <p14:creationId xmlns:p14="http://schemas.microsoft.com/office/powerpoint/2010/main" val="2001554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10AFFA-5062-4563-B65B-2EFC2CF12224}" type="slidenum">
              <a:rPr lang="en-US" smtClean="0"/>
              <a:t>9</a:t>
            </a:fld>
            <a:endParaRPr lang="en-US"/>
          </a:p>
        </p:txBody>
      </p:sp>
    </p:spTree>
    <p:extLst>
      <p:ext uri="{BB962C8B-B14F-4D97-AF65-F5344CB8AC3E}">
        <p14:creationId xmlns:p14="http://schemas.microsoft.com/office/powerpoint/2010/main" val="212314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89919" y="1391782"/>
            <a:ext cx="11339513" cy="2960735"/>
          </a:xfrm>
        </p:spPr>
        <p:txBody>
          <a:bodyPr anchor="b"/>
          <a:lstStyle>
            <a:lvl1pPr algn="ctr">
              <a:defRPr sz="7440"/>
            </a:lvl1pPr>
          </a:lstStyle>
          <a:p>
            <a:r>
              <a:rPr lang="en-US"/>
              <a:t>Click to edit Master title style</a:t>
            </a:r>
            <a:endParaRPr lang="en-US" dirty="0"/>
          </a:p>
        </p:txBody>
      </p:sp>
      <p:sp>
        <p:nvSpPr>
          <p:cNvPr id="3" name="Subtitle 2"/>
          <p:cNvSpPr>
            <a:spLocks noGrp="1"/>
          </p:cNvSpPr>
          <p:nvPr>
            <p:ph type="subTitle" idx="1"/>
          </p:nvPr>
        </p:nvSpPr>
        <p:spPr>
          <a:xfrm>
            <a:off x="1889919" y="4466694"/>
            <a:ext cx="11339513" cy="2053222"/>
          </a:xfrm>
        </p:spPr>
        <p:txBody>
          <a:bodyPr/>
          <a:lstStyle>
            <a:lvl1pPr marL="0" indent="0" algn="ctr">
              <a:buNone/>
              <a:defRPr sz="2976"/>
            </a:lvl1pPr>
            <a:lvl2pPr marL="566928" indent="0" algn="ctr">
              <a:buNone/>
              <a:defRPr sz="2480"/>
            </a:lvl2pPr>
            <a:lvl3pPr marL="1133856" indent="0" algn="ctr">
              <a:buNone/>
              <a:defRPr sz="2232"/>
            </a:lvl3pPr>
            <a:lvl4pPr marL="1700784" indent="0" algn="ctr">
              <a:buNone/>
              <a:defRPr sz="1984"/>
            </a:lvl4pPr>
            <a:lvl5pPr marL="2267712" indent="0" algn="ctr">
              <a:buNone/>
              <a:defRPr sz="1984"/>
            </a:lvl5pPr>
            <a:lvl6pPr marL="2834640" indent="0" algn="ctr">
              <a:buNone/>
              <a:defRPr sz="1984"/>
            </a:lvl6pPr>
            <a:lvl7pPr marL="3401568" indent="0" algn="ctr">
              <a:buNone/>
              <a:defRPr sz="1984"/>
            </a:lvl7pPr>
            <a:lvl8pPr marL="3968496" indent="0" algn="ctr">
              <a:buNone/>
              <a:defRPr sz="1984"/>
            </a:lvl8pPr>
            <a:lvl9pPr marL="4535424" indent="0" algn="ctr">
              <a:buNone/>
              <a:defRPr sz="198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362363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296640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5" y="452772"/>
            <a:ext cx="3260110" cy="720694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39455" y="452772"/>
            <a:ext cx="9591338" cy="720694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17397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FA4DC16-4C75-40D4-A147-64A22E085307}"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808195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1" y="2120155"/>
            <a:ext cx="13040439" cy="3537526"/>
          </a:xfrm>
        </p:spPr>
        <p:txBody>
          <a:bodyPr anchor="b"/>
          <a:lstStyle>
            <a:lvl1pPr>
              <a:defRPr sz="7440"/>
            </a:lvl1pPr>
          </a:lstStyle>
          <a:p>
            <a:r>
              <a:rPr lang="en-US"/>
              <a:t>Click to edit Master title style</a:t>
            </a:r>
            <a:endParaRPr lang="en-US" dirty="0"/>
          </a:p>
        </p:txBody>
      </p:sp>
      <p:sp>
        <p:nvSpPr>
          <p:cNvPr id="3" name="Text Placeholder 2"/>
          <p:cNvSpPr>
            <a:spLocks noGrp="1"/>
          </p:cNvSpPr>
          <p:nvPr>
            <p:ph type="body" idx="1"/>
          </p:nvPr>
        </p:nvSpPr>
        <p:spPr>
          <a:xfrm>
            <a:off x="1031581" y="5691148"/>
            <a:ext cx="13040439" cy="1860301"/>
          </a:xfrm>
        </p:spPr>
        <p:txBody>
          <a:bodyPr/>
          <a:lstStyle>
            <a:lvl1pPr marL="0" indent="0">
              <a:buNone/>
              <a:defRPr sz="2976">
                <a:solidFill>
                  <a:schemeClr val="tx1">
                    <a:tint val="75000"/>
                  </a:schemeClr>
                </a:solidFill>
              </a:defRPr>
            </a:lvl1pPr>
            <a:lvl2pPr marL="566928" indent="0">
              <a:buNone/>
              <a:defRPr sz="2480">
                <a:solidFill>
                  <a:schemeClr val="tx1">
                    <a:tint val="75000"/>
                  </a:schemeClr>
                </a:solidFill>
              </a:defRPr>
            </a:lvl2pPr>
            <a:lvl3pPr marL="1133856" indent="0">
              <a:buNone/>
              <a:defRPr sz="2232">
                <a:solidFill>
                  <a:schemeClr val="tx1">
                    <a:tint val="75000"/>
                  </a:schemeClr>
                </a:solidFill>
              </a:defRPr>
            </a:lvl3pPr>
            <a:lvl4pPr marL="1700784" indent="0">
              <a:buNone/>
              <a:defRPr sz="1984">
                <a:solidFill>
                  <a:schemeClr val="tx1">
                    <a:tint val="75000"/>
                  </a:schemeClr>
                </a:solidFill>
              </a:defRPr>
            </a:lvl4pPr>
            <a:lvl5pPr marL="2267712" indent="0">
              <a:buNone/>
              <a:defRPr sz="1984">
                <a:solidFill>
                  <a:schemeClr val="tx1">
                    <a:tint val="75000"/>
                  </a:schemeClr>
                </a:solidFill>
              </a:defRPr>
            </a:lvl5pPr>
            <a:lvl6pPr marL="2834640" indent="0">
              <a:buNone/>
              <a:defRPr sz="1984">
                <a:solidFill>
                  <a:schemeClr val="tx1">
                    <a:tint val="75000"/>
                  </a:schemeClr>
                </a:solidFill>
              </a:defRPr>
            </a:lvl6pPr>
            <a:lvl7pPr marL="3401568" indent="0">
              <a:buNone/>
              <a:defRPr sz="1984">
                <a:solidFill>
                  <a:schemeClr val="tx1">
                    <a:tint val="75000"/>
                  </a:schemeClr>
                </a:solidFill>
              </a:defRPr>
            </a:lvl7pPr>
            <a:lvl8pPr marL="3968496" indent="0">
              <a:buNone/>
              <a:defRPr sz="1984">
                <a:solidFill>
                  <a:schemeClr val="tx1">
                    <a:tint val="75000"/>
                  </a:schemeClr>
                </a:solidFill>
              </a:defRPr>
            </a:lvl8pPr>
            <a:lvl9pPr marL="4535424" indent="0">
              <a:buNone/>
              <a:defRPr sz="198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FA4DC16-4C75-40D4-A147-64A22E085307}" type="datetimeFigureOut">
              <a:rPr lang="en-US" smtClean="0"/>
              <a:t>12/13/2019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2382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39455" y="2263860"/>
            <a:ext cx="6425724" cy="539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654171" y="2263860"/>
            <a:ext cx="6425724" cy="53958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FA4DC16-4C75-40D4-A147-64A22E085307}"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25659592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452772"/>
            <a:ext cx="13040439" cy="164376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41425" y="2084720"/>
            <a:ext cx="63961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a:t>Edit Master text styles</a:t>
            </a:r>
          </a:p>
        </p:txBody>
      </p:sp>
      <p:sp>
        <p:nvSpPr>
          <p:cNvPr id="4" name="Content Placeholder 3"/>
          <p:cNvSpPr>
            <a:spLocks noGrp="1"/>
          </p:cNvSpPr>
          <p:nvPr>
            <p:ph sz="half" idx="2"/>
          </p:nvPr>
        </p:nvSpPr>
        <p:spPr>
          <a:xfrm>
            <a:off x="1041425" y="3106409"/>
            <a:ext cx="6396193" cy="4569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654171" y="2084720"/>
            <a:ext cx="6427693" cy="1021689"/>
          </a:xfrm>
        </p:spPr>
        <p:txBody>
          <a:bodyPr anchor="b"/>
          <a:lstStyle>
            <a:lvl1pPr marL="0" indent="0">
              <a:buNone/>
              <a:defRPr sz="2976" b="1"/>
            </a:lvl1pPr>
            <a:lvl2pPr marL="566928" indent="0">
              <a:buNone/>
              <a:defRPr sz="2480" b="1"/>
            </a:lvl2pPr>
            <a:lvl3pPr marL="1133856" indent="0">
              <a:buNone/>
              <a:defRPr sz="2232" b="1"/>
            </a:lvl3pPr>
            <a:lvl4pPr marL="1700784" indent="0">
              <a:buNone/>
              <a:defRPr sz="1984" b="1"/>
            </a:lvl4pPr>
            <a:lvl5pPr marL="2267712" indent="0">
              <a:buNone/>
              <a:defRPr sz="1984" b="1"/>
            </a:lvl5pPr>
            <a:lvl6pPr marL="2834640" indent="0">
              <a:buNone/>
              <a:defRPr sz="1984" b="1"/>
            </a:lvl6pPr>
            <a:lvl7pPr marL="3401568" indent="0">
              <a:buNone/>
              <a:defRPr sz="1984" b="1"/>
            </a:lvl7pPr>
            <a:lvl8pPr marL="3968496" indent="0">
              <a:buNone/>
              <a:defRPr sz="1984" b="1"/>
            </a:lvl8pPr>
            <a:lvl9pPr marL="4535424" indent="0">
              <a:buNone/>
              <a:defRPr sz="1984" b="1"/>
            </a:lvl9pPr>
          </a:lstStyle>
          <a:p>
            <a:pPr lvl="0"/>
            <a:r>
              <a:rPr lang="en-US"/>
              <a:t>Edit Master text styles</a:t>
            </a:r>
          </a:p>
        </p:txBody>
      </p:sp>
      <p:sp>
        <p:nvSpPr>
          <p:cNvPr id="6" name="Content Placeholder 5"/>
          <p:cNvSpPr>
            <a:spLocks noGrp="1"/>
          </p:cNvSpPr>
          <p:nvPr>
            <p:ph sz="quarter" idx="4"/>
          </p:nvPr>
        </p:nvSpPr>
        <p:spPr>
          <a:xfrm>
            <a:off x="7654171" y="3106409"/>
            <a:ext cx="6427693" cy="45690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FA4DC16-4C75-40D4-A147-64A22E085307}" type="datetimeFigureOut">
              <a:rPr lang="en-US" smtClean="0"/>
              <a:t>12/13/2019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17283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A4DC16-4C75-40D4-A147-64A22E085307}" type="datetimeFigureOut">
              <a:rPr lang="en-US" smtClean="0"/>
              <a:t>12/13/2019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186391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A4DC16-4C75-40D4-A147-64A22E085307}" type="datetimeFigureOut">
              <a:rPr lang="en-US" smtClean="0"/>
              <a:t>12/13/2019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629953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a:t>Click to edit Master title style</a:t>
            </a:r>
            <a:endParaRPr lang="en-US" dirty="0"/>
          </a:p>
        </p:txBody>
      </p:sp>
      <p:sp>
        <p:nvSpPr>
          <p:cNvPr id="3" name="Content Placeholder 2"/>
          <p:cNvSpPr>
            <a:spLocks noGrp="1"/>
          </p:cNvSpPr>
          <p:nvPr>
            <p:ph idx="1"/>
          </p:nvPr>
        </p:nvSpPr>
        <p:spPr>
          <a:xfrm>
            <a:off x="6427693" y="1224453"/>
            <a:ext cx="7654171" cy="6043521"/>
          </a:xfrm>
        </p:spPr>
        <p:txBody>
          <a:bodyPr/>
          <a:lstStyle>
            <a:lvl1pPr>
              <a:defRPr sz="3968"/>
            </a:lvl1pPr>
            <a:lvl2pPr>
              <a:defRPr sz="3472"/>
            </a:lvl2pPr>
            <a:lvl3pPr>
              <a:defRPr sz="2976"/>
            </a:lvl3pPr>
            <a:lvl4pPr>
              <a:defRPr sz="2480"/>
            </a:lvl4pPr>
            <a:lvl5pPr>
              <a:defRPr sz="2480"/>
            </a:lvl5pPr>
            <a:lvl6pPr>
              <a:defRPr sz="2480"/>
            </a:lvl6pPr>
            <a:lvl7pPr>
              <a:defRPr sz="2480"/>
            </a:lvl7pPr>
            <a:lvl8pPr>
              <a:defRPr sz="2480"/>
            </a:lvl8pPr>
            <a:lvl9pPr>
              <a:defRPr sz="24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3544117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6949"/>
            <a:ext cx="4876383" cy="1984322"/>
          </a:xfrm>
        </p:spPr>
        <p:txBody>
          <a:bodyPr anchor="b"/>
          <a:lstStyle>
            <a:lvl1pPr>
              <a:defRPr sz="3968"/>
            </a:lvl1pPr>
          </a:lstStyle>
          <a:p>
            <a:r>
              <a:rPr lang="en-US"/>
              <a:t>Click to edit Master title style</a:t>
            </a:r>
            <a:endParaRPr lang="en-US" dirty="0"/>
          </a:p>
        </p:txBody>
      </p:sp>
      <p:sp>
        <p:nvSpPr>
          <p:cNvPr id="3" name="Picture Placeholder 2"/>
          <p:cNvSpPr>
            <a:spLocks noGrp="1" noChangeAspect="1"/>
          </p:cNvSpPr>
          <p:nvPr>
            <p:ph type="pic" idx="1"/>
          </p:nvPr>
        </p:nvSpPr>
        <p:spPr>
          <a:xfrm>
            <a:off x="6427693" y="1224453"/>
            <a:ext cx="7654171" cy="6043521"/>
          </a:xfrm>
        </p:spPr>
        <p:txBody>
          <a:bodyPr anchor="t"/>
          <a:lstStyle>
            <a:lvl1pPr marL="0" indent="0">
              <a:buNone/>
              <a:defRPr sz="3968"/>
            </a:lvl1pPr>
            <a:lvl2pPr marL="566928" indent="0">
              <a:buNone/>
              <a:defRPr sz="3472"/>
            </a:lvl2pPr>
            <a:lvl3pPr marL="1133856" indent="0">
              <a:buNone/>
              <a:defRPr sz="2976"/>
            </a:lvl3pPr>
            <a:lvl4pPr marL="1700784" indent="0">
              <a:buNone/>
              <a:defRPr sz="2480"/>
            </a:lvl4pPr>
            <a:lvl5pPr marL="2267712" indent="0">
              <a:buNone/>
              <a:defRPr sz="2480"/>
            </a:lvl5pPr>
            <a:lvl6pPr marL="2834640" indent="0">
              <a:buNone/>
              <a:defRPr sz="2480"/>
            </a:lvl6pPr>
            <a:lvl7pPr marL="3401568" indent="0">
              <a:buNone/>
              <a:defRPr sz="2480"/>
            </a:lvl7pPr>
            <a:lvl8pPr marL="3968496" indent="0">
              <a:buNone/>
              <a:defRPr sz="2480"/>
            </a:lvl8pPr>
            <a:lvl9pPr marL="4535424" indent="0">
              <a:buNone/>
              <a:defRPr sz="2480"/>
            </a:lvl9pPr>
          </a:lstStyle>
          <a:p>
            <a:r>
              <a:rPr lang="en-US"/>
              <a:t>Click icon to add picture</a:t>
            </a:r>
            <a:endParaRPr lang="en-US" dirty="0"/>
          </a:p>
        </p:txBody>
      </p:sp>
      <p:sp>
        <p:nvSpPr>
          <p:cNvPr id="4" name="Text Placeholder 3"/>
          <p:cNvSpPr>
            <a:spLocks noGrp="1"/>
          </p:cNvSpPr>
          <p:nvPr>
            <p:ph type="body" sz="half" idx="2"/>
          </p:nvPr>
        </p:nvSpPr>
        <p:spPr>
          <a:xfrm>
            <a:off x="1041425" y="2551271"/>
            <a:ext cx="4876383" cy="4726546"/>
          </a:xfrm>
        </p:spPr>
        <p:txBody>
          <a:bodyPr/>
          <a:lstStyle>
            <a:lvl1pPr marL="0" indent="0">
              <a:buNone/>
              <a:defRPr sz="1984"/>
            </a:lvl1pPr>
            <a:lvl2pPr marL="566928" indent="0">
              <a:buNone/>
              <a:defRPr sz="1736"/>
            </a:lvl2pPr>
            <a:lvl3pPr marL="1133856" indent="0">
              <a:buNone/>
              <a:defRPr sz="1488"/>
            </a:lvl3pPr>
            <a:lvl4pPr marL="1700784" indent="0">
              <a:buNone/>
              <a:defRPr sz="1240"/>
            </a:lvl4pPr>
            <a:lvl5pPr marL="2267712" indent="0">
              <a:buNone/>
              <a:defRPr sz="1240"/>
            </a:lvl5pPr>
            <a:lvl6pPr marL="2834640" indent="0">
              <a:buNone/>
              <a:defRPr sz="1240"/>
            </a:lvl6pPr>
            <a:lvl7pPr marL="3401568" indent="0">
              <a:buNone/>
              <a:defRPr sz="1240"/>
            </a:lvl7pPr>
            <a:lvl8pPr marL="3968496" indent="0">
              <a:buNone/>
              <a:defRPr sz="1240"/>
            </a:lvl8pPr>
            <a:lvl9pPr marL="4535424" indent="0">
              <a:buNone/>
              <a:defRPr sz="1240"/>
            </a:lvl9pPr>
          </a:lstStyle>
          <a:p>
            <a:pPr lvl="0"/>
            <a:r>
              <a:rPr lang="en-US"/>
              <a:t>Edit Master text styles</a:t>
            </a:r>
          </a:p>
        </p:txBody>
      </p:sp>
      <p:sp>
        <p:nvSpPr>
          <p:cNvPr id="5" name="Date Placeholder 4"/>
          <p:cNvSpPr>
            <a:spLocks noGrp="1"/>
          </p:cNvSpPr>
          <p:nvPr>
            <p:ph type="dt" sz="half" idx="10"/>
          </p:nvPr>
        </p:nvSpPr>
        <p:spPr/>
        <p:txBody>
          <a:bodyPr/>
          <a:lstStyle/>
          <a:p>
            <a:fld id="{AFA4DC16-4C75-40D4-A147-64A22E085307}" type="datetimeFigureOut">
              <a:rPr lang="en-US" smtClean="0"/>
              <a:t>12/13/2019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33818-A201-4BA5-B2BA-B55BF4AC29D7}" type="slidenum">
              <a:rPr lang="en-US" smtClean="0"/>
              <a:t>‹#›</a:t>
            </a:fld>
            <a:endParaRPr lang="en-US"/>
          </a:p>
        </p:txBody>
      </p:sp>
    </p:spTree>
    <p:extLst>
      <p:ext uri="{BB962C8B-B14F-4D97-AF65-F5344CB8AC3E}">
        <p14:creationId xmlns:p14="http://schemas.microsoft.com/office/powerpoint/2010/main" val="5093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452772"/>
            <a:ext cx="13040439" cy="1643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39456" y="2263860"/>
            <a:ext cx="13040439" cy="539586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9455" y="7882169"/>
            <a:ext cx="3401854" cy="452772"/>
          </a:xfrm>
          <a:prstGeom prst="rect">
            <a:avLst/>
          </a:prstGeom>
        </p:spPr>
        <p:txBody>
          <a:bodyPr vert="horz" lIns="91440" tIns="45720" rIns="91440" bIns="45720" rtlCol="0" anchor="ctr"/>
          <a:lstStyle>
            <a:lvl1pPr algn="l">
              <a:defRPr sz="1488">
                <a:solidFill>
                  <a:schemeClr val="tx1">
                    <a:tint val="75000"/>
                  </a:schemeClr>
                </a:solidFill>
              </a:defRPr>
            </a:lvl1pPr>
          </a:lstStyle>
          <a:p>
            <a:fld id="{AFA4DC16-4C75-40D4-A147-64A22E085307}" type="datetimeFigureOut">
              <a:rPr lang="en-US" smtClean="0"/>
              <a:t>12/13/2019</a:t>
            </a:fld>
            <a:endParaRPr lang="en-US"/>
          </a:p>
        </p:txBody>
      </p:sp>
      <p:sp>
        <p:nvSpPr>
          <p:cNvPr id="5" name="Footer Placeholder 4"/>
          <p:cNvSpPr>
            <a:spLocks noGrp="1"/>
          </p:cNvSpPr>
          <p:nvPr>
            <p:ph type="ftr" sz="quarter" idx="3"/>
          </p:nvPr>
        </p:nvSpPr>
        <p:spPr>
          <a:xfrm>
            <a:off x="5008285" y="7882169"/>
            <a:ext cx="5102781" cy="452772"/>
          </a:xfrm>
          <a:prstGeom prst="rect">
            <a:avLst/>
          </a:prstGeom>
        </p:spPr>
        <p:txBody>
          <a:bodyPr vert="horz" lIns="91440" tIns="45720" rIns="91440" bIns="45720" rtlCol="0" anchor="ctr"/>
          <a:lstStyle>
            <a:lvl1pPr algn="ctr">
              <a:defRPr sz="1488">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7882169"/>
            <a:ext cx="3401854" cy="452772"/>
          </a:xfrm>
          <a:prstGeom prst="rect">
            <a:avLst/>
          </a:prstGeom>
        </p:spPr>
        <p:txBody>
          <a:bodyPr vert="horz" lIns="91440" tIns="45720" rIns="91440" bIns="45720" rtlCol="0" anchor="ctr"/>
          <a:lstStyle>
            <a:lvl1pPr algn="r">
              <a:defRPr sz="1488">
                <a:solidFill>
                  <a:schemeClr val="tx1">
                    <a:tint val="75000"/>
                  </a:schemeClr>
                </a:solidFill>
              </a:defRPr>
            </a:lvl1pPr>
          </a:lstStyle>
          <a:p>
            <a:fld id="{FC933818-A201-4BA5-B2BA-B55BF4AC29D7}" type="slidenum">
              <a:rPr lang="en-US" smtClean="0"/>
              <a:t>‹#›</a:t>
            </a:fld>
            <a:endParaRPr lang="en-US"/>
          </a:p>
        </p:txBody>
      </p:sp>
    </p:spTree>
    <p:extLst>
      <p:ext uri="{BB962C8B-B14F-4D97-AF65-F5344CB8AC3E}">
        <p14:creationId xmlns:p14="http://schemas.microsoft.com/office/powerpoint/2010/main" val="37383994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133856" rtl="0" eaLnBrk="1" latinLnBrk="0" hangingPunct="1">
        <a:lnSpc>
          <a:spcPct val="90000"/>
        </a:lnSpc>
        <a:spcBef>
          <a:spcPct val="0"/>
        </a:spcBef>
        <a:buNone/>
        <a:defRPr sz="5456" kern="1200">
          <a:solidFill>
            <a:schemeClr val="tx1"/>
          </a:solidFill>
          <a:latin typeface="+mj-lt"/>
          <a:ea typeface="+mj-ea"/>
          <a:cs typeface="+mj-cs"/>
        </a:defRPr>
      </a:lvl1pPr>
    </p:titleStyle>
    <p:bodyStyle>
      <a:lvl1pPr marL="283464" indent="-283464" algn="l" defTabSz="1133856" rtl="0" eaLnBrk="1" latinLnBrk="0" hangingPunct="1">
        <a:lnSpc>
          <a:spcPct val="90000"/>
        </a:lnSpc>
        <a:spcBef>
          <a:spcPts val="1240"/>
        </a:spcBef>
        <a:buFont typeface="Arial" panose="020B0604020202020204" pitchFamily="34" charset="0"/>
        <a:buChar char="•"/>
        <a:defRPr sz="3472" kern="1200">
          <a:solidFill>
            <a:schemeClr val="tx1"/>
          </a:solidFill>
          <a:latin typeface="+mn-lt"/>
          <a:ea typeface="+mn-ea"/>
          <a:cs typeface="+mn-cs"/>
        </a:defRPr>
      </a:lvl1pPr>
      <a:lvl2pPr marL="850392" indent="-283464" algn="l" defTabSz="1133856" rtl="0" eaLnBrk="1" latinLnBrk="0" hangingPunct="1">
        <a:lnSpc>
          <a:spcPct val="90000"/>
        </a:lnSpc>
        <a:spcBef>
          <a:spcPts val="620"/>
        </a:spcBef>
        <a:buFont typeface="Arial" panose="020B0604020202020204" pitchFamily="34" charset="0"/>
        <a:buChar char="•"/>
        <a:defRPr sz="2976" kern="1200">
          <a:solidFill>
            <a:schemeClr val="tx1"/>
          </a:solidFill>
          <a:latin typeface="+mn-lt"/>
          <a:ea typeface="+mn-ea"/>
          <a:cs typeface="+mn-cs"/>
        </a:defRPr>
      </a:lvl2pPr>
      <a:lvl3pPr marL="1417320" indent="-283464" algn="l" defTabSz="1133856" rtl="0" eaLnBrk="1" latinLnBrk="0" hangingPunct="1">
        <a:lnSpc>
          <a:spcPct val="90000"/>
        </a:lnSpc>
        <a:spcBef>
          <a:spcPts val="620"/>
        </a:spcBef>
        <a:buFont typeface="Arial" panose="020B0604020202020204" pitchFamily="34" charset="0"/>
        <a:buChar char="•"/>
        <a:defRPr sz="2480" kern="1200">
          <a:solidFill>
            <a:schemeClr val="tx1"/>
          </a:solidFill>
          <a:latin typeface="+mn-lt"/>
          <a:ea typeface="+mn-ea"/>
          <a:cs typeface="+mn-cs"/>
        </a:defRPr>
      </a:lvl3pPr>
      <a:lvl4pPr marL="198424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4pPr>
      <a:lvl5pPr marL="2551176"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5pPr>
      <a:lvl6pPr marL="3118104"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6pPr>
      <a:lvl7pPr marL="3685032"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7pPr>
      <a:lvl8pPr marL="4251960"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8pPr>
      <a:lvl9pPr marL="4818888" indent="-283464" algn="l" defTabSz="1133856" rtl="0" eaLnBrk="1" latinLnBrk="0" hangingPunct="1">
        <a:lnSpc>
          <a:spcPct val="90000"/>
        </a:lnSpc>
        <a:spcBef>
          <a:spcPts val="620"/>
        </a:spcBef>
        <a:buFont typeface="Arial" panose="020B0604020202020204" pitchFamily="34" charset="0"/>
        <a:buChar char="•"/>
        <a:defRPr sz="2232" kern="1200">
          <a:solidFill>
            <a:schemeClr val="tx1"/>
          </a:solidFill>
          <a:latin typeface="+mn-lt"/>
          <a:ea typeface="+mn-ea"/>
          <a:cs typeface="+mn-cs"/>
        </a:defRPr>
      </a:lvl9pPr>
    </p:bodyStyle>
    <p:otherStyle>
      <a:defPPr>
        <a:defRPr lang="en-US"/>
      </a:defPPr>
      <a:lvl1pPr marL="0" algn="l" defTabSz="1133856" rtl="0" eaLnBrk="1" latinLnBrk="0" hangingPunct="1">
        <a:defRPr sz="2232" kern="1200">
          <a:solidFill>
            <a:schemeClr val="tx1"/>
          </a:solidFill>
          <a:latin typeface="+mn-lt"/>
          <a:ea typeface="+mn-ea"/>
          <a:cs typeface="+mn-cs"/>
        </a:defRPr>
      </a:lvl1pPr>
      <a:lvl2pPr marL="566928" algn="l" defTabSz="1133856" rtl="0" eaLnBrk="1" latinLnBrk="0" hangingPunct="1">
        <a:defRPr sz="2232" kern="1200">
          <a:solidFill>
            <a:schemeClr val="tx1"/>
          </a:solidFill>
          <a:latin typeface="+mn-lt"/>
          <a:ea typeface="+mn-ea"/>
          <a:cs typeface="+mn-cs"/>
        </a:defRPr>
      </a:lvl2pPr>
      <a:lvl3pPr marL="1133856" algn="l" defTabSz="1133856" rtl="0" eaLnBrk="1" latinLnBrk="0" hangingPunct="1">
        <a:defRPr sz="2232" kern="1200">
          <a:solidFill>
            <a:schemeClr val="tx1"/>
          </a:solidFill>
          <a:latin typeface="+mn-lt"/>
          <a:ea typeface="+mn-ea"/>
          <a:cs typeface="+mn-cs"/>
        </a:defRPr>
      </a:lvl3pPr>
      <a:lvl4pPr marL="1700784" algn="l" defTabSz="1133856" rtl="0" eaLnBrk="1" latinLnBrk="0" hangingPunct="1">
        <a:defRPr sz="2232" kern="1200">
          <a:solidFill>
            <a:schemeClr val="tx1"/>
          </a:solidFill>
          <a:latin typeface="+mn-lt"/>
          <a:ea typeface="+mn-ea"/>
          <a:cs typeface="+mn-cs"/>
        </a:defRPr>
      </a:lvl4pPr>
      <a:lvl5pPr marL="2267712" algn="l" defTabSz="1133856" rtl="0" eaLnBrk="1" latinLnBrk="0" hangingPunct="1">
        <a:defRPr sz="2232" kern="1200">
          <a:solidFill>
            <a:schemeClr val="tx1"/>
          </a:solidFill>
          <a:latin typeface="+mn-lt"/>
          <a:ea typeface="+mn-ea"/>
          <a:cs typeface="+mn-cs"/>
        </a:defRPr>
      </a:lvl5pPr>
      <a:lvl6pPr marL="2834640" algn="l" defTabSz="1133856" rtl="0" eaLnBrk="1" latinLnBrk="0" hangingPunct="1">
        <a:defRPr sz="2232" kern="1200">
          <a:solidFill>
            <a:schemeClr val="tx1"/>
          </a:solidFill>
          <a:latin typeface="+mn-lt"/>
          <a:ea typeface="+mn-ea"/>
          <a:cs typeface="+mn-cs"/>
        </a:defRPr>
      </a:lvl6pPr>
      <a:lvl7pPr marL="3401568" algn="l" defTabSz="1133856" rtl="0" eaLnBrk="1" latinLnBrk="0" hangingPunct="1">
        <a:defRPr sz="2232" kern="1200">
          <a:solidFill>
            <a:schemeClr val="tx1"/>
          </a:solidFill>
          <a:latin typeface="+mn-lt"/>
          <a:ea typeface="+mn-ea"/>
          <a:cs typeface="+mn-cs"/>
        </a:defRPr>
      </a:lvl7pPr>
      <a:lvl8pPr marL="3968496" algn="l" defTabSz="1133856" rtl="0" eaLnBrk="1" latinLnBrk="0" hangingPunct="1">
        <a:defRPr sz="2232" kern="1200">
          <a:solidFill>
            <a:schemeClr val="tx1"/>
          </a:solidFill>
          <a:latin typeface="+mn-lt"/>
          <a:ea typeface="+mn-ea"/>
          <a:cs typeface="+mn-cs"/>
        </a:defRPr>
      </a:lvl8pPr>
      <a:lvl9pPr marL="4535424" algn="l" defTabSz="1133856" rtl="0" eaLnBrk="1" latinLnBrk="0" hangingPunct="1">
        <a:defRPr sz="223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2081" y="2036903"/>
            <a:ext cx="13997269" cy="4767682"/>
          </a:xfrm>
          <a:prstGeom prst="rect">
            <a:avLst/>
          </a:prstGeom>
        </p:spPr>
      </p:pic>
      <p:sp>
        <p:nvSpPr>
          <p:cNvPr id="6" name="TextBox 5"/>
          <p:cNvSpPr txBox="1"/>
          <p:nvPr/>
        </p:nvSpPr>
        <p:spPr>
          <a:xfrm>
            <a:off x="1122081" y="138864"/>
            <a:ext cx="12486640" cy="1508105"/>
          </a:xfrm>
          <a:prstGeom prst="rect">
            <a:avLst/>
          </a:prstGeom>
          <a:noFill/>
        </p:spPr>
        <p:txBody>
          <a:bodyPr wrap="square" rtlCol="0">
            <a:spAutoFit/>
          </a:bodyPr>
          <a:lstStyle/>
          <a:p>
            <a:r>
              <a:rPr lang="en-US" sz="3200" b="1" dirty="0">
                <a:solidFill>
                  <a:srgbClr val="034EA2"/>
                </a:solidFill>
                <a:latin typeface="Arial Black" panose="020B0A04020102020204" pitchFamily="34" charset="0"/>
              </a:rPr>
              <a:t>Court Mediation in Finland, especially in Family Disputes</a:t>
            </a:r>
          </a:p>
          <a:p>
            <a:r>
              <a:rPr lang="en-US" sz="2800" b="1" dirty="0">
                <a:solidFill>
                  <a:srgbClr val="034EA2"/>
                </a:solidFill>
                <a:latin typeface="Arial Black" panose="020B0A04020102020204" pitchFamily="34" charset="0"/>
              </a:rPr>
              <a:t>Judges’ experiences as mediators, </a:t>
            </a:r>
            <a:r>
              <a:rPr lang="en-US" sz="2800" b="1" dirty="0" err="1">
                <a:solidFill>
                  <a:srgbClr val="034EA2"/>
                </a:solidFill>
                <a:latin typeface="Arial Black" panose="020B0A04020102020204" pitchFamily="34" charset="0"/>
              </a:rPr>
              <a:t>Lviv</a:t>
            </a:r>
            <a:r>
              <a:rPr lang="en-US" sz="2800" b="1" dirty="0">
                <a:solidFill>
                  <a:srgbClr val="034EA2"/>
                </a:solidFill>
                <a:latin typeface="Arial Black" panose="020B0A04020102020204" pitchFamily="34" charset="0"/>
              </a:rPr>
              <a:t>, 18Dec2019</a:t>
            </a:r>
          </a:p>
        </p:txBody>
      </p:sp>
      <p:sp>
        <p:nvSpPr>
          <p:cNvPr id="7" name="TextBox 6"/>
          <p:cNvSpPr txBox="1"/>
          <p:nvPr/>
        </p:nvSpPr>
        <p:spPr>
          <a:xfrm>
            <a:off x="2683510" y="6421120"/>
            <a:ext cx="4753610" cy="461665"/>
          </a:xfrm>
          <a:prstGeom prst="rect">
            <a:avLst/>
          </a:prstGeom>
          <a:noFill/>
        </p:spPr>
        <p:txBody>
          <a:bodyPr wrap="square" rtlCol="0">
            <a:spAutoFit/>
          </a:bodyPr>
          <a:lstStyle/>
          <a:p>
            <a:r>
              <a:rPr lang="en-US" sz="2400" b="1" spc="60" dirty="0">
                <a:latin typeface="Arial Black" panose="020B0A04020102020204" pitchFamily="34" charset="0"/>
              </a:rPr>
              <a:t>Marjo Naapi</a:t>
            </a:r>
          </a:p>
        </p:txBody>
      </p:sp>
      <p:sp>
        <p:nvSpPr>
          <p:cNvPr id="8" name="TextBox 7"/>
          <p:cNvSpPr txBox="1"/>
          <p:nvPr/>
        </p:nvSpPr>
        <p:spPr>
          <a:xfrm>
            <a:off x="2683510" y="6911363"/>
            <a:ext cx="4753610" cy="369332"/>
          </a:xfrm>
          <a:prstGeom prst="rect">
            <a:avLst/>
          </a:prstGeom>
          <a:noFill/>
        </p:spPr>
        <p:txBody>
          <a:bodyPr wrap="square" rtlCol="0">
            <a:spAutoFit/>
          </a:bodyPr>
          <a:lstStyle/>
          <a:p>
            <a:r>
              <a:rPr lang="en-US" sz="1800" b="1" spc="100" dirty="0">
                <a:latin typeface="Arial Black" panose="020B0A04020102020204" pitchFamily="34" charset="0"/>
              </a:rPr>
              <a:t>Judge, Mediator</a:t>
            </a:r>
          </a:p>
        </p:txBody>
      </p:sp>
      <p:grpSp>
        <p:nvGrpSpPr>
          <p:cNvPr id="2" name="Group 1"/>
          <p:cNvGrpSpPr/>
          <p:nvPr/>
        </p:nvGrpSpPr>
        <p:grpSpPr>
          <a:xfrm>
            <a:off x="7827603" y="7548571"/>
            <a:ext cx="6327529" cy="439736"/>
            <a:chOff x="7827603" y="7548571"/>
            <a:chExt cx="6327529" cy="439736"/>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37620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515302"/>
            <a:ext cx="12163375" cy="7871257"/>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Experiences</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More than 50 % of all family/child cases referred</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Over 60 % of the cases are settled (more than 80 % of other civil cases)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In general families’ experiences are very good, feedback</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Challenging, but judges commonly find it very rewarding</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Very important is to distinct the roles, judge/mediator</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Two equal experts working together</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Facilities, calendars, preparation etc.</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Tools; caucuses, temporary agreements, discussions with the child etc.</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2622347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836920"/>
            <a:ext cx="12163375" cy="7159076"/>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Experiences cont.</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Judges acting as mediators for more than 10 years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Still acting as judges in other civil cases or as criminal judges in their courts, but not in the same cases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Confidentiality</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Experience as mediators help judges in their work also as a judges (without mixing the roles)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Absolutely better for the families and especially for the children than the court proceedings</a:t>
            </a:r>
          </a:p>
          <a:p>
            <a:pPr marL="45720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Also better for the courts, better for the social field; saving resources, shorter cycle of cases, </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853229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25178"/>
            <a:ext cx="15119350" cy="8503263"/>
          </a:xfrm>
          <a:prstGeom prst="rect">
            <a:avLst/>
          </a:prstGeom>
        </p:spPr>
      </p:pic>
      <p:sp>
        <p:nvSpPr>
          <p:cNvPr id="2" name="TextBox 1"/>
          <p:cNvSpPr txBox="1"/>
          <p:nvPr/>
        </p:nvSpPr>
        <p:spPr>
          <a:xfrm>
            <a:off x="1817825" y="836920"/>
            <a:ext cx="12163375" cy="1352358"/>
          </a:xfrm>
          <a:prstGeom prst="rect">
            <a:avLst/>
          </a:prstGeom>
          <a:noFill/>
        </p:spPr>
        <p:txBody>
          <a:bodyPr wrap="square" rtlCol="0">
            <a:spAutoFit/>
          </a:bodyPr>
          <a:lstStyle/>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pic>
        <p:nvPicPr>
          <p:cNvPr id="3" name="Kuva 2">
            <a:extLst>
              <a:ext uri="{FF2B5EF4-FFF2-40B4-BE49-F238E27FC236}">
                <a16:creationId xmlns:a16="http://schemas.microsoft.com/office/drawing/2014/main" id="{5B5CB319-DE28-4D34-8968-C6A1146C9FC7}"/>
              </a:ext>
            </a:extLst>
          </p:cNvPr>
          <p:cNvPicPr>
            <a:picLocks noChangeAspect="1"/>
          </p:cNvPicPr>
          <p:nvPr/>
        </p:nvPicPr>
        <p:blipFill>
          <a:blip r:embed="rId6"/>
          <a:stretch>
            <a:fillRect/>
          </a:stretch>
        </p:blipFill>
        <p:spPr>
          <a:xfrm>
            <a:off x="5141516" y="1740784"/>
            <a:ext cx="5037257" cy="3779848"/>
          </a:xfrm>
          <a:prstGeom prst="rect">
            <a:avLst/>
          </a:prstGeom>
        </p:spPr>
      </p:pic>
    </p:spTree>
    <p:extLst>
      <p:ext uri="{BB962C8B-B14F-4D97-AF65-F5344CB8AC3E}">
        <p14:creationId xmlns:p14="http://schemas.microsoft.com/office/powerpoint/2010/main" val="1070563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2767" y="1648874"/>
            <a:ext cx="3422361" cy="551810"/>
          </a:xfrm>
          <a:prstGeom prst="rect">
            <a:avLst/>
          </a:prstGeom>
        </p:spPr>
      </p:pic>
      <p:sp>
        <p:nvSpPr>
          <p:cNvPr id="6" name="TextBox 5"/>
          <p:cNvSpPr txBox="1"/>
          <p:nvPr/>
        </p:nvSpPr>
        <p:spPr>
          <a:xfrm>
            <a:off x="2239810" y="3432085"/>
            <a:ext cx="7153571" cy="1078437"/>
          </a:xfrm>
          <a:prstGeom prst="rect">
            <a:avLst/>
          </a:prstGeom>
          <a:noFill/>
        </p:spPr>
        <p:txBody>
          <a:bodyPr wrap="square" rtlCol="0">
            <a:spAutoFit/>
          </a:bodyPr>
          <a:lstStyle/>
          <a:p>
            <a:pPr>
              <a:lnSpc>
                <a:spcPct val="89000"/>
              </a:lnSpc>
            </a:pPr>
            <a:r>
              <a:rPr lang="en-US" sz="7200" b="1" spc="40" dirty="0">
                <a:solidFill>
                  <a:srgbClr val="034EA2"/>
                </a:solidFill>
                <a:latin typeface="Arial Black" panose="020B0A04020102020204" pitchFamily="34" charset="0"/>
              </a:rPr>
              <a:t>Thank you!</a:t>
            </a:r>
          </a:p>
        </p:txBody>
      </p:sp>
      <p:grpSp>
        <p:nvGrpSpPr>
          <p:cNvPr id="8" name="Group 7"/>
          <p:cNvGrpSpPr/>
          <p:nvPr/>
        </p:nvGrpSpPr>
        <p:grpSpPr>
          <a:xfrm>
            <a:off x="2398509" y="4881852"/>
            <a:ext cx="6994872" cy="2942649"/>
            <a:chOff x="2398509" y="4893003"/>
            <a:chExt cx="6994872" cy="2942649"/>
          </a:xfrm>
          <a:solidFill>
            <a:srgbClr val="EBEBEB"/>
          </a:solidFill>
        </p:grpSpPr>
        <p:sp>
          <p:nvSpPr>
            <p:cNvPr id="46" name="Rectangle 45"/>
            <p:cNvSpPr/>
            <p:nvPr/>
          </p:nvSpPr>
          <p:spPr>
            <a:xfrm>
              <a:off x="2398509" y="4893003"/>
              <a:ext cx="6994872" cy="20471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Triangle 46"/>
            <p:cNvSpPr/>
            <p:nvPr/>
          </p:nvSpPr>
          <p:spPr>
            <a:xfrm rot="5400000">
              <a:off x="2393051" y="6742559"/>
              <a:ext cx="1098551" cy="108763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2409230" y="4686849"/>
            <a:ext cx="6984151" cy="125688"/>
            <a:chOff x="2409230" y="4768338"/>
            <a:chExt cx="6984151" cy="125688"/>
          </a:xfrm>
          <a:solidFill>
            <a:srgbClr val="FFCC32"/>
          </a:solidFill>
        </p:grpSpPr>
        <p:sp>
          <p:nvSpPr>
            <p:cNvPr id="10" name="Rectangle 9"/>
            <p:cNvSpPr/>
            <p:nvPr/>
          </p:nvSpPr>
          <p:spPr>
            <a:xfrm>
              <a:off x="240923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60501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80080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99658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19236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8815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58393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77972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97550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17129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6707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6286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75864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95443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15021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4600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5541787"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737572"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593335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12914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32492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520711"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16496"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91228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710806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0385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499635"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695420"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89120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808698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828277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8478559"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8674344"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87012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065913"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261698" y="4768338"/>
              <a:ext cx="131683" cy="1256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Picture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3118" y="7258930"/>
            <a:ext cx="3323772" cy="456204"/>
          </a:xfrm>
          <a:prstGeom prst="rect">
            <a:avLst/>
          </a:prstGeom>
        </p:spPr>
      </p:pic>
      <p:sp>
        <p:nvSpPr>
          <p:cNvPr id="89" name="TextBox 88"/>
          <p:cNvSpPr txBox="1"/>
          <p:nvPr/>
        </p:nvSpPr>
        <p:spPr>
          <a:xfrm>
            <a:off x="2815074" y="5212286"/>
            <a:ext cx="5663485" cy="1492716"/>
          </a:xfrm>
          <a:prstGeom prst="rect">
            <a:avLst/>
          </a:prstGeom>
          <a:noFill/>
        </p:spPr>
        <p:txBody>
          <a:bodyPr wrap="square" rtlCol="0">
            <a:spAutoFit/>
          </a:bodyPr>
          <a:lstStyle/>
          <a:p>
            <a:pPr>
              <a:lnSpc>
                <a:spcPct val="130000"/>
              </a:lnSpc>
            </a:pPr>
            <a:r>
              <a:rPr lang="en-US" sz="1400" b="1" spc="40" dirty="0">
                <a:latin typeface="Arial" panose="020B0604020202020204" pitchFamily="34" charset="0"/>
                <a:cs typeface="Arial" panose="020B0604020202020204" pitchFamily="34" charset="0"/>
              </a:rPr>
              <a:t>This presentation was produced with the financial support of the European Union. Its contents are the sole responsibility of PRAVO-JUSTICE and do not necessarily reflect the views of the European Union.</a:t>
            </a:r>
          </a:p>
          <a:p>
            <a:pPr>
              <a:lnSpc>
                <a:spcPct val="130000"/>
              </a:lnSpc>
            </a:pPr>
            <a:endParaRPr lang="en-US" sz="1400" b="1" spc="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70730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59389" y="988558"/>
            <a:ext cx="12163375" cy="4666662"/>
          </a:xfrm>
          <a:prstGeom prst="rect">
            <a:avLst/>
          </a:prstGeom>
          <a:noFill/>
        </p:spPr>
        <p:txBody>
          <a:bodyPr wrap="square" rtlCol="0">
            <a:spAutoFit/>
          </a:bodyPr>
          <a:lstStyle/>
          <a:p>
            <a:pPr>
              <a:lnSpc>
                <a:spcPct val="89000"/>
              </a:lnSpc>
            </a:pPr>
            <a:r>
              <a:rPr lang="en-US" sz="5700" b="1" spc="40" dirty="0">
                <a:solidFill>
                  <a:srgbClr val="034EA2"/>
                </a:solidFill>
                <a:latin typeface="Arial Black" panose="020B0A04020102020204" pitchFamily="34" charset="0"/>
              </a:rPr>
              <a:t>Summary of the presentation</a:t>
            </a:r>
          </a:p>
          <a:p>
            <a:pPr>
              <a:lnSpc>
                <a:spcPct val="89000"/>
              </a:lnSpc>
            </a:pPr>
            <a:endParaRPr lang="en-US" sz="5700" b="1" spc="40" dirty="0">
              <a:solidFill>
                <a:srgbClr val="034EA2"/>
              </a:solidFill>
              <a:latin typeface="Arial Black" panose="020B0A04020102020204" pitchFamily="34" charset="0"/>
            </a:endParaRPr>
          </a:p>
          <a:p>
            <a:pPr marL="857250" indent="-857250">
              <a:lnSpc>
                <a:spcPct val="89000"/>
              </a:lnSpc>
              <a:buFont typeface="Arial" panose="020B0604020202020204" pitchFamily="34" charset="0"/>
              <a:buChar char="•"/>
            </a:pPr>
            <a:r>
              <a:rPr lang="en-US" sz="4400" b="1" spc="40" dirty="0">
                <a:solidFill>
                  <a:srgbClr val="034EA2"/>
                </a:solidFill>
                <a:latin typeface="Arial Black" panose="020B0A04020102020204" pitchFamily="34" charset="0"/>
              </a:rPr>
              <a:t>Finnish Act on Court Mediation (663/2005)</a:t>
            </a:r>
          </a:p>
          <a:p>
            <a:pPr marL="857250" indent="-857250">
              <a:lnSpc>
                <a:spcPct val="89000"/>
              </a:lnSpc>
              <a:buFont typeface="Arial" panose="020B0604020202020204" pitchFamily="34" charset="0"/>
              <a:buChar char="•"/>
            </a:pPr>
            <a:r>
              <a:rPr lang="en-US" sz="4400" b="1" spc="40" dirty="0">
                <a:solidFill>
                  <a:srgbClr val="034EA2"/>
                </a:solidFill>
                <a:latin typeface="Arial Black" panose="020B0A04020102020204" pitchFamily="34" charset="0"/>
              </a:rPr>
              <a:t>Mediation in Family Disputes in District Courts</a:t>
            </a:r>
          </a:p>
          <a:p>
            <a:pPr marL="857250" indent="-857250">
              <a:lnSpc>
                <a:spcPct val="89000"/>
              </a:lnSpc>
              <a:buFont typeface="Arial" panose="020B0604020202020204" pitchFamily="34" charset="0"/>
              <a:buChar char="•"/>
            </a:pPr>
            <a:r>
              <a:rPr lang="en-US" sz="4400" b="1" spc="40" dirty="0">
                <a:solidFill>
                  <a:srgbClr val="034EA2"/>
                </a:solidFill>
                <a:latin typeface="Arial Black" panose="020B0A04020102020204" pitchFamily="34" charset="0"/>
              </a:rPr>
              <a:t>Experiences</a:t>
            </a: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6792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59389" y="278125"/>
            <a:ext cx="12163375" cy="7323480"/>
          </a:xfrm>
          <a:prstGeom prst="rect">
            <a:avLst/>
          </a:prstGeom>
          <a:noFill/>
        </p:spPr>
        <p:txBody>
          <a:bodyPr wrap="square" rtlCol="0">
            <a:spAutoFit/>
          </a:bodyPr>
          <a:lstStyle/>
          <a:p>
            <a:pPr lvl="0">
              <a:lnSpc>
                <a:spcPct val="89000"/>
              </a:lnSpc>
            </a:pPr>
            <a:endParaRPr lang="en-US" sz="2800" b="1" spc="40" dirty="0">
              <a:solidFill>
                <a:srgbClr val="034EA2"/>
              </a:solidFill>
              <a:latin typeface="Arial Black" panose="020B0A04020102020204" pitchFamily="34" charset="0"/>
            </a:endParaRPr>
          </a:p>
          <a:p>
            <a:pPr lvl="0">
              <a:lnSpc>
                <a:spcPct val="89000"/>
              </a:lnSpc>
            </a:pPr>
            <a:r>
              <a:rPr lang="en-US" sz="2800" b="1" spc="40" dirty="0">
                <a:solidFill>
                  <a:srgbClr val="034EA2"/>
                </a:solidFill>
                <a:latin typeface="Arial Black" panose="020B0A04020102020204" pitchFamily="34" charset="0"/>
              </a:rPr>
              <a:t>Act on mediation in civil matters and confirmation of settlements in general courts</a:t>
            </a:r>
          </a:p>
          <a:p>
            <a:pPr lvl="0">
              <a:lnSpc>
                <a:spcPct val="89000"/>
              </a:lnSpc>
            </a:pPr>
            <a:endParaRPr lang="en-US" sz="40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In force originally January 2006 (new act in May 2011, after the mediation directive 2008/52)</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Applies to all civil matters (incl. family matters) in general courts</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The objective of court mediation is an amicable resolution of the matter</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Requires consent of all parties, both parents</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Mediation may be commenced whether there is a matter pending in court or not; separate application/referral, joint request/by one party alone/judge’s initiative </a:t>
            </a:r>
          </a:p>
          <a:p>
            <a:pPr marL="457200" lvl="0" indent="-457200">
              <a:lnSpc>
                <a:spcPct val="89000"/>
              </a:lnSpc>
              <a:buFont typeface="Arial" panose="020B0604020202020204" pitchFamily="34" charset="0"/>
              <a:buChar char="•"/>
            </a:pPr>
            <a:endParaRPr lang="en-US" sz="2400" b="1" spc="40" dirty="0">
              <a:solidFill>
                <a:srgbClr val="034EA2"/>
              </a:solidFill>
              <a:latin typeface="Arial Black" panose="020B0A04020102020204" pitchFamily="34" charset="0"/>
            </a:endParaRPr>
          </a:p>
          <a:p>
            <a:pPr marL="457200" lvl="0" indent="-457200">
              <a:lnSpc>
                <a:spcPct val="89000"/>
              </a:lnSpc>
              <a:buFont typeface="Arial" panose="020B0604020202020204" pitchFamily="34" charset="0"/>
              <a:buChar char="•"/>
            </a:pPr>
            <a:r>
              <a:rPr lang="en-US" sz="2400" b="1" spc="40" dirty="0">
                <a:solidFill>
                  <a:srgbClr val="034EA2"/>
                </a:solidFill>
                <a:latin typeface="Arial Black" panose="020B0A04020102020204" pitchFamily="34" charset="0"/>
              </a:rPr>
              <a:t>The court decides on the commencement of mediation</a:t>
            </a:r>
          </a:p>
          <a:p>
            <a:pPr lvl="0">
              <a:lnSpc>
                <a:spcPct val="89000"/>
              </a:lnSpc>
            </a:pPr>
            <a:endParaRPr kumimoji="0" lang="en-US" sz="4400" b="1" i="0" u="none" strike="noStrike" kern="1200" cap="none" spc="40" normalizeH="0" baseline="0" noProof="0" dirty="0">
              <a:ln>
                <a:noFill/>
              </a:ln>
              <a:solidFill>
                <a:srgbClr val="034EA2"/>
              </a:solidFill>
              <a:effectLst/>
              <a:uLnTx/>
              <a:uFillTx/>
              <a:latin typeface="Arial Black" panose="020B0A04020102020204" pitchFamily="34" charset="0"/>
              <a:ea typeface="+mn-ea"/>
              <a:cs typeface="+mn-cs"/>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133688" rtl="0" eaLnBrk="1" fontAlgn="auto" latinLnBrk="0" hangingPunct="1">
              <a:lnSpc>
                <a:spcPct val="100000"/>
              </a:lnSpc>
              <a:spcBef>
                <a:spcPts val="0"/>
              </a:spcBef>
              <a:spcAft>
                <a:spcPts val="0"/>
              </a:spcAft>
              <a:buClrTx/>
              <a:buSzTx/>
              <a:buFontTx/>
              <a:buNone/>
              <a:tabLst/>
              <a:defRPr/>
            </a:pPr>
            <a:endParaRPr kumimoji="0" lang="en-US" sz="2232"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88187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28216" y="538345"/>
            <a:ext cx="12163375" cy="6227987"/>
          </a:xfrm>
          <a:prstGeom prst="rect">
            <a:avLst/>
          </a:prstGeom>
          <a:noFill/>
        </p:spPr>
        <p:txBody>
          <a:bodyPr wrap="square" rtlCol="0">
            <a:spAutoFit/>
          </a:bodyPr>
          <a:lstStyle/>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A judge acts as a mediator (never in his/her own cases, the mediator shall not adjudicate in the same case)</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There is also a possibility to ask for a certain judge to act as mediator in a specific case</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Voluntary, facilitated, structured</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The possibility to use an expert to assist in mediation (costs paid by the parties)</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The settlement may be confirmed in court, and usually is</a:t>
            </a: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3701485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7488397"/>
          </a:xfrm>
          <a:prstGeom prst="rect">
            <a:avLst/>
          </a:prstGeom>
          <a:noFill/>
        </p:spPr>
        <p:txBody>
          <a:bodyPr wrap="square" rtlCol="0">
            <a:spAutoFit/>
          </a:bodyPr>
          <a:lstStyle/>
          <a:p>
            <a:pPr>
              <a:lnSpc>
                <a:spcPct val="89000"/>
              </a:lnSpc>
            </a:pPr>
            <a:r>
              <a:rPr lang="en-US" sz="3200" b="1" spc="40" dirty="0">
                <a:solidFill>
                  <a:srgbClr val="034EA2"/>
                </a:solidFill>
                <a:latin typeface="Arial Black" panose="020B0A04020102020204" pitchFamily="34" charset="0"/>
              </a:rPr>
              <a:t>Mediation in Family Disputes</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Based on the above mentioned Act on mediation...</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Mediation should be carried out and the settlement confirmed so that the interests of the child are safeguarded and the provisions in the law concerning the custody of a child, visiting rights and the maintenance of a child are taken into account</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A pilot project in some district courts from beginning of  2011, with the objective to increase settlements in cases where children are involved: co-mediation in courts, judge as a mediator and a psychologist or an experienced social worker as a co-mediator</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A bill for permanent and nationwide proceedings got into force May 2014</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3352432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6666248"/>
          </a:xfrm>
          <a:prstGeom prst="rect">
            <a:avLst/>
          </a:prstGeom>
          <a:noFill/>
        </p:spPr>
        <p:txBody>
          <a:bodyPr wrap="square" rtlCol="0">
            <a:spAutoFit/>
          </a:bodyPr>
          <a:lstStyle/>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Mediation as an alternative to a long and often strenuous trial</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A special service that parents may use </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Questions that may be brought up</a:t>
            </a:r>
          </a:p>
          <a:p>
            <a:pPr marL="1024043" lvl="1"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Custody of the child</a:t>
            </a:r>
          </a:p>
          <a:p>
            <a:pPr marL="1024043" lvl="1"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Living arrangements</a:t>
            </a:r>
          </a:p>
          <a:p>
            <a:pPr marL="1024043" lvl="1"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Visiting rights</a:t>
            </a:r>
          </a:p>
          <a:p>
            <a:pPr marL="1024043" lvl="1"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Maintenance of the child</a:t>
            </a:r>
          </a:p>
          <a:p>
            <a:pPr marL="1024043" lvl="1"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Other matters concerning child’s everyday life that cannot be handled in a trial</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4142346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7104509"/>
          </a:xfrm>
          <a:prstGeom prst="rect">
            <a:avLst/>
          </a:prstGeom>
          <a:noFill/>
        </p:spPr>
        <p:txBody>
          <a:bodyPr wrap="square" rtlCol="0">
            <a:spAutoFit/>
          </a:bodyPr>
          <a:lstStyle/>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The goal an amicable and a durable agreement in the best interest of the child</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Mediation with expert assistance to ensure that questions that are essential with the regard to the best interests of the child are handled and the settlement reached is in the best interests of the child</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Based on discussions with both parents present, or separately and possibly also with child</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Always based on voluntariness</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130456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138433"/>
            <a:ext cx="12163375" cy="7050135"/>
          </a:xfrm>
          <a:prstGeom prst="rect">
            <a:avLst/>
          </a:prstGeom>
          <a:noFill/>
        </p:spPr>
        <p:txBody>
          <a:bodyPr wrap="square" rtlCol="0">
            <a:spAutoFit/>
          </a:bodyPr>
          <a:lstStyle/>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A judge acquainted with family matters acts as a mediator (never in his/her own cases, the mediator shall not adjudicate in the same case)</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Always co-mediation with an expert in parenting and child development matters, a psychologist or an experienced social worker </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Multi-professional team to support the parents in solving both the legal and the psychological problems</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Voluntary, facilitated, structured</a:t>
            </a: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2800" b="1" spc="40" dirty="0">
                <a:solidFill>
                  <a:srgbClr val="034EA2"/>
                </a:solidFill>
                <a:latin typeface="Arial Black" panose="020B0A04020102020204" pitchFamily="34" charset="0"/>
              </a:rPr>
              <a:t>The agreement is confirmed in court by the mediator, valid similarly to a court decision and enforceable as such</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1161816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87"/>
            <a:ext cx="15119350" cy="8503263"/>
          </a:xfrm>
          <a:prstGeom prst="rect">
            <a:avLst/>
          </a:prstGeom>
        </p:spPr>
      </p:pic>
      <p:sp>
        <p:nvSpPr>
          <p:cNvPr id="2" name="TextBox 1"/>
          <p:cNvSpPr txBox="1"/>
          <p:nvPr/>
        </p:nvSpPr>
        <p:spPr>
          <a:xfrm>
            <a:off x="1817825" y="730600"/>
            <a:ext cx="12163375" cy="6173228"/>
          </a:xfrm>
          <a:prstGeom prst="rect">
            <a:avLst/>
          </a:prstGeom>
          <a:noFill/>
        </p:spPr>
        <p:txBody>
          <a:bodyPr wrap="square" rtlCol="0">
            <a:spAutoFit/>
          </a:bodyPr>
          <a:lstStyle/>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Costs of the expert paid by the state (free of the parties)</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No extra costs for using mediator (just court fee 250 euros, if not free legal aid)</a:t>
            </a: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r>
              <a:rPr lang="en-US" sz="3200" b="1" spc="40" dirty="0">
                <a:solidFill>
                  <a:srgbClr val="034EA2"/>
                </a:solidFill>
                <a:latin typeface="Arial Black" panose="020B0A04020102020204" pitchFamily="34" charset="0"/>
              </a:rPr>
              <a:t>Training of judges and experts to act as mediators, co-mediation, also cross </a:t>
            </a:r>
            <a:r>
              <a:rPr lang="en-US" sz="3200" b="1" spc="40" dirty="0" err="1">
                <a:solidFill>
                  <a:srgbClr val="034EA2"/>
                </a:solidFill>
                <a:latin typeface="Arial Black" panose="020B0A04020102020204" pitchFamily="34" charset="0"/>
              </a:rPr>
              <a:t>scientifical</a:t>
            </a:r>
            <a:r>
              <a:rPr lang="en-US" sz="3200" b="1" spc="40" dirty="0">
                <a:solidFill>
                  <a:srgbClr val="034EA2"/>
                </a:solidFill>
                <a:latin typeface="Arial Black" panose="020B0A04020102020204" pitchFamily="34" charset="0"/>
              </a:rPr>
              <a:t> training (child development, multicultural, parenthood etc.)</a:t>
            </a:r>
          </a:p>
          <a:p>
            <a:pPr>
              <a:lnSpc>
                <a:spcPct val="89000"/>
              </a:lnSpc>
            </a:pPr>
            <a:endParaRPr lang="en-US" sz="32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2800" b="1" spc="40" dirty="0">
              <a:solidFill>
                <a:srgbClr val="034EA2"/>
              </a:solidFill>
              <a:latin typeface="Arial Black" panose="020B0A04020102020204" pitchFamily="34" charset="0"/>
            </a:endParaRPr>
          </a:p>
          <a:p>
            <a:pPr marL="457200" indent="-457200">
              <a:lnSpc>
                <a:spcPct val="89000"/>
              </a:lnSpc>
              <a:buFont typeface="Arial" panose="020B0604020202020204" pitchFamily="34" charset="0"/>
              <a:buChar char="•"/>
            </a:pPr>
            <a:endParaRPr lang="en-US" sz="3200" b="1" spc="40" dirty="0">
              <a:solidFill>
                <a:srgbClr val="034EA2"/>
              </a:solidFill>
              <a:latin typeface="Arial Black" panose="020B0A04020102020204" pitchFamily="34" charset="0"/>
            </a:endParaRPr>
          </a:p>
        </p:txBody>
      </p:sp>
      <p:grpSp>
        <p:nvGrpSpPr>
          <p:cNvPr id="7" name="Group 6"/>
          <p:cNvGrpSpPr/>
          <p:nvPr/>
        </p:nvGrpSpPr>
        <p:grpSpPr>
          <a:xfrm>
            <a:off x="7827603" y="7548571"/>
            <a:ext cx="6327529" cy="439736"/>
            <a:chOff x="7827603" y="7548571"/>
            <a:chExt cx="6327529" cy="439736"/>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
        <p:nvSpPr>
          <p:cNvPr id="10" name="Rectangle 9"/>
          <p:cNvSpPr/>
          <p:nvPr/>
        </p:nvSpPr>
        <p:spPr>
          <a:xfrm>
            <a:off x="0" y="7136238"/>
            <a:ext cx="15120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7826400" y="7549200"/>
            <a:ext cx="6327529" cy="439736"/>
            <a:chOff x="7827603" y="7548571"/>
            <a:chExt cx="6327529" cy="439736"/>
          </a:xfrm>
        </p:grpSpPr>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7603" y="7548571"/>
              <a:ext cx="2732507" cy="439736"/>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19226" y="7548571"/>
              <a:ext cx="3035906" cy="416693"/>
            </a:xfrm>
            <a:prstGeom prst="rect">
              <a:avLst/>
            </a:prstGeom>
          </p:spPr>
        </p:pic>
      </p:grpSp>
    </p:spTree>
    <p:extLst>
      <p:ext uri="{BB962C8B-B14F-4D97-AF65-F5344CB8AC3E}">
        <p14:creationId xmlns:p14="http://schemas.microsoft.com/office/powerpoint/2010/main" val="6193278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919</TotalTime>
  <Words>819</Words>
  <Application>Microsoft Office PowerPoint</Application>
  <PresentationFormat>Mukautettu</PresentationFormat>
  <Paragraphs>126</Paragraphs>
  <Slides>13</Slides>
  <Notes>12</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13</vt:i4>
      </vt:variant>
    </vt:vector>
  </HeadingPairs>
  <TitlesOfParts>
    <vt:vector size="18" baseType="lpstr">
      <vt:lpstr>Arial</vt:lpstr>
      <vt:lpstr>Arial Black</vt:lpstr>
      <vt:lpstr>Calibri</vt:lpstr>
      <vt:lpstr>Calibri Light</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rst rmchk</dc:creator>
  <cp:lastModifiedBy>Marjo Naapi</cp:lastModifiedBy>
  <cp:revision>71</cp:revision>
  <cp:lastPrinted>2019-12-13T13:38:57Z</cp:lastPrinted>
  <dcterms:created xsi:type="dcterms:W3CDTF">2018-05-30T10:15:15Z</dcterms:created>
  <dcterms:modified xsi:type="dcterms:W3CDTF">2019-12-13T13:48:22Z</dcterms:modified>
</cp:coreProperties>
</file>