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20104100" cy="11309350"/>
  <p:notesSz cx="20104100" cy="113093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openxmlformats.org/officeDocument/2006/relationships/image" Target="../media/image15.png"/><Relationship Id="rId22" Type="http://schemas.openxmlformats.org/officeDocument/2006/relationships/image" Target="../media/image16.png"/><Relationship Id="rId23" Type="http://schemas.openxmlformats.org/officeDocument/2006/relationships/image" Target="../media/image17.png"/><Relationship Id="rId24" Type="http://schemas.openxmlformats.org/officeDocument/2006/relationships/image" Target="../media/image18.png"/><Relationship Id="rId25" Type="http://schemas.openxmlformats.org/officeDocument/2006/relationships/image" Target="../media/image19.png"/><Relationship Id="rId26" Type="http://schemas.openxmlformats.org/officeDocument/2006/relationships/image" Target="../media/image20.png"/><Relationship Id="rId27" Type="http://schemas.openxmlformats.org/officeDocument/2006/relationships/image" Target="../media/image21.png"/><Relationship Id="rId28" Type="http://schemas.openxmlformats.org/officeDocument/2006/relationships/image" Target="../media/image22.png"/><Relationship Id="rId29" Type="http://schemas.openxmlformats.org/officeDocument/2006/relationships/image" Target="../media/image23.png"/><Relationship Id="rId30" Type="http://schemas.openxmlformats.org/officeDocument/2006/relationships/image" Target="../media/image24.png"/><Relationship Id="rId31" Type="http://schemas.openxmlformats.org/officeDocument/2006/relationships/image" Target="../media/image25.png"/><Relationship Id="rId32" Type="http://schemas.openxmlformats.org/officeDocument/2006/relationships/image" Target="../media/image26.png"/><Relationship Id="rId33" Type="http://schemas.openxmlformats.org/officeDocument/2006/relationships/image" Target="../media/image27.png"/><Relationship Id="rId34" Type="http://schemas.openxmlformats.org/officeDocument/2006/relationships/image" Target="../media/image28.png"/><Relationship Id="rId35" Type="http://schemas.openxmlformats.org/officeDocument/2006/relationships/image" Target="../media/image29.png"/><Relationship Id="rId36" Type="http://schemas.openxmlformats.org/officeDocument/2006/relationships/image" Target="../media/image30.png"/><Relationship Id="rId37" Type="http://schemas.openxmlformats.org/officeDocument/2006/relationships/image" Target="../media/image31.png"/><Relationship Id="rId38" Type="http://schemas.openxmlformats.org/officeDocument/2006/relationships/image" Target="../media/image32.png"/><Relationship Id="rId39" Type="http://schemas.openxmlformats.org/officeDocument/2006/relationships/image" Target="../media/image33.png"/><Relationship Id="rId40" Type="http://schemas.openxmlformats.org/officeDocument/2006/relationships/image" Target="../media/image34.png"/><Relationship Id="rId41" Type="http://schemas.openxmlformats.org/officeDocument/2006/relationships/image" Target="../media/image35.png"/><Relationship Id="rId42" Type="http://schemas.openxmlformats.org/officeDocument/2006/relationships/image" Target="../media/image36.png"/><Relationship Id="rId43" Type="http://schemas.openxmlformats.org/officeDocument/2006/relationships/image" Target="../media/image37.png"/><Relationship Id="rId44" Type="http://schemas.openxmlformats.org/officeDocument/2006/relationships/image" Target="../media/image38.png"/><Relationship Id="rId45" Type="http://schemas.openxmlformats.org/officeDocument/2006/relationships/image" Target="../media/image39.png"/><Relationship Id="rId46" Type="http://schemas.openxmlformats.org/officeDocument/2006/relationships/image" Target="../media/image40.png"/><Relationship Id="rId47" Type="http://schemas.openxmlformats.org/officeDocument/2006/relationships/image" Target="../media/image41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317583" y="763106"/>
            <a:ext cx="25400" cy="118745"/>
          </a:xfrm>
          <a:custGeom>
            <a:avLst/>
            <a:gdLst/>
            <a:ahLst/>
            <a:cxnLst/>
            <a:rect l="l" t="t" r="r" b="b"/>
            <a:pathLst>
              <a:path w="25400" h="118744">
                <a:moveTo>
                  <a:pt x="24877" y="0"/>
                </a:moveTo>
                <a:lnTo>
                  <a:pt x="0" y="0"/>
                </a:lnTo>
                <a:lnTo>
                  <a:pt x="0" y="118375"/>
                </a:lnTo>
                <a:lnTo>
                  <a:pt x="24877" y="118375"/>
                </a:lnTo>
                <a:lnTo>
                  <a:pt x="24877" y="0"/>
                </a:lnTo>
                <a:close/>
              </a:path>
            </a:pathLst>
          </a:custGeom>
          <a:solidFill>
            <a:srgbClr val="FF55D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363884" y="794355"/>
            <a:ext cx="185085" cy="88379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2576165" y="794233"/>
            <a:ext cx="53340" cy="87630"/>
          </a:xfrm>
          <a:custGeom>
            <a:avLst/>
            <a:gdLst/>
            <a:ahLst/>
            <a:cxnLst/>
            <a:rect l="l" t="t" r="r" b="b"/>
            <a:pathLst>
              <a:path w="53339" h="87630">
                <a:moveTo>
                  <a:pt x="53220" y="0"/>
                </a:moveTo>
                <a:lnTo>
                  <a:pt x="43883" y="807"/>
                </a:lnTo>
                <a:lnTo>
                  <a:pt x="35800" y="3207"/>
                </a:lnTo>
                <a:lnTo>
                  <a:pt x="29062" y="7164"/>
                </a:lnTo>
                <a:lnTo>
                  <a:pt x="23763" y="12643"/>
                </a:lnTo>
                <a:lnTo>
                  <a:pt x="23763" y="1363"/>
                </a:lnTo>
                <a:lnTo>
                  <a:pt x="0" y="1363"/>
                </a:lnTo>
                <a:lnTo>
                  <a:pt x="0" y="87139"/>
                </a:lnTo>
                <a:lnTo>
                  <a:pt x="24877" y="87139"/>
                </a:lnTo>
                <a:lnTo>
                  <a:pt x="24877" y="46606"/>
                </a:lnTo>
                <a:lnTo>
                  <a:pt x="26503" y="35913"/>
                </a:lnTo>
                <a:lnTo>
                  <a:pt x="31112" y="28462"/>
                </a:lnTo>
                <a:lnTo>
                  <a:pt x="38296" y="24103"/>
                </a:lnTo>
                <a:lnTo>
                  <a:pt x="47651" y="22683"/>
                </a:lnTo>
                <a:lnTo>
                  <a:pt x="49507" y="22683"/>
                </a:lnTo>
                <a:lnTo>
                  <a:pt x="53220" y="23055"/>
                </a:lnTo>
                <a:lnTo>
                  <a:pt x="53220" y="123"/>
                </a:lnTo>
                <a:close/>
              </a:path>
            </a:pathLst>
          </a:custGeom>
          <a:solidFill>
            <a:srgbClr val="FF55D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648970" y="794601"/>
            <a:ext cx="87628" cy="87015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79743" y="902050"/>
            <a:ext cx="369225" cy="106130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2576165" y="919556"/>
            <a:ext cx="53340" cy="87630"/>
          </a:xfrm>
          <a:custGeom>
            <a:avLst/>
            <a:gdLst/>
            <a:ahLst/>
            <a:cxnLst/>
            <a:rect l="l" t="t" r="r" b="b"/>
            <a:pathLst>
              <a:path w="53339" h="87630">
                <a:moveTo>
                  <a:pt x="53220" y="0"/>
                </a:moveTo>
                <a:lnTo>
                  <a:pt x="43883" y="807"/>
                </a:lnTo>
                <a:lnTo>
                  <a:pt x="35800" y="3207"/>
                </a:lnTo>
                <a:lnTo>
                  <a:pt x="29062" y="7164"/>
                </a:lnTo>
                <a:lnTo>
                  <a:pt x="23763" y="12643"/>
                </a:lnTo>
                <a:lnTo>
                  <a:pt x="23763" y="1363"/>
                </a:lnTo>
                <a:lnTo>
                  <a:pt x="0" y="1363"/>
                </a:lnTo>
                <a:lnTo>
                  <a:pt x="0" y="87139"/>
                </a:lnTo>
                <a:lnTo>
                  <a:pt x="24877" y="87139"/>
                </a:lnTo>
                <a:lnTo>
                  <a:pt x="24877" y="46606"/>
                </a:lnTo>
                <a:lnTo>
                  <a:pt x="26503" y="35913"/>
                </a:lnTo>
                <a:lnTo>
                  <a:pt x="31112" y="28462"/>
                </a:lnTo>
                <a:lnTo>
                  <a:pt x="38296" y="24103"/>
                </a:lnTo>
                <a:lnTo>
                  <a:pt x="47651" y="22683"/>
                </a:lnTo>
                <a:lnTo>
                  <a:pt x="49507" y="22683"/>
                </a:lnTo>
                <a:lnTo>
                  <a:pt x="53220" y="23055"/>
                </a:lnTo>
                <a:lnTo>
                  <a:pt x="53220" y="123"/>
                </a:lnTo>
                <a:close/>
              </a:path>
            </a:pathLst>
          </a:custGeom>
          <a:solidFill>
            <a:srgbClr val="FF55D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2" name="bg 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648970" y="919801"/>
            <a:ext cx="87628" cy="87015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811923" y="909770"/>
            <a:ext cx="236441" cy="102661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821739" y="628181"/>
            <a:ext cx="340554" cy="251099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779398" y="714678"/>
            <a:ext cx="70826" cy="194447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779398" y="628181"/>
            <a:ext cx="382895" cy="384249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364293" y="1058990"/>
            <a:ext cx="94931" cy="119367"/>
          </a:xfrm>
          <a:prstGeom prst="rect">
            <a:avLst/>
          </a:prstGeom>
        </p:spPr>
      </p:pic>
      <p:sp>
        <p:nvSpPr>
          <p:cNvPr id="28" name="bg object 28"/>
          <p:cNvSpPr/>
          <p:nvPr/>
        </p:nvSpPr>
        <p:spPr>
          <a:xfrm>
            <a:off x="2487080" y="1027741"/>
            <a:ext cx="25400" cy="118745"/>
          </a:xfrm>
          <a:custGeom>
            <a:avLst/>
            <a:gdLst/>
            <a:ahLst/>
            <a:cxnLst/>
            <a:rect l="l" t="t" r="r" b="b"/>
            <a:pathLst>
              <a:path w="25400" h="118744">
                <a:moveTo>
                  <a:pt x="24877" y="0"/>
                </a:moveTo>
                <a:lnTo>
                  <a:pt x="0" y="0"/>
                </a:lnTo>
                <a:lnTo>
                  <a:pt x="0" y="118375"/>
                </a:lnTo>
                <a:lnTo>
                  <a:pt x="24877" y="118375"/>
                </a:lnTo>
                <a:lnTo>
                  <a:pt x="24877" y="0"/>
                </a:lnTo>
                <a:close/>
              </a:path>
            </a:pathLst>
          </a:custGeom>
          <a:solidFill>
            <a:srgbClr val="743E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9" name="bg object 2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533381" y="1059113"/>
            <a:ext cx="94188" cy="88255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648806" y="1027741"/>
            <a:ext cx="189012" cy="119750"/>
          </a:xfrm>
          <a:prstGeom prst="rect">
            <a:avLst/>
          </a:prstGeom>
        </p:spPr>
      </p:pic>
      <p:sp>
        <p:nvSpPr>
          <p:cNvPr id="31" name="bg object 31"/>
          <p:cNvSpPr/>
          <p:nvPr/>
        </p:nvSpPr>
        <p:spPr>
          <a:xfrm>
            <a:off x="2865096" y="1027741"/>
            <a:ext cx="25400" cy="118745"/>
          </a:xfrm>
          <a:custGeom>
            <a:avLst/>
            <a:gdLst/>
            <a:ahLst/>
            <a:cxnLst/>
            <a:rect l="l" t="t" r="r" b="b"/>
            <a:pathLst>
              <a:path w="25400" h="118744">
                <a:moveTo>
                  <a:pt x="24877" y="0"/>
                </a:moveTo>
                <a:lnTo>
                  <a:pt x="0" y="0"/>
                </a:lnTo>
                <a:lnTo>
                  <a:pt x="0" y="118375"/>
                </a:lnTo>
                <a:lnTo>
                  <a:pt x="24877" y="118375"/>
                </a:lnTo>
                <a:lnTo>
                  <a:pt x="24877" y="0"/>
                </a:lnTo>
                <a:close/>
              </a:path>
            </a:pathLst>
          </a:custGeom>
          <a:solidFill>
            <a:srgbClr val="743E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2" name="bg object 3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228938" y="1000214"/>
            <a:ext cx="452145" cy="160644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711989" y="945447"/>
            <a:ext cx="345445" cy="216796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233355" y="1241699"/>
            <a:ext cx="181445" cy="171799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431402" y="1301079"/>
            <a:ext cx="164613" cy="107950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431402" y="1241389"/>
            <a:ext cx="56315" cy="59690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539700" y="1241389"/>
            <a:ext cx="56315" cy="59690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630431" y="1241699"/>
            <a:ext cx="55324" cy="167337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720170" y="1241822"/>
            <a:ext cx="157310" cy="167337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902347" y="1344259"/>
            <a:ext cx="138869" cy="64770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902347" y="1241389"/>
            <a:ext cx="135774" cy="102870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2068899" y="1241822"/>
            <a:ext cx="156568" cy="167337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2240605" y="1237977"/>
            <a:ext cx="168078" cy="175270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2430308" y="1241699"/>
            <a:ext cx="165850" cy="167337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2619848" y="1241389"/>
            <a:ext cx="153226" cy="167640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2796298" y="1344259"/>
            <a:ext cx="138869" cy="64770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2796298" y="1241389"/>
            <a:ext cx="135774" cy="102870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2952053" y="1241389"/>
            <a:ext cx="153226" cy="167640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225093" y="1548954"/>
            <a:ext cx="104956" cy="99162"/>
          </a:xfrm>
          <a:prstGeom prst="rect">
            <a:avLst/>
          </a:prstGeom>
        </p:spPr>
      </p:pic>
      <p:sp>
        <p:nvSpPr>
          <p:cNvPr id="50" name="bg object 50"/>
          <p:cNvSpPr/>
          <p:nvPr/>
        </p:nvSpPr>
        <p:spPr>
          <a:xfrm>
            <a:off x="1355318" y="1550028"/>
            <a:ext cx="88265" cy="96520"/>
          </a:xfrm>
          <a:custGeom>
            <a:avLst/>
            <a:gdLst/>
            <a:ahLst/>
            <a:cxnLst/>
            <a:rect l="l" t="t" r="r" b="b"/>
            <a:pathLst>
              <a:path w="88265" h="96519">
                <a:moveTo>
                  <a:pt x="87871" y="0"/>
                </a:moveTo>
                <a:lnTo>
                  <a:pt x="65722" y="0"/>
                </a:lnTo>
                <a:lnTo>
                  <a:pt x="65722" y="38100"/>
                </a:lnTo>
                <a:lnTo>
                  <a:pt x="22148" y="38100"/>
                </a:lnTo>
                <a:lnTo>
                  <a:pt x="22148" y="0"/>
                </a:lnTo>
                <a:lnTo>
                  <a:pt x="0" y="0"/>
                </a:lnTo>
                <a:lnTo>
                  <a:pt x="0" y="38100"/>
                </a:lnTo>
                <a:lnTo>
                  <a:pt x="0" y="57150"/>
                </a:lnTo>
                <a:lnTo>
                  <a:pt x="0" y="96520"/>
                </a:lnTo>
                <a:lnTo>
                  <a:pt x="22148" y="96520"/>
                </a:lnTo>
                <a:lnTo>
                  <a:pt x="22148" y="57150"/>
                </a:lnTo>
                <a:lnTo>
                  <a:pt x="65722" y="57150"/>
                </a:lnTo>
                <a:lnTo>
                  <a:pt x="65722" y="96520"/>
                </a:lnTo>
                <a:lnTo>
                  <a:pt x="87871" y="96520"/>
                </a:lnTo>
                <a:lnTo>
                  <a:pt x="87871" y="57150"/>
                </a:lnTo>
                <a:lnTo>
                  <a:pt x="87871" y="38100"/>
                </a:lnTo>
                <a:lnTo>
                  <a:pt x="87871" y="0"/>
                </a:lnTo>
                <a:close/>
              </a:path>
            </a:pathLst>
          </a:custGeom>
          <a:solidFill>
            <a:srgbClr val="743E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1" name="bg object 51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1464615" y="1550590"/>
            <a:ext cx="95426" cy="97551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1581021" y="1550590"/>
            <a:ext cx="107431" cy="95940"/>
          </a:xfrm>
          <a:prstGeom prst="rect">
            <a:avLst/>
          </a:prstGeom>
        </p:spPr>
      </p:pic>
      <p:pic>
        <p:nvPicPr>
          <p:cNvPr id="53" name="bg object 53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709659" y="1523432"/>
            <a:ext cx="88495" cy="123086"/>
          </a:xfrm>
          <a:prstGeom prst="rect">
            <a:avLst/>
          </a:prstGeom>
        </p:spPr>
      </p:pic>
      <p:sp>
        <p:nvSpPr>
          <p:cNvPr id="54" name="bg object 54"/>
          <p:cNvSpPr/>
          <p:nvPr/>
        </p:nvSpPr>
        <p:spPr>
          <a:xfrm>
            <a:off x="1830184" y="1550028"/>
            <a:ext cx="88265" cy="96520"/>
          </a:xfrm>
          <a:custGeom>
            <a:avLst/>
            <a:gdLst/>
            <a:ahLst/>
            <a:cxnLst/>
            <a:rect l="l" t="t" r="r" b="b"/>
            <a:pathLst>
              <a:path w="88264" h="96519">
                <a:moveTo>
                  <a:pt x="87884" y="0"/>
                </a:moveTo>
                <a:lnTo>
                  <a:pt x="65722" y="0"/>
                </a:lnTo>
                <a:lnTo>
                  <a:pt x="65722" y="38100"/>
                </a:lnTo>
                <a:lnTo>
                  <a:pt x="22161" y="38100"/>
                </a:lnTo>
                <a:lnTo>
                  <a:pt x="22161" y="0"/>
                </a:lnTo>
                <a:lnTo>
                  <a:pt x="0" y="0"/>
                </a:lnTo>
                <a:lnTo>
                  <a:pt x="0" y="38100"/>
                </a:lnTo>
                <a:lnTo>
                  <a:pt x="0" y="57150"/>
                </a:lnTo>
                <a:lnTo>
                  <a:pt x="0" y="96520"/>
                </a:lnTo>
                <a:lnTo>
                  <a:pt x="22161" y="96520"/>
                </a:lnTo>
                <a:lnTo>
                  <a:pt x="22161" y="57150"/>
                </a:lnTo>
                <a:lnTo>
                  <a:pt x="65722" y="57150"/>
                </a:lnTo>
                <a:lnTo>
                  <a:pt x="65722" y="96520"/>
                </a:lnTo>
                <a:lnTo>
                  <a:pt x="87884" y="96520"/>
                </a:lnTo>
                <a:lnTo>
                  <a:pt x="87884" y="57150"/>
                </a:lnTo>
                <a:lnTo>
                  <a:pt x="87884" y="38100"/>
                </a:lnTo>
                <a:lnTo>
                  <a:pt x="87884" y="0"/>
                </a:lnTo>
                <a:close/>
              </a:path>
            </a:pathLst>
          </a:custGeom>
          <a:solidFill>
            <a:srgbClr val="743E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5" name="bg object 55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946684" y="1550026"/>
            <a:ext cx="253610" cy="98736"/>
          </a:xfrm>
          <a:prstGeom prst="rect">
            <a:avLst/>
          </a:prstGeom>
        </p:spPr>
      </p:pic>
      <p:sp>
        <p:nvSpPr>
          <p:cNvPr id="56" name="bg object 56"/>
          <p:cNvSpPr/>
          <p:nvPr/>
        </p:nvSpPr>
        <p:spPr>
          <a:xfrm>
            <a:off x="2232425" y="1550590"/>
            <a:ext cx="22225" cy="96520"/>
          </a:xfrm>
          <a:custGeom>
            <a:avLst/>
            <a:gdLst/>
            <a:ahLst/>
            <a:cxnLst/>
            <a:rect l="l" t="t" r="r" b="b"/>
            <a:pathLst>
              <a:path w="22225" h="96519">
                <a:moveTo>
                  <a:pt x="22030" y="0"/>
                </a:moveTo>
                <a:lnTo>
                  <a:pt x="0" y="0"/>
                </a:lnTo>
                <a:lnTo>
                  <a:pt x="0" y="95940"/>
                </a:lnTo>
                <a:lnTo>
                  <a:pt x="22030" y="95940"/>
                </a:lnTo>
                <a:lnTo>
                  <a:pt x="22030" y="0"/>
                </a:lnTo>
                <a:close/>
              </a:path>
            </a:pathLst>
          </a:custGeom>
          <a:solidFill>
            <a:srgbClr val="743E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7" name="bg object 57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2286252" y="1550590"/>
            <a:ext cx="84534" cy="95940"/>
          </a:xfrm>
          <a:prstGeom prst="rect">
            <a:avLst/>
          </a:prstGeom>
        </p:spPr>
      </p:pic>
      <p:sp>
        <p:nvSpPr>
          <p:cNvPr id="58" name="bg object 58"/>
          <p:cNvSpPr/>
          <p:nvPr/>
        </p:nvSpPr>
        <p:spPr>
          <a:xfrm>
            <a:off x="2396439" y="1550028"/>
            <a:ext cx="74295" cy="96520"/>
          </a:xfrm>
          <a:custGeom>
            <a:avLst/>
            <a:gdLst/>
            <a:ahLst/>
            <a:cxnLst/>
            <a:rect l="l" t="t" r="r" b="b"/>
            <a:pathLst>
              <a:path w="74294" h="96519">
                <a:moveTo>
                  <a:pt x="74256" y="78740"/>
                </a:moveTo>
                <a:lnTo>
                  <a:pt x="22021" y="78740"/>
                </a:lnTo>
                <a:lnTo>
                  <a:pt x="22021" y="55880"/>
                </a:lnTo>
                <a:lnTo>
                  <a:pt x="66586" y="55880"/>
                </a:lnTo>
                <a:lnTo>
                  <a:pt x="66586" y="39370"/>
                </a:lnTo>
                <a:lnTo>
                  <a:pt x="22021" y="39370"/>
                </a:lnTo>
                <a:lnTo>
                  <a:pt x="22021" y="17780"/>
                </a:lnTo>
                <a:lnTo>
                  <a:pt x="72402" y="17780"/>
                </a:lnTo>
                <a:lnTo>
                  <a:pt x="72402" y="0"/>
                </a:lnTo>
                <a:lnTo>
                  <a:pt x="0" y="0"/>
                </a:lnTo>
                <a:lnTo>
                  <a:pt x="0" y="17780"/>
                </a:lnTo>
                <a:lnTo>
                  <a:pt x="0" y="39370"/>
                </a:lnTo>
                <a:lnTo>
                  <a:pt x="0" y="55880"/>
                </a:lnTo>
                <a:lnTo>
                  <a:pt x="0" y="78740"/>
                </a:lnTo>
                <a:lnTo>
                  <a:pt x="0" y="96520"/>
                </a:lnTo>
                <a:lnTo>
                  <a:pt x="74256" y="96520"/>
                </a:lnTo>
                <a:lnTo>
                  <a:pt x="74256" y="78740"/>
                </a:lnTo>
                <a:close/>
              </a:path>
            </a:pathLst>
          </a:custGeom>
          <a:solidFill>
            <a:srgbClr val="743E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9" name="bg object 59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2496815" y="1548954"/>
            <a:ext cx="192084" cy="99162"/>
          </a:xfrm>
          <a:prstGeom prst="rect">
            <a:avLst/>
          </a:prstGeom>
        </p:spPr>
      </p:pic>
      <p:pic>
        <p:nvPicPr>
          <p:cNvPr id="60" name="bg object 60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2711674" y="1550590"/>
            <a:ext cx="88495" cy="95940"/>
          </a:xfrm>
          <a:prstGeom prst="rect">
            <a:avLst/>
          </a:prstGeom>
        </p:spPr>
      </p:pic>
      <p:sp>
        <p:nvSpPr>
          <p:cNvPr id="61" name="bg object 61"/>
          <p:cNvSpPr/>
          <p:nvPr/>
        </p:nvSpPr>
        <p:spPr>
          <a:xfrm>
            <a:off x="2822219" y="1550028"/>
            <a:ext cx="179705" cy="96520"/>
          </a:xfrm>
          <a:custGeom>
            <a:avLst/>
            <a:gdLst/>
            <a:ahLst/>
            <a:cxnLst/>
            <a:rect l="l" t="t" r="r" b="b"/>
            <a:pathLst>
              <a:path w="179705" h="96519">
                <a:moveTo>
                  <a:pt x="83058" y="571"/>
                </a:moveTo>
                <a:lnTo>
                  <a:pt x="0" y="571"/>
                </a:lnTo>
                <a:lnTo>
                  <a:pt x="0" y="18669"/>
                </a:lnTo>
                <a:lnTo>
                  <a:pt x="30581" y="18669"/>
                </a:lnTo>
                <a:lnTo>
                  <a:pt x="30581" y="96507"/>
                </a:lnTo>
                <a:lnTo>
                  <a:pt x="52489" y="96507"/>
                </a:lnTo>
                <a:lnTo>
                  <a:pt x="52489" y="18669"/>
                </a:lnTo>
                <a:lnTo>
                  <a:pt x="83058" y="18669"/>
                </a:lnTo>
                <a:lnTo>
                  <a:pt x="83058" y="571"/>
                </a:lnTo>
                <a:close/>
              </a:path>
              <a:path w="179705" h="96519">
                <a:moveTo>
                  <a:pt x="179463" y="78740"/>
                </a:moveTo>
                <a:lnTo>
                  <a:pt x="127241" y="78740"/>
                </a:lnTo>
                <a:lnTo>
                  <a:pt x="127241" y="55880"/>
                </a:lnTo>
                <a:lnTo>
                  <a:pt x="171792" y="55880"/>
                </a:lnTo>
                <a:lnTo>
                  <a:pt x="171792" y="39370"/>
                </a:lnTo>
                <a:lnTo>
                  <a:pt x="127241" y="39370"/>
                </a:lnTo>
                <a:lnTo>
                  <a:pt x="127241" y="17780"/>
                </a:lnTo>
                <a:lnTo>
                  <a:pt x="177609" y="17780"/>
                </a:lnTo>
                <a:lnTo>
                  <a:pt x="177609" y="0"/>
                </a:lnTo>
                <a:lnTo>
                  <a:pt x="105206" y="0"/>
                </a:lnTo>
                <a:lnTo>
                  <a:pt x="105206" y="17780"/>
                </a:lnTo>
                <a:lnTo>
                  <a:pt x="105206" y="39370"/>
                </a:lnTo>
                <a:lnTo>
                  <a:pt x="105206" y="55880"/>
                </a:lnTo>
                <a:lnTo>
                  <a:pt x="105206" y="78740"/>
                </a:lnTo>
                <a:lnTo>
                  <a:pt x="105206" y="96520"/>
                </a:lnTo>
                <a:lnTo>
                  <a:pt x="179463" y="96520"/>
                </a:lnTo>
                <a:lnTo>
                  <a:pt x="179463" y="78740"/>
                </a:lnTo>
                <a:close/>
              </a:path>
            </a:pathLst>
          </a:custGeom>
          <a:solidFill>
            <a:srgbClr val="743E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bg object 62"/>
          <p:cNvSpPr/>
          <p:nvPr/>
        </p:nvSpPr>
        <p:spPr>
          <a:xfrm>
            <a:off x="3017735" y="1550599"/>
            <a:ext cx="83185" cy="96520"/>
          </a:xfrm>
          <a:custGeom>
            <a:avLst/>
            <a:gdLst/>
            <a:ahLst/>
            <a:cxnLst/>
            <a:rect l="l" t="t" r="r" b="b"/>
            <a:pathLst>
              <a:path w="83185" h="96519">
                <a:moveTo>
                  <a:pt x="83045" y="0"/>
                </a:moveTo>
                <a:lnTo>
                  <a:pt x="0" y="0"/>
                </a:lnTo>
                <a:lnTo>
                  <a:pt x="0" y="18097"/>
                </a:lnTo>
                <a:lnTo>
                  <a:pt x="30568" y="18097"/>
                </a:lnTo>
                <a:lnTo>
                  <a:pt x="30568" y="95935"/>
                </a:lnTo>
                <a:lnTo>
                  <a:pt x="52476" y="95935"/>
                </a:lnTo>
                <a:lnTo>
                  <a:pt x="52476" y="18097"/>
                </a:lnTo>
                <a:lnTo>
                  <a:pt x="83045" y="18097"/>
                </a:lnTo>
                <a:lnTo>
                  <a:pt x="83045" y="0"/>
                </a:lnTo>
                <a:close/>
              </a:path>
            </a:pathLst>
          </a:custGeom>
          <a:solidFill>
            <a:srgbClr val="743E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bg object 63"/>
          <p:cNvSpPr/>
          <p:nvPr/>
        </p:nvSpPr>
        <p:spPr>
          <a:xfrm>
            <a:off x="1235964" y="1726037"/>
            <a:ext cx="259715" cy="96520"/>
          </a:xfrm>
          <a:custGeom>
            <a:avLst/>
            <a:gdLst/>
            <a:ahLst/>
            <a:cxnLst/>
            <a:rect l="l" t="t" r="r" b="b"/>
            <a:pathLst>
              <a:path w="259715" h="96519">
                <a:moveTo>
                  <a:pt x="22034" y="558"/>
                </a:moveTo>
                <a:lnTo>
                  <a:pt x="0" y="558"/>
                </a:lnTo>
                <a:lnTo>
                  <a:pt x="0" y="96494"/>
                </a:lnTo>
                <a:lnTo>
                  <a:pt x="22034" y="96494"/>
                </a:lnTo>
                <a:lnTo>
                  <a:pt x="22034" y="558"/>
                </a:lnTo>
                <a:close/>
              </a:path>
              <a:path w="259715" h="96519">
                <a:moveTo>
                  <a:pt x="140639" y="0"/>
                </a:moveTo>
                <a:lnTo>
                  <a:pt x="118491" y="0"/>
                </a:lnTo>
                <a:lnTo>
                  <a:pt x="118491" y="38100"/>
                </a:lnTo>
                <a:lnTo>
                  <a:pt x="74917" y="38100"/>
                </a:lnTo>
                <a:lnTo>
                  <a:pt x="74917" y="0"/>
                </a:lnTo>
                <a:lnTo>
                  <a:pt x="52768" y="0"/>
                </a:lnTo>
                <a:lnTo>
                  <a:pt x="52768" y="38100"/>
                </a:lnTo>
                <a:lnTo>
                  <a:pt x="52768" y="57150"/>
                </a:lnTo>
                <a:lnTo>
                  <a:pt x="52768" y="96520"/>
                </a:lnTo>
                <a:lnTo>
                  <a:pt x="74917" y="96520"/>
                </a:lnTo>
                <a:lnTo>
                  <a:pt x="74917" y="57150"/>
                </a:lnTo>
                <a:lnTo>
                  <a:pt x="118491" y="57150"/>
                </a:lnTo>
                <a:lnTo>
                  <a:pt x="118491" y="96520"/>
                </a:lnTo>
                <a:lnTo>
                  <a:pt x="140639" y="96520"/>
                </a:lnTo>
                <a:lnTo>
                  <a:pt x="140639" y="57150"/>
                </a:lnTo>
                <a:lnTo>
                  <a:pt x="140639" y="38100"/>
                </a:lnTo>
                <a:lnTo>
                  <a:pt x="140639" y="0"/>
                </a:lnTo>
                <a:close/>
              </a:path>
              <a:path w="259715" h="96519">
                <a:moveTo>
                  <a:pt x="259422" y="0"/>
                </a:moveTo>
                <a:lnTo>
                  <a:pt x="237261" y="0"/>
                </a:lnTo>
                <a:lnTo>
                  <a:pt x="237261" y="38100"/>
                </a:lnTo>
                <a:lnTo>
                  <a:pt x="193700" y="38100"/>
                </a:lnTo>
                <a:lnTo>
                  <a:pt x="193700" y="0"/>
                </a:lnTo>
                <a:lnTo>
                  <a:pt x="171551" y="0"/>
                </a:lnTo>
                <a:lnTo>
                  <a:pt x="171551" y="38100"/>
                </a:lnTo>
                <a:lnTo>
                  <a:pt x="171551" y="57150"/>
                </a:lnTo>
                <a:lnTo>
                  <a:pt x="171551" y="96520"/>
                </a:lnTo>
                <a:lnTo>
                  <a:pt x="193700" y="96520"/>
                </a:lnTo>
                <a:lnTo>
                  <a:pt x="193700" y="57150"/>
                </a:lnTo>
                <a:lnTo>
                  <a:pt x="237261" y="57150"/>
                </a:lnTo>
                <a:lnTo>
                  <a:pt x="237261" y="96520"/>
                </a:lnTo>
                <a:lnTo>
                  <a:pt x="259422" y="96520"/>
                </a:lnTo>
                <a:lnTo>
                  <a:pt x="259422" y="57150"/>
                </a:lnTo>
                <a:lnTo>
                  <a:pt x="259422" y="38100"/>
                </a:lnTo>
                <a:lnTo>
                  <a:pt x="259422" y="0"/>
                </a:lnTo>
                <a:close/>
              </a:path>
            </a:pathLst>
          </a:custGeom>
          <a:solidFill>
            <a:srgbClr val="743E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4" name="bg object 64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519505" y="1724996"/>
            <a:ext cx="104956" cy="99162"/>
          </a:xfrm>
          <a:prstGeom prst="rect">
            <a:avLst/>
          </a:prstGeom>
        </p:spPr>
      </p:pic>
      <p:pic>
        <p:nvPicPr>
          <p:cNvPr id="65" name="bg object 65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648346" y="1726591"/>
            <a:ext cx="205350" cy="95940"/>
          </a:xfrm>
          <a:prstGeom prst="rect">
            <a:avLst/>
          </a:prstGeom>
        </p:spPr>
      </p:pic>
      <p:sp>
        <p:nvSpPr>
          <p:cNvPr id="66" name="bg object 66"/>
          <p:cNvSpPr/>
          <p:nvPr/>
        </p:nvSpPr>
        <p:spPr>
          <a:xfrm>
            <a:off x="1873631" y="1726037"/>
            <a:ext cx="144145" cy="116839"/>
          </a:xfrm>
          <a:custGeom>
            <a:avLst/>
            <a:gdLst/>
            <a:ahLst/>
            <a:cxnLst/>
            <a:rect l="l" t="t" r="r" b="b"/>
            <a:pathLst>
              <a:path w="144144" h="116839">
                <a:moveTo>
                  <a:pt x="100495" y="78740"/>
                </a:moveTo>
                <a:lnTo>
                  <a:pt x="86753" y="78740"/>
                </a:lnTo>
                <a:lnTo>
                  <a:pt x="86753" y="0"/>
                </a:lnTo>
                <a:lnTo>
                  <a:pt x="64731" y="0"/>
                </a:lnTo>
                <a:lnTo>
                  <a:pt x="64731" y="78740"/>
                </a:lnTo>
                <a:lnTo>
                  <a:pt x="22021" y="78740"/>
                </a:lnTo>
                <a:lnTo>
                  <a:pt x="22021" y="0"/>
                </a:lnTo>
                <a:lnTo>
                  <a:pt x="0" y="0"/>
                </a:lnTo>
                <a:lnTo>
                  <a:pt x="0" y="78740"/>
                </a:lnTo>
                <a:lnTo>
                  <a:pt x="0" y="96520"/>
                </a:lnTo>
                <a:lnTo>
                  <a:pt x="80073" y="96520"/>
                </a:lnTo>
                <a:lnTo>
                  <a:pt x="80073" y="116840"/>
                </a:lnTo>
                <a:lnTo>
                  <a:pt x="100495" y="116840"/>
                </a:lnTo>
                <a:lnTo>
                  <a:pt x="100495" y="96520"/>
                </a:lnTo>
                <a:lnTo>
                  <a:pt x="100495" y="78740"/>
                </a:lnTo>
                <a:close/>
              </a:path>
              <a:path w="144144" h="116839">
                <a:moveTo>
                  <a:pt x="144081" y="558"/>
                </a:moveTo>
                <a:lnTo>
                  <a:pt x="122047" y="558"/>
                </a:lnTo>
                <a:lnTo>
                  <a:pt x="122047" y="96494"/>
                </a:lnTo>
                <a:lnTo>
                  <a:pt x="144081" y="96494"/>
                </a:lnTo>
                <a:lnTo>
                  <a:pt x="144081" y="558"/>
                </a:lnTo>
                <a:close/>
              </a:path>
            </a:pathLst>
          </a:custGeom>
          <a:solidFill>
            <a:srgbClr val="743E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7" name="bg object 67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2048490" y="1699432"/>
            <a:ext cx="88495" cy="123086"/>
          </a:xfrm>
          <a:prstGeom prst="rect">
            <a:avLst/>
          </a:prstGeom>
        </p:spPr>
      </p:pic>
      <p:sp>
        <p:nvSpPr>
          <p:cNvPr id="68" name="bg object 68"/>
          <p:cNvSpPr/>
          <p:nvPr/>
        </p:nvSpPr>
        <p:spPr>
          <a:xfrm>
            <a:off x="2167712" y="1726037"/>
            <a:ext cx="88265" cy="96520"/>
          </a:xfrm>
          <a:custGeom>
            <a:avLst/>
            <a:gdLst/>
            <a:ahLst/>
            <a:cxnLst/>
            <a:rect l="l" t="t" r="r" b="b"/>
            <a:pathLst>
              <a:path w="88264" h="96519">
                <a:moveTo>
                  <a:pt x="87871" y="0"/>
                </a:moveTo>
                <a:lnTo>
                  <a:pt x="65722" y="0"/>
                </a:lnTo>
                <a:lnTo>
                  <a:pt x="65722" y="38100"/>
                </a:lnTo>
                <a:lnTo>
                  <a:pt x="22148" y="38100"/>
                </a:lnTo>
                <a:lnTo>
                  <a:pt x="22148" y="0"/>
                </a:lnTo>
                <a:lnTo>
                  <a:pt x="0" y="0"/>
                </a:lnTo>
                <a:lnTo>
                  <a:pt x="0" y="38100"/>
                </a:lnTo>
                <a:lnTo>
                  <a:pt x="0" y="57150"/>
                </a:lnTo>
                <a:lnTo>
                  <a:pt x="0" y="96520"/>
                </a:lnTo>
                <a:lnTo>
                  <a:pt x="22148" y="96520"/>
                </a:lnTo>
                <a:lnTo>
                  <a:pt x="22148" y="57150"/>
                </a:lnTo>
                <a:lnTo>
                  <a:pt x="65722" y="57150"/>
                </a:lnTo>
                <a:lnTo>
                  <a:pt x="65722" y="96520"/>
                </a:lnTo>
                <a:lnTo>
                  <a:pt x="87871" y="96520"/>
                </a:lnTo>
                <a:lnTo>
                  <a:pt x="87871" y="57150"/>
                </a:lnTo>
                <a:lnTo>
                  <a:pt x="87871" y="38100"/>
                </a:lnTo>
                <a:lnTo>
                  <a:pt x="87871" y="0"/>
                </a:lnTo>
                <a:close/>
              </a:path>
            </a:pathLst>
          </a:custGeom>
          <a:solidFill>
            <a:srgbClr val="743E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9" name="bg object 69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2279708" y="1699187"/>
            <a:ext cx="162782" cy="124972"/>
          </a:xfrm>
          <a:prstGeom prst="rect">
            <a:avLst/>
          </a:prstGeom>
        </p:spPr>
      </p:pic>
      <p:pic>
        <p:nvPicPr>
          <p:cNvPr id="70" name="bg object 70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2499269" y="1724996"/>
            <a:ext cx="213762" cy="99162"/>
          </a:xfrm>
          <a:prstGeom prst="rect">
            <a:avLst/>
          </a:prstGeom>
        </p:spPr>
      </p:pic>
      <p:pic>
        <p:nvPicPr>
          <p:cNvPr id="71" name="bg object 71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2734455" y="1726591"/>
            <a:ext cx="84534" cy="95940"/>
          </a:xfrm>
          <a:prstGeom prst="rect">
            <a:avLst/>
          </a:prstGeom>
        </p:spPr>
      </p:pic>
      <p:sp>
        <p:nvSpPr>
          <p:cNvPr id="72" name="bg object 72"/>
          <p:cNvSpPr/>
          <p:nvPr/>
        </p:nvSpPr>
        <p:spPr>
          <a:xfrm>
            <a:off x="2843418" y="1726591"/>
            <a:ext cx="22225" cy="96520"/>
          </a:xfrm>
          <a:custGeom>
            <a:avLst/>
            <a:gdLst/>
            <a:ahLst/>
            <a:cxnLst/>
            <a:rect l="l" t="t" r="r" b="b"/>
            <a:pathLst>
              <a:path w="22225" h="96519">
                <a:moveTo>
                  <a:pt x="22030" y="0"/>
                </a:moveTo>
                <a:lnTo>
                  <a:pt x="0" y="0"/>
                </a:lnTo>
                <a:lnTo>
                  <a:pt x="0" y="95940"/>
                </a:lnTo>
                <a:lnTo>
                  <a:pt x="22030" y="95940"/>
                </a:lnTo>
                <a:lnTo>
                  <a:pt x="22030" y="0"/>
                </a:lnTo>
                <a:close/>
              </a:path>
            </a:pathLst>
          </a:custGeom>
          <a:solidFill>
            <a:srgbClr val="743E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bg object 73"/>
          <p:cNvSpPr/>
          <p:nvPr/>
        </p:nvSpPr>
        <p:spPr>
          <a:xfrm>
            <a:off x="2886189" y="1726596"/>
            <a:ext cx="83185" cy="96520"/>
          </a:xfrm>
          <a:custGeom>
            <a:avLst/>
            <a:gdLst/>
            <a:ahLst/>
            <a:cxnLst/>
            <a:rect l="l" t="t" r="r" b="b"/>
            <a:pathLst>
              <a:path w="83185" h="96519">
                <a:moveTo>
                  <a:pt x="83058" y="0"/>
                </a:moveTo>
                <a:lnTo>
                  <a:pt x="0" y="0"/>
                </a:lnTo>
                <a:lnTo>
                  <a:pt x="0" y="18097"/>
                </a:lnTo>
                <a:lnTo>
                  <a:pt x="30581" y="18097"/>
                </a:lnTo>
                <a:lnTo>
                  <a:pt x="30581" y="95935"/>
                </a:lnTo>
                <a:lnTo>
                  <a:pt x="52489" y="95935"/>
                </a:lnTo>
                <a:lnTo>
                  <a:pt x="52489" y="18097"/>
                </a:lnTo>
                <a:lnTo>
                  <a:pt x="83058" y="18097"/>
                </a:lnTo>
                <a:lnTo>
                  <a:pt x="83058" y="0"/>
                </a:lnTo>
                <a:close/>
              </a:path>
            </a:pathLst>
          </a:custGeom>
          <a:solidFill>
            <a:srgbClr val="743E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4" name="bg object 74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2990379" y="1726591"/>
            <a:ext cx="88495" cy="95940"/>
          </a:xfrm>
          <a:prstGeom prst="rect">
            <a:avLst/>
          </a:prstGeom>
        </p:spPr>
      </p:pic>
      <p:pic>
        <p:nvPicPr>
          <p:cNvPr id="75" name="bg object 75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1094835" y="10032783"/>
            <a:ext cx="2257190" cy="19748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52374"/>
            <a:ext cx="18093690" cy="180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2.jpg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8" Type="http://schemas.openxmlformats.org/officeDocument/2006/relationships/image" Target="../media/image48.png"/><Relationship Id="rId9" Type="http://schemas.openxmlformats.org/officeDocument/2006/relationships/image" Target="../media/image49.png"/><Relationship Id="rId10" Type="http://schemas.openxmlformats.org/officeDocument/2006/relationships/image" Target="../media/image50.png"/><Relationship Id="rId11" Type="http://schemas.openxmlformats.org/officeDocument/2006/relationships/image" Target="../media/image51.png"/><Relationship Id="rId12" Type="http://schemas.openxmlformats.org/officeDocument/2006/relationships/image" Target="../media/image52.png"/><Relationship Id="rId13" Type="http://schemas.openxmlformats.org/officeDocument/2006/relationships/image" Target="../media/image53.png"/><Relationship Id="rId14" Type="http://schemas.openxmlformats.org/officeDocument/2006/relationships/image" Target="../media/image54.png"/><Relationship Id="rId15" Type="http://schemas.openxmlformats.org/officeDocument/2006/relationships/image" Target="../media/image55.png"/><Relationship Id="rId16" Type="http://schemas.openxmlformats.org/officeDocument/2006/relationships/image" Target="../media/image56.png"/><Relationship Id="rId17" Type="http://schemas.openxmlformats.org/officeDocument/2006/relationships/image" Target="../media/image57.png"/><Relationship Id="rId18" Type="http://schemas.openxmlformats.org/officeDocument/2006/relationships/image" Target="../media/image58.png"/><Relationship Id="rId19" Type="http://schemas.openxmlformats.org/officeDocument/2006/relationships/image" Target="../media/image59.png"/><Relationship Id="rId20" Type="http://schemas.openxmlformats.org/officeDocument/2006/relationships/image" Target="../media/image60.png"/><Relationship Id="rId21" Type="http://schemas.openxmlformats.org/officeDocument/2006/relationships/image" Target="../media/image61.png"/><Relationship Id="rId22" Type="http://schemas.openxmlformats.org/officeDocument/2006/relationships/image" Target="../media/image62.png"/><Relationship Id="rId23" Type="http://schemas.openxmlformats.org/officeDocument/2006/relationships/image" Target="../media/image63.png"/><Relationship Id="rId24" Type="http://schemas.openxmlformats.org/officeDocument/2006/relationships/image" Target="../media/image64.png"/><Relationship Id="rId25" Type="http://schemas.openxmlformats.org/officeDocument/2006/relationships/image" Target="../media/image65.png"/><Relationship Id="rId26" Type="http://schemas.openxmlformats.org/officeDocument/2006/relationships/image" Target="../media/image66.png"/><Relationship Id="rId27" Type="http://schemas.openxmlformats.org/officeDocument/2006/relationships/image" Target="../media/image67.png"/><Relationship Id="rId28" Type="http://schemas.openxmlformats.org/officeDocument/2006/relationships/image" Target="../media/image68.png"/><Relationship Id="rId29" Type="http://schemas.openxmlformats.org/officeDocument/2006/relationships/image" Target="../media/image69.png"/><Relationship Id="rId30" Type="http://schemas.openxmlformats.org/officeDocument/2006/relationships/image" Target="../media/image70.png"/><Relationship Id="rId31" Type="http://schemas.openxmlformats.org/officeDocument/2006/relationships/image" Target="../media/image71.png"/><Relationship Id="rId32" Type="http://schemas.openxmlformats.org/officeDocument/2006/relationships/image" Target="../media/image72.png"/><Relationship Id="rId33" Type="http://schemas.openxmlformats.org/officeDocument/2006/relationships/image" Target="../media/image73.png"/><Relationship Id="rId34" Type="http://schemas.openxmlformats.org/officeDocument/2006/relationships/image" Target="../media/image74.png"/><Relationship Id="rId35" Type="http://schemas.openxmlformats.org/officeDocument/2006/relationships/image" Target="../media/image75.png"/><Relationship Id="rId36" Type="http://schemas.openxmlformats.org/officeDocument/2006/relationships/image" Target="../media/image76.png"/><Relationship Id="rId37" Type="http://schemas.openxmlformats.org/officeDocument/2006/relationships/image" Target="../media/image77.png"/><Relationship Id="rId38" Type="http://schemas.openxmlformats.org/officeDocument/2006/relationships/image" Target="../media/image78.png"/><Relationship Id="rId39" Type="http://schemas.openxmlformats.org/officeDocument/2006/relationships/image" Target="../media/image79.png"/><Relationship Id="rId40" Type="http://schemas.openxmlformats.org/officeDocument/2006/relationships/image" Target="../media/image80.png"/><Relationship Id="rId41" Type="http://schemas.openxmlformats.org/officeDocument/2006/relationships/image" Target="../media/image81.png"/><Relationship Id="rId42" Type="http://schemas.openxmlformats.org/officeDocument/2006/relationships/image" Target="../media/image82.png"/><Relationship Id="rId43" Type="http://schemas.openxmlformats.org/officeDocument/2006/relationships/image" Target="../media/image83.png"/><Relationship Id="rId44" Type="http://schemas.openxmlformats.org/officeDocument/2006/relationships/image" Target="../media/image84.png"/><Relationship Id="rId45" Type="http://schemas.openxmlformats.org/officeDocument/2006/relationships/image" Target="../media/image85.png"/><Relationship Id="rId46" Type="http://schemas.openxmlformats.org/officeDocument/2006/relationships/image" Target="../media/image86.png"/><Relationship Id="rId47" Type="http://schemas.openxmlformats.org/officeDocument/2006/relationships/image" Target="../media/image87.png"/><Relationship Id="rId48" Type="http://schemas.openxmlformats.org/officeDocument/2006/relationships/image" Target="../media/image88.png"/><Relationship Id="rId49" Type="http://schemas.openxmlformats.org/officeDocument/2006/relationships/image" Target="../media/image89.png"/><Relationship Id="rId50" Type="http://schemas.openxmlformats.org/officeDocument/2006/relationships/image" Target="../media/image90.png"/><Relationship Id="rId51" Type="http://schemas.openxmlformats.org/officeDocument/2006/relationships/image" Target="../media/image91.png"/><Relationship Id="rId52" Type="http://schemas.openxmlformats.org/officeDocument/2006/relationships/image" Target="../media/image92.png"/><Relationship Id="rId53" Type="http://schemas.openxmlformats.org/officeDocument/2006/relationships/image" Target="../media/image93.png"/><Relationship Id="rId54" Type="http://schemas.openxmlformats.org/officeDocument/2006/relationships/image" Target="../media/image94.png"/><Relationship Id="rId55" Type="http://schemas.openxmlformats.org/officeDocument/2006/relationships/image" Target="../media/image95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3.png"/><Relationship Id="rId3" Type="http://schemas.openxmlformats.org/officeDocument/2006/relationships/image" Target="../media/image134.png"/><Relationship Id="rId4" Type="http://schemas.openxmlformats.org/officeDocument/2006/relationships/image" Target="../media/image135.png"/><Relationship Id="rId5" Type="http://schemas.openxmlformats.org/officeDocument/2006/relationships/image" Target="../media/image136.png"/><Relationship Id="rId6" Type="http://schemas.openxmlformats.org/officeDocument/2006/relationships/image" Target="../media/image137.png"/><Relationship Id="rId7" Type="http://schemas.openxmlformats.org/officeDocument/2006/relationships/image" Target="../media/image138.png"/><Relationship Id="rId8" Type="http://schemas.openxmlformats.org/officeDocument/2006/relationships/image" Target="../media/image139.png"/><Relationship Id="rId9" Type="http://schemas.openxmlformats.org/officeDocument/2006/relationships/image" Target="../media/image140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1.png"/><Relationship Id="rId3" Type="http://schemas.openxmlformats.org/officeDocument/2006/relationships/image" Target="../media/image142.png"/><Relationship Id="rId4" Type="http://schemas.openxmlformats.org/officeDocument/2006/relationships/image" Target="../media/image143.png"/><Relationship Id="rId5" Type="http://schemas.openxmlformats.org/officeDocument/2006/relationships/image" Target="../media/image144.png"/><Relationship Id="rId6" Type="http://schemas.openxmlformats.org/officeDocument/2006/relationships/image" Target="../media/image145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1.png"/><Relationship Id="rId3" Type="http://schemas.openxmlformats.org/officeDocument/2006/relationships/image" Target="../media/image146.png"/><Relationship Id="rId4" Type="http://schemas.openxmlformats.org/officeDocument/2006/relationships/image" Target="../media/image147.png"/><Relationship Id="rId5" Type="http://schemas.openxmlformats.org/officeDocument/2006/relationships/image" Target="../media/image148.png"/><Relationship Id="rId6" Type="http://schemas.openxmlformats.org/officeDocument/2006/relationships/image" Target="../media/image149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0.png"/><Relationship Id="rId3" Type="http://schemas.openxmlformats.org/officeDocument/2006/relationships/image" Target="../media/image151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2.png"/><Relationship Id="rId3" Type="http://schemas.openxmlformats.org/officeDocument/2006/relationships/image" Target="../media/image153.png"/><Relationship Id="rId4" Type="http://schemas.openxmlformats.org/officeDocument/2006/relationships/image" Target="../media/image154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5.png"/><Relationship Id="rId3" Type="http://schemas.openxmlformats.org/officeDocument/2006/relationships/image" Target="../media/image156.png"/><Relationship Id="rId4" Type="http://schemas.openxmlformats.org/officeDocument/2006/relationships/image" Target="../media/image157.png"/><Relationship Id="rId5" Type="http://schemas.openxmlformats.org/officeDocument/2006/relationships/image" Target="../media/image158.png"/><Relationship Id="rId6" Type="http://schemas.openxmlformats.org/officeDocument/2006/relationships/image" Target="../media/image159.png"/><Relationship Id="rId7" Type="http://schemas.openxmlformats.org/officeDocument/2006/relationships/image" Target="../media/image160.png"/><Relationship Id="rId8" Type="http://schemas.openxmlformats.org/officeDocument/2006/relationships/image" Target="../media/image161.png"/><Relationship Id="rId9" Type="http://schemas.openxmlformats.org/officeDocument/2006/relationships/image" Target="../media/image162.png"/><Relationship Id="rId10" Type="http://schemas.openxmlformats.org/officeDocument/2006/relationships/image" Target="../media/image163.png"/><Relationship Id="rId11" Type="http://schemas.openxmlformats.org/officeDocument/2006/relationships/image" Target="../media/image164.png"/><Relationship Id="rId12" Type="http://schemas.openxmlformats.org/officeDocument/2006/relationships/image" Target="../media/image165.png"/><Relationship Id="rId13" Type="http://schemas.openxmlformats.org/officeDocument/2006/relationships/image" Target="../media/image166.png"/><Relationship Id="rId14" Type="http://schemas.openxmlformats.org/officeDocument/2006/relationships/image" Target="../media/image167.png"/><Relationship Id="rId15" Type="http://schemas.openxmlformats.org/officeDocument/2006/relationships/image" Target="../media/image168.png"/><Relationship Id="rId16" Type="http://schemas.openxmlformats.org/officeDocument/2006/relationships/image" Target="../media/image169.png"/><Relationship Id="rId17" Type="http://schemas.openxmlformats.org/officeDocument/2006/relationships/image" Target="../media/image170.png"/><Relationship Id="rId18" Type="http://schemas.openxmlformats.org/officeDocument/2006/relationships/image" Target="../media/image171.png"/><Relationship Id="rId19" Type="http://schemas.openxmlformats.org/officeDocument/2006/relationships/image" Target="../media/image172.png"/><Relationship Id="rId20" Type="http://schemas.openxmlformats.org/officeDocument/2006/relationships/image" Target="../media/image173.png"/><Relationship Id="rId21" Type="http://schemas.openxmlformats.org/officeDocument/2006/relationships/image" Target="../media/image174.png"/><Relationship Id="rId22" Type="http://schemas.openxmlformats.org/officeDocument/2006/relationships/image" Target="../media/image175.png"/><Relationship Id="rId23" Type="http://schemas.openxmlformats.org/officeDocument/2006/relationships/image" Target="../media/image176.png"/><Relationship Id="rId24" Type="http://schemas.openxmlformats.org/officeDocument/2006/relationships/image" Target="../media/image177.png"/><Relationship Id="rId25" Type="http://schemas.openxmlformats.org/officeDocument/2006/relationships/image" Target="../media/image178.png"/><Relationship Id="rId26" Type="http://schemas.openxmlformats.org/officeDocument/2006/relationships/image" Target="../media/image179.png"/><Relationship Id="rId27" Type="http://schemas.openxmlformats.org/officeDocument/2006/relationships/image" Target="../media/image180.png"/><Relationship Id="rId28" Type="http://schemas.openxmlformats.org/officeDocument/2006/relationships/image" Target="../media/image181.png"/><Relationship Id="rId29" Type="http://schemas.openxmlformats.org/officeDocument/2006/relationships/image" Target="../media/image182.png"/><Relationship Id="rId30" Type="http://schemas.openxmlformats.org/officeDocument/2006/relationships/image" Target="../media/image183.png"/><Relationship Id="rId31" Type="http://schemas.openxmlformats.org/officeDocument/2006/relationships/image" Target="../media/image184.png"/><Relationship Id="rId32" Type="http://schemas.openxmlformats.org/officeDocument/2006/relationships/image" Target="../media/image185.png"/><Relationship Id="rId33" Type="http://schemas.openxmlformats.org/officeDocument/2006/relationships/image" Target="../media/image186.png"/><Relationship Id="rId34" Type="http://schemas.openxmlformats.org/officeDocument/2006/relationships/image" Target="../media/image187.png"/><Relationship Id="rId35" Type="http://schemas.openxmlformats.org/officeDocument/2006/relationships/image" Target="../media/image188.png"/><Relationship Id="rId36" Type="http://schemas.openxmlformats.org/officeDocument/2006/relationships/image" Target="../media/image189.png"/><Relationship Id="rId37" Type="http://schemas.openxmlformats.org/officeDocument/2006/relationships/image" Target="../media/image190.png"/><Relationship Id="rId38" Type="http://schemas.openxmlformats.org/officeDocument/2006/relationships/image" Target="../media/image191.png"/><Relationship Id="rId39" Type="http://schemas.openxmlformats.org/officeDocument/2006/relationships/image" Target="../media/image192.png"/><Relationship Id="rId40" Type="http://schemas.openxmlformats.org/officeDocument/2006/relationships/image" Target="../media/image193.png"/><Relationship Id="rId41" Type="http://schemas.openxmlformats.org/officeDocument/2006/relationships/image" Target="../media/image194.png"/><Relationship Id="rId42" Type="http://schemas.openxmlformats.org/officeDocument/2006/relationships/image" Target="../media/image195.png"/><Relationship Id="rId43" Type="http://schemas.openxmlformats.org/officeDocument/2006/relationships/image" Target="../media/image196.png"/><Relationship Id="rId44" Type="http://schemas.openxmlformats.org/officeDocument/2006/relationships/image" Target="../media/image197.png"/><Relationship Id="rId45" Type="http://schemas.openxmlformats.org/officeDocument/2006/relationships/image" Target="../media/image198.png"/><Relationship Id="rId46" Type="http://schemas.openxmlformats.org/officeDocument/2006/relationships/image" Target="../media/image199.png"/><Relationship Id="rId47" Type="http://schemas.openxmlformats.org/officeDocument/2006/relationships/image" Target="../media/image200.png"/><Relationship Id="rId48" Type="http://schemas.openxmlformats.org/officeDocument/2006/relationships/image" Target="../media/image201.png"/><Relationship Id="rId49" Type="http://schemas.openxmlformats.org/officeDocument/2006/relationships/image" Target="../media/image202.png"/><Relationship Id="rId50" Type="http://schemas.openxmlformats.org/officeDocument/2006/relationships/image" Target="../media/image203.png"/><Relationship Id="rId51" Type="http://schemas.openxmlformats.org/officeDocument/2006/relationships/image" Target="../media/image204.png"/><Relationship Id="rId52" Type="http://schemas.openxmlformats.org/officeDocument/2006/relationships/image" Target="../media/image205.png"/><Relationship Id="rId53" Type="http://schemas.openxmlformats.org/officeDocument/2006/relationships/image" Target="../media/image206.png"/><Relationship Id="rId54" Type="http://schemas.openxmlformats.org/officeDocument/2006/relationships/image" Target="../media/image207.png"/><Relationship Id="rId55" Type="http://schemas.openxmlformats.org/officeDocument/2006/relationships/image" Target="../media/image208.png"/><Relationship Id="rId56" Type="http://schemas.openxmlformats.org/officeDocument/2006/relationships/image" Target="../media/image209.png"/><Relationship Id="rId57" Type="http://schemas.openxmlformats.org/officeDocument/2006/relationships/image" Target="../media/image210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6.png"/><Relationship Id="rId3" Type="http://schemas.openxmlformats.org/officeDocument/2006/relationships/image" Target="../media/image97.png"/><Relationship Id="rId4" Type="http://schemas.openxmlformats.org/officeDocument/2006/relationships/image" Target="../media/image98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9.png"/><Relationship Id="rId3" Type="http://schemas.openxmlformats.org/officeDocument/2006/relationships/image" Target="../media/image100.png"/><Relationship Id="rId4" Type="http://schemas.openxmlformats.org/officeDocument/2006/relationships/image" Target="../media/image101.png"/><Relationship Id="rId5" Type="http://schemas.openxmlformats.org/officeDocument/2006/relationships/image" Target="../media/image102.png"/><Relationship Id="rId6" Type="http://schemas.openxmlformats.org/officeDocument/2006/relationships/image" Target="../media/image103.png"/><Relationship Id="rId7" Type="http://schemas.openxmlformats.org/officeDocument/2006/relationships/image" Target="../media/image104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5.png"/><Relationship Id="rId3" Type="http://schemas.openxmlformats.org/officeDocument/2006/relationships/image" Target="../media/image106.png"/><Relationship Id="rId4" Type="http://schemas.openxmlformats.org/officeDocument/2006/relationships/image" Target="../media/image107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7.png"/><Relationship Id="rId18" Type="http://schemas.openxmlformats.org/officeDocument/2006/relationships/image" Target="../media/image16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openxmlformats.org/officeDocument/2006/relationships/image" Target="../media/image34.png"/><Relationship Id="rId36" Type="http://schemas.openxmlformats.org/officeDocument/2006/relationships/image" Target="../media/image35.png"/><Relationship Id="rId37" Type="http://schemas.openxmlformats.org/officeDocument/2006/relationships/image" Target="../media/image36.png"/><Relationship Id="rId38" Type="http://schemas.openxmlformats.org/officeDocument/2006/relationships/image" Target="../media/image37.png"/><Relationship Id="rId39" Type="http://schemas.openxmlformats.org/officeDocument/2006/relationships/image" Target="../media/image38.png"/><Relationship Id="rId40" Type="http://schemas.openxmlformats.org/officeDocument/2006/relationships/image" Target="../media/image39.png"/><Relationship Id="rId41" Type="http://schemas.openxmlformats.org/officeDocument/2006/relationships/image" Target="../media/image40.png"/><Relationship Id="rId42" Type="http://schemas.openxmlformats.org/officeDocument/2006/relationships/image" Target="../media/image41.png"/><Relationship Id="rId43" Type="http://schemas.openxmlformats.org/officeDocument/2006/relationships/image" Target="../media/image108.png"/><Relationship Id="rId44" Type="http://schemas.openxmlformats.org/officeDocument/2006/relationships/image" Target="../media/image109.png"/><Relationship Id="rId45" Type="http://schemas.openxmlformats.org/officeDocument/2006/relationships/image" Target="../media/image110.png"/><Relationship Id="rId46" Type="http://schemas.openxmlformats.org/officeDocument/2006/relationships/image" Target="../media/image111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7.png"/><Relationship Id="rId18" Type="http://schemas.openxmlformats.org/officeDocument/2006/relationships/image" Target="../media/image16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openxmlformats.org/officeDocument/2006/relationships/image" Target="../media/image34.png"/><Relationship Id="rId36" Type="http://schemas.openxmlformats.org/officeDocument/2006/relationships/image" Target="../media/image35.png"/><Relationship Id="rId37" Type="http://schemas.openxmlformats.org/officeDocument/2006/relationships/image" Target="../media/image36.png"/><Relationship Id="rId38" Type="http://schemas.openxmlformats.org/officeDocument/2006/relationships/image" Target="../media/image37.png"/><Relationship Id="rId39" Type="http://schemas.openxmlformats.org/officeDocument/2006/relationships/image" Target="../media/image38.png"/><Relationship Id="rId40" Type="http://schemas.openxmlformats.org/officeDocument/2006/relationships/image" Target="../media/image39.png"/><Relationship Id="rId41" Type="http://schemas.openxmlformats.org/officeDocument/2006/relationships/image" Target="../media/image40.png"/><Relationship Id="rId42" Type="http://schemas.openxmlformats.org/officeDocument/2006/relationships/image" Target="../media/image41.png"/><Relationship Id="rId43" Type="http://schemas.openxmlformats.org/officeDocument/2006/relationships/image" Target="../media/image108.png"/><Relationship Id="rId44" Type="http://schemas.openxmlformats.org/officeDocument/2006/relationships/image" Target="../media/image112.png"/><Relationship Id="rId45" Type="http://schemas.openxmlformats.org/officeDocument/2006/relationships/image" Target="../media/image113.png"/><Relationship Id="rId46" Type="http://schemas.openxmlformats.org/officeDocument/2006/relationships/image" Target="../media/image114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5.png"/><Relationship Id="rId3" Type="http://schemas.openxmlformats.org/officeDocument/2006/relationships/image" Target="../media/image116.png"/><Relationship Id="rId4" Type="http://schemas.openxmlformats.org/officeDocument/2006/relationships/image" Target="../media/image117.png"/><Relationship Id="rId5" Type="http://schemas.openxmlformats.org/officeDocument/2006/relationships/image" Target="../media/image118.png"/><Relationship Id="rId6" Type="http://schemas.openxmlformats.org/officeDocument/2006/relationships/image" Target="../media/image119.png"/><Relationship Id="rId7" Type="http://schemas.openxmlformats.org/officeDocument/2006/relationships/image" Target="../media/image120.png"/><Relationship Id="rId8" Type="http://schemas.openxmlformats.org/officeDocument/2006/relationships/image" Target="../media/image121.png"/><Relationship Id="rId9" Type="http://schemas.openxmlformats.org/officeDocument/2006/relationships/image" Target="../media/image122.png"/><Relationship Id="rId10" Type="http://schemas.openxmlformats.org/officeDocument/2006/relationships/image" Target="../media/image123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4.jp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8.png"/><Relationship Id="rId20" Type="http://schemas.openxmlformats.org/officeDocument/2006/relationships/image" Target="../media/image17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Relationship Id="rId34" Type="http://schemas.openxmlformats.org/officeDocument/2006/relationships/image" Target="../media/image32.png"/><Relationship Id="rId35" Type="http://schemas.openxmlformats.org/officeDocument/2006/relationships/image" Target="../media/image33.png"/><Relationship Id="rId36" Type="http://schemas.openxmlformats.org/officeDocument/2006/relationships/image" Target="../media/image34.png"/><Relationship Id="rId37" Type="http://schemas.openxmlformats.org/officeDocument/2006/relationships/image" Target="../media/image35.png"/><Relationship Id="rId38" Type="http://schemas.openxmlformats.org/officeDocument/2006/relationships/image" Target="../media/image36.png"/><Relationship Id="rId39" Type="http://schemas.openxmlformats.org/officeDocument/2006/relationships/image" Target="../media/image37.png"/><Relationship Id="rId40" Type="http://schemas.openxmlformats.org/officeDocument/2006/relationships/image" Target="../media/image38.png"/><Relationship Id="rId41" Type="http://schemas.openxmlformats.org/officeDocument/2006/relationships/image" Target="../media/image39.png"/><Relationship Id="rId42" Type="http://schemas.openxmlformats.org/officeDocument/2006/relationships/image" Target="../media/image40.png"/><Relationship Id="rId43" Type="http://schemas.openxmlformats.org/officeDocument/2006/relationships/image" Target="../media/image41.png"/><Relationship Id="rId44" Type="http://schemas.openxmlformats.org/officeDocument/2006/relationships/image" Target="../media/image125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openxmlformats.org/officeDocument/2006/relationships/image" Target="../media/image34.png"/><Relationship Id="rId36" Type="http://schemas.openxmlformats.org/officeDocument/2006/relationships/image" Target="../media/image35.png"/><Relationship Id="rId37" Type="http://schemas.openxmlformats.org/officeDocument/2006/relationships/image" Target="../media/image36.png"/><Relationship Id="rId38" Type="http://schemas.openxmlformats.org/officeDocument/2006/relationships/image" Target="../media/image37.png"/><Relationship Id="rId39" Type="http://schemas.openxmlformats.org/officeDocument/2006/relationships/image" Target="../media/image38.png"/><Relationship Id="rId40" Type="http://schemas.openxmlformats.org/officeDocument/2006/relationships/image" Target="../media/image39.png"/><Relationship Id="rId41" Type="http://schemas.openxmlformats.org/officeDocument/2006/relationships/image" Target="../media/image40.png"/><Relationship Id="rId42" Type="http://schemas.openxmlformats.org/officeDocument/2006/relationships/image" Target="../media/image41.png"/><Relationship Id="rId43" Type="http://schemas.openxmlformats.org/officeDocument/2006/relationships/image" Target="../media/image126.png"/><Relationship Id="rId44" Type="http://schemas.openxmlformats.org/officeDocument/2006/relationships/image" Target="../media/image127.png"/><Relationship Id="rId45" Type="http://schemas.openxmlformats.org/officeDocument/2006/relationships/image" Target="../media/image128.png"/><Relationship Id="rId46" Type="http://schemas.openxmlformats.org/officeDocument/2006/relationships/image" Target="../media/image129.png"/><Relationship Id="rId47" Type="http://schemas.openxmlformats.org/officeDocument/2006/relationships/image" Target="../media/image130.png"/><Relationship Id="rId48" Type="http://schemas.openxmlformats.org/officeDocument/2006/relationships/image" Target="../media/image131.jpg"/><Relationship Id="rId49" Type="http://schemas.openxmlformats.org/officeDocument/2006/relationships/image" Target="../media/image13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100" cy="11308556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2526258" y="5647576"/>
              <a:ext cx="9519920" cy="3242945"/>
            </a:xfrm>
            <a:custGeom>
              <a:avLst/>
              <a:gdLst/>
              <a:ahLst/>
              <a:cxnLst/>
              <a:rect l="l" t="t" r="r" b="b"/>
              <a:pathLst>
                <a:path w="9519920" h="3242945">
                  <a:moveTo>
                    <a:pt x="160152" y="11936"/>
                  </a:moveTo>
                  <a:lnTo>
                    <a:pt x="0" y="11936"/>
                  </a:lnTo>
                  <a:lnTo>
                    <a:pt x="0" y="708250"/>
                  </a:lnTo>
                  <a:lnTo>
                    <a:pt x="160152" y="708250"/>
                  </a:lnTo>
                  <a:lnTo>
                    <a:pt x="160152" y="11936"/>
                  </a:lnTo>
                  <a:close/>
                </a:path>
                <a:path w="9519920" h="3242945">
                  <a:moveTo>
                    <a:pt x="494344" y="11936"/>
                  </a:moveTo>
                  <a:lnTo>
                    <a:pt x="333197" y="11936"/>
                  </a:lnTo>
                  <a:lnTo>
                    <a:pt x="333197" y="708250"/>
                  </a:lnTo>
                  <a:lnTo>
                    <a:pt x="494344" y="708250"/>
                  </a:lnTo>
                  <a:lnTo>
                    <a:pt x="494344" y="422762"/>
                  </a:lnTo>
                  <a:lnTo>
                    <a:pt x="971816" y="422762"/>
                  </a:lnTo>
                  <a:lnTo>
                    <a:pt x="971816" y="286483"/>
                  </a:lnTo>
                  <a:lnTo>
                    <a:pt x="494344" y="286483"/>
                  </a:lnTo>
                  <a:lnTo>
                    <a:pt x="494344" y="11936"/>
                  </a:lnTo>
                  <a:close/>
                </a:path>
                <a:path w="9519920" h="3242945">
                  <a:moveTo>
                    <a:pt x="971816" y="422762"/>
                  </a:moveTo>
                  <a:lnTo>
                    <a:pt x="810669" y="422762"/>
                  </a:lnTo>
                  <a:lnTo>
                    <a:pt x="810669" y="708250"/>
                  </a:lnTo>
                  <a:lnTo>
                    <a:pt x="971816" y="708250"/>
                  </a:lnTo>
                  <a:lnTo>
                    <a:pt x="971816" y="422762"/>
                  </a:lnTo>
                  <a:close/>
                </a:path>
                <a:path w="9519920" h="3242945">
                  <a:moveTo>
                    <a:pt x="971816" y="11936"/>
                  </a:moveTo>
                  <a:lnTo>
                    <a:pt x="810669" y="11936"/>
                  </a:lnTo>
                  <a:lnTo>
                    <a:pt x="810669" y="286483"/>
                  </a:lnTo>
                  <a:lnTo>
                    <a:pt x="971816" y="286483"/>
                  </a:lnTo>
                  <a:lnTo>
                    <a:pt x="971816" y="11936"/>
                  </a:lnTo>
                  <a:close/>
                </a:path>
                <a:path w="9519920" h="3242945">
                  <a:moveTo>
                    <a:pt x="1476527" y="0"/>
                  </a:moveTo>
                  <a:lnTo>
                    <a:pt x="1424117" y="2922"/>
                  </a:lnTo>
                  <a:lnTo>
                    <a:pt x="1374318" y="11688"/>
                  </a:lnTo>
                  <a:lnTo>
                    <a:pt x="1327130" y="26298"/>
                  </a:lnTo>
                  <a:lnTo>
                    <a:pt x="1282554" y="46752"/>
                  </a:lnTo>
                  <a:lnTo>
                    <a:pt x="1242018" y="71931"/>
                  </a:lnTo>
                  <a:lnTo>
                    <a:pt x="1205959" y="101711"/>
                  </a:lnTo>
                  <a:lnTo>
                    <a:pt x="1174376" y="136092"/>
                  </a:lnTo>
                  <a:lnTo>
                    <a:pt x="1147270" y="175073"/>
                  </a:lnTo>
                  <a:lnTo>
                    <a:pt x="1125945" y="217225"/>
                  </a:lnTo>
                  <a:lnTo>
                    <a:pt x="1110713" y="262112"/>
                  </a:lnTo>
                  <a:lnTo>
                    <a:pt x="1101574" y="309735"/>
                  </a:lnTo>
                  <a:lnTo>
                    <a:pt x="1098528" y="360093"/>
                  </a:lnTo>
                  <a:lnTo>
                    <a:pt x="1101574" y="410514"/>
                  </a:lnTo>
                  <a:lnTo>
                    <a:pt x="1110713" y="458323"/>
                  </a:lnTo>
                  <a:lnTo>
                    <a:pt x="1125945" y="503522"/>
                  </a:lnTo>
                  <a:lnTo>
                    <a:pt x="1147270" y="546109"/>
                  </a:lnTo>
                  <a:lnTo>
                    <a:pt x="1174376" y="584717"/>
                  </a:lnTo>
                  <a:lnTo>
                    <a:pt x="1205959" y="618973"/>
                  </a:lnTo>
                  <a:lnTo>
                    <a:pt x="1242018" y="648877"/>
                  </a:lnTo>
                  <a:lnTo>
                    <a:pt x="1282554" y="674429"/>
                  </a:lnTo>
                  <a:lnTo>
                    <a:pt x="1327068" y="694448"/>
                  </a:lnTo>
                  <a:lnTo>
                    <a:pt x="1374069" y="708748"/>
                  </a:lnTo>
                  <a:lnTo>
                    <a:pt x="1423557" y="717327"/>
                  </a:lnTo>
                  <a:lnTo>
                    <a:pt x="1475532" y="720187"/>
                  </a:lnTo>
                  <a:lnTo>
                    <a:pt x="1519736" y="718198"/>
                  </a:lnTo>
                  <a:lnTo>
                    <a:pt x="1561825" y="712229"/>
                  </a:lnTo>
                  <a:lnTo>
                    <a:pt x="1601801" y="702282"/>
                  </a:lnTo>
                  <a:lnTo>
                    <a:pt x="1639663" y="688356"/>
                  </a:lnTo>
                  <a:lnTo>
                    <a:pt x="1674976" y="670637"/>
                  </a:lnTo>
                  <a:lnTo>
                    <a:pt x="1707305" y="649312"/>
                  </a:lnTo>
                  <a:lnTo>
                    <a:pt x="1736650" y="624382"/>
                  </a:lnTo>
                  <a:lnTo>
                    <a:pt x="1763010" y="595845"/>
                  </a:lnTo>
                  <a:lnTo>
                    <a:pt x="1749001" y="582914"/>
                  </a:lnTo>
                  <a:lnTo>
                    <a:pt x="1484485" y="582914"/>
                  </a:lnTo>
                  <a:lnTo>
                    <a:pt x="1453026" y="581173"/>
                  </a:lnTo>
                  <a:lnTo>
                    <a:pt x="1395332" y="567247"/>
                  </a:lnTo>
                  <a:lnTo>
                    <a:pt x="1345098" y="539270"/>
                  </a:lnTo>
                  <a:lnTo>
                    <a:pt x="1305308" y="499480"/>
                  </a:lnTo>
                  <a:lnTo>
                    <a:pt x="1277331" y="449246"/>
                  </a:lnTo>
                  <a:lnTo>
                    <a:pt x="1263405" y="391552"/>
                  </a:lnTo>
                  <a:lnTo>
                    <a:pt x="1261664" y="360093"/>
                  </a:lnTo>
                  <a:lnTo>
                    <a:pt x="1263405" y="328635"/>
                  </a:lnTo>
                  <a:lnTo>
                    <a:pt x="1277331" y="270940"/>
                  </a:lnTo>
                  <a:lnTo>
                    <a:pt x="1305308" y="220768"/>
                  </a:lnTo>
                  <a:lnTo>
                    <a:pt x="1345098" y="181476"/>
                  </a:lnTo>
                  <a:lnTo>
                    <a:pt x="1395332" y="153500"/>
                  </a:lnTo>
                  <a:lnTo>
                    <a:pt x="1453026" y="139076"/>
                  </a:lnTo>
                  <a:lnTo>
                    <a:pt x="1484485" y="137273"/>
                  </a:lnTo>
                  <a:lnTo>
                    <a:pt x="1747924" y="137273"/>
                  </a:lnTo>
                  <a:lnTo>
                    <a:pt x="1763010" y="123347"/>
                  </a:lnTo>
                  <a:lnTo>
                    <a:pt x="1736650" y="95245"/>
                  </a:lnTo>
                  <a:lnTo>
                    <a:pt x="1707305" y="70626"/>
                  </a:lnTo>
                  <a:lnTo>
                    <a:pt x="1674976" y="49488"/>
                  </a:lnTo>
                  <a:lnTo>
                    <a:pt x="1639663" y="31831"/>
                  </a:lnTo>
                  <a:lnTo>
                    <a:pt x="1602236" y="17905"/>
                  </a:lnTo>
                  <a:lnTo>
                    <a:pt x="1562571" y="7957"/>
                  </a:lnTo>
                  <a:lnTo>
                    <a:pt x="1520668" y="1989"/>
                  </a:lnTo>
                  <a:lnTo>
                    <a:pt x="1476527" y="0"/>
                  </a:lnTo>
                  <a:close/>
                </a:path>
                <a:path w="9519920" h="3242945">
                  <a:moveTo>
                    <a:pt x="1659558" y="500351"/>
                  </a:moveTo>
                  <a:lnTo>
                    <a:pt x="1622131" y="536472"/>
                  </a:lnTo>
                  <a:lnTo>
                    <a:pt x="1580477" y="562273"/>
                  </a:lnTo>
                  <a:lnTo>
                    <a:pt x="1534594" y="577754"/>
                  </a:lnTo>
                  <a:lnTo>
                    <a:pt x="1484485" y="582914"/>
                  </a:lnTo>
                  <a:lnTo>
                    <a:pt x="1749001" y="582914"/>
                  </a:lnTo>
                  <a:lnTo>
                    <a:pt x="1659558" y="500351"/>
                  </a:lnTo>
                  <a:close/>
                </a:path>
                <a:path w="9519920" h="3242945">
                  <a:moveTo>
                    <a:pt x="1747924" y="137273"/>
                  </a:moveTo>
                  <a:lnTo>
                    <a:pt x="1484485" y="137273"/>
                  </a:lnTo>
                  <a:lnTo>
                    <a:pt x="1534594" y="142371"/>
                  </a:lnTo>
                  <a:lnTo>
                    <a:pt x="1580477" y="157665"/>
                  </a:lnTo>
                  <a:lnTo>
                    <a:pt x="1622131" y="183155"/>
                  </a:lnTo>
                  <a:lnTo>
                    <a:pt x="1659558" y="218841"/>
                  </a:lnTo>
                  <a:lnTo>
                    <a:pt x="1747924" y="137273"/>
                  </a:lnTo>
                  <a:close/>
                </a:path>
                <a:path w="9519920" h="3242945">
                  <a:moveTo>
                    <a:pt x="2170603" y="143241"/>
                  </a:moveTo>
                  <a:lnTo>
                    <a:pt x="2011445" y="143241"/>
                  </a:lnTo>
                  <a:lnTo>
                    <a:pt x="2011445" y="708250"/>
                  </a:lnTo>
                  <a:lnTo>
                    <a:pt x="2170603" y="708250"/>
                  </a:lnTo>
                  <a:lnTo>
                    <a:pt x="2170603" y="143241"/>
                  </a:lnTo>
                  <a:close/>
                </a:path>
                <a:path w="9519920" h="3242945">
                  <a:moveTo>
                    <a:pt x="2393423" y="11936"/>
                  </a:moveTo>
                  <a:lnTo>
                    <a:pt x="1789619" y="11936"/>
                  </a:lnTo>
                  <a:lnTo>
                    <a:pt x="1789619" y="143241"/>
                  </a:lnTo>
                  <a:lnTo>
                    <a:pt x="2393423" y="143241"/>
                  </a:lnTo>
                  <a:lnTo>
                    <a:pt x="2393423" y="11936"/>
                  </a:lnTo>
                  <a:close/>
                </a:path>
                <a:path w="9519920" h="3242945">
                  <a:moveTo>
                    <a:pt x="2796010" y="11936"/>
                  </a:moveTo>
                  <a:lnTo>
                    <a:pt x="2494606" y="11936"/>
                  </a:lnTo>
                  <a:lnTo>
                    <a:pt x="2494606" y="708250"/>
                  </a:lnTo>
                  <a:lnTo>
                    <a:pt x="2655753" y="708250"/>
                  </a:lnTo>
                  <a:lnTo>
                    <a:pt x="2655753" y="516267"/>
                  </a:lnTo>
                  <a:lnTo>
                    <a:pt x="2796010" y="516267"/>
                  </a:lnTo>
                  <a:lnTo>
                    <a:pt x="2840711" y="514402"/>
                  </a:lnTo>
                  <a:lnTo>
                    <a:pt x="2882304" y="508806"/>
                  </a:lnTo>
                  <a:lnTo>
                    <a:pt x="2920788" y="499481"/>
                  </a:lnTo>
                  <a:lnTo>
                    <a:pt x="2988492" y="469390"/>
                  </a:lnTo>
                  <a:lnTo>
                    <a:pt x="3041213" y="425622"/>
                  </a:lnTo>
                  <a:lnTo>
                    <a:pt x="3069072" y="384962"/>
                  </a:lnTo>
                  <a:lnTo>
                    <a:pt x="2655753" y="384962"/>
                  </a:lnTo>
                  <a:lnTo>
                    <a:pt x="2655753" y="143241"/>
                  </a:lnTo>
                  <a:lnTo>
                    <a:pt x="3068626" y="143241"/>
                  </a:lnTo>
                  <a:lnTo>
                    <a:pt x="3061605" y="130310"/>
                  </a:lnTo>
                  <a:lnTo>
                    <a:pt x="3016841" y="80076"/>
                  </a:lnTo>
                  <a:lnTo>
                    <a:pt x="2956163" y="42773"/>
                  </a:lnTo>
                  <a:lnTo>
                    <a:pt x="2882304" y="19646"/>
                  </a:lnTo>
                  <a:lnTo>
                    <a:pt x="2840711" y="13864"/>
                  </a:lnTo>
                  <a:lnTo>
                    <a:pt x="2796010" y="11936"/>
                  </a:lnTo>
                  <a:close/>
                </a:path>
                <a:path w="9519920" h="3242945">
                  <a:moveTo>
                    <a:pt x="3068626" y="143241"/>
                  </a:moveTo>
                  <a:lnTo>
                    <a:pt x="2787058" y="143241"/>
                  </a:lnTo>
                  <a:lnTo>
                    <a:pt x="2821190" y="145231"/>
                  </a:lnTo>
                  <a:lnTo>
                    <a:pt x="2850970" y="151199"/>
                  </a:lnTo>
                  <a:lnTo>
                    <a:pt x="2897473" y="175073"/>
                  </a:lnTo>
                  <a:lnTo>
                    <a:pt x="2925823" y="212873"/>
                  </a:lnTo>
                  <a:lnTo>
                    <a:pt x="2935273" y="264599"/>
                  </a:lnTo>
                  <a:lnTo>
                    <a:pt x="2932911" y="291830"/>
                  </a:lnTo>
                  <a:lnTo>
                    <a:pt x="2914011" y="336593"/>
                  </a:lnTo>
                  <a:lnTo>
                    <a:pt x="2876398" y="367616"/>
                  </a:lnTo>
                  <a:lnTo>
                    <a:pt x="2821190" y="383034"/>
                  </a:lnTo>
                  <a:lnTo>
                    <a:pt x="2787058" y="384962"/>
                  </a:lnTo>
                  <a:lnTo>
                    <a:pt x="3069072" y="384962"/>
                  </a:lnTo>
                  <a:lnTo>
                    <a:pt x="3077707" y="368859"/>
                  </a:lnTo>
                  <a:lnTo>
                    <a:pt x="3089164" y="336593"/>
                  </a:lnTo>
                  <a:lnTo>
                    <a:pt x="3096109" y="301715"/>
                  </a:lnTo>
                  <a:lnTo>
                    <a:pt x="3098410" y="264599"/>
                  </a:lnTo>
                  <a:lnTo>
                    <a:pt x="3096109" y="227110"/>
                  </a:lnTo>
                  <a:lnTo>
                    <a:pt x="3089208" y="192232"/>
                  </a:lnTo>
                  <a:lnTo>
                    <a:pt x="3077707" y="159965"/>
                  </a:lnTo>
                  <a:lnTo>
                    <a:pt x="3068626" y="143241"/>
                  </a:lnTo>
                  <a:close/>
                </a:path>
                <a:path w="9519920" h="3242945">
                  <a:moveTo>
                    <a:pt x="3213045" y="577940"/>
                  </a:moveTo>
                  <a:lnTo>
                    <a:pt x="3174250" y="700292"/>
                  </a:lnTo>
                  <a:lnTo>
                    <a:pt x="3203346" y="710737"/>
                  </a:lnTo>
                  <a:lnTo>
                    <a:pt x="3231945" y="718198"/>
                  </a:lnTo>
                  <a:lnTo>
                    <a:pt x="3260046" y="722674"/>
                  </a:lnTo>
                  <a:lnTo>
                    <a:pt x="3287650" y="724166"/>
                  </a:lnTo>
                  <a:lnTo>
                    <a:pt x="3322279" y="721617"/>
                  </a:lnTo>
                  <a:lnTo>
                    <a:pt x="3387434" y="701225"/>
                  </a:lnTo>
                  <a:lnTo>
                    <a:pt x="3447181" y="660565"/>
                  </a:lnTo>
                  <a:lnTo>
                    <a:pt x="3474163" y="632899"/>
                  </a:lnTo>
                  <a:lnTo>
                    <a:pt x="3498907" y="600384"/>
                  </a:lnTo>
                  <a:lnTo>
                    <a:pt x="3504636" y="590872"/>
                  </a:lnTo>
                  <a:lnTo>
                    <a:pt x="3282677" y="590872"/>
                  </a:lnTo>
                  <a:lnTo>
                    <a:pt x="3267880" y="590064"/>
                  </a:lnTo>
                  <a:lnTo>
                    <a:pt x="3251342" y="587639"/>
                  </a:lnTo>
                  <a:lnTo>
                    <a:pt x="3233064" y="583598"/>
                  </a:lnTo>
                  <a:lnTo>
                    <a:pt x="3213045" y="577940"/>
                  </a:lnTo>
                  <a:close/>
                </a:path>
                <a:path w="9519920" h="3242945">
                  <a:moveTo>
                    <a:pt x="3283671" y="11936"/>
                  </a:moveTo>
                  <a:lnTo>
                    <a:pt x="3111582" y="11936"/>
                  </a:lnTo>
                  <a:lnTo>
                    <a:pt x="3386129" y="523230"/>
                  </a:lnTo>
                  <a:lnTo>
                    <a:pt x="3380160" y="531188"/>
                  </a:lnTo>
                  <a:lnTo>
                    <a:pt x="3348080" y="568490"/>
                  </a:lnTo>
                  <a:lnTo>
                    <a:pt x="3311027" y="587390"/>
                  </a:lnTo>
                  <a:lnTo>
                    <a:pt x="3296896" y="590064"/>
                  </a:lnTo>
                  <a:lnTo>
                    <a:pt x="3296186" y="590064"/>
                  </a:lnTo>
                  <a:lnTo>
                    <a:pt x="3282677" y="590872"/>
                  </a:lnTo>
                  <a:lnTo>
                    <a:pt x="3504636" y="590872"/>
                  </a:lnTo>
                  <a:lnTo>
                    <a:pt x="3521413" y="563019"/>
                  </a:lnTo>
                  <a:lnTo>
                    <a:pt x="3616656" y="385956"/>
                  </a:lnTo>
                  <a:lnTo>
                    <a:pt x="3468692" y="385956"/>
                  </a:lnTo>
                  <a:lnTo>
                    <a:pt x="3283671" y="11936"/>
                  </a:lnTo>
                  <a:close/>
                </a:path>
                <a:path w="9519920" h="3242945">
                  <a:moveTo>
                    <a:pt x="3817843" y="11936"/>
                  </a:moveTo>
                  <a:lnTo>
                    <a:pt x="3659681" y="11936"/>
                  </a:lnTo>
                  <a:lnTo>
                    <a:pt x="3468692" y="385956"/>
                  </a:lnTo>
                  <a:lnTo>
                    <a:pt x="3616656" y="385956"/>
                  </a:lnTo>
                  <a:lnTo>
                    <a:pt x="3817843" y="11936"/>
                  </a:lnTo>
                  <a:close/>
                </a:path>
                <a:path w="9519920" h="3242945">
                  <a:moveTo>
                    <a:pt x="4027717" y="11936"/>
                  </a:moveTo>
                  <a:lnTo>
                    <a:pt x="3894423" y="11936"/>
                  </a:lnTo>
                  <a:lnTo>
                    <a:pt x="3894423" y="708250"/>
                  </a:lnTo>
                  <a:lnTo>
                    <a:pt x="4045622" y="708250"/>
                  </a:lnTo>
                  <a:lnTo>
                    <a:pt x="4045622" y="299414"/>
                  </a:lnTo>
                  <a:lnTo>
                    <a:pt x="4200865" y="299414"/>
                  </a:lnTo>
                  <a:lnTo>
                    <a:pt x="4027717" y="11936"/>
                  </a:lnTo>
                  <a:close/>
                </a:path>
                <a:path w="9519920" h="3242945">
                  <a:moveTo>
                    <a:pt x="4678672" y="291457"/>
                  </a:moveTo>
                  <a:lnTo>
                    <a:pt x="4527073" y="291457"/>
                  </a:lnTo>
                  <a:lnTo>
                    <a:pt x="4528068" y="708250"/>
                  </a:lnTo>
                  <a:lnTo>
                    <a:pt x="4679268" y="708250"/>
                  </a:lnTo>
                  <a:lnTo>
                    <a:pt x="4678684" y="299414"/>
                  </a:lnTo>
                  <a:lnTo>
                    <a:pt x="4678672" y="291457"/>
                  </a:lnTo>
                  <a:close/>
                </a:path>
                <a:path w="9519920" h="3242945">
                  <a:moveTo>
                    <a:pt x="4200865" y="299414"/>
                  </a:moveTo>
                  <a:lnTo>
                    <a:pt x="4045622" y="299414"/>
                  </a:lnTo>
                  <a:lnTo>
                    <a:pt x="4250537" y="634640"/>
                  </a:lnTo>
                  <a:lnTo>
                    <a:pt x="4322158" y="634640"/>
                  </a:lnTo>
                  <a:lnTo>
                    <a:pt x="4435604" y="444646"/>
                  </a:lnTo>
                  <a:lnTo>
                    <a:pt x="4288337" y="444646"/>
                  </a:lnTo>
                  <a:lnTo>
                    <a:pt x="4200865" y="299414"/>
                  </a:lnTo>
                  <a:close/>
                </a:path>
                <a:path w="9519920" h="3242945">
                  <a:moveTo>
                    <a:pt x="4678273" y="11936"/>
                  </a:moveTo>
                  <a:lnTo>
                    <a:pt x="4544979" y="11936"/>
                  </a:lnTo>
                  <a:lnTo>
                    <a:pt x="4288337" y="444646"/>
                  </a:lnTo>
                  <a:lnTo>
                    <a:pt x="4435604" y="444646"/>
                  </a:lnTo>
                  <a:lnTo>
                    <a:pt x="4527073" y="291457"/>
                  </a:lnTo>
                  <a:lnTo>
                    <a:pt x="4678672" y="291457"/>
                  </a:lnTo>
                  <a:lnTo>
                    <a:pt x="4678273" y="11936"/>
                  </a:lnTo>
                  <a:close/>
                </a:path>
                <a:path w="9519920" h="3242945">
                  <a:moveTo>
                    <a:pt x="5378457" y="11936"/>
                  </a:moveTo>
                  <a:lnTo>
                    <a:pt x="4852243" y="11936"/>
                  </a:lnTo>
                  <a:lnTo>
                    <a:pt x="4852243" y="708250"/>
                  </a:lnTo>
                  <a:lnTo>
                    <a:pt x="5391388" y="708250"/>
                  </a:lnTo>
                  <a:lnTo>
                    <a:pt x="5391388" y="578935"/>
                  </a:lnTo>
                  <a:lnTo>
                    <a:pt x="5012395" y="578935"/>
                  </a:lnTo>
                  <a:lnTo>
                    <a:pt x="5012395" y="417788"/>
                  </a:lnTo>
                  <a:lnTo>
                    <a:pt x="5335683" y="417788"/>
                  </a:lnTo>
                  <a:lnTo>
                    <a:pt x="5335683" y="292452"/>
                  </a:lnTo>
                  <a:lnTo>
                    <a:pt x="5012395" y="292452"/>
                  </a:lnTo>
                  <a:lnTo>
                    <a:pt x="5012395" y="141252"/>
                  </a:lnTo>
                  <a:lnTo>
                    <a:pt x="5378457" y="141252"/>
                  </a:lnTo>
                  <a:lnTo>
                    <a:pt x="5378457" y="11936"/>
                  </a:lnTo>
                  <a:close/>
                </a:path>
                <a:path w="9519920" h="3242945">
                  <a:moveTo>
                    <a:pt x="5682698" y="11936"/>
                  </a:moveTo>
                  <a:lnTo>
                    <a:pt x="5521551" y="11936"/>
                  </a:lnTo>
                  <a:lnTo>
                    <a:pt x="5521551" y="708250"/>
                  </a:lnTo>
                  <a:lnTo>
                    <a:pt x="5682698" y="708250"/>
                  </a:lnTo>
                  <a:lnTo>
                    <a:pt x="5682698" y="422762"/>
                  </a:lnTo>
                  <a:lnTo>
                    <a:pt x="6160170" y="422762"/>
                  </a:lnTo>
                  <a:lnTo>
                    <a:pt x="6160170" y="286483"/>
                  </a:lnTo>
                  <a:lnTo>
                    <a:pt x="5682698" y="286483"/>
                  </a:lnTo>
                  <a:lnTo>
                    <a:pt x="5682698" y="11936"/>
                  </a:lnTo>
                  <a:close/>
                </a:path>
                <a:path w="9519920" h="3242945">
                  <a:moveTo>
                    <a:pt x="6160170" y="422762"/>
                  </a:moveTo>
                  <a:lnTo>
                    <a:pt x="5999023" y="422762"/>
                  </a:lnTo>
                  <a:lnTo>
                    <a:pt x="5999023" y="708250"/>
                  </a:lnTo>
                  <a:lnTo>
                    <a:pt x="6160170" y="708250"/>
                  </a:lnTo>
                  <a:lnTo>
                    <a:pt x="6160170" y="422762"/>
                  </a:lnTo>
                  <a:close/>
                </a:path>
                <a:path w="9519920" h="3242945">
                  <a:moveTo>
                    <a:pt x="6160170" y="11936"/>
                  </a:moveTo>
                  <a:lnTo>
                    <a:pt x="5999023" y="11936"/>
                  </a:lnTo>
                  <a:lnTo>
                    <a:pt x="5999023" y="286483"/>
                  </a:lnTo>
                  <a:lnTo>
                    <a:pt x="6160170" y="286483"/>
                  </a:lnTo>
                  <a:lnTo>
                    <a:pt x="6160170" y="11936"/>
                  </a:lnTo>
                  <a:close/>
                </a:path>
                <a:path w="9519920" h="3242945">
                  <a:moveTo>
                    <a:pt x="6643992" y="143241"/>
                  </a:moveTo>
                  <a:lnTo>
                    <a:pt x="6484834" y="143241"/>
                  </a:lnTo>
                  <a:lnTo>
                    <a:pt x="6484834" y="708250"/>
                  </a:lnTo>
                  <a:lnTo>
                    <a:pt x="6643992" y="708250"/>
                  </a:lnTo>
                  <a:lnTo>
                    <a:pt x="6643992" y="143241"/>
                  </a:lnTo>
                  <a:close/>
                </a:path>
                <a:path w="9519920" h="3242945">
                  <a:moveTo>
                    <a:pt x="6866813" y="11936"/>
                  </a:moveTo>
                  <a:lnTo>
                    <a:pt x="6263009" y="11936"/>
                  </a:lnTo>
                  <a:lnTo>
                    <a:pt x="6263009" y="143241"/>
                  </a:lnTo>
                  <a:lnTo>
                    <a:pt x="6866813" y="143241"/>
                  </a:lnTo>
                  <a:lnTo>
                    <a:pt x="6866813" y="11936"/>
                  </a:lnTo>
                  <a:close/>
                </a:path>
                <a:path w="9519920" h="3242945">
                  <a:moveTo>
                    <a:pt x="7128148" y="11936"/>
                  </a:moveTo>
                  <a:lnTo>
                    <a:pt x="6967996" y="11936"/>
                  </a:lnTo>
                  <a:lnTo>
                    <a:pt x="6967996" y="708250"/>
                  </a:lnTo>
                  <a:lnTo>
                    <a:pt x="7120190" y="708250"/>
                  </a:lnTo>
                  <a:lnTo>
                    <a:pt x="7298359" y="465535"/>
                  </a:lnTo>
                  <a:lnTo>
                    <a:pt x="7128148" y="465535"/>
                  </a:lnTo>
                  <a:lnTo>
                    <a:pt x="7128148" y="11936"/>
                  </a:lnTo>
                  <a:close/>
                </a:path>
                <a:path w="9519920" h="3242945">
                  <a:moveTo>
                    <a:pt x="7611588" y="255646"/>
                  </a:moveTo>
                  <a:lnTo>
                    <a:pt x="7452431" y="255646"/>
                  </a:lnTo>
                  <a:lnTo>
                    <a:pt x="7452431" y="708250"/>
                  </a:lnTo>
                  <a:lnTo>
                    <a:pt x="7611588" y="708250"/>
                  </a:lnTo>
                  <a:lnTo>
                    <a:pt x="7611588" y="255646"/>
                  </a:lnTo>
                  <a:close/>
                </a:path>
                <a:path w="9519920" h="3242945">
                  <a:moveTo>
                    <a:pt x="7611588" y="11936"/>
                  </a:moveTo>
                  <a:lnTo>
                    <a:pt x="7460389" y="11936"/>
                  </a:lnTo>
                  <a:lnTo>
                    <a:pt x="7128148" y="465535"/>
                  </a:lnTo>
                  <a:lnTo>
                    <a:pt x="7298359" y="465535"/>
                  </a:lnTo>
                  <a:lnTo>
                    <a:pt x="7452431" y="255646"/>
                  </a:lnTo>
                  <a:lnTo>
                    <a:pt x="7611588" y="255646"/>
                  </a:lnTo>
                  <a:lnTo>
                    <a:pt x="7611588" y="11936"/>
                  </a:lnTo>
                  <a:close/>
                </a:path>
                <a:path w="9519920" h="3242945">
                  <a:moveTo>
                    <a:pt x="160152" y="1205617"/>
                  </a:moveTo>
                  <a:lnTo>
                    <a:pt x="0" y="1205617"/>
                  </a:lnTo>
                  <a:lnTo>
                    <a:pt x="0" y="1901931"/>
                  </a:lnTo>
                  <a:lnTo>
                    <a:pt x="919134" y="1901931"/>
                  </a:lnTo>
                  <a:lnTo>
                    <a:pt x="919134" y="1770626"/>
                  </a:lnTo>
                  <a:lnTo>
                    <a:pt x="160152" y="1770626"/>
                  </a:lnTo>
                  <a:lnTo>
                    <a:pt x="160152" y="1205617"/>
                  </a:lnTo>
                  <a:close/>
                </a:path>
                <a:path w="9519920" h="3242945">
                  <a:moveTo>
                    <a:pt x="540140" y="1205617"/>
                  </a:moveTo>
                  <a:lnTo>
                    <a:pt x="379988" y="1205617"/>
                  </a:lnTo>
                  <a:lnTo>
                    <a:pt x="379988" y="1770626"/>
                  </a:lnTo>
                  <a:lnTo>
                    <a:pt x="540140" y="1770626"/>
                  </a:lnTo>
                  <a:lnTo>
                    <a:pt x="540140" y="1205617"/>
                  </a:lnTo>
                  <a:close/>
                </a:path>
                <a:path w="9519920" h="3242945">
                  <a:moveTo>
                    <a:pt x="919134" y="1205617"/>
                  </a:moveTo>
                  <a:lnTo>
                    <a:pt x="758982" y="1205617"/>
                  </a:lnTo>
                  <a:lnTo>
                    <a:pt x="758982" y="1770626"/>
                  </a:lnTo>
                  <a:lnTo>
                    <a:pt x="919134" y="1770626"/>
                  </a:lnTo>
                  <a:lnTo>
                    <a:pt x="919134" y="1205617"/>
                  </a:lnTo>
                  <a:close/>
                </a:path>
                <a:path w="9519920" h="3242945">
                  <a:moveTo>
                    <a:pt x="1252028" y="1205617"/>
                  </a:moveTo>
                  <a:lnTo>
                    <a:pt x="1091876" y="1205617"/>
                  </a:lnTo>
                  <a:lnTo>
                    <a:pt x="1091876" y="1901931"/>
                  </a:lnTo>
                  <a:lnTo>
                    <a:pt x="1252028" y="1901931"/>
                  </a:lnTo>
                  <a:lnTo>
                    <a:pt x="1252028" y="1205617"/>
                  </a:lnTo>
                  <a:close/>
                </a:path>
                <a:path w="9519920" h="3242945">
                  <a:moveTo>
                    <a:pt x="2031068" y="1205617"/>
                  </a:moveTo>
                  <a:lnTo>
                    <a:pt x="1706784" y="1205617"/>
                  </a:lnTo>
                  <a:lnTo>
                    <a:pt x="1706784" y="1901931"/>
                  </a:lnTo>
                  <a:lnTo>
                    <a:pt x="2049968" y="1901931"/>
                  </a:lnTo>
                  <a:lnTo>
                    <a:pt x="2111330" y="1898698"/>
                  </a:lnTo>
                  <a:lnTo>
                    <a:pt x="2165108" y="1889000"/>
                  </a:lnTo>
                  <a:lnTo>
                    <a:pt x="2211301" y="1872835"/>
                  </a:lnTo>
                  <a:lnTo>
                    <a:pt x="2249909" y="1850205"/>
                  </a:lnTo>
                  <a:lnTo>
                    <a:pt x="2280808" y="1821793"/>
                  </a:lnTo>
                  <a:lnTo>
                    <a:pt x="2302879" y="1788283"/>
                  </a:lnTo>
                  <a:lnTo>
                    <a:pt x="2304841" y="1782563"/>
                  </a:lnTo>
                  <a:lnTo>
                    <a:pt x="1866937" y="1782563"/>
                  </a:lnTo>
                  <a:lnTo>
                    <a:pt x="1866937" y="1606495"/>
                  </a:lnTo>
                  <a:lnTo>
                    <a:pt x="2290617" y="1606495"/>
                  </a:lnTo>
                  <a:lnTo>
                    <a:pt x="2286715" y="1600527"/>
                  </a:lnTo>
                  <a:lnTo>
                    <a:pt x="2267939" y="1580632"/>
                  </a:lnTo>
                  <a:lnTo>
                    <a:pt x="2245433" y="1563722"/>
                  </a:lnTo>
                  <a:lnTo>
                    <a:pt x="2219197" y="1549795"/>
                  </a:lnTo>
                  <a:lnTo>
                    <a:pt x="2189230" y="1538853"/>
                  </a:lnTo>
                  <a:lnTo>
                    <a:pt x="2211301" y="1526419"/>
                  </a:lnTo>
                  <a:lnTo>
                    <a:pt x="2230761" y="1511995"/>
                  </a:lnTo>
                  <a:lnTo>
                    <a:pt x="2247609" y="1495582"/>
                  </a:lnTo>
                  <a:lnTo>
                    <a:pt x="2248763" y="1494090"/>
                  </a:lnTo>
                  <a:lnTo>
                    <a:pt x="1866937" y="1494090"/>
                  </a:lnTo>
                  <a:lnTo>
                    <a:pt x="1866937" y="1324985"/>
                  </a:lnTo>
                  <a:lnTo>
                    <a:pt x="2276435" y="1324985"/>
                  </a:lnTo>
                  <a:lnTo>
                    <a:pt x="2270799" y="1309070"/>
                  </a:lnTo>
                  <a:lnTo>
                    <a:pt x="2220067" y="1252370"/>
                  </a:lnTo>
                  <a:lnTo>
                    <a:pt x="2182889" y="1231916"/>
                  </a:lnTo>
                  <a:lnTo>
                    <a:pt x="2138996" y="1217305"/>
                  </a:lnTo>
                  <a:lnTo>
                    <a:pt x="2088389" y="1208539"/>
                  </a:lnTo>
                  <a:lnTo>
                    <a:pt x="2031068" y="1205617"/>
                  </a:lnTo>
                  <a:close/>
                </a:path>
                <a:path w="9519920" h="3242945">
                  <a:moveTo>
                    <a:pt x="2290617" y="1606495"/>
                  </a:moveTo>
                  <a:lnTo>
                    <a:pt x="2043999" y="1606495"/>
                  </a:lnTo>
                  <a:lnTo>
                    <a:pt x="2093612" y="1611904"/>
                  </a:lnTo>
                  <a:lnTo>
                    <a:pt x="2129049" y="1628131"/>
                  </a:lnTo>
                  <a:lnTo>
                    <a:pt x="2150312" y="1655175"/>
                  </a:lnTo>
                  <a:lnTo>
                    <a:pt x="2157399" y="1693037"/>
                  </a:lnTo>
                  <a:lnTo>
                    <a:pt x="2150312" y="1732205"/>
                  </a:lnTo>
                  <a:lnTo>
                    <a:pt x="2129049" y="1760182"/>
                  </a:lnTo>
                  <a:lnTo>
                    <a:pt x="2093612" y="1776968"/>
                  </a:lnTo>
                  <a:lnTo>
                    <a:pt x="2043999" y="1782563"/>
                  </a:lnTo>
                  <a:lnTo>
                    <a:pt x="2304841" y="1782563"/>
                  </a:lnTo>
                  <a:lnTo>
                    <a:pt x="2316121" y="1749675"/>
                  </a:lnTo>
                  <a:lnTo>
                    <a:pt x="2320535" y="1705969"/>
                  </a:lnTo>
                  <a:lnTo>
                    <a:pt x="2318422" y="1675878"/>
                  </a:lnTo>
                  <a:lnTo>
                    <a:pt x="2312080" y="1648274"/>
                  </a:lnTo>
                  <a:lnTo>
                    <a:pt x="2301511" y="1623157"/>
                  </a:lnTo>
                  <a:lnTo>
                    <a:pt x="2290617" y="1606495"/>
                  </a:lnTo>
                  <a:close/>
                </a:path>
                <a:path w="9519920" h="3242945">
                  <a:moveTo>
                    <a:pt x="2276435" y="1324985"/>
                  </a:moveTo>
                  <a:lnTo>
                    <a:pt x="2017142" y="1324985"/>
                  </a:lnTo>
                  <a:lnTo>
                    <a:pt x="2041450" y="1326353"/>
                  </a:lnTo>
                  <a:lnTo>
                    <a:pt x="2062651" y="1330456"/>
                  </a:lnTo>
                  <a:lnTo>
                    <a:pt x="2107911" y="1358993"/>
                  </a:lnTo>
                  <a:lnTo>
                    <a:pt x="2123578" y="1409538"/>
                  </a:lnTo>
                  <a:lnTo>
                    <a:pt x="2121900" y="1429184"/>
                  </a:lnTo>
                  <a:lnTo>
                    <a:pt x="2096720" y="1473201"/>
                  </a:lnTo>
                  <a:lnTo>
                    <a:pt x="2041886" y="1492785"/>
                  </a:lnTo>
                  <a:lnTo>
                    <a:pt x="2017142" y="1494090"/>
                  </a:lnTo>
                  <a:lnTo>
                    <a:pt x="2248763" y="1494090"/>
                  </a:lnTo>
                  <a:lnTo>
                    <a:pt x="2273161" y="1456539"/>
                  </a:lnTo>
                  <a:lnTo>
                    <a:pt x="2286093" y="1410781"/>
                  </a:lnTo>
                  <a:lnTo>
                    <a:pt x="2287709" y="1385664"/>
                  </a:lnTo>
                  <a:lnTo>
                    <a:pt x="2283482" y="1344880"/>
                  </a:lnTo>
                  <a:lnTo>
                    <a:pt x="2276435" y="1324985"/>
                  </a:lnTo>
                  <a:close/>
                </a:path>
                <a:path w="9519920" h="3242945">
                  <a:moveTo>
                    <a:pt x="3147050" y="1618432"/>
                  </a:moveTo>
                  <a:lnTo>
                    <a:pt x="2981357" y="1618432"/>
                  </a:lnTo>
                  <a:lnTo>
                    <a:pt x="2990559" y="1660522"/>
                  </a:lnTo>
                  <a:lnTo>
                    <a:pt x="3004236" y="1700249"/>
                  </a:lnTo>
                  <a:lnTo>
                    <a:pt x="3022390" y="1737614"/>
                  </a:lnTo>
                  <a:lnTo>
                    <a:pt x="3045021" y="1772616"/>
                  </a:lnTo>
                  <a:lnTo>
                    <a:pt x="3072065" y="1804136"/>
                  </a:lnTo>
                  <a:lnTo>
                    <a:pt x="3102466" y="1832051"/>
                  </a:lnTo>
                  <a:lnTo>
                    <a:pt x="3136225" y="1856360"/>
                  </a:lnTo>
                  <a:lnTo>
                    <a:pt x="3173341" y="1877063"/>
                  </a:lnTo>
                  <a:lnTo>
                    <a:pt x="3213131" y="1893165"/>
                  </a:lnTo>
                  <a:lnTo>
                    <a:pt x="3254909" y="1904667"/>
                  </a:lnTo>
                  <a:lnTo>
                    <a:pt x="3298678" y="1911568"/>
                  </a:lnTo>
                  <a:lnTo>
                    <a:pt x="3344436" y="1913868"/>
                  </a:lnTo>
                  <a:lnTo>
                    <a:pt x="3395353" y="1910946"/>
                  </a:lnTo>
                  <a:lnTo>
                    <a:pt x="3443660" y="1902180"/>
                  </a:lnTo>
                  <a:lnTo>
                    <a:pt x="3489356" y="1887570"/>
                  </a:lnTo>
                  <a:lnTo>
                    <a:pt x="3532440" y="1867116"/>
                  </a:lnTo>
                  <a:lnTo>
                    <a:pt x="3572416" y="1841563"/>
                  </a:lnTo>
                  <a:lnTo>
                    <a:pt x="3607791" y="1811659"/>
                  </a:lnTo>
                  <a:lnTo>
                    <a:pt x="3638566" y="1777403"/>
                  </a:lnTo>
                  <a:lnTo>
                    <a:pt x="3639114" y="1776595"/>
                  </a:lnTo>
                  <a:lnTo>
                    <a:pt x="3344436" y="1776595"/>
                  </a:lnTo>
                  <a:lnTo>
                    <a:pt x="3316272" y="1774854"/>
                  </a:lnTo>
                  <a:lnTo>
                    <a:pt x="3264048" y="1760928"/>
                  </a:lnTo>
                  <a:lnTo>
                    <a:pt x="3217856" y="1733386"/>
                  </a:lnTo>
                  <a:lnTo>
                    <a:pt x="3181050" y="1694094"/>
                  </a:lnTo>
                  <a:lnTo>
                    <a:pt x="3154628" y="1643860"/>
                  </a:lnTo>
                  <a:lnTo>
                    <a:pt x="3147050" y="1618432"/>
                  </a:lnTo>
                  <a:close/>
                </a:path>
                <a:path w="9519920" h="3242945">
                  <a:moveTo>
                    <a:pt x="2889842" y="1205617"/>
                  </a:moveTo>
                  <a:lnTo>
                    <a:pt x="2729690" y="1205617"/>
                  </a:lnTo>
                  <a:lnTo>
                    <a:pt x="2729690" y="1901931"/>
                  </a:lnTo>
                  <a:lnTo>
                    <a:pt x="2889842" y="1901931"/>
                  </a:lnTo>
                  <a:lnTo>
                    <a:pt x="2889842" y="1618432"/>
                  </a:lnTo>
                  <a:lnTo>
                    <a:pt x="3147050" y="1618432"/>
                  </a:lnTo>
                  <a:lnTo>
                    <a:pt x="3146235" y="1615697"/>
                  </a:lnTo>
                  <a:lnTo>
                    <a:pt x="3141199" y="1585668"/>
                  </a:lnTo>
                  <a:lnTo>
                    <a:pt x="3139520" y="1553774"/>
                  </a:lnTo>
                  <a:lnTo>
                    <a:pt x="3141199" y="1521881"/>
                  </a:lnTo>
                  <a:lnTo>
                    <a:pt x="3146235" y="1491852"/>
                  </a:lnTo>
                  <a:lnTo>
                    <a:pt x="3150014" y="1479169"/>
                  </a:lnTo>
                  <a:lnTo>
                    <a:pt x="2889842" y="1479169"/>
                  </a:lnTo>
                  <a:lnTo>
                    <a:pt x="2889842" y="1205617"/>
                  </a:lnTo>
                  <a:close/>
                </a:path>
                <a:path w="9519920" h="3242945">
                  <a:moveTo>
                    <a:pt x="3638733" y="1330954"/>
                  </a:moveTo>
                  <a:lnTo>
                    <a:pt x="3344436" y="1330954"/>
                  </a:lnTo>
                  <a:lnTo>
                    <a:pt x="3372599" y="1332695"/>
                  </a:lnTo>
                  <a:lnTo>
                    <a:pt x="3399395" y="1337917"/>
                  </a:lnTo>
                  <a:lnTo>
                    <a:pt x="3448883" y="1358806"/>
                  </a:lnTo>
                  <a:lnTo>
                    <a:pt x="3490661" y="1392379"/>
                  </a:lnTo>
                  <a:lnTo>
                    <a:pt x="3522493" y="1437390"/>
                  </a:lnTo>
                  <a:lnTo>
                    <a:pt x="3542636" y="1491852"/>
                  </a:lnTo>
                  <a:lnTo>
                    <a:pt x="3549351" y="1553774"/>
                  </a:lnTo>
                  <a:lnTo>
                    <a:pt x="3547672" y="1585668"/>
                  </a:lnTo>
                  <a:lnTo>
                    <a:pt x="3534243" y="1643860"/>
                  </a:lnTo>
                  <a:lnTo>
                    <a:pt x="3507821" y="1694094"/>
                  </a:lnTo>
                  <a:lnTo>
                    <a:pt x="3471015" y="1733386"/>
                  </a:lnTo>
                  <a:lnTo>
                    <a:pt x="3424823" y="1760928"/>
                  </a:lnTo>
                  <a:lnTo>
                    <a:pt x="3372599" y="1774854"/>
                  </a:lnTo>
                  <a:lnTo>
                    <a:pt x="3344436" y="1776595"/>
                  </a:lnTo>
                  <a:lnTo>
                    <a:pt x="3639114" y="1776595"/>
                  </a:lnTo>
                  <a:lnTo>
                    <a:pt x="3664740" y="1738795"/>
                  </a:lnTo>
                  <a:lnTo>
                    <a:pt x="3685629" y="1696270"/>
                  </a:lnTo>
                  <a:lnTo>
                    <a:pt x="3700550" y="1651258"/>
                  </a:lnTo>
                  <a:lnTo>
                    <a:pt x="3709503" y="1603760"/>
                  </a:lnTo>
                  <a:lnTo>
                    <a:pt x="3712487" y="1553774"/>
                  </a:lnTo>
                  <a:lnTo>
                    <a:pt x="3709503" y="1503851"/>
                  </a:lnTo>
                  <a:lnTo>
                    <a:pt x="3700550" y="1456539"/>
                  </a:lnTo>
                  <a:lnTo>
                    <a:pt x="3685629" y="1411838"/>
                  </a:lnTo>
                  <a:lnTo>
                    <a:pt x="3664740" y="1369749"/>
                  </a:lnTo>
                  <a:lnTo>
                    <a:pt x="3638733" y="1330954"/>
                  </a:lnTo>
                  <a:close/>
                </a:path>
                <a:path w="9519920" h="3242945">
                  <a:moveTo>
                    <a:pt x="3344436" y="1193681"/>
                  </a:moveTo>
                  <a:lnTo>
                    <a:pt x="3299610" y="1195919"/>
                  </a:lnTo>
                  <a:lnTo>
                    <a:pt x="3256650" y="1202633"/>
                  </a:lnTo>
                  <a:lnTo>
                    <a:pt x="3215555" y="1213824"/>
                  </a:lnTo>
                  <a:lnTo>
                    <a:pt x="3176326" y="1229491"/>
                  </a:lnTo>
                  <a:lnTo>
                    <a:pt x="3139645" y="1249261"/>
                  </a:lnTo>
                  <a:lnTo>
                    <a:pt x="3106197" y="1272762"/>
                  </a:lnTo>
                  <a:lnTo>
                    <a:pt x="3075982" y="1299993"/>
                  </a:lnTo>
                  <a:lnTo>
                    <a:pt x="3049000" y="1330954"/>
                  </a:lnTo>
                  <a:lnTo>
                    <a:pt x="3026245" y="1364464"/>
                  </a:lnTo>
                  <a:lnTo>
                    <a:pt x="3007718" y="1400337"/>
                  </a:lnTo>
                  <a:lnTo>
                    <a:pt x="2993419" y="1438572"/>
                  </a:lnTo>
                  <a:lnTo>
                    <a:pt x="2983347" y="1479169"/>
                  </a:lnTo>
                  <a:lnTo>
                    <a:pt x="3150014" y="1479169"/>
                  </a:lnTo>
                  <a:lnTo>
                    <a:pt x="3154628" y="1463689"/>
                  </a:lnTo>
                  <a:lnTo>
                    <a:pt x="3166378" y="1437390"/>
                  </a:lnTo>
                  <a:lnTo>
                    <a:pt x="3198210" y="1392379"/>
                  </a:lnTo>
                  <a:lnTo>
                    <a:pt x="3239988" y="1358806"/>
                  </a:lnTo>
                  <a:lnTo>
                    <a:pt x="3289476" y="1337917"/>
                  </a:lnTo>
                  <a:lnTo>
                    <a:pt x="3344436" y="1330954"/>
                  </a:lnTo>
                  <a:lnTo>
                    <a:pt x="3638733" y="1330954"/>
                  </a:lnTo>
                  <a:lnTo>
                    <a:pt x="3638566" y="1330705"/>
                  </a:lnTo>
                  <a:lnTo>
                    <a:pt x="3607791" y="1296138"/>
                  </a:lnTo>
                  <a:lnTo>
                    <a:pt x="3572416" y="1266047"/>
                  </a:lnTo>
                  <a:lnTo>
                    <a:pt x="3532440" y="1240433"/>
                  </a:lnTo>
                  <a:lnTo>
                    <a:pt x="3489356" y="1219979"/>
                  </a:lnTo>
                  <a:lnTo>
                    <a:pt x="3443660" y="1205369"/>
                  </a:lnTo>
                  <a:lnTo>
                    <a:pt x="3395353" y="1196603"/>
                  </a:lnTo>
                  <a:lnTo>
                    <a:pt x="3344436" y="1193681"/>
                  </a:lnTo>
                  <a:close/>
                </a:path>
                <a:path w="9519920" h="3242945">
                  <a:moveTo>
                    <a:pt x="4139484" y="1205617"/>
                  </a:moveTo>
                  <a:lnTo>
                    <a:pt x="3838080" y="1205617"/>
                  </a:lnTo>
                  <a:lnTo>
                    <a:pt x="3838080" y="1901931"/>
                  </a:lnTo>
                  <a:lnTo>
                    <a:pt x="3999227" y="1901931"/>
                  </a:lnTo>
                  <a:lnTo>
                    <a:pt x="3999227" y="1709948"/>
                  </a:lnTo>
                  <a:lnTo>
                    <a:pt x="4139484" y="1709948"/>
                  </a:lnTo>
                  <a:lnTo>
                    <a:pt x="4184185" y="1708082"/>
                  </a:lnTo>
                  <a:lnTo>
                    <a:pt x="4225778" y="1702487"/>
                  </a:lnTo>
                  <a:lnTo>
                    <a:pt x="4264261" y="1693161"/>
                  </a:lnTo>
                  <a:lnTo>
                    <a:pt x="4331965" y="1663071"/>
                  </a:lnTo>
                  <a:lnTo>
                    <a:pt x="4384686" y="1619302"/>
                  </a:lnTo>
                  <a:lnTo>
                    <a:pt x="4412546" y="1578643"/>
                  </a:lnTo>
                  <a:lnTo>
                    <a:pt x="3999227" y="1578643"/>
                  </a:lnTo>
                  <a:lnTo>
                    <a:pt x="3999227" y="1336922"/>
                  </a:lnTo>
                  <a:lnTo>
                    <a:pt x="4412100" y="1336922"/>
                  </a:lnTo>
                  <a:lnTo>
                    <a:pt x="4405079" y="1323991"/>
                  </a:lnTo>
                  <a:lnTo>
                    <a:pt x="4360315" y="1273757"/>
                  </a:lnTo>
                  <a:lnTo>
                    <a:pt x="4299637" y="1236454"/>
                  </a:lnTo>
                  <a:lnTo>
                    <a:pt x="4225778" y="1213327"/>
                  </a:lnTo>
                  <a:lnTo>
                    <a:pt x="4184185" y="1207545"/>
                  </a:lnTo>
                  <a:lnTo>
                    <a:pt x="4139484" y="1205617"/>
                  </a:lnTo>
                  <a:close/>
                </a:path>
                <a:path w="9519920" h="3242945">
                  <a:moveTo>
                    <a:pt x="4412100" y="1336922"/>
                  </a:moveTo>
                  <a:lnTo>
                    <a:pt x="4130532" y="1336922"/>
                  </a:lnTo>
                  <a:lnTo>
                    <a:pt x="4164664" y="1338912"/>
                  </a:lnTo>
                  <a:lnTo>
                    <a:pt x="4194444" y="1344880"/>
                  </a:lnTo>
                  <a:lnTo>
                    <a:pt x="4240947" y="1368754"/>
                  </a:lnTo>
                  <a:lnTo>
                    <a:pt x="4269297" y="1406554"/>
                  </a:lnTo>
                  <a:lnTo>
                    <a:pt x="4278747" y="1458280"/>
                  </a:lnTo>
                  <a:lnTo>
                    <a:pt x="4276385" y="1485511"/>
                  </a:lnTo>
                  <a:lnTo>
                    <a:pt x="4257485" y="1530274"/>
                  </a:lnTo>
                  <a:lnTo>
                    <a:pt x="4219871" y="1561297"/>
                  </a:lnTo>
                  <a:lnTo>
                    <a:pt x="4164664" y="1576715"/>
                  </a:lnTo>
                  <a:lnTo>
                    <a:pt x="4130532" y="1578643"/>
                  </a:lnTo>
                  <a:lnTo>
                    <a:pt x="4412546" y="1578643"/>
                  </a:lnTo>
                  <a:lnTo>
                    <a:pt x="4421181" y="1562540"/>
                  </a:lnTo>
                  <a:lnTo>
                    <a:pt x="4432638" y="1530274"/>
                  </a:lnTo>
                  <a:lnTo>
                    <a:pt x="4439583" y="1495396"/>
                  </a:lnTo>
                  <a:lnTo>
                    <a:pt x="4441884" y="1458280"/>
                  </a:lnTo>
                  <a:lnTo>
                    <a:pt x="4439583" y="1420791"/>
                  </a:lnTo>
                  <a:lnTo>
                    <a:pt x="4432682" y="1385913"/>
                  </a:lnTo>
                  <a:lnTo>
                    <a:pt x="4421181" y="1353646"/>
                  </a:lnTo>
                  <a:lnTo>
                    <a:pt x="4412100" y="1336922"/>
                  </a:lnTo>
                  <a:close/>
                </a:path>
                <a:path w="9519920" h="3242945">
                  <a:moveTo>
                    <a:pt x="4708340" y="1205617"/>
                  </a:moveTo>
                  <a:lnTo>
                    <a:pt x="4548188" y="1205617"/>
                  </a:lnTo>
                  <a:lnTo>
                    <a:pt x="4548188" y="1901931"/>
                  </a:lnTo>
                  <a:lnTo>
                    <a:pt x="4700382" y="1901931"/>
                  </a:lnTo>
                  <a:lnTo>
                    <a:pt x="4878551" y="1659216"/>
                  </a:lnTo>
                  <a:lnTo>
                    <a:pt x="4708340" y="1659216"/>
                  </a:lnTo>
                  <a:lnTo>
                    <a:pt x="4708340" y="1205617"/>
                  </a:lnTo>
                  <a:close/>
                </a:path>
                <a:path w="9519920" h="3242945">
                  <a:moveTo>
                    <a:pt x="5191781" y="1449327"/>
                  </a:moveTo>
                  <a:lnTo>
                    <a:pt x="5032624" y="1449327"/>
                  </a:lnTo>
                  <a:lnTo>
                    <a:pt x="5032624" y="1901931"/>
                  </a:lnTo>
                  <a:lnTo>
                    <a:pt x="5191781" y="1901931"/>
                  </a:lnTo>
                  <a:lnTo>
                    <a:pt x="5191781" y="1449327"/>
                  </a:lnTo>
                  <a:close/>
                </a:path>
                <a:path w="9519920" h="3242945">
                  <a:moveTo>
                    <a:pt x="5191781" y="1205617"/>
                  </a:moveTo>
                  <a:lnTo>
                    <a:pt x="5040582" y="1205617"/>
                  </a:lnTo>
                  <a:lnTo>
                    <a:pt x="4708340" y="1659216"/>
                  </a:lnTo>
                  <a:lnTo>
                    <a:pt x="4878551" y="1659216"/>
                  </a:lnTo>
                  <a:lnTo>
                    <a:pt x="5032624" y="1449327"/>
                  </a:lnTo>
                  <a:lnTo>
                    <a:pt x="5191781" y="1449327"/>
                  </a:lnTo>
                  <a:lnTo>
                    <a:pt x="5191781" y="1205617"/>
                  </a:lnTo>
                  <a:close/>
                </a:path>
                <a:path w="9519920" h="3242945">
                  <a:moveTo>
                    <a:pt x="6078493" y="1770626"/>
                  </a:moveTo>
                  <a:lnTo>
                    <a:pt x="5289669" y="1770626"/>
                  </a:lnTo>
                  <a:lnTo>
                    <a:pt x="5288674" y="2046168"/>
                  </a:lnTo>
                  <a:lnTo>
                    <a:pt x="5437884" y="2046168"/>
                  </a:lnTo>
                  <a:lnTo>
                    <a:pt x="5437884" y="1901931"/>
                  </a:lnTo>
                  <a:lnTo>
                    <a:pt x="6078493" y="1901931"/>
                  </a:lnTo>
                  <a:lnTo>
                    <a:pt x="6078493" y="1770626"/>
                  </a:lnTo>
                  <a:close/>
                </a:path>
                <a:path w="9519920" h="3242945">
                  <a:moveTo>
                    <a:pt x="6078493" y="1901931"/>
                  </a:moveTo>
                  <a:lnTo>
                    <a:pt x="5929283" y="1901931"/>
                  </a:lnTo>
                  <a:lnTo>
                    <a:pt x="5929283" y="2046168"/>
                  </a:lnTo>
                  <a:lnTo>
                    <a:pt x="6078493" y="2046168"/>
                  </a:lnTo>
                  <a:lnTo>
                    <a:pt x="6078493" y="1901931"/>
                  </a:lnTo>
                  <a:close/>
                </a:path>
                <a:path w="9519920" h="3242945">
                  <a:moveTo>
                    <a:pt x="5981009" y="1205617"/>
                  </a:moveTo>
                  <a:lnTo>
                    <a:pt x="5445842" y="1205617"/>
                  </a:lnTo>
                  <a:lnTo>
                    <a:pt x="5437884" y="1423464"/>
                  </a:lnTo>
                  <a:lnTo>
                    <a:pt x="5434701" y="1486849"/>
                  </a:lnTo>
                  <a:lnTo>
                    <a:pt x="5429927" y="1544106"/>
                  </a:lnTo>
                  <a:lnTo>
                    <a:pt x="5423560" y="1595235"/>
                  </a:lnTo>
                  <a:lnTo>
                    <a:pt x="5415603" y="1640237"/>
                  </a:lnTo>
                  <a:lnTo>
                    <a:pt x="5406053" y="1679111"/>
                  </a:lnTo>
                  <a:lnTo>
                    <a:pt x="5390821" y="1718403"/>
                  </a:lnTo>
                  <a:lnTo>
                    <a:pt x="5346555" y="1764161"/>
                  </a:lnTo>
                  <a:lnTo>
                    <a:pt x="5317522" y="1770626"/>
                  </a:lnTo>
                  <a:lnTo>
                    <a:pt x="5510500" y="1770626"/>
                  </a:lnTo>
                  <a:lnTo>
                    <a:pt x="5539099" y="1719895"/>
                  </a:lnTo>
                  <a:lnTo>
                    <a:pt x="5559242" y="1647279"/>
                  </a:lnTo>
                  <a:lnTo>
                    <a:pt x="5566516" y="1602516"/>
                  </a:lnTo>
                  <a:lnTo>
                    <a:pt x="5572422" y="1552780"/>
                  </a:lnTo>
                  <a:lnTo>
                    <a:pt x="5576961" y="1498069"/>
                  </a:lnTo>
                  <a:lnTo>
                    <a:pt x="5580132" y="1438385"/>
                  </a:lnTo>
                  <a:lnTo>
                    <a:pt x="5583115" y="1336922"/>
                  </a:lnTo>
                  <a:lnTo>
                    <a:pt x="5981009" y="1336922"/>
                  </a:lnTo>
                  <a:lnTo>
                    <a:pt x="5981009" y="1205617"/>
                  </a:lnTo>
                  <a:close/>
                </a:path>
                <a:path w="9519920" h="3242945">
                  <a:moveTo>
                    <a:pt x="5981009" y="1336922"/>
                  </a:moveTo>
                  <a:lnTo>
                    <a:pt x="5821852" y="1336922"/>
                  </a:lnTo>
                  <a:lnTo>
                    <a:pt x="5821852" y="1770626"/>
                  </a:lnTo>
                  <a:lnTo>
                    <a:pt x="5981009" y="1770626"/>
                  </a:lnTo>
                  <a:lnTo>
                    <a:pt x="5981009" y="1336922"/>
                  </a:lnTo>
                  <a:close/>
                </a:path>
                <a:path w="9519920" h="3242945">
                  <a:moveTo>
                    <a:pt x="6347126" y="1205617"/>
                  </a:moveTo>
                  <a:lnTo>
                    <a:pt x="6186974" y="1205617"/>
                  </a:lnTo>
                  <a:lnTo>
                    <a:pt x="6186974" y="1901931"/>
                  </a:lnTo>
                  <a:lnTo>
                    <a:pt x="6339168" y="1901931"/>
                  </a:lnTo>
                  <a:lnTo>
                    <a:pt x="6517337" y="1659216"/>
                  </a:lnTo>
                  <a:lnTo>
                    <a:pt x="6347126" y="1659216"/>
                  </a:lnTo>
                  <a:lnTo>
                    <a:pt x="6347126" y="1205617"/>
                  </a:lnTo>
                  <a:close/>
                </a:path>
                <a:path w="9519920" h="3242945">
                  <a:moveTo>
                    <a:pt x="6830566" y="1449327"/>
                  </a:moveTo>
                  <a:lnTo>
                    <a:pt x="6671409" y="1449327"/>
                  </a:lnTo>
                  <a:lnTo>
                    <a:pt x="6671409" y="1901931"/>
                  </a:lnTo>
                  <a:lnTo>
                    <a:pt x="6830566" y="1901931"/>
                  </a:lnTo>
                  <a:lnTo>
                    <a:pt x="6830566" y="1449327"/>
                  </a:lnTo>
                  <a:close/>
                </a:path>
                <a:path w="9519920" h="3242945">
                  <a:moveTo>
                    <a:pt x="6830566" y="1205617"/>
                  </a:moveTo>
                  <a:lnTo>
                    <a:pt x="6679367" y="1205617"/>
                  </a:lnTo>
                  <a:lnTo>
                    <a:pt x="6347126" y="1659216"/>
                  </a:lnTo>
                  <a:lnTo>
                    <a:pt x="6517337" y="1659216"/>
                  </a:lnTo>
                  <a:lnTo>
                    <a:pt x="6671409" y="1449327"/>
                  </a:lnTo>
                  <a:lnTo>
                    <a:pt x="6830566" y="1449327"/>
                  </a:lnTo>
                  <a:lnTo>
                    <a:pt x="6830566" y="1205617"/>
                  </a:lnTo>
                  <a:close/>
                </a:path>
                <a:path w="9519920" h="3242945">
                  <a:moveTo>
                    <a:pt x="7556482" y="1651258"/>
                  </a:moveTo>
                  <a:lnTo>
                    <a:pt x="7397324" y="1651258"/>
                  </a:lnTo>
                  <a:lnTo>
                    <a:pt x="7397324" y="1901931"/>
                  </a:lnTo>
                  <a:lnTo>
                    <a:pt x="7556482" y="1901931"/>
                  </a:lnTo>
                  <a:lnTo>
                    <a:pt x="7556482" y="1651258"/>
                  </a:lnTo>
                  <a:close/>
                </a:path>
                <a:path w="9519920" h="3242945">
                  <a:moveTo>
                    <a:pt x="7098904" y="1205617"/>
                  </a:moveTo>
                  <a:lnTo>
                    <a:pt x="6939746" y="1205617"/>
                  </a:lnTo>
                  <a:lnTo>
                    <a:pt x="6939746" y="1423464"/>
                  </a:lnTo>
                  <a:lnTo>
                    <a:pt x="6944409" y="1482962"/>
                  </a:lnTo>
                  <a:lnTo>
                    <a:pt x="6958398" y="1535123"/>
                  </a:lnTo>
                  <a:lnTo>
                    <a:pt x="6981712" y="1579948"/>
                  </a:lnTo>
                  <a:lnTo>
                    <a:pt x="7014351" y="1617437"/>
                  </a:lnTo>
                  <a:lnTo>
                    <a:pt x="7046820" y="1641430"/>
                  </a:lnTo>
                  <a:lnTo>
                    <a:pt x="7084540" y="1660091"/>
                  </a:lnTo>
                  <a:lnTo>
                    <a:pt x="7127513" y="1673421"/>
                  </a:lnTo>
                  <a:lnTo>
                    <a:pt x="7175737" y="1681419"/>
                  </a:lnTo>
                  <a:lnTo>
                    <a:pt x="7229214" y="1684084"/>
                  </a:lnTo>
                  <a:lnTo>
                    <a:pt x="7268817" y="1682033"/>
                  </a:lnTo>
                  <a:lnTo>
                    <a:pt x="7310036" y="1675878"/>
                  </a:lnTo>
                  <a:lnTo>
                    <a:pt x="7352872" y="1665620"/>
                  </a:lnTo>
                  <a:lnTo>
                    <a:pt x="7397324" y="1651258"/>
                  </a:lnTo>
                  <a:lnTo>
                    <a:pt x="7556482" y="1651258"/>
                  </a:lnTo>
                  <a:lnTo>
                    <a:pt x="7556482" y="1549795"/>
                  </a:lnTo>
                  <a:lnTo>
                    <a:pt x="7248114" y="1549795"/>
                  </a:lnTo>
                  <a:lnTo>
                    <a:pt x="7213920" y="1547557"/>
                  </a:lnTo>
                  <a:lnTo>
                    <a:pt x="7158215" y="1529652"/>
                  </a:lnTo>
                  <a:lnTo>
                    <a:pt x="7120166" y="1493406"/>
                  </a:lnTo>
                  <a:lnTo>
                    <a:pt x="7101266" y="1439193"/>
                  </a:lnTo>
                  <a:lnTo>
                    <a:pt x="7098904" y="1405559"/>
                  </a:lnTo>
                  <a:lnTo>
                    <a:pt x="7098904" y="1205617"/>
                  </a:lnTo>
                  <a:close/>
                </a:path>
                <a:path w="9519920" h="3242945">
                  <a:moveTo>
                    <a:pt x="7556482" y="1205617"/>
                  </a:moveTo>
                  <a:lnTo>
                    <a:pt x="7397324" y="1205617"/>
                  </a:lnTo>
                  <a:lnTo>
                    <a:pt x="7397324" y="1518959"/>
                  </a:lnTo>
                  <a:lnTo>
                    <a:pt x="7361887" y="1532450"/>
                  </a:lnTo>
                  <a:lnTo>
                    <a:pt x="7325206" y="1542086"/>
                  </a:lnTo>
                  <a:lnTo>
                    <a:pt x="7287282" y="1547868"/>
                  </a:lnTo>
                  <a:lnTo>
                    <a:pt x="7248114" y="1549795"/>
                  </a:lnTo>
                  <a:lnTo>
                    <a:pt x="7556482" y="1549795"/>
                  </a:lnTo>
                  <a:lnTo>
                    <a:pt x="7556482" y="1205617"/>
                  </a:lnTo>
                  <a:close/>
                </a:path>
                <a:path w="9519920" h="3242945">
                  <a:moveTo>
                    <a:pt x="7890736" y="1205617"/>
                  </a:moveTo>
                  <a:lnTo>
                    <a:pt x="7729589" y="1205617"/>
                  </a:lnTo>
                  <a:lnTo>
                    <a:pt x="7729589" y="1901931"/>
                  </a:lnTo>
                  <a:lnTo>
                    <a:pt x="7890736" y="1901931"/>
                  </a:lnTo>
                  <a:lnTo>
                    <a:pt x="7890736" y="1616443"/>
                  </a:lnTo>
                  <a:lnTo>
                    <a:pt x="8368208" y="1616443"/>
                  </a:lnTo>
                  <a:lnTo>
                    <a:pt x="8368208" y="1480164"/>
                  </a:lnTo>
                  <a:lnTo>
                    <a:pt x="7890736" y="1480164"/>
                  </a:lnTo>
                  <a:lnTo>
                    <a:pt x="7890736" y="1205617"/>
                  </a:lnTo>
                  <a:close/>
                </a:path>
                <a:path w="9519920" h="3242945">
                  <a:moveTo>
                    <a:pt x="8368208" y="1616443"/>
                  </a:moveTo>
                  <a:lnTo>
                    <a:pt x="8207061" y="1616443"/>
                  </a:lnTo>
                  <a:lnTo>
                    <a:pt x="8207061" y="1901931"/>
                  </a:lnTo>
                  <a:lnTo>
                    <a:pt x="8368208" y="1901931"/>
                  </a:lnTo>
                  <a:lnTo>
                    <a:pt x="8368208" y="1616443"/>
                  </a:lnTo>
                  <a:close/>
                </a:path>
                <a:path w="9519920" h="3242945">
                  <a:moveTo>
                    <a:pt x="8368208" y="1205617"/>
                  </a:moveTo>
                  <a:lnTo>
                    <a:pt x="8207061" y="1205617"/>
                  </a:lnTo>
                  <a:lnTo>
                    <a:pt x="8207061" y="1480164"/>
                  </a:lnTo>
                  <a:lnTo>
                    <a:pt x="8368208" y="1480164"/>
                  </a:lnTo>
                  <a:lnTo>
                    <a:pt x="8368208" y="1205617"/>
                  </a:lnTo>
                  <a:close/>
                </a:path>
                <a:path w="9519920" h="3242945">
                  <a:moveTo>
                    <a:pt x="8702819" y="1205617"/>
                  </a:moveTo>
                  <a:lnTo>
                    <a:pt x="8542667" y="1205617"/>
                  </a:lnTo>
                  <a:lnTo>
                    <a:pt x="8542667" y="1901931"/>
                  </a:lnTo>
                  <a:lnTo>
                    <a:pt x="8702819" y="1901931"/>
                  </a:lnTo>
                  <a:lnTo>
                    <a:pt x="8702819" y="1205617"/>
                  </a:lnTo>
                  <a:close/>
                </a:path>
                <a:path w="9519920" h="3242945">
                  <a:moveTo>
                    <a:pt x="9036016" y="1205617"/>
                  </a:moveTo>
                  <a:lnTo>
                    <a:pt x="8875864" y="1205617"/>
                  </a:lnTo>
                  <a:lnTo>
                    <a:pt x="8875864" y="1901931"/>
                  </a:lnTo>
                  <a:lnTo>
                    <a:pt x="9028058" y="1901931"/>
                  </a:lnTo>
                  <a:lnTo>
                    <a:pt x="9206228" y="1659216"/>
                  </a:lnTo>
                  <a:lnTo>
                    <a:pt x="9036016" y="1659216"/>
                  </a:lnTo>
                  <a:lnTo>
                    <a:pt x="9036016" y="1205617"/>
                  </a:lnTo>
                  <a:close/>
                </a:path>
                <a:path w="9519920" h="3242945">
                  <a:moveTo>
                    <a:pt x="9519457" y="1449327"/>
                  </a:moveTo>
                  <a:lnTo>
                    <a:pt x="9360300" y="1449327"/>
                  </a:lnTo>
                  <a:lnTo>
                    <a:pt x="9360300" y="1901931"/>
                  </a:lnTo>
                  <a:lnTo>
                    <a:pt x="9519457" y="1901931"/>
                  </a:lnTo>
                  <a:lnTo>
                    <a:pt x="9519457" y="1449327"/>
                  </a:lnTo>
                  <a:close/>
                </a:path>
                <a:path w="9519920" h="3242945">
                  <a:moveTo>
                    <a:pt x="9519457" y="1205617"/>
                  </a:moveTo>
                  <a:lnTo>
                    <a:pt x="9368257" y="1205617"/>
                  </a:lnTo>
                  <a:lnTo>
                    <a:pt x="9036016" y="1659216"/>
                  </a:lnTo>
                  <a:lnTo>
                    <a:pt x="9206228" y="1659216"/>
                  </a:lnTo>
                  <a:lnTo>
                    <a:pt x="9360300" y="1449327"/>
                  </a:lnTo>
                  <a:lnTo>
                    <a:pt x="9519457" y="1449327"/>
                  </a:lnTo>
                  <a:lnTo>
                    <a:pt x="9519457" y="1205617"/>
                  </a:lnTo>
                  <a:close/>
                </a:path>
                <a:path w="9519920" h="3242945">
                  <a:moveTo>
                    <a:pt x="9114601" y="1008660"/>
                  </a:moveTo>
                  <a:lnTo>
                    <a:pt x="9004185" y="1008660"/>
                  </a:lnTo>
                  <a:lnTo>
                    <a:pt x="9010098" y="1055164"/>
                  </a:lnTo>
                  <a:lnTo>
                    <a:pt x="9026511" y="1093212"/>
                  </a:lnTo>
                  <a:lnTo>
                    <a:pt x="9053425" y="1122806"/>
                  </a:lnTo>
                  <a:lnTo>
                    <a:pt x="9090838" y="1143944"/>
                  </a:lnTo>
                  <a:lnTo>
                    <a:pt x="9138751" y="1156627"/>
                  </a:lnTo>
                  <a:lnTo>
                    <a:pt x="9197164" y="1160854"/>
                  </a:lnTo>
                  <a:lnTo>
                    <a:pt x="9242362" y="1158430"/>
                  </a:lnTo>
                  <a:lnTo>
                    <a:pt x="9281467" y="1151156"/>
                  </a:lnTo>
                  <a:lnTo>
                    <a:pt x="9341400" y="1122060"/>
                  </a:lnTo>
                  <a:lnTo>
                    <a:pt x="9373430" y="1081276"/>
                  </a:lnTo>
                  <a:lnTo>
                    <a:pt x="9197164" y="1081276"/>
                  </a:lnTo>
                  <a:lnTo>
                    <a:pt x="9162273" y="1076799"/>
                  </a:lnTo>
                  <a:lnTo>
                    <a:pt x="9161905" y="1076799"/>
                  </a:lnTo>
                  <a:lnTo>
                    <a:pt x="9136236" y="1063122"/>
                  </a:lnTo>
                  <a:lnTo>
                    <a:pt x="9120507" y="1040429"/>
                  </a:lnTo>
                  <a:lnTo>
                    <a:pt x="9114601" y="1008660"/>
                  </a:lnTo>
                  <a:close/>
                </a:path>
                <a:path w="9519920" h="3242945">
                  <a:moveTo>
                    <a:pt x="9390142" y="1008660"/>
                  </a:moveTo>
                  <a:lnTo>
                    <a:pt x="9279727" y="1008660"/>
                  </a:lnTo>
                  <a:lnTo>
                    <a:pt x="9277986" y="1025508"/>
                  </a:lnTo>
                  <a:lnTo>
                    <a:pt x="9273758" y="1040243"/>
                  </a:lnTo>
                  <a:lnTo>
                    <a:pt x="9246216" y="1071204"/>
                  </a:lnTo>
                  <a:lnTo>
                    <a:pt x="9197164" y="1081276"/>
                  </a:lnTo>
                  <a:lnTo>
                    <a:pt x="9373430" y="1081276"/>
                  </a:lnTo>
                  <a:lnTo>
                    <a:pt x="9377459" y="1074312"/>
                  </a:lnTo>
                  <a:lnTo>
                    <a:pt x="9386723" y="1043724"/>
                  </a:lnTo>
                  <a:lnTo>
                    <a:pt x="9390142" y="1008660"/>
                  </a:lnTo>
                  <a:close/>
                </a:path>
                <a:path w="9519920" h="3242945">
                  <a:moveTo>
                    <a:pt x="634640" y="2399298"/>
                  </a:moveTo>
                  <a:lnTo>
                    <a:pt x="0" y="2399298"/>
                  </a:lnTo>
                  <a:lnTo>
                    <a:pt x="0" y="3095612"/>
                  </a:lnTo>
                  <a:lnTo>
                    <a:pt x="160152" y="3095612"/>
                  </a:lnTo>
                  <a:lnTo>
                    <a:pt x="160152" y="2530603"/>
                  </a:lnTo>
                  <a:lnTo>
                    <a:pt x="634640" y="2530603"/>
                  </a:lnTo>
                  <a:lnTo>
                    <a:pt x="634640" y="2399298"/>
                  </a:lnTo>
                  <a:close/>
                </a:path>
                <a:path w="9519920" h="3242945">
                  <a:moveTo>
                    <a:pt x="634640" y="2530603"/>
                  </a:moveTo>
                  <a:lnTo>
                    <a:pt x="474488" y="2530603"/>
                  </a:lnTo>
                  <a:lnTo>
                    <a:pt x="474488" y="3095612"/>
                  </a:lnTo>
                  <a:lnTo>
                    <a:pt x="634640" y="3095612"/>
                  </a:lnTo>
                  <a:lnTo>
                    <a:pt x="634640" y="2530603"/>
                  </a:lnTo>
                  <a:close/>
                </a:path>
                <a:path w="9519920" h="3242945">
                  <a:moveTo>
                    <a:pt x="1108654" y="2399298"/>
                  </a:moveTo>
                  <a:lnTo>
                    <a:pt x="807250" y="2399298"/>
                  </a:lnTo>
                  <a:lnTo>
                    <a:pt x="807250" y="3095612"/>
                  </a:lnTo>
                  <a:lnTo>
                    <a:pt x="968396" y="3095612"/>
                  </a:lnTo>
                  <a:lnTo>
                    <a:pt x="968396" y="2903629"/>
                  </a:lnTo>
                  <a:lnTo>
                    <a:pt x="1108654" y="2903629"/>
                  </a:lnTo>
                  <a:lnTo>
                    <a:pt x="1153355" y="2901763"/>
                  </a:lnTo>
                  <a:lnTo>
                    <a:pt x="1194947" y="2896168"/>
                  </a:lnTo>
                  <a:lnTo>
                    <a:pt x="1233431" y="2886842"/>
                  </a:lnTo>
                  <a:lnTo>
                    <a:pt x="1301135" y="2856752"/>
                  </a:lnTo>
                  <a:lnTo>
                    <a:pt x="1353856" y="2812983"/>
                  </a:lnTo>
                  <a:lnTo>
                    <a:pt x="1381716" y="2772324"/>
                  </a:lnTo>
                  <a:lnTo>
                    <a:pt x="968396" y="2772324"/>
                  </a:lnTo>
                  <a:lnTo>
                    <a:pt x="968396" y="2530603"/>
                  </a:lnTo>
                  <a:lnTo>
                    <a:pt x="1381270" y="2530603"/>
                  </a:lnTo>
                  <a:lnTo>
                    <a:pt x="1374248" y="2517672"/>
                  </a:lnTo>
                  <a:lnTo>
                    <a:pt x="1329485" y="2467437"/>
                  </a:lnTo>
                  <a:lnTo>
                    <a:pt x="1268806" y="2430135"/>
                  </a:lnTo>
                  <a:lnTo>
                    <a:pt x="1194947" y="2407007"/>
                  </a:lnTo>
                  <a:lnTo>
                    <a:pt x="1153355" y="2401226"/>
                  </a:lnTo>
                  <a:lnTo>
                    <a:pt x="1108654" y="2399298"/>
                  </a:lnTo>
                  <a:close/>
                </a:path>
                <a:path w="9519920" h="3242945">
                  <a:moveTo>
                    <a:pt x="1873317" y="2399298"/>
                  </a:moveTo>
                  <a:lnTo>
                    <a:pt x="1714160" y="2399298"/>
                  </a:lnTo>
                  <a:lnTo>
                    <a:pt x="1403802" y="3095612"/>
                  </a:lnTo>
                  <a:lnTo>
                    <a:pt x="1568928" y="3095612"/>
                  </a:lnTo>
                  <a:lnTo>
                    <a:pt x="1630602" y="2946402"/>
                  </a:lnTo>
                  <a:lnTo>
                    <a:pt x="2117951" y="2946402"/>
                  </a:lnTo>
                  <a:lnTo>
                    <a:pt x="2063242" y="2824050"/>
                  </a:lnTo>
                  <a:lnTo>
                    <a:pt x="1682328" y="2824050"/>
                  </a:lnTo>
                  <a:lnTo>
                    <a:pt x="1792743" y="2557461"/>
                  </a:lnTo>
                  <a:lnTo>
                    <a:pt x="1944038" y="2557461"/>
                  </a:lnTo>
                  <a:lnTo>
                    <a:pt x="1873317" y="2399298"/>
                  </a:lnTo>
                  <a:close/>
                </a:path>
                <a:path w="9519920" h="3242945">
                  <a:moveTo>
                    <a:pt x="2117951" y="2946402"/>
                  </a:moveTo>
                  <a:lnTo>
                    <a:pt x="1953890" y="2946402"/>
                  </a:lnTo>
                  <a:lnTo>
                    <a:pt x="2015564" y="3095612"/>
                  </a:lnTo>
                  <a:lnTo>
                    <a:pt x="2184669" y="3095612"/>
                  </a:lnTo>
                  <a:lnTo>
                    <a:pt x="2117951" y="2946402"/>
                  </a:lnTo>
                  <a:close/>
                </a:path>
                <a:path w="9519920" h="3242945">
                  <a:moveTo>
                    <a:pt x="1944038" y="2557461"/>
                  </a:moveTo>
                  <a:lnTo>
                    <a:pt x="1792743" y="2557461"/>
                  </a:lnTo>
                  <a:lnTo>
                    <a:pt x="1903159" y="2824050"/>
                  </a:lnTo>
                  <a:lnTo>
                    <a:pt x="2063242" y="2824050"/>
                  </a:lnTo>
                  <a:lnTo>
                    <a:pt x="1944038" y="2557461"/>
                  </a:lnTo>
                  <a:close/>
                </a:path>
                <a:path w="9519920" h="3242945">
                  <a:moveTo>
                    <a:pt x="1381270" y="2530603"/>
                  </a:moveTo>
                  <a:lnTo>
                    <a:pt x="1099701" y="2530603"/>
                  </a:lnTo>
                  <a:lnTo>
                    <a:pt x="1133833" y="2532593"/>
                  </a:lnTo>
                  <a:lnTo>
                    <a:pt x="1163613" y="2538561"/>
                  </a:lnTo>
                  <a:lnTo>
                    <a:pt x="1210117" y="2562435"/>
                  </a:lnTo>
                  <a:lnTo>
                    <a:pt x="1238467" y="2600235"/>
                  </a:lnTo>
                  <a:lnTo>
                    <a:pt x="1247917" y="2651961"/>
                  </a:lnTo>
                  <a:lnTo>
                    <a:pt x="1245554" y="2679192"/>
                  </a:lnTo>
                  <a:lnTo>
                    <a:pt x="1226654" y="2723955"/>
                  </a:lnTo>
                  <a:lnTo>
                    <a:pt x="1189041" y="2754978"/>
                  </a:lnTo>
                  <a:lnTo>
                    <a:pt x="1133833" y="2770396"/>
                  </a:lnTo>
                  <a:lnTo>
                    <a:pt x="1099701" y="2772324"/>
                  </a:lnTo>
                  <a:lnTo>
                    <a:pt x="1381716" y="2772324"/>
                  </a:lnTo>
                  <a:lnTo>
                    <a:pt x="1390350" y="2756221"/>
                  </a:lnTo>
                  <a:lnTo>
                    <a:pt x="1401808" y="2723955"/>
                  </a:lnTo>
                  <a:lnTo>
                    <a:pt x="1408753" y="2689077"/>
                  </a:lnTo>
                  <a:lnTo>
                    <a:pt x="1411053" y="2651961"/>
                  </a:lnTo>
                  <a:lnTo>
                    <a:pt x="1408753" y="2614472"/>
                  </a:lnTo>
                  <a:lnTo>
                    <a:pt x="1401852" y="2579594"/>
                  </a:lnTo>
                  <a:lnTo>
                    <a:pt x="1390350" y="2547327"/>
                  </a:lnTo>
                  <a:lnTo>
                    <a:pt x="1381270" y="2530603"/>
                  </a:lnTo>
                  <a:close/>
                </a:path>
                <a:path w="9519920" h="3242945">
                  <a:moveTo>
                    <a:pt x="2435171" y="2399298"/>
                  </a:moveTo>
                  <a:lnTo>
                    <a:pt x="2275019" y="2399298"/>
                  </a:lnTo>
                  <a:lnTo>
                    <a:pt x="2275019" y="3095612"/>
                  </a:lnTo>
                  <a:lnTo>
                    <a:pt x="2435171" y="3095612"/>
                  </a:lnTo>
                  <a:lnTo>
                    <a:pt x="2435171" y="2815097"/>
                  </a:lnTo>
                  <a:lnTo>
                    <a:pt x="2727777" y="2815097"/>
                  </a:lnTo>
                  <a:lnTo>
                    <a:pt x="2675897" y="2735518"/>
                  </a:lnTo>
                  <a:lnTo>
                    <a:pt x="2712963" y="2680808"/>
                  </a:lnTo>
                  <a:lnTo>
                    <a:pt x="2435171" y="2680808"/>
                  </a:lnTo>
                  <a:lnTo>
                    <a:pt x="2435171" y="2399298"/>
                  </a:lnTo>
                  <a:close/>
                </a:path>
                <a:path w="9519920" h="3242945">
                  <a:moveTo>
                    <a:pt x="2727777" y="2815097"/>
                  </a:moveTo>
                  <a:lnTo>
                    <a:pt x="2546581" y="2815097"/>
                  </a:lnTo>
                  <a:lnTo>
                    <a:pt x="2727622" y="3095612"/>
                  </a:lnTo>
                  <a:lnTo>
                    <a:pt x="2910654" y="3095612"/>
                  </a:lnTo>
                  <a:lnTo>
                    <a:pt x="2727777" y="2815097"/>
                  </a:lnTo>
                  <a:close/>
                </a:path>
                <a:path w="9519920" h="3242945">
                  <a:moveTo>
                    <a:pt x="3287736" y="2530603"/>
                  </a:moveTo>
                  <a:lnTo>
                    <a:pt x="3128578" y="2530603"/>
                  </a:lnTo>
                  <a:lnTo>
                    <a:pt x="3128578" y="3095612"/>
                  </a:lnTo>
                  <a:lnTo>
                    <a:pt x="3287736" y="3095612"/>
                  </a:lnTo>
                  <a:lnTo>
                    <a:pt x="3287736" y="2530603"/>
                  </a:lnTo>
                  <a:close/>
                </a:path>
                <a:path w="9519920" h="3242945">
                  <a:moveTo>
                    <a:pt x="2903690" y="2399298"/>
                  </a:moveTo>
                  <a:lnTo>
                    <a:pt x="2733591" y="2399298"/>
                  </a:lnTo>
                  <a:lnTo>
                    <a:pt x="2550560" y="2680808"/>
                  </a:lnTo>
                  <a:lnTo>
                    <a:pt x="2712963" y="2680808"/>
                  </a:lnTo>
                  <a:lnTo>
                    <a:pt x="2903690" y="2399298"/>
                  </a:lnTo>
                  <a:close/>
                </a:path>
                <a:path w="9519920" h="3242945">
                  <a:moveTo>
                    <a:pt x="3510556" y="2399298"/>
                  </a:moveTo>
                  <a:lnTo>
                    <a:pt x="2906752" y="2399298"/>
                  </a:lnTo>
                  <a:lnTo>
                    <a:pt x="2906752" y="2530603"/>
                  </a:lnTo>
                  <a:lnTo>
                    <a:pt x="3510556" y="2530603"/>
                  </a:lnTo>
                  <a:lnTo>
                    <a:pt x="3510556" y="2399298"/>
                  </a:lnTo>
                  <a:close/>
                </a:path>
                <a:path w="9519920" h="3242945">
                  <a:moveTo>
                    <a:pt x="3771891" y="2399298"/>
                  </a:moveTo>
                  <a:lnTo>
                    <a:pt x="3611739" y="2399298"/>
                  </a:lnTo>
                  <a:lnTo>
                    <a:pt x="3611739" y="3095612"/>
                  </a:lnTo>
                  <a:lnTo>
                    <a:pt x="3763933" y="3095612"/>
                  </a:lnTo>
                  <a:lnTo>
                    <a:pt x="3942102" y="2852897"/>
                  </a:lnTo>
                  <a:lnTo>
                    <a:pt x="3771891" y="2852897"/>
                  </a:lnTo>
                  <a:lnTo>
                    <a:pt x="3771891" y="2399298"/>
                  </a:lnTo>
                  <a:close/>
                </a:path>
                <a:path w="9519920" h="3242945">
                  <a:moveTo>
                    <a:pt x="4255332" y="2643008"/>
                  </a:moveTo>
                  <a:lnTo>
                    <a:pt x="4096175" y="2643008"/>
                  </a:lnTo>
                  <a:lnTo>
                    <a:pt x="4096175" y="3095612"/>
                  </a:lnTo>
                  <a:lnTo>
                    <a:pt x="4255332" y="3095612"/>
                  </a:lnTo>
                  <a:lnTo>
                    <a:pt x="4255332" y="2643008"/>
                  </a:lnTo>
                  <a:close/>
                </a:path>
                <a:path w="9519920" h="3242945">
                  <a:moveTo>
                    <a:pt x="4255332" y="2399298"/>
                  </a:moveTo>
                  <a:lnTo>
                    <a:pt x="4104133" y="2399298"/>
                  </a:lnTo>
                  <a:lnTo>
                    <a:pt x="3771891" y="2852897"/>
                  </a:lnTo>
                  <a:lnTo>
                    <a:pt x="3942102" y="2852897"/>
                  </a:lnTo>
                  <a:lnTo>
                    <a:pt x="4096175" y="2643008"/>
                  </a:lnTo>
                  <a:lnTo>
                    <a:pt x="4255332" y="2643008"/>
                  </a:lnTo>
                  <a:lnTo>
                    <a:pt x="4255332" y="2399298"/>
                  </a:lnTo>
                  <a:close/>
                </a:path>
                <a:path w="9519920" h="3242945">
                  <a:moveTo>
                    <a:pt x="4588856" y="2399298"/>
                  </a:moveTo>
                  <a:lnTo>
                    <a:pt x="4428704" y="2399298"/>
                  </a:lnTo>
                  <a:lnTo>
                    <a:pt x="4428704" y="3095612"/>
                  </a:lnTo>
                  <a:lnTo>
                    <a:pt x="5010623" y="3095612"/>
                  </a:lnTo>
                  <a:lnTo>
                    <a:pt x="5010623" y="3242833"/>
                  </a:lnTo>
                  <a:lnTo>
                    <a:pt x="5158838" y="3242833"/>
                  </a:lnTo>
                  <a:lnTo>
                    <a:pt x="5158838" y="2964307"/>
                  </a:lnTo>
                  <a:lnTo>
                    <a:pt x="4588856" y="2964307"/>
                  </a:lnTo>
                  <a:lnTo>
                    <a:pt x="4588856" y="2399298"/>
                  </a:lnTo>
                  <a:close/>
                </a:path>
                <a:path w="9519920" h="3242945">
                  <a:moveTo>
                    <a:pt x="5059365" y="2399298"/>
                  </a:moveTo>
                  <a:lnTo>
                    <a:pt x="4899213" y="2399298"/>
                  </a:lnTo>
                  <a:lnTo>
                    <a:pt x="4899213" y="2964307"/>
                  </a:lnTo>
                  <a:lnTo>
                    <a:pt x="5059365" y="2964307"/>
                  </a:lnTo>
                  <a:lnTo>
                    <a:pt x="5059365" y="2399298"/>
                  </a:lnTo>
                  <a:close/>
                </a:path>
                <a:path w="9519920" h="3242945">
                  <a:moveTo>
                    <a:pt x="5425248" y="2399298"/>
                  </a:moveTo>
                  <a:lnTo>
                    <a:pt x="5265096" y="2399298"/>
                  </a:lnTo>
                  <a:lnTo>
                    <a:pt x="5265096" y="3095612"/>
                  </a:lnTo>
                  <a:lnTo>
                    <a:pt x="5425248" y="3095612"/>
                  </a:lnTo>
                  <a:lnTo>
                    <a:pt x="5425248" y="2399298"/>
                  </a:lnTo>
                  <a:close/>
                </a:path>
              </a:pathLst>
            </a:custGeom>
            <a:solidFill>
              <a:srgbClr val="743E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5020380" y="2234715"/>
              <a:ext cx="59055" cy="280035"/>
            </a:xfrm>
            <a:custGeom>
              <a:avLst/>
              <a:gdLst/>
              <a:ahLst/>
              <a:cxnLst/>
              <a:rect l="l" t="t" r="r" b="b"/>
              <a:pathLst>
                <a:path w="59054" h="280035">
                  <a:moveTo>
                    <a:pt x="58765" y="0"/>
                  </a:moveTo>
                  <a:lnTo>
                    <a:pt x="0" y="0"/>
                  </a:lnTo>
                  <a:lnTo>
                    <a:pt x="0" y="279611"/>
                  </a:lnTo>
                  <a:lnTo>
                    <a:pt x="58765" y="279611"/>
                  </a:lnTo>
                  <a:lnTo>
                    <a:pt x="58765" y="0"/>
                  </a:lnTo>
                  <a:close/>
                </a:path>
              </a:pathLst>
            </a:custGeom>
            <a:solidFill>
              <a:srgbClr val="FF55D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29752" y="2308789"/>
              <a:ext cx="213132" cy="208464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74427" y="2308503"/>
              <a:ext cx="192375" cy="208757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31127" y="2308196"/>
              <a:ext cx="125716" cy="205829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03079" y="2309075"/>
              <a:ext cx="206993" cy="205536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94719" y="2562933"/>
              <a:ext cx="154568" cy="250333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72152" y="2604796"/>
              <a:ext cx="222488" cy="208464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29752" y="2604796"/>
              <a:ext cx="213132" cy="208464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74427" y="2604796"/>
              <a:ext cx="192375" cy="208757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31127" y="2604223"/>
              <a:ext cx="125716" cy="205829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03079" y="2604796"/>
              <a:ext cx="206993" cy="205536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188047" y="2580568"/>
              <a:ext cx="558414" cy="242997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49518" y="1915872"/>
              <a:ext cx="866205" cy="593202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110749" y="2205450"/>
              <a:ext cx="167410" cy="374182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249155" y="1915872"/>
              <a:ext cx="766568" cy="861677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188047" y="2596022"/>
              <a:ext cx="49993" cy="58557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435095" y="2657518"/>
              <a:ext cx="311366" cy="166047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110749" y="1998274"/>
              <a:ext cx="902583" cy="581357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286912" y="2201470"/>
              <a:ext cx="696933" cy="570225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5130647" y="2859830"/>
              <a:ext cx="349250" cy="356235"/>
            </a:xfrm>
            <a:custGeom>
              <a:avLst/>
              <a:gdLst/>
              <a:ahLst/>
              <a:cxnLst/>
              <a:rect l="l" t="t" r="r" b="b"/>
              <a:pathLst>
                <a:path w="349250" h="356235">
                  <a:moveTo>
                    <a:pt x="224243" y="77000"/>
                  </a:moveTo>
                  <a:lnTo>
                    <a:pt x="223659" y="76708"/>
                  </a:lnTo>
                  <a:lnTo>
                    <a:pt x="168109" y="76708"/>
                  </a:lnTo>
                  <a:lnTo>
                    <a:pt x="168109" y="102768"/>
                  </a:lnTo>
                  <a:lnTo>
                    <a:pt x="166357" y="101053"/>
                  </a:lnTo>
                  <a:lnTo>
                    <a:pt x="166357" y="171869"/>
                  </a:lnTo>
                  <a:lnTo>
                    <a:pt x="162445" y="192239"/>
                  </a:lnTo>
                  <a:lnTo>
                    <a:pt x="151511" y="207949"/>
                  </a:lnTo>
                  <a:lnTo>
                    <a:pt x="134772" y="218059"/>
                  </a:lnTo>
                  <a:lnTo>
                    <a:pt x="113436" y="221640"/>
                  </a:lnTo>
                  <a:lnTo>
                    <a:pt x="91998" y="218059"/>
                  </a:lnTo>
                  <a:lnTo>
                    <a:pt x="75057" y="207949"/>
                  </a:lnTo>
                  <a:lnTo>
                    <a:pt x="63931" y="192239"/>
                  </a:lnTo>
                  <a:lnTo>
                    <a:pt x="59931" y="171869"/>
                  </a:lnTo>
                  <a:lnTo>
                    <a:pt x="63969" y="151485"/>
                  </a:lnTo>
                  <a:lnTo>
                    <a:pt x="92125" y="125666"/>
                  </a:lnTo>
                  <a:lnTo>
                    <a:pt x="134658" y="125666"/>
                  </a:lnTo>
                  <a:lnTo>
                    <a:pt x="166357" y="171869"/>
                  </a:lnTo>
                  <a:lnTo>
                    <a:pt x="166357" y="101053"/>
                  </a:lnTo>
                  <a:lnTo>
                    <a:pt x="155054" y="89966"/>
                  </a:lnTo>
                  <a:lnTo>
                    <a:pt x="139344" y="80924"/>
                  </a:lnTo>
                  <a:lnTo>
                    <a:pt x="121272" y="75552"/>
                  </a:lnTo>
                  <a:lnTo>
                    <a:pt x="101155" y="73787"/>
                  </a:lnTo>
                  <a:lnTo>
                    <a:pt x="61671" y="80797"/>
                  </a:lnTo>
                  <a:lnTo>
                    <a:pt x="29527" y="100647"/>
                  </a:lnTo>
                  <a:lnTo>
                    <a:pt x="7912" y="131584"/>
                  </a:lnTo>
                  <a:lnTo>
                    <a:pt x="0" y="171869"/>
                  </a:lnTo>
                  <a:lnTo>
                    <a:pt x="7912" y="212140"/>
                  </a:lnTo>
                  <a:lnTo>
                    <a:pt x="29527" y="243090"/>
                  </a:lnTo>
                  <a:lnTo>
                    <a:pt x="61671" y="262940"/>
                  </a:lnTo>
                  <a:lnTo>
                    <a:pt x="101155" y="269951"/>
                  </a:lnTo>
                  <a:lnTo>
                    <a:pt x="120078" y="268401"/>
                  </a:lnTo>
                  <a:lnTo>
                    <a:pt x="137223" y="263728"/>
                  </a:lnTo>
                  <a:lnTo>
                    <a:pt x="152336" y="255866"/>
                  </a:lnTo>
                  <a:lnTo>
                    <a:pt x="165188" y="244767"/>
                  </a:lnTo>
                  <a:lnTo>
                    <a:pt x="165188" y="253555"/>
                  </a:lnTo>
                  <a:lnTo>
                    <a:pt x="161747" y="277634"/>
                  </a:lnTo>
                  <a:lnTo>
                    <a:pt x="151079" y="294944"/>
                  </a:lnTo>
                  <a:lnTo>
                    <a:pt x="132626" y="305396"/>
                  </a:lnTo>
                  <a:lnTo>
                    <a:pt x="105829" y="308889"/>
                  </a:lnTo>
                  <a:lnTo>
                    <a:pt x="86258" y="307251"/>
                  </a:lnTo>
                  <a:lnTo>
                    <a:pt x="66979" y="302590"/>
                  </a:lnTo>
                  <a:lnTo>
                    <a:pt x="49301" y="295300"/>
                  </a:lnTo>
                  <a:lnTo>
                    <a:pt x="34493" y="285762"/>
                  </a:lnTo>
                  <a:lnTo>
                    <a:pt x="11112" y="327926"/>
                  </a:lnTo>
                  <a:lnTo>
                    <a:pt x="31242" y="340055"/>
                  </a:lnTo>
                  <a:lnTo>
                    <a:pt x="55333" y="348742"/>
                  </a:lnTo>
                  <a:lnTo>
                    <a:pt x="82156" y="353987"/>
                  </a:lnTo>
                  <a:lnTo>
                    <a:pt x="110515" y="355739"/>
                  </a:lnTo>
                  <a:lnTo>
                    <a:pt x="159118" y="349123"/>
                  </a:lnTo>
                  <a:lnTo>
                    <a:pt x="194779" y="328904"/>
                  </a:lnTo>
                  <a:lnTo>
                    <a:pt x="207594" y="308889"/>
                  </a:lnTo>
                  <a:lnTo>
                    <a:pt x="216750" y="294589"/>
                  </a:lnTo>
                  <a:lnTo>
                    <a:pt x="224243" y="245643"/>
                  </a:lnTo>
                  <a:lnTo>
                    <a:pt x="224243" y="244767"/>
                  </a:lnTo>
                  <a:lnTo>
                    <a:pt x="224243" y="221640"/>
                  </a:lnTo>
                  <a:lnTo>
                    <a:pt x="224243" y="122097"/>
                  </a:lnTo>
                  <a:lnTo>
                    <a:pt x="224243" y="102768"/>
                  </a:lnTo>
                  <a:lnTo>
                    <a:pt x="224243" y="77000"/>
                  </a:lnTo>
                  <a:close/>
                </a:path>
                <a:path w="349250" h="356235">
                  <a:moveTo>
                    <a:pt x="348754" y="0"/>
                  </a:moveTo>
                  <a:lnTo>
                    <a:pt x="289991" y="0"/>
                  </a:lnTo>
                  <a:lnTo>
                    <a:pt x="289991" y="279603"/>
                  </a:lnTo>
                  <a:lnTo>
                    <a:pt x="348754" y="279603"/>
                  </a:lnTo>
                  <a:lnTo>
                    <a:pt x="348754" y="0"/>
                  </a:lnTo>
                  <a:close/>
                </a:path>
              </a:pathLst>
            </a:custGeom>
            <a:solidFill>
              <a:srgbClr val="743E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530018" y="2933893"/>
              <a:ext cx="222488" cy="208464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5802833" y="2859819"/>
              <a:ext cx="220979" cy="282575"/>
            </a:xfrm>
            <a:custGeom>
              <a:avLst/>
              <a:gdLst/>
              <a:ahLst/>
              <a:cxnLst/>
              <a:rect l="l" t="t" r="r" b="b"/>
              <a:pathLst>
                <a:path w="220979" h="282575">
                  <a:moveTo>
                    <a:pt x="188313" y="256188"/>
                  </a:moveTo>
                  <a:lnTo>
                    <a:pt x="56133" y="256188"/>
                  </a:lnTo>
                  <a:lnTo>
                    <a:pt x="68390" y="267717"/>
                  </a:lnTo>
                  <a:lnTo>
                    <a:pt x="83140" y="275952"/>
                  </a:lnTo>
                  <a:lnTo>
                    <a:pt x="100248" y="280892"/>
                  </a:lnTo>
                  <a:lnTo>
                    <a:pt x="119576" y="282539"/>
                  </a:lnTo>
                  <a:lnTo>
                    <a:pt x="159264" y="275188"/>
                  </a:lnTo>
                  <a:lnTo>
                    <a:pt x="188313" y="256188"/>
                  </a:lnTo>
                  <a:close/>
                </a:path>
                <a:path w="220979" h="282575">
                  <a:moveTo>
                    <a:pt x="58765" y="0"/>
                  </a:moveTo>
                  <a:lnTo>
                    <a:pt x="0" y="0"/>
                  </a:lnTo>
                  <a:lnTo>
                    <a:pt x="0" y="279611"/>
                  </a:lnTo>
                  <a:lnTo>
                    <a:pt x="56133" y="279611"/>
                  </a:lnTo>
                  <a:lnTo>
                    <a:pt x="56133" y="256188"/>
                  </a:lnTo>
                  <a:lnTo>
                    <a:pt x="188313" y="256188"/>
                  </a:lnTo>
                  <a:lnTo>
                    <a:pt x="191278" y="254249"/>
                  </a:lnTo>
                  <a:lnTo>
                    <a:pt x="204116" y="234522"/>
                  </a:lnTo>
                  <a:lnTo>
                    <a:pt x="109636" y="234522"/>
                  </a:lnTo>
                  <a:lnTo>
                    <a:pt x="89262" y="230679"/>
                  </a:lnTo>
                  <a:lnTo>
                    <a:pt x="72944" y="219590"/>
                  </a:lnTo>
                  <a:lnTo>
                    <a:pt x="62108" y="201913"/>
                  </a:lnTo>
                  <a:lnTo>
                    <a:pt x="58180" y="178307"/>
                  </a:lnTo>
                  <a:lnTo>
                    <a:pt x="62108" y="154701"/>
                  </a:lnTo>
                  <a:lnTo>
                    <a:pt x="72944" y="137024"/>
                  </a:lnTo>
                  <a:lnTo>
                    <a:pt x="89262" y="125935"/>
                  </a:lnTo>
                  <a:lnTo>
                    <a:pt x="109636" y="122092"/>
                  </a:lnTo>
                  <a:lnTo>
                    <a:pt x="204306" y="122092"/>
                  </a:lnTo>
                  <a:lnTo>
                    <a:pt x="191278" y="102072"/>
                  </a:lnTo>
                  <a:lnTo>
                    <a:pt x="185627" y="98376"/>
                  </a:lnTo>
                  <a:lnTo>
                    <a:pt x="58765" y="98376"/>
                  </a:lnTo>
                  <a:lnTo>
                    <a:pt x="58765" y="0"/>
                  </a:lnTo>
                  <a:close/>
                </a:path>
                <a:path w="220979" h="282575">
                  <a:moveTo>
                    <a:pt x="204306" y="122092"/>
                  </a:moveTo>
                  <a:lnTo>
                    <a:pt x="109636" y="122092"/>
                  </a:lnTo>
                  <a:lnTo>
                    <a:pt x="130010" y="125935"/>
                  </a:lnTo>
                  <a:lnTo>
                    <a:pt x="146327" y="137024"/>
                  </a:lnTo>
                  <a:lnTo>
                    <a:pt x="157163" y="154701"/>
                  </a:lnTo>
                  <a:lnTo>
                    <a:pt x="161043" y="178014"/>
                  </a:lnTo>
                  <a:lnTo>
                    <a:pt x="161092" y="178307"/>
                  </a:lnTo>
                  <a:lnTo>
                    <a:pt x="157163" y="201913"/>
                  </a:lnTo>
                  <a:lnTo>
                    <a:pt x="146327" y="219590"/>
                  </a:lnTo>
                  <a:lnTo>
                    <a:pt x="130010" y="230679"/>
                  </a:lnTo>
                  <a:lnTo>
                    <a:pt x="109636" y="234522"/>
                  </a:lnTo>
                  <a:lnTo>
                    <a:pt x="204116" y="234522"/>
                  </a:lnTo>
                  <a:lnTo>
                    <a:pt x="212657" y="221397"/>
                  </a:lnTo>
                  <a:lnTo>
                    <a:pt x="220441" y="178307"/>
                  </a:lnTo>
                  <a:lnTo>
                    <a:pt x="220441" y="178014"/>
                  </a:lnTo>
                  <a:lnTo>
                    <a:pt x="212657" y="134924"/>
                  </a:lnTo>
                  <a:lnTo>
                    <a:pt x="204306" y="122092"/>
                  </a:lnTo>
                  <a:close/>
                </a:path>
                <a:path w="220979" h="282575">
                  <a:moveTo>
                    <a:pt x="119576" y="73782"/>
                  </a:moveTo>
                  <a:lnTo>
                    <a:pt x="101564" y="75278"/>
                  </a:lnTo>
                  <a:lnTo>
                    <a:pt x="85333" y="79821"/>
                  </a:lnTo>
                  <a:lnTo>
                    <a:pt x="71021" y="87493"/>
                  </a:lnTo>
                  <a:lnTo>
                    <a:pt x="58765" y="98376"/>
                  </a:lnTo>
                  <a:lnTo>
                    <a:pt x="185627" y="98376"/>
                  </a:lnTo>
                  <a:lnTo>
                    <a:pt x="159264" y="81134"/>
                  </a:lnTo>
                  <a:lnTo>
                    <a:pt x="119576" y="73782"/>
                  </a:lnTo>
                  <a:close/>
                </a:path>
              </a:pathLst>
            </a:custGeom>
            <a:solidFill>
              <a:srgbClr val="743E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056834" y="2933893"/>
              <a:ext cx="192375" cy="208757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6313534" y="2859819"/>
              <a:ext cx="59055" cy="280035"/>
            </a:xfrm>
            <a:custGeom>
              <a:avLst/>
              <a:gdLst/>
              <a:ahLst/>
              <a:cxnLst/>
              <a:rect l="l" t="t" r="r" b="b"/>
              <a:pathLst>
                <a:path w="59054" h="280035">
                  <a:moveTo>
                    <a:pt x="58764" y="0"/>
                  </a:moveTo>
                  <a:lnTo>
                    <a:pt x="0" y="0"/>
                  </a:lnTo>
                  <a:lnTo>
                    <a:pt x="0" y="279611"/>
                  </a:lnTo>
                  <a:lnTo>
                    <a:pt x="58764" y="279611"/>
                  </a:lnTo>
                  <a:lnTo>
                    <a:pt x="58764" y="0"/>
                  </a:lnTo>
                  <a:close/>
                </a:path>
              </a:pathLst>
            </a:custGeom>
            <a:solidFill>
              <a:srgbClr val="743E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448796" y="2800982"/>
              <a:ext cx="650800" cy="367155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118933" y="2794826"/>
              <a:ext cx="397781" cy="379452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589877" y="2665412"/>
              <a:ext cx="410770" cy="508864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015584" y="2693819"/>
              <a:ext cx="390304" cy="483684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459267" y="3365182"/>
              <a:ext cx="428604" cy="405803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927021" y="3614388"/>
              <a:ext cx="133025" cy="146050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927021" y="3365468"/>
              <a:ext cx="388843" cy="394970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609101" y="3365469"/>
              <a:ext cx="371593" cy="395262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397148" y="3365182"/>
              <a:ext cx="130686" cy="395262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039471" y="3660108"/>
              <a:ext cx="328031" cy="100329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039471" y="3511518"/>
              <a:ext cx="297625" cy="148590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039471" y="3365468"/>
              <a:ext cx="320722" cy="146050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433029" y="3365469"/>
              <a:ext cx="369839" cy="395262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838530" y="3356389"/>
              <a:ext cx="397029" cy="414001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286733" y="3365182"/>
              <a:ext cx="391766" cy="395262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734282" y="3365468"/>
              <a:ext cx="361945" cy="394970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151236" y="3660108"/>
              <a:ext cx="328031" cy="100329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151236" y="3511518"/>
              <a:ext cx="297626" cy="148590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151236" y="3365468"/>
              <a:ext cx="320722" cy="146050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519026" y="3365468"/>
              <a:ext cx="361945" cy="394970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439716" y="4090987"/>
              <a:ext cx="247924" cy="234229"/>
            </a:xfrm>
            <a:prstGeom prst="rect">
              <a:avLst/>
            </a:prstGeom>
          </p:spPr>
        </p:pic>
        <p:sp>
          <p:nvSpPr>
            <p:cNvPr id="50" name="object 50" descr=""/>
            <p:cNvSpPr/>
            <p:nvPr/>
          </p:nvSpPr>
          <p:spPr>
            <a:xfrm>
              <a:off x="2747289" y="4095349"/>
              <a:ext cx="207645" cy="226060"/>
            </a:xfrm>
            <a:custGeom>
              <a:avLst/>
              <a:gdLst/>
              <a:ahLst/>
              <a:cxnLst/>
              <a:rect l="l" t="t" r="r" b="b"/>
              <a:pathLst>
                <a:path w="207644" h="226060">
                  <a:moveTo>
                    <a:pt x="207581" y="0"/>
                  </a:moveTo>
                  <a:lnTo>
                    <a:pt x="155244" y="0"/>
                  </a:lnTo>
                  <a:lnTo>
                    <a:pt x="155244" y="88900"/>
                  </a:lnTo>
                  <a:lnTo>
                    <a:pt x="52336" y="88900"/>
                  </a:lnTo>
                  <a:lnTo>
                    <a:pt x="52336" y="0"/>
                  </a:lnTo>
                  <a:lnTo>
                    <a:pt x="0" y="0"/>
                  </a:lnTo>
                  <a:lnTo>
                    <a:pt x="0" y="88900"/>
                  </a:lnTo>
                  <a:lnTo>
                    <a:pt x="0" y="133350"/>
                  </a:lnTo>
                  <a:lnTo>
                    <a:pt x="0" y="226060"/>
                  </a:lnTo>
                  <a:lnTo>
                    <a:pt x="52336" y="226060"/>
                  </a:lnTo>
                  <a:lnTo>
                    <a:pt x="52336" y="133350"/>
                  </a:lnTo>
                  <a:lnTo>
                    <a:pt x="155244" y="133350"/>
                  </a:lnTo>
                  <a:lnTo>
                    <a:pt x="155244" y="226060"/>
                  </a:lnTo>
                  <a:lnTo>
                    <a:pt x="207581" y="226060"/>
                  </a:lnTo>
                  <a:lnTo>
                    <a:pt x="207581" y="133350"/>
                  </a:lnTo>
                  <a:lnTo>
                    <a:pt x="207581" y="88900"/>
                  </a:lnTo>
                  <a:lnTo>
                    <a:pt x="207581" y="0"/>
                  </a:lnTo>
                  <a:close/>
                </a:path>
              </a:pathLst>
            </a:custGeom>
            <a:solidFill>
              <a:srgbClr val="743E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1" name="object 51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3005471" y="4094791"/>
              <a:ext cx="225412" cy="230423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3280577" y="4094791"/>
              <a:ext cx="253771" cy="226617"/>
            </a:xfrm>
            <a:prstGeom prst="rect">
              <a:avLst/>
            </a:prstGeom>
          </p:spPr>
        </p:pic>
        <p:sp>
          <p:nvSpPr>
            <p:cNvPr id="53" name="object 53" descr=""/>
            <p:cNvSpPr/>
            <p:nvPr/>
          </p:nvSpPr>
          <p:spPr>
            <a:xfrm>
              <a:off x="3584270" y="4030681"/>
              <a:ext cx="651510" cy="290830"/>
            </a:xfrm>
            <a:custGeom>
              <a:avLst/>
              <a:gdLst/>
              <a:ahLst/>
              <a:cxnLst/>
              <a:rect l="l" t="t" r="r" b="b"/>
              <a:pathLst>
                <a:path w="651510" h="290829">
                  <a:moveTo>
                    <a:pt x="167233" y="0"/>
                  </a:moveTo>
                  <a:lnTo>
                    <a:pt x="131279" y="0"/>
                  </a:lnTo>
                  <a:lnTo>
                    <a:pt x="129451" y="10248"/>
                  </a:lnTo>
                  <a:lnTo>
                    <a:pt x="124409" y="17678"/>
                  </a:lnTo>
                  <a:lnTo>
                    <a:pt x="116065" y="22199"/>
                  </a:lnTo>
                  <a:lnTo>
                    <a:pt x="104381" y="23723"/>
                  </a:lnTo>
                  <a:lnTo>
                    <a:pt x="92697" y="22199"/>
                  </a:lnTo>
                  <a:lnTo>
                    <a:pt x="84353" y="17678"/>
                  </a:lnTo>
                  <a:lnTo>
                    <a:pt x="79298" y="10248"/>
                  </a:lnTo>
                  <a:lnTo>
                    <a:pt x="77482" y="0"/>
                  </a:lnTo>
                  <a:lnTo>
                    <a:pt x="41516" y="0"/>
                  </a:lnTo>
                  <a:lnTo>
                    <a:pt x="45504" y="21069"/>
                  </a:lnTo>
                  <a:lnTo>
                    <a:pt x="57162" y="36601"/>
                  </a:lnTo>
                  <a:lnTo>
                    <a:pt x="76708" y="46202"/>
                  </a:lnTo>
                  <a:lnTo>
                    <a:pt x="104381" y="49479"/>
                  </a:lnTo>
                  <a:lnTo>
                    <a:pt x="132041" y="46202"/>
                  </a:lnTo>
                  <a:lnTo>
                    <a:pt x="151599" y="36601"/>
                  </a:lnTo>
                  <a:lnTo>
                    <a:pt x="161264" y="23723"/>
                  </a:lnTo>
                  <a:lnTo>
                    <a:pt x="163245" y="21069"/>
                  </a:lnTo>
                  <a:lnTo>
                    <a:pt x="167233" y="0"/>
                  </a:lnTo>
                  <a:close/>
                </a:path>
                <a:path w="651510" h="290829">
                  <a:moveTo>
                    <a:pt x="209042" y="64122"/>
                  </a:moveTo>
                  <a:lnTo>
                    <a:pt x="159931" y="64122"/>
                  </a:lnTo>
                  <a:lnTo>
                    <a:pt x="51752" y="211683"/>
                  </a:lnTo>
                  <a:lnTo>
                    <a:pt x="51752" y="64122"/>
                  </a:lnTo>
                  <a:lnTo>
                    <a:pt x="0" y="64122"/>
                  </a:lnTo>
                  <a:lnTo>
                    <a:pt x="0" y="290741"/>
                  </a:lnTo>
                  <a:lnTo>
                    <a:pt x="49415" y="290741"/>
                  </a:lnTo>
                  <a:lnTo>
                    <a:pt x="107327" y="211683"/>
                  </a:lnTo>
                  <a:lnTo>
                    <a:pt x="157289" y="143471"/>
                  </a:lnTo>
                  <a:lnTo>
                    <a:pt x="157289" y="290741"/>
                  </a:lnTo>
                  <a:lnTo>
                    <a:pt x="209042" y="290741"/>
                  </a:lnTo>
                  <a:lnTo>
                    <a:pt x="209042" y="143471"/>
                  </a:lnTo>
                  <a:lnTo>
                    <a:pt x="209042" y="64122"/>
                  </a:lnTo>
                  <a:close/>
                </a:path>
                <a:path w="651510" h="290829">
                  <a:moveTo>
                    <a:pt x="492379" y="64668"/>
                  </a:moveTo>
                  <a:lnTo>
                    <a:pt x="440042" y="64668"/>
                  </a:lnTo>
                  <a:lnTo>
                    <a:pt x="440042" y="153568"/>
                  </a:lnTo>
                  <a:lnTo>
                    <a:pt x="337134" y="153568"/>
                  </a:lnTo>
                  <a:lnTo>
                    <a:pt x="337134" y="64668"/>
                  </a:lnTo>
                  <a:lnTo>
                    <a:pt x="284797" y="64668"/>
                  </a:lnTo>
                  <a:lnTo>
                    <a:pt x="284797" y="153568"/>
                  </a:lnTo>
                  <a:lnTo>
                    <a:pt x="284797" y="198018"/>
                  </a:lnTo>
                  <a:lnTo>
                    <a:pt x="284797" y="290728"/>
                  </a:lnTo>
                  <a:lnTo>
                    <a:pt x="337134" y="290728"/>
                  </a:lnTo>
                  <a:lnTo>
                    <a:pt x="337134" y="198018"/>
                  </a:lnTo>
                  <a:lnTo>
                    <a:pt x="440042" y="198018"/>
                  </a:lnTo>
                  <a:lnTo>
                    <a:pt x="440042" y="290728"/>
                  </a:lnTo>
                  <a:lnTo>
                    <a:pt x="492379" y="290728"/>
                  </a:lnTo>
                  <a:lnTo>
                    <a:pt x="492379" y="198018"/>
                  </a:lnTo>
                  <a:lnTo>
                    <a:pt x="492379" y="153568"/>
                  </a:lnTo>
                  <a:lnTo>
                    <a:pt x="492379" y="64668"/>
                  </a:lnTo>
                  <a:close/>
                </a:path>
                <a:path w="651510" h="290829">
                  <a:moveTo>
                    <a:pt x="651408" y="155752"/>
                  </a:moveTo>
                  <a:lnTo>
                    <a:pt x="559904" y="155752"/>
                  </a:lnTo>
                  <a:lnTo>
                    <a:pt x="559904" y="196164"/>
                  </a:lnTo>
                  <a:lnTo>
                    <a:pt x="651408" y="196164"/>
                  </a:lnTo>
                  <a:lnTo>
                    <a:pt x="651408" y="155752"/>
                  </a:lnTo>
                  <a:close/>
                </a:path>
              </a:pathLst>
            </a:custGeom>
            <a:solidFill>
              <a:srgbClr val="743E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4" name="object 54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261732" y="4094504"/>
              <a:ext cx="229797" cy="232180"/>
            </a:xfrm>
            <a:prstGeom prst="rect">
              <a:avLst/>
            </a:prstGeom>
          </p:spPr>
        </p:pic>
        <p:sp>
          <p:nvSpPr>
            <p:cNvPr id="55" name="object 55" descr=""/>
            <p:cNvSpPr/>
            <p:nvPr/>
          </p:nvSpPr>
          <p:spPr>
            <a:xfrm>
              <a:off x="4535690" y="4094790"/>
              <a:ext cx="335915" cy="226695"/>
            </a:xfrm>
            <a:custGeom>
              <a:avLst/>
              <a:gdLst/>
              <a:ahLst/>
              <a:cxnLst/>
              <a:rect l="l" t="t" r="r" b="b"/>
              <a:pathLst>
                <a:path w="335914" h="226695">
                  <a:moveTo>
                    <a:pt x="207568" y="558"/>
                  </a:moveTo>
                  <a:lnTo>
                    <a:pt x="155244" y="558"/>
                  </a:lnTo>
                  <a:lnTo>
                    <a:pt x="155244" y="89458"/>
                  </a:lnTo>
                  <a:lnTo>
                    <a:pt x="52324" y="89458"/>
                  </a:lnTo>
                  <a:lnTo>
                    <a:pt x="52324" y="558"/>
                  </a:lnTo>
                  <a:lnTo>
                    <a:pt x="0" y="558"/>
                  </a:lnTo>
                  <a:lnTo>
                    <a:pt x="0" y="89458"/>
                  </a:lnTo>
                  <a:lnTo>
                    <a:pt x="0" y="133908"/>
                  </a:lnTo>
                  <a:lnTo>
                    <a:pt x="0" y="226618"/>
                  </a:lnTo>
                  <a:lnTo>
                    <a:pt x="52324" y="226618"/>
                  </a:lnTo>
                  <a:lnTo>
                    <a:pt x="52324" y="133908"/>
                  </a:lnTo>
                  <a:lnTo>
                    <a:pt x="155244" y="133908"/>
                  </a:lnTo>
                  <a:lnTo>
                    <a:pt x="155244" y="226618"/>
                  </a:lnTo>
                  <a:lnTo>
                    <a:pt x="207568" y="226618"/>
                  </a:lnTo>
                  <a:lnTo>
                    <a:pt x="207568" y="133908"/>
                  </a:lnTo>
                  <a:lnTo>
                    <a:pt x="207568" y="89458"/>
                  </a:lnTo>
                  <a:lnTo>
                    <a:pt x="207568" y="558"/>
                  </a:lnTo>
                  <a:close/>
                </a:path>
                <a:path w="335914" h="226695">
                  <a:moveTo>
                    <a:pt x="335572" y="0"/>
                  </a:moveTo>
                  <a:lnTo>
                    <a:pt x="283527" y="0"/>
                  </a:lnTo>
                  <a:lnTo>
                    <a:pt x="283527" y="226618"/>
                  </a:lnTo>
                  <a:lnTo>
                    <a:pt x="335572" y="226618"/>
                  </a:lnTo>
                  <a:lnTo>
                    <a:pt x="335572" y="0"/>
                  </a:lnTo>
                  <a:close/>
                </a:path>
              </a:pathLst>
            </a:custGeom>
            <a:solidFill>
              <a:srgbClr val="743E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6" name="object 56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4946429" y="4094791"/>
              <a:ext cx="199684" cy="226617"/>
            </a:xfrm>
            <a:prstGeom prst="rect">
              <a:avLst/>
            </a:prstGeom>
          </p:spPr>
        </p:pic>
        <p:sp>
          <p:nvSpPr>
            <p:cNvPr id="57" name="object 57" descr=""/>
            <p:cNvSpPr/>
            <p:nvPr/>
          </p:nvSpPr>
          <p:spPr>
            <a:xfrm>
              <a:off x="5206644" y="4095349"/>
              <a:ext cx="175895" cy="226060"/>
            </a:xfrm>
            <a:custGeom>
              <a:avLst/>
              <a:gdLst/>
              <a:ahLst/>
              <a:cxnLst/>
              <a:rect l="l" t="t" r="r" b="b"/>
              <a:pathLst>
                <a:path w="175895" h="226060">
                  <a:moveTo>
                    <a:pt x="175412" y="184150"/>
                  </a:moveTo>
                  <a:lnTo>
                    <a:pt x="52031" y="184150"/>
                  </a:lnTo>
                  <a:lnTo>
                    <a:pt x="52031" y="132080"/>
                  </a:lnTo>
                  <a:lnTo>
                    <a:pt x="157289" y="132080"/>
                  </a:lnTo>
                  <a:lnTo>
                    <a:pt x="157289" y="90170"/>
                  </a:lnTo>
                  <a:lnTo>
                    <a:pt x="52031" y="90170"/>
                  </a:lnTo>
                  <a:lnTo>
                    <a:pt x="52031" y="41910"/>
                  </a:lnTo>
                  <a:lnTo>
                    <a:pt x="171030" y="41910"/>
                  </a:lnTo>
                  <a:lnTo>
                    <a:pt x="171030" y="0"/>
                  </a:lnTo>
                  <a:lnTo>
                    <a:pt x="0" y="0"/>
                  </a:lnTo>
                  <a:lnTo>
                    <a:pt x="0" y="41910"/>
                  </a:lnTo>
                  <a:lnTo>
                    <a:pt x="0" y="90170"/>
                  </a:lnTo>
                  <a:lnTo>
                    <a:pt x="0" y="132080"/>
                  </a:lnTo>
                  <a:lnTo>
                    <a:pt x="0" y="184150"/>
                  </a:lnTo>
                  <a:lnTo>
                    <a:pt x="0" y="226060"/>
                  </a:lnTo>
                  <a:lnTo>
                    <a:pt x="175412" y="226060"/>
                  </a:lnTo>
                  <a:lnTo>
                    <a:pt x="175412" y="184150"/>
                  </a:lnTo>
                  <a:close/>
                </a:path>
              </a:pathLst>
            </a:custGeom>
            <a:solidFill>
              <a:srgbClr val="743E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8" name="object 58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443715" y="4094791"/>
              <a:ext cx="196175" cy="226617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5951272" y="4094791"/>
              <a:ext cx="209039" cy="226617"/>
            </a:xfrm>
            <a:prstGeom prst="rect">
              <a:avLst/>
            </a:prstGeom>
          </p:spPr>
        </p:pic>
        <p:pic>
          <p:nvPicPr>
            <p:cNvPr id="60" name="object 60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5681436" y="4090987"/>
              <a:ext cx="216056" cy="234229"/>
            </a:xfrm>
            <a:prstGeom prst="rect">
              <a:avLst/>
            </a:prstGeom>
          </p:spPr>
        </p:pic>
        <p:sp>
          <p:nvSpPr>
            <p:cNvPr id="61" name="object 61" descr=""/>
            <p:cNvSpPr/>
            <p:nvPr/>
          </p:nvSpPr>
          <p:spPr>
            <a:xfrm>
              <a:off x="2465476" y="4094790"/>
              <a:ext cx="4404995" cy="642620"/>
            </a:xfrm>
            <a:custGeom>
              <a:avLst/>
              <a:gdLst/>
              <a:ahLst/>
              <a:cxnLst/>
              <a:rect l="l" t="t" r="r" b="b"/>
              <a:pathLst>
                <a:path w="4404995" h="642620">
                  <a:moveTo>
                    <a:pt x="52044" y="415772"/>
                  </a:moveTo>
                  <a:lnTo>
                    <a:pt x="0" y="415772"/>
                  </a:lnTo>
                  <a:lnTo>
                    <a:pt x="0" y="642391"/>
                  </a:lnTo>
                  <a:lnTo>
                    <a:pt x="52044" y="642391"/>
                  </a:lnTo>
                  <a:lnTo>
                    <a:pt x="52044" y="415772"/>
                  </a:lnTo>
                  <a:close/>
                </a:path>
                <a:path w="4404995" h="642620">
                  <a:moveTo>
                    <a:pt x="332079" y="416331"/>
                  </a:moveTo>
                  <a:lnTo>
                    <a:pt x="279755" y="416331"/>
                  </a:lnTo>
                  <a:lnTo>
                    <a:pt x="279755" y="505231"/>
                  </a:lnTo>
                  <a:lnTo>
                    <a:pt x="176834" y="505231"/>
                  </a:lnTo>
                  <a:lnTo>
                    <a:pt x="176834" y="416331"/>
                  </a:lnTo>
                  <a:lnTo>
                    <a:pt x="124510" y="416331"/>
                  </a:lnTo>
                  <a:lnTo>
                    <a:pt x="124510" y="505231"/>
                  </a:lnTo>
                  <a:lnTo>
                    <a:pt x="124510" y="549681"/>
                  </a:lnTo>
                  <a:lnTo>
                    <a:pt x="124510" y="642391"/>
                  </a:lnTo>
                  <a:lnTo>
                    <a:pt x="176834" y="642391"/>
                  </a:lnTo>
                  <a:lnTo>
                    <a:pt x="176834" y="549681"/>
                  </a:lnTo>
                  <a:lnTo>
                    <a:pt x="279755" y="549681"/>
                  </a:lnTo>
                  <a:lnTo>
                    <a:pt x="279755" y="642391"/>
                  </a:lnTo>
                  <a:lnTo>
                    <a:pt x="332079" y="642391"/>
                  </a:lnTo>
                  <a:lnTo>
                    <a:pt x="332079" y="549681"/>
                  </a:lnTo>
                  <a:lnTo>
                    <a:pt x="332079" y="505231"/>
                  </a:lnTo>
                  <a:lnTo>
                    <a:pt x="332079" y="416331"/>
                  </a:lnTo>
                  <a:close/>
                </a:path>
                <a:path w="4404995" h="642620">
                  <a:moveTo>
                    <a:pt x="612749" y="416331"/>
                  </a:moveTo>
                  <a:lnTo>
                    <a:pt x="560425" y="416331"/>
                  </a:lnTo>
                  <a:lnTo>
                    <a:pt x="560425" y="505231"/>
                  </a:lnTo>
                  <a:lnTo>
                    <a:pt x="457504" y="505231"/>
                  </a:lnTo>
                  <a:lnTo>
                    <a:pt x="457504" y="416331"/>
                  </a:lnTo>
                  <a:lnTo>
                    <a:pt x="405180" y="416331"/>
                  </a:lnTo>
                  <a:lnTo>
                    <a:pt x="405180" y="505231"/>
                  </a:lnTo>
                  <a:lnTo>
                    <a:pt x="405180" y="549681"/>
                  </a:lnTo>
                  <a:lnTo>
                    <a:pt x="405180" y="642391"/>
                  </a:lnTo>
                  <a:lnTo>
                    <a:pt x="457504" y="642391"/>
                  </a:lnTo>
                  <a:lnTo>
                    <a:pt x="457504" y="549681"/>
                  </a:lnTo>
                  <a:lnTo>
                    <a:pt x="560425" y="549681"/>
                  </a:lnTo>
                  <a:lnTo>
                    <a:pt x="560425" y="642391"/>
                  </a:lnTo>
                  <a:lnTo>
                    <a:pt x="612749" y="642391"/>
                  </a:lnTo>
                  <a:lnTo>
                    <a:pt x="612749" y="549681"/>
                  </a:lnTo>
                  <a:lnTo>
                    <a:pt x="612749" y="505231"/>
                  </a:lnTo>
                  <a:lnTo>
                    <a:pt x="612749" y="416331"/>
                  </a:lnTo>
                  <a:close/>
                </a:path>
                <a:path w="4404995" h="642620">
                  <a:moveTo>
                    <a:pt x="3943032" y="0"/>
                  </a:moveTo>
                  <a:lnTo>
                    <a:pt x="3746855" y="0"/>
                  </a:lnTo>
                  <a:lnTo>
                    <a:pt x="3746855" y="42748"/>
                  </a:lnTo>
                  <a:lnTo>
                    <a:pt x="3819080" y="42748"/>
                  </a:lnTo>
                  <a:lnTo>
                    <a:pt x="3819080" y="226618"/>
                  </a:lnTo>
                  <a:lnTo>
                    <a:pt x="3870820" y="226618"/>
                  </a:lnTo>
                  <a:lnTo>
                    <a:pt x="3870820" y="42748"/>
                  </a:lnTo>
                  <a:lnTo>
                    <a:pt x="3943032" y="42748"/>
                  </a:lnTo>
                  <a:lnTo>
                    <a:pt x="3943032" y="0"/>
                  </a:lnTo>
                  <a:close/>
                </a:path>
                <a:path w="4404995" h="642620">
                  <a:moveTo>
                    <a:pt x="4170794" y="184708"/>
                  </a:moveTo>
                  <a:lnTo>
                    <a:pt x="4047426" y="184708"/>
                  </a:lnTo>
                  <a:lnTo>
                    <a:pt x="4047426" y="132638"/>
                  </a:lnTo>
                  <a:lnTo>
                    <a:pt x="4152671" y="132638"/>
                  </a:lnTo>
                  <a:lnTo>
                    <a:pt x="4152671" y="90728"/>
                  </a:lnTo>
                  <a:lnTo>
                    <a:pt x="4047426" y="90728"/>
                  </a:lnTo>
                  <a:lnTo>
                    <a:pt x="4047426" y="42468"/>
                  </a:lnTo>
                  <a:lnTo>
                    <a:pt x="4166412" y="42468"/>
                  </a:lnTo>
                  <a:lnTo>
                    <a:pt x="4166412" y="558"/>
                  </a:lnTo>
                  <a:lnTo>
                    <a:pt x="3995382" y="558"/>
                  </a:lnTo>
                  <a:lnTo>
                    <a:pt x="3995382" y="42468"/>
                  </a:lnTo>
                  <a:lnTo>
                    <a:pt x="3995382" y="90728"/>
                  </a:lnTo>
                  <a:lnTo>
                    <a:pt x="3995382" y="132638"/>
                  </a:lnTo>
                  <a:lnTo>
                    <a:pt x="3995382" y="184708"/>
                  </a:lnTo>
                  <a:lnTo>
                    <a:pt x="3995382" y="226618"/>
                  </a:lnTo>
                  <a:lnTo>
                    <a:pt x="4170794" y="226618"/>
                  </a:lnTo>
                  <a:lnTo>
                    <a:pt x="4170794" y="184708"/>
                  </a:lnTo>
                  <a:close/>
                </a:path>
                <a:path w="4404995" h="642620">
                  <a:moveTo>
                    <a:pt x="4404982" y="0"/>
                  </a:moveTo>
                  <a:lnTo>
                    <a:pt x="4208805" y="0"/>
                  </a:lnTo>
                  <a:lnTo>
                    <a:pt x="4208805" y="42748"/>
                  </a:lnTo>
                  <a:lnTo>
                    <a:pt x="4281017" y="42748"/>
                  </a:lnTo>
                  <a:lnTo>
                    <a:pt x="4281017" y="226618"/>
                  </a:lnTo>
                  <a:lnTo>
                    <a:pt x="4332770" y="226618"/>
                  </a:lnTo>
                  <a:lnTo>
                    <a:pt x="4332770" y="42748"/>
                  </a:lnTo>
                  <a:lnTo>
                    <a:pt x="4404982" y="42748"/>
                  </a:lnTo>
                  <a:lnTo>
                    <a:pt x="4404982" y="0"/>
                  </a:lnTo>
                  <a:close/>
                </a:path>
              </a:pathLst>
            </a:custGeom>
            <a:solidFill>
              <a:srgbClr val="743E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2" name="object 62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3135212" y="4506755"/>
              <a:ext cx="247924" cy="234229"/>
            </a:xfrm>
            <a:prstGeom prst="rect">
              <a:avLst/>
            </a:prstGeom>
          </p:spPr>
        </p:pic>
        <p:pic>
          <p:nvPicPr>
            <p:cNvPr id="63" name="object 63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3439604" y="4510558"/>
              <a:ext cx="199684" cy="226617"/>
            </a:xfrm>
            <a:prstGeom prst="rect">
              <a:avLst/>
            </a:prstGeom>
          </p:spPr>
        </p:pic>
        <p:pic>
          <p:nvPicPr>
            <p:cNvPr id="64" name="object 64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3670863" y="4510558"/>
              <a:ext cx="253771" cy="226617"/>
            </a:xfrm>
            <a:prstGeom prst="rect">
              <a:avLst/>
            </a:prstGeom>
          </p:spPr>
        </p:pic>
        <p:sp>
          <p:nvSpPr>
            <p:cNvPr id="65" name="object 65" descr=""/>
            <p:cNvSpPr/>
            <p:nvPr/>
          </p:nvSpPr>
          <p:spPr>
            <a:xfrm>
              <a:off x="3971734" y="4446453"/>
              <a:ext cx="902335" cy="339090"/>
            </a:xfrm>
            <a:custGeom>
              <a:avLst/>
              <a:gdLst/>
              <a:ahLst/>
              <a:cxnLst/>
              <a:rect l="l" t="t" r="r" b="b"/>
              <a:pathLst>
                <a:path w="902335" h="339089">
                  <a:moveTo>
                    <a:pt x="237401" y="248577"/>
                  </a:moveTo>
                  <a:lnTo>
                    <a:pt x="204939" y="248577"/>
                  </a:lnTo>
                  <a:lnTo>
                    <a:pt x="204939" y="64427"/>
                  </a:lnTo>
                  <a:lnTo>
                    <a:pt x="152908" y="64427"/>
                  </a:lnTo>
                  <a:lnTo>
                    <a:pt x="152908" y="248577"/>
                  </a:lnTo>
                  <a:lnTo>
                    <a:pt x="52031" y="248577"/>
                  </a:lnTo>
                  <a:lnTo>
                    <a:pt x="52031" y="64427"/>
                  </a:lnTo>
                  <a:lnTo>
                    <a:pt x="0" y="64427"/>
                  </a:lnTo>
                  <a:lnTo>
                    <a:pt x="0" y="248577"/>
                  </a:lnTo>
                  <a:lnTo>
                    <a:pt x="0" y="290487"/>
                  </a:lnTo>
                  <a:lnTo>
                    <a:pt x="189153" y="290487"/>
                  </a:lnTo>
                  <a:lnTo>
                    <a:pt x="189153" y="338747"/>
                  </a:lnTo>
                  <a:lnTo>
                    <a:pt x="237401" y="338747"/>
                  </a:lnTo>
                  <a:lnTo>
                    <a:pt x="237401" y="290487"/>
                  </a:lnTo>
                  <a:lnTo>
                    <a:pt x="237401" y="248577"/>
                  </a:lnTo>
                  <a:close/>
                </a:path>
                <a:path w="902335" h="339089">
                  <a:moveTo>
                    <a:pt x="340233" y="64109"/>
                  </a:moveTo>
                  <a:lnTo>
                    <a:pt x="288188" y="64109"/>
                  </a:lnTo>
                  <a:lnTo>
                    <a:pt x="288188" y="290728"/>
                  </a:lnTo>
                  <a:lnTo>
                    <a:pt x="340233" y="290728"/>
                  </a:lnTo>
                  <a:lnTo>
                    <a:pt x="340233" y="64109"/>
                  </a:lnTo>
                  <a:close/>
                </a:path>
                <a:path w="902335" h="339089">
                  <a:moveTo>
                    <a:pt x="580301" y="0"/>
                  </a:moveTo>
                  <a:lnTo>
                    <a:pt x="544347" y="0"/>
                  </a:lnTo>
                  <a:lnTo>
                    <a:pt x="542518" y="10248"/>
                  </a:lnTo>
                  <a:lnTo>
                    <a:pt x="537476" y="17678"/>
                  </a:lnTo>
                  <a:lnTo>
                    <a:pt x="529132" y="22186"/>
                  </a:lnTo>
                  <a:lnTo>
                    <a:pt x="517448" y="23710"/>
                  </a:lnTo>
                  <a:lnTo>
                    <a:pt x="505764" y="22186"/>
                  </a:lnTo>
                  <a:lnTo>
                    <a:pt x="497420" y="17678"/>
                  </a:lnTo>
                  <a:lnTo>
                    <a:pt x="492366" y="10248"/>
                  </a:lnTo>
                  <a:lnTo>
                    <a:pt x="490550" y="0"/>
                  </a:lnTo>
                  <a:lnTo>
                    <a:pt x="454583" y="0"/>
                  </a:lnTo>
                  <a:lnTo>
                    <a:pt x="458571" y="21069"/>
                  </a:lnTo>
                  <a:lnTo>
                    <a:pt x="470230" y="36601"/>
                  </a:lnTo>
                  <a:lnTo>
                    <a:pt x="489775" y="46189"/>
                  </a:lnTo>
                  <a:lnTo>
                    <a:pt x="517448" y="49479"/>
                  </a:lnTo>
                  <a:lnTo>
                    <a:pt x="545109" y="46189"/>
                  </a:lnTo>
                  <a:lnTo>
                    <a:pt x="564667" y="36601"/>
                  </a:lnTo>
                  <a:lnTo>
                    <a:pt x="574332" y="23710"/>
                  </a:lnTo>
                  <a:lnTo>
                    <a:pt x="576313" y="21069"/>
                  </a:lnTo>
                  <a:lnTo>
                    <a:pt x="580301" y="0"/>
                  </a:lnTo>
                  <a:close/>
                </a:path>
                <a:path w="902335" h="339089">
                  <a:moveTo>
                    <a:pt x="622109" y="64122"/>
                  </a:moveTo>
                  <a:lnTo>
                    <a:pt x="572998" y="64122"/>
                  </a:lnTo>
                  <a:lnTo>
                    <a:pt x="464820" y="211683"/>
                  </a:lnTo>
                  <a:lnTo>
                    <a:pt x="464820" y="64122"/>
                  </a:lnTo>
                  <a:lnTo>
                    <a:pt x="413067" y="64122"/>
                  </a:lnTo>
                  <a:lnTo>
                    <a:pt x="413067" y="290741"/>
                  </a:lnTo>
                  <a:lnTo>
                    <a:pt x="462483" y="290741"/>
                  </a:lnTo>
                  <a:lnTo>
                    <a:pt x="520395" y="211683"/>
                  </a:lnTo>
                  <a:lnTo>
                    <a:pt x="570357" y="143459"/>
                  </a:lnTo>
                  <a:lnTo>
                    <a:pt x="570357" y="290741"/>
                  </a:lnTo>
                  <a:lnTo>
                    <a:pt x="622109" y="290741"/>
                  </a:lnTo>
                  <a:lnTo>
                    <a:pt x="622109" y="143459"/>
                  </a:lnTo>
                  <a:lnTo>
                    <a:pt x="622109" y="64122"/>
                  </a:lnTo>
                  <a:close/>
                </a:path>
                <a:path w="902335" h="339089">
                  <a:moveTo>
                    <a:pt x="902169" y="64668"/>
                  </a:moveTo>
                  <a:lnTo>
                    <a:pt x="849833" y="64668"/>
                  </a:lnTo>
                  <a:lnTo>
                    <a:pt x="849833" y="153568"/>
                  </a:lnTo>
                  <a:lnTo>
                    <a:pt x="746925" y="153568"/>
                  </a:lnTo>
                  <a:lnTo>
                    <a:pt x="746925" y="64668"/>
                  </a:lnTo>
                  <a:lnTo>
                    <a:pt x="694588" y="64668"/>
                  </a:lnTo>
                  <a:lnTo>
                    <a:pt x="694588" y="153568"/>
                  </a:lnTo>
                  <a:lnTo>
                    <a:pt x="694588" y="198018"/>
                  </a:lnTo>
                  <a:lnTo>
                    <a:pt x="694588" y="290728"/>
                  </a:lnTo>
                  <a:lnTo>
                    <a:pt x="746925" y="290728"/>
                  </a:lnTo>
                  <a:lnTo>
                    <a:pt x="746925" y="198018"/>
                  </a:lnTo>
                  <a:lnTo>
                    <a:pt x="849833" y="198018"/>
                  </a:lnTo>
                  <a:lnTo>
                    <a:pt x="849833" y="290728"/>
                  </a:lnTo>
                  <a:lnTo>
                    <a:pt x="902169" y="290728"/>
                  </a:lnTo>
                  <a:lnTo>
                    <a:pt x="902169" y="198018"/>
                  </a:lnTo>
                  <a:lnTo>
                    <a:pt x="902169" y="153568"/>
                  </a:lnTo>
                  <a:lnTo>
                    <a:pt x="902169" y="64668"/>
                  </a:lnTo>
                  <a:close/>
                </a:path>
              </a:pathLst>
            </a:custGeom>
            <a:solidFill>
              <a:srgbClr val="743E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6" name="object 66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4930969" y="4506755"/>
              <a:ext cx="247924" cy="234229"/>
            </a:xfrm>
            <a:prstGeom prst="rect">
              <a:avLst/>
            </a:prstGeom>
          </p:spPr>
        </p:pic>
        <p:sp>
          <p:nvSpPr>
            <p:cNvPr id="67" name="object 67" descr=""/>
            <p:cNvSpPr/>
            <p:nvPr/>
          </p:nvSpPr>
          <p:spPr>
            <a:xfrm>
              <a:off x="5204848" y="4445851"/>
              <a:ext cx="111125" cy="291465"/>
            </a:xfrm>
            <a:custGeom>
              <a:avLst/>
              <a:gdLst/>
              <a:ahLst/>
              <a:cxnLst/>
              <a:rect l="l" t="t" r="r" b="b"/>
              <a:pathLst>
                <a:path w="111125" h="291464">
                  <a:moveTo>
                    <a:pt x="22511" y="0"/>
                  </a:moveTo>
                  <a:lnTo>
                    <a:pt x="13690" y="1624"/>
                  </a:lnTo>
                  <a:lnTo>
                    <a:pt x="6541" y="6185"/>
                  </a:lnTo>
                  <a:lnTo>
                    <a:pt x="1749" y="13216"/>
                  </a:lnTo>
                  <a:lnTo>
                    <a:pt x="0" y="22251"/>
                  </a:lnTo>
                  <a:lnTo>
                    <a:pt x="1749" y="31287"/>
                  </a:lnTo>
                  <a:lnTo>
                    <a:pt x="6541" y="38318"/>
                  </a:lnTo>
                  <a:lnTo>
                    <a:pt x="13690" y="42879"/>
                  </a:lnTo>
                  <a:lnTo>
                    <a:pt x="22511" y="44503"/>
                  </a:lnTo>
                  <a:lnTo>
                    <a:pt x="31287" y="42879"/>
                  </a:lnTo>
                  <a:lnTo>
                    <a:pt x="38336" y="38318"/>
                  </a:lnTo>
                  <a:lnTo>
                    <a:pt x="43027" y="31287"/>
                  </a:lnTo>
                  <a:lnTo>
                    <a:pt x="44731" y="22251"/>
                  </a:lnTo>
                  <a:lnTo>
                    <a:pt x="43027" y="13216"/>
                  </a:lnTo>
                  <a:lnTo>
                    <a:pt x="38336" y="6185"/>
                  </a:lnTo>
                  <a:lnTo>
                    <a:pt x="31287" y="1624"/>
                  </a:lnTo>
                  <a:lnTo>
                    <a:pt x="22511" y="0"/>
                  </a:lnTo>
                  <a:close/>
                </a:path>
                <a:path w="111125" h="291464">
                  <a:moveTo>
                    <a:pt x="81569" y="64705"/>
                  </a:moveTo>
                  <a:lnTo>
                    <a:pt x="29236" y="64705"/>
                  </a:lnTo>
                  <a:lnTo>
                    <a:pt x="29236" y="291323"/>
                  </a:lnTo>
                  <a:lnTo>
                    <a:pt x="81569" y="291323"/>
                  </a:lnTo>
                  <a:lnTo>
                    <a:pt x="81569" y="64705"/>
                  </a:lnTo>
                  <a:close/>
                </a:path>
                <a:path w="111125" h="291464">
                  <a:moveTo>
                    <a:pt x="88001" y="0"/>
                  </a:moveTo>
                  <a:lnTo>
                    <a:pt x="79349" y="1624"/>
                  </a:lnTo>
                  <a:lnTo>
                    <a:pt x="72286" y="6185"/>
                  </a:lnTo>
                  <a:lnTo>
                    <a:pt x="67526" y="13216"/>
                  </a:lnTo>
                  <a:lnTo>
                    <a:pt x="65781" y="22251"/>
                  </a:lnTo>
                  <a:lnTo>
                    <a:pt x="67485" y="31287"/>
                  </a:lnTo>
                  <a:lnTo>
                    <a:pt x="72177" y="38318"/>
                  </a:lnTo>
                  <a:lnTo>
                    <a:pt x="79225" y="42879"/>
                  </a:lnTo>
                  <a:lnTo>
                    <a:pt x="88001" y="44503"/>
                  </a:lnTo>
                  <a:lnTo>
                    <a:pt x="96822" y="42879"/>
                  </a:lnTo>
                  <a:lnTo>
                    <a:pt x="103971" y="38318"/>
                  </a:lnTo>
                  <a:lnTo>
                    <a:pt x="108763" y="31287"/>
                  </a:lnTo>
                  <a:lnTo>
                    <a:pt x="110513" y="22251"/>
                  </a:lnTo>
                  <a:lnTo>
                    <a:pt x="108722" y="13216"/>
                  </a:lnTo>
                  <a:lnTo>
                    <a:pt x="103861" y="6185"/>
                  </a:lnTo>
                  <a:lnTo>
                    <a:pt x="96698" y="1624"/>
                  </a:lnTo>
                  <a:lnTo>
                    <a:pt x="88001" y="0"/>
                  </a:lnTo>
                  <a:close/>
                </a:path>
              </a:pathLst>
            </a:custGeom>
            <a:solidFill>
              <a:srgbClr val="743E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8" name="object 68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449604" y="4506755"/>
              <a:ext cx="247924" cy="234229"/>
            </a:xfrm>
            <a:prstGeom prst="rect">
              <a:avLst/>
            </a:prstGeom>
          </p:spPr>
        </p:pic>
        <p:pic>
          <p:nvPicPr>
            <p:cNvPr id="69" name="object 69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5738454" y="4506755"/>
              <a:ext cx="216056" cy="234229"/>
            </a:xfrm>
            <a:prstGeom prst="rect">
              <a:avLst/>
            </a:prstGeom>
          </p:spPr>
        </p:pic>
        <p:pic>
          <p:nvPicPr>
            <p:cNvPr id="70" name="object 70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6005052" y="4510558"/>
              <a:ext cx="199684" cy="226617"/>
            </a:xfrm>
            <a:prstGeom prst="rect">
              <a:avLst/>
            </a:prstGeom>
          </p:spPr>
        </p:pic>
        <p:sp>
          <p:nvSpPr>
            <p:cNvPr id="71" name="object 71" descr=""/>
            <p:cNvSpPr/>
            <p:nvPr/>
          </p:nvSpPr>
          <p:spPr>
            <a:xfrm>
              <a:off x="6262319" y="4510563"/>
              <a:ext cx="297815" cy="226695"/>
            </a:xfrm>
            <a:custGeom>
              <a:avLst/>
              <a:gdLst/>
              <a:ahLst/>
              <a:cxnLst/>
              <a:rect l="l" t="t" r="r" b="b"/>
              <a:pathLst>
                <a:path w="297815" h="226695">
                  <a:moveTo>
                    <a:pt x="52044" y="0"/>
                  </a:moveTo>
                  <a:lnTo>
                    <a:pt x="0" y="0"/>
                  </a:lnTo>
                  <a:lnTo>
                    <a:pt x="0" y="226618"/>
                  </a:lnTo>
                  <a:lnTo>
                    <a:pt x="52044" y="226618"/>
                  </a:lnTo>
                  <a:lnTo>
                    <a:pt x="52044" y="0"/>
                  </a:lnTo>
                  <a:close/>
                </a:path>
                <a:path w="297815" h="226695">
                  <a:moveTo>
                    <a:pt x="297370" y="0"/>
                  </a:moveTo>
                  <a:lnTo>
                    <a:pt x="101193" y="0"/>
                  </a:lnTo>
                  <a:lnTo>
                    <a:pt x="101193" y="42748"/>
                  </a:lnTo>
                  <a:lnTo>
                    <a:pt x="173405" y="42748"/>
                  </a:lnTo>
                  <a:lnTo>
                    <a:pt x="173405" y="226618"/>
                  </a:lnTo>
                  <a:lnTo>
                    <a:pt x="225158" y="226618"/>
                  </a:lnTo>
                  <a:lnTo>
                    <a:pt x="225158" y="42748"/>
                  </a:lnTo>
                  <a:lnTo>
                    <a:pt x="297370" y="42748"/>
                  </a:lnTo>
                  <a:lnTo>
                    <a:pt x="297370" y="0"/>
                  </a:lnTo>
                  <a:close/>
                </a:path>
              </a:pathLst>
            </a:custGeom>
            <a:solidFill>
              <a:srgbClr val="743E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2" name="object 72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6609712" y="4510558"/>
              <a:ext cx="209039" cy="226617"/>
            </a:xfrm>
            <a:prstGeom prst="rect">
              <a:avLst/>
            </a:prstGeom>
          </p:spPr>
        </p:pic>
        <p:pic>
          <p:nvPicPr>
            <p:cNvPr id="73" name="object 73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2669771" y="2115118"/>
              <a:ext cx="7434328" cy="76961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17583" y="1189387"/>
            <a:ext cx="12732211" cy="208972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06693" y="5916050"/>
            <a:ext cx="4251179" cy="3361154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3692819" y="3968046"/>
            <a:ext cx="2853690" cy="403860"/>
          </a:xfrm>
          <a:custGeom>
            <a:avLst/>
            <a:gdLst/>
            <a:ahLst/>
            <a:cxnLst/>
            <a:rect l="l" t="t" r="r" b="b"/>
            <a:pathLst>
              <a:path w="2853690" h="403860">
                <a:moveTo>
                  <a:pt x="374124" y="273290"/>
                </a:moveTo>
                <a:lnTo>
                  <a:pt x="471" y="273290"/>
                </a:lnTo>
                <a:lnTo>
                  <a:pt x="0" y="403809"/>
                </a:lnTo>
                <a:lnTo>
                  <a:pt x="70678" y="403809"/>
                </a:lnTo>
                <a:lnTo>
                  <a:pt x="70678" y="335487"/>
                </a:lnTo>
                <a:lnTo>
                  <a:pt x="374124" y="335487"/>
                </a:lnTo>
                <a:lnTo>
                  <a:pt x="374124" y="273290"/>
                </a:lnTo>
                <a:close/>
              </a:path>
              <a:path w="2853690" h="403860">
                <a:moveTo>
                  <a:pt x="374124" y="335487"/>
                </a:moveTo>
                <a:lnTo>
                  <a:pt x="303446" y="335487"/>
                </a:lnTo>
                <a:lnTo>
                  <a:pt x="303446" y="403809"/>
                </a:lnTo>
                <a:lnTo>
                  <a:pt x="374124" y="403809"/>
                </a:lnTo>
                <a:lnTo>
                  <a:pt x="374124" y="335487"/>
                </a:lnTo>
                <a:close/>
              </a:path>
              <a:path w="2853690" h="403860">
                <a:moveTo>
                  <a:pt x="327948" y="5654"/>
                </a:moveTo>
                <a:lnTo>
                  <a:pt x="74447" y="5654"/>
                </a:lnTo>
                <a:lnTo>
                  <a:pt x="70678" y="108844"/>
                </a:lnTo>
                <a:lnTo>
                  <a:pt x="68769" y="144184"/>
                </a:lnTo>
                <a:lnTo>
                  <a:pt x="61136" y="206469"/>
                </a:lnTo>
                <a:lnTo>
                  <a:pt x="48385" y="248552"/>
                </a:lnTo>
                <a:lnTo>
                  <a:pt x="13664" y="273290"/>
                </a:lnTo>
                <a:lnTo>
                  <a:pt x="105075" y="273290"/>
                </a:lnTo>
                <a:lnTo>
                  <a:pt x="123893" y="233356"/>
                </a:lnTo>
                <a:lnTo>
                  <a:pt x="131609" y="193659"/>
                </a:lnTo>
                <a:lnTo>
                  <a:pt x="136556" y="144184"/>
                </a:lnTo>
                <a:lnTo>
                  <a:pt x="139472" y="67851"/>
                </a:lnTo>
                <a:lnTo>
                  <a:pt x="327948" y="67851"/>
                </a:lnTo>
                <a:lnTo>
                  <a:pt x="327948" y="5654"/>
                </a:lnTo>
                <a:close/>
              </a:path>
              <a:path w="2853690" h="403860">
                <a:moveTo>
                  <a:pt x="327948" y="67851"/>
                </a:moveTo>
                <a:lnTo>
                  <a:pt x="252557" y="67851"/>
                </a:lnTo>
                <a:lnTo>
                  <a:pt x="252557" y="273290"/>
                </a:lnTo>
                <a:lnTo>
                  <a:pt x="327948" y="273290"/>
                </a:lnTo>
                <a:lnTo>
                  <a:pt x="327948" y="67851"/>
                </a:lnTo>
                <a:close/>
              </a:path>
              <a:path w="2853690" h="403860">
                <a:moveTo>
                  <a:pt x="582887" y="0"/>
                </a:moveTo>
                <a:lnTo>
                  <a:pt x="534001" y="5536"/>
                </a:lnTo>
                <a:lnTo>
                  <a:pt x="490063" y="22145"/>
                </a:lnTo>
                <a:lnTo>
                  <a:pt x="453428" y="48532"/>
                </a:lnTo>
                <a:lnTo>
                  <a:pt x="425510" y="83400"/>
                </a:lnTo>
                <a:lnTo>
                  <a:pt x="408193" y="124511"/>
                </a:lnTo>
                <a:lnTo>
                  <a:pt x="402421" y="170570"/>
                </a:lnTo>
                <a:lnTo>
                  <a:pt x="403864" y="194248"/>
                </a:lnTo>
                <a:lnTo>
                  <a:pt x="415409" y="238068"/>
                </a:lnTo>
                <a:lnTo>
                  <a:pt x="438379" y="276500"/>
                </a:lnTo>
                <a:lnTo>
                  <a:pt x="470656" y="306891"/>
                </a:lnTo>
                <a:lnTo>
                  <a:pt x="511414" y="328684"/>
                </a:lnTo>
                <a:lnTo>
                  <a:pt x="557826" y="339757"/>
                </a:lnTo>
                <a:lnTo>
                  <a:pt x="582887" y="341141"/>
                </a:lnTo>
                <a:lnTo>
                  <a:pt x="607919" y="339757"/>
                </a:lnTo>
                <a:lnTo>
                  <a:pt x="654096" y="328684"/>
                </a:lnTo>
                <a:lnTo>
                  <a:pt x="694647" y="306891"/>
                </a:lnTo>
                <a:lnTo>
                  <a:pt x="726924" y="276500"/>
                </a:lnTo>
                <a:lnTo>
                  <a:pt x="727193" y="276117"/>
                </a:lnTo>
                <a:lnTo>
                  <a:pt x="582887" y="276117"/>
                </a:lnTo>
                <a:lnTo>
                  <a:pt x="568634" y="275292"/>
                </a:lnTo>
                <a:lnTo>
                  <a:pt x="530114" y="262923"/>
                </a:lnTo>
                <a:lnTo>
                  <a:pt x="500341" y="236596"/>
                </a:lnTo>
                <a:lnTo>
                  <a:pt x="482995" y="199548"/>
                </a:lnTo>
                <a:lnTo>
                  <a:pt x="479697" y="170570"/>
                </a:lnTo>
                <a:lnTo>
                  <a:pt x="480521" y="155669"/>
                </a:lnTo>
                <a:lnTo>
                  <a:pt x="492890" y="115912"/>
                </a:lnTo>
                <a:lnTo>
                  <a:pt x="518953" y="85962"/>
                </a:lnTo>
                <a:lnTo>
                  <a:pt x="555087" y="68440"/>
                </a:lnTo>
                <a:lnTo>
                  <a:pt x="582887" y="65024"/>
                </a:lnTo>
                <a:lnTo>
                  <a:pt x="727032" y="65024"/>
                </a:lnTo>
                <a:lnTo>
                  <a:pt x="711875" y="48532"/>
                </a:lnTo>
                <a:lnTo>
                  <a:pt x="675240" y="22145"/>
                </a:lnTo>
                <a:lnTo>
                  <a:pt x="631655" y="5536"/>
                </a:lnTo>
                <a:lnTo>
                  <a:pt x="607919" y="1384"/>
                </a:lnTo>
                <a:lnTo>
                  <a:pt x="582887" y="0"/>
                </a:lnTo>
                <a:close/>
              </a:path>
              <a:path w="2853690" h="403860">
                <a:moveTo>
                  <a:pt x="727006" y="65024"/>
                </a:moveTo>
                <a:lnTo>
                  <a:pt x="582887" y="65024"/>
                </a:lnTo>
                <a:lnTo>
                  <a:pt x="597141" y="65878"/>
                </a:lnTo>
                <a:lnTo>
                  <a:pt x="610687" y="68440"/>
                </a:lnTo>
                <a:lnTo>
                  <a:pt x="646792" y="85962"/>
                </a:lnTo>
                <a:lnTo>
                  <a:pt x="672413" y="115912"/>
                </a:lnTo>
                <a:lnTo>
                  <a:pt x="685224" y="155669"/>
                </a:lnTo>
                <a:lnTo>
                  <a:pt x="686078" y="170570"/>
                </a:lnTo>
                <a:lnTo>
                  <a:pt x="685224" y="185472"/>
                </a:lnTo>
                <a:lnTo>
                  <a:pt x="672413" y="225228"/>
                </a:lnTo>
                <a:lnTo>
                  <a:pt x="646792" y="255443"/>
                </a:lnTo>
                <a:lnTo>
                  <a:pt x="610687" y="272818"/>
                </a:lnTo>
                <a:lnTo>
                  <a:pt x="582887" y="276117"/>
                </a:lnTo>
                <a:lnTo>
                  <a:pt x="727193" y="276117"/>
                </a:lnTo>
                <a:lnTo>
                  <a:pt x="750101" y="238068"/>
                </a:lnTo>
                <a:lnTo>
                  <a:pt x="761880" y="194248"/>
                </a:lnTo>
                <a:lnTo>
                  <a:pt x="763353" y="170570"/>
                </a:lnTo>
                <a:lnTo>
                  <a:pt x="761880" y="146922"/>
                </a:lnTo>
                <a:lnTo>
                  <a:pt x="757463" y="124511"/>
                </a:lnTo>
                <a:lnTo>
                  <a:pt x="750101" y="103337"/>
                </a:lnTo>
                <a:lnTo>
                  <a:pt x="739793" y="83400"/>
                </a:lnTo>
                <a:lnTo>
                  <a:pt x="727006" y="65024"/>
                </a:lnTo>
                <a:close/>
              </a:path>
              <a:path w="2853690" h="403860">
                <a:moveTo>
                  <a:pt x="1274401" y="5654"/>
                </a:moveTo>
                <a:lnTo>
                  <a:pt x="1175981" y="5654"/>
                </a:lnTo>
                <a:lnTo>
                  <a:pt x="1153778" y="12457"/>
                </a:lnTo>
                <a:lnTo>
                  <a:pt x="1113020" y="34279"/>
                </a:lnTo>
                <a:lnTo>
                  <a:pt x="1080661" y="65024"/>
                </a:lnTo>
                <a:lnTo>
                  <a:pt x="1057773" y="103337"/>
                </a:lnTo>
                <a:lnTo>
                  <a:pt x="1046229" y="146922"/>
                </a:lnTo>
                <a:lnTo>
                  <a:pt x="1044786" y="170570"/>
                </a:lnTo>
                <a:lnTo>
                  <a:pt x="1046229" y="194248"/>
                </a:lnTo>
                <a:lnTo>
                  <a:pt x="1057773" y="238068"/>
                </a:lnTo>
                <a:lnTo>
                  <a:pt x="1080743" y="276500"/>
                </a:lnTo>
                <a:lnTo>
                  <a:pt x="1113020" y="306891"/>
                </a:lnTo>
                <a:lnTo>
                  <a:pt x="1153778" y="328684"/>
                </a:lnTo>
                <a:lnTo>
                  <a:pt x="1200190" y="339757"/>
                </a:lnTo>
                <a:lnTo>
                  <a:pt x="1225251" y="341141"/>
                </a:lnTo>
                <a:lnTo>
                  <a:pt x="1250283" y="339757"/>
                </a:lnTo>
                <a:lnTo>
                  <a:pt x="1296460" y="328684"/>
                </a:lnTo>
                <a:lnTo>
                  <a:pt x="1337012" y="306891"/>
                </a:lnTo>
                <a:lnTo>
                  <a:pt x="1369288" y="276500"/>
                </a:lnTo>
                <a:lnTo>
                  <a:pt x="1369558" y="276117"/>
                </a:lnTo>
                <a:lnTo>
                  <a:pt x="1225251" y="276117"/>
                </a:lnTo>
                <a:lnTo>
                  <a:pt x="1210998" y="275292"/>
                </a:lnTo>
                <a:lnTo>
                  <a:pt x="1172478" y="262923"/>
                </a:lnTo>
                <a:lnTo>
                  <a:pt x="1142705" y="236596"/>
                </a:lnTo>
                <a:lnTo>
                  <a:pt x="1125359" y="199548"/>
                </a:lnTo>
                <a:lnTo>
                  <a:pt x="1122061" y="170570"/>
                </a:lnTo>
                <a:lnTo>
                  <a:pt x="1122885" y="155669"/>
                </a:lnTo>
                <a:lnTo>
                  <a:pt x="1135254" y="115912"/>
                </a:lnTo>
                <a:lnTo>
                  <a:pt x="1161317" y="85962"/>
                </a:lnTo>
                <a:lnTo>
                  <a:pt x="1197451" y="68440"/>
                </a:lnTo>
                <a:lnTo>
                  <a:pt x="1225251" y="65024"/>
                </a:lnTo>
                <a:lnTo>
                  <a:pt x="1369397" y="65024"/>
                </a:lnTo>
                <a:lnTo>
                  <a:pt x="1354240" y="48532"/>
                </a:lnTo>
                <a:lnTo>
                  <a:pt x="1337012" y="34279"/>
                </a:lnTo>
                <a:lnTo>
                  <a:pt x="1317605" y="22145"/>
                </a:lnTo>
                <a:lnTo>
                  <a:pt x="1296460" y="12457"/>
                </a:lnTo>
                <a:lnTo>
                  <a:pt x="1274401" y="5654"/>
                </a:lnTo>
                <a:close/>
              </a:path>
              <a:path w="2853690" h="403860">
                <a:moveTo>
                  <a:pt x="1054924" y="5654"/>
                </a:moveTo>
                <a:lnTo>
                  <a:pt x="822156" y="5654"/>
                </a:lnTo>
                <a:lnTo>
                  <a:pt x="822156" y="335604"/>
                </a:lnTo>
                <a:lnTo>
                  <a:pt x="898018" y="335604"/>
                </a:lnTo>
                <a:lnTo>
                  <a:pt x="897900" y="268696"/>
                </a:lnTo>
                <a:lnTo>
                  <a:pt x="897778" y="199548"/>
                </a:lnTo>
                <a:lnTo>
                  <a:pt x="897653" y="128340"/>
                </a:lnTo>
                <a:lnTo>
                  <a:pt x="897546" y="67851"/>
                </a:lnTo>
                <a:lnTo>
                  <a:pt x="1054452" y="67851"/>
                </a:lnTo>
                <a:lnTo>
                  <a:pt x="1054474" y="65024"/>
                </a:lnTo>
                <a:lnTo>
                  <a:pt x="1054599" y="48532"/>
                </a:lnTo>
                <a:lnTo>
                  <a:pt x="1054707" y="34279"/>
                </a:lnTo>
                <a:lnTo>
                  <a:pt x="1054799" y="22145"/>
                </a:lnTo>
                <a:lnTo>
                  <a:pt x="1054924" y="5654"/>
                </a:lnTo>
                <a:close/>
              </a:path>
              <a:path w="2853690" h="403860">
                <a:moveTo>
                  <a:pt x="1369370" y="65024"/>
                </a:moveTo>
                <a:lnTo>
                  <a:pt x="1225251" y="65024"/>
                </a:lnTo>
                <a:lnTo>
                  <a:pt x="1239505" y="65878"/>
                </a:lnTo>
                <a:lnTo>
                  <a:pt x="1253052" y="68440"/>
                </a:lnTo>
                <a:lnTo>
                  <a:pt x="1289157" y="85962"/>
                </a:lnTo>
                <a:lnTo>
                  <a:pt x="1314777" y="115912"/>
                </a:lnTo>
                <a:lnTo>
                  <a:pt x="1327588" y="155669"/>
                </a:lnTo>
                <a:lnTo>
                  <a:pt x="1328442" y="170570"/>
                </a:lnTo>
                <a:lnTo>
                  <a:pt x="1327588" y="185472"/>
                </a:lnTo>
                <a:lnTo>
                  <a:pt x="1314777" y="225228"/>
                </a:lnTo>
                <a:lnTo>
                  <a:pt x="1289157" y="255443"/>
                </a:lnTo>
                <a:lnTo>
                  <a:pt x="1253052" y="272818"/>
                </a:lnTo>
                <a:lnTo>
                  <a:pt x="1225251" y="276117"/>
                </a:lnTo>
                <a:lnTo>
                  <a:pt x="1369558" y="276117"/>
                </a:lnTo>
                <a:lnTo>
                  <a:pt x="1392465" y="238068"/>
                </a:lnTo>
                <a:lnTo>
                  <a:pt x="1404245" y="194248"/>
                </a:lnTo>
                <a:lnTo>
                  <a:pt x="1405717" y="170570"/>
                </a:lnTo>
                <a:lnTo>
                  <a:pt x="1404245" y="146922"/>
                </a:lnTo>
                <a:lnTo>
                  <a:pt x="1399827" y="124511"/>
                </a:lnTo>
                <a:lnTo>
                  <a:pt x="1392465" y="103337"/>
                </a:lnTo>
                <a:lnTo>
                  <a:pt x="1382158" y="83400"/>
                </a:lnTo>
                <a:lnTo>
                  <a:pt x="1369370" y="65024"/>
                </a:lnTo>
                <a:close/>
              </a:path>
              <a:path w="2853690" h="403860">
                <a:moveTo>
                  <a:pt x="1225251" y="0"/>
                </a:moveTo>
                <a:lnTo>
                  <a:pt x="1200190" y="1384"/>
                </a:lnTo>
                <a:lnTo>
                  <a:pt x="1175690" y="5654"/>
                </a:lnTo>
                <a:lnTo>
                  <a:pt x="1274693" y="5654"/>
                </a:lnTo>
                <a:lnTo>
                  <a:pt x="1250283" y="1384"/>
                </a:lnTo>
                <a:lnTo>
                  <a:pt x="1225251" y="0"/>
                </a:lnTo>
                <a:close/>
              </a:path>
              <a:path w="2853690" h="403860">
                <a:moveTo>
                  <a:pt x="1618128" y="5654"/>
                </a:moveTo>
                <a:lnTo>
                  <a:pt x="1464520" y="5654"/>
                </a:lnTo>
                <a:lnTo>
                  <a:pt x="1464520" y="335487"/>
                </a:lnTo>
                <a:lnTo>
                  <a:pt x="1627081" y="335487"/>
                </a:lnTo>
                <a:lnTo>
                  <a:pt x="1656147" y="333955"/>
                </a:lnTo>
                <a:lnTo>
                  <a:pt x="1703502" y="321704"/>
                </a:lnTo>
                <a:lnTo>
                  <a:pt x="1736426" y="297526"/>
                </a:lnTo>
                <a:lnTo>
                  <a:pt x="1747810" y="278944"/>
                </a:lnTo>
                <a:lnTo>
                  <a:pt x="1540382" y="278944"/>
                </a:lnTo>
                <a:lnTo>
                  <a:pt x="1540382" y="195543"/>
                </a:lnTo>
                <a:lnTo>
                  <a:pt x="1741072" y="195543"/>
                </a:lnTo>
                <a:lnTo>
                  <a:pt x="1739224" y="192716"/>
                </a:lnTo>
                <a:lnTo>
                  <a:pt x="1730330" y="183292"/>
                </a:lnTo>
                <a:lnTo>
                  <a:pt x="1719669" y="175282"/>
                </a:lnTo>
                <a:lnTo>
                  <a:pt x="1707242" y="168685"/>
                </a:lnTo>
                <a:lnTo>
                  <a:pt x="1693047" y="163502"/>
                </a:lnTo>
                <a:lnTo>
                  <a:pt x="1703502" y="157612"/>
                </a:lnTo>
                <a:lnTo>
                  <a:pt x="1712719" y="150780"/>
                </a:lnTo>
                <a:lnTo>
                  <a:pt x="1720700" y="143006"/>
                </a:lnTo>
                <a:lnTo>
                  <a:pt x="1721247" y="142299"/>
                </a:lnTo>
                <a:lnTo>
                  <a:pt x="1540382" y="142299"/>
                </a:lnTo>
                <a:lnTo>
                  <a:pt x="1540382" y="62197"/>
                </a:lnTo>
                <a:lnTo>
                  <a:pt x="1734355" y="62197"/>
                </a:lnTo>
                <a:lnTo>
                  <a:pt x="1731685" y="54658"/>
                </a:lnTo>
                <a:lnTo>
                  <a:pt x="1690043" y="18111"/>
                </a:lnTo>
                <a:lnTo>
                  <a:pt x="1645280" y="7038"/>
                </a:lnTo>
                <a:lnTo>
                  <a:pt x="1618128" y="5654"/>
                </a:lnTo>
                <a:close/>
              </a:path>
              <a:path w="2853690" h="403860">
                <a:moveTo>
                  <a:pt x="1741072" y="195543"/>
                </a:moveTo>
                <a:lnTo>
                  <a:pt x="1624253" y="195543"/>
                </a:lnTo>
                <a:lnTo>
                  <a:pt x="1647754" y="198105"/>
                </a:lnTo>
                <a:lnTo>
                  <a:pt x="1664540" y="205792"/>
                </a:lnTo>
                <a:lnTo>
                  <a:pt x="1674612" y="218602"/>
                </a:lnTo>
                <a:lnTo>
                  <a:pt x="1677969" y="236537"/>
                </a:lnTo>
                <a:lnTo>
                  <a:pt x="1674612" y="255090"/>
                </a:lnTo>
                <a:lnTo>
                  <a:pt x="1664540" y="268342"/>
                </a:lnTo>
                <a:lnTo>
                  <a:pt x="1647754" y="276293"/>
                </a:lnTo>
                <a:lnTo>
                  <a:pt x="1624253" y="278944"/>
                </a:lnTo>
                <a:lnTo>
                  <a:pt x="1747810" y="278944"/>
                </a:lnTo>
                <a:lnTo>
                  <a:pt x="1753153" y="263365"/>
                </a:lnTo>
                <a:lnTo>
                  <a:pt x="1755244" y="242662"/>
                </a:lnTo>
                <a:lnTo>
                  <a:pt x="1754243" y="228409"/>
                </a:lnTo>
                <a:lnTo>
                  <a:pt x="1751239" y="215333"/>
                </a:lnTo>
                <a:lnTo>
                  <a:pt x="1746233" y="203436"/>
                </a:lnTo>
                <a:lnTo>
                  <a:pt x="1741072" y="195543"/>
                </a:lnTo>
                <a:close/>
              </a:path>
              <a:path w="2853690" h="403860">
                <a:moveTo>
                  <a:pt x="1734355" y="62197"/>
                </a:moveTo>
                <a:lnTo>
                  <a:pt x="1611531" y="62197"/>
                </a:lnTo>
                <a:lnTo>
                  <a:pt x="1623046" y="62844"/>
                </a:lnTo>
                <a:lnTo>
                  <a:pt x="1633088" y="64788"/>
                </a:lnTo>
                <a:lnTo>
                  <a:pt x="1661124" y="93148"/>
                </a:lnTo>
                <a:lnTo>
                  <a:pt x="1661949" y="102248"/>
                </a:lnTo>
                <a:lnTo>
                  <a:pt x="1661154" y="111554"/>
                </a:lnTo>
                <a:lnTo>
                  <a:pt x="1633442" y="139825"/>
                </a:lnTo>
                <a:lnTo>
                  <a:pt x="1611531" y="142299"/>
                </a:lnTo>
                <a:lnTo>
                  <a:pt x="1721247" y="142299"/>
                </a:lnTo>
                <a:lnTo>
                  <a:pt x="1738929" y="102837"/>
                </a:lnTo>
                <a:lnTo>
                  <a:pt x="1739695" y="90939"/>
                </a:lnTo>
                <a:lnTo>
                  <a:pt x="1737790" y="72563"/>
                </a:lnTo>
                <a:lnTo>
                  <a:pt x="1737692" y="71620"/>
                </a:lnTo>
                <a:lnTo>
                  <a:pt x="1734355" y="62197"/>
                </a:lnTo>
                <a:close/>
              </a:path>
              <a:path w="2853690" h="403860">
                <a:moveTo>
                  <a:pt x="1972989" y="0"/>
                </a:moveTo>
                <a:lnTo>
                  <a:pt x="1924103" y="5536"/>
                </a:lnTo>
                <a:lnTo>
                  <a:pt x="1880165" y="22145"/>
                </a:lnTo>
                <a:lnTo>
                  <a:pt x="1843530" y="48532"/>
                </a:lnTo>
                <a:lnTo>
                  <a:pt x="1815612" y="83400"/>
                </a:lnTo>
                <a:lnTo>
                  <a:pt x="1798296" y="124511"/>
                </a:lnTo>
                <a:lnTo>
                  <a:pt x="1792524" y="170570"/>
                </a:lnTo>
                <a:lnTo>
                  <a:pt x="1793967" y="194248"/>
                </a:lnTo>
                <a:lnTo>
                  <a:pt x="1805511" y="238068"/>
                </a:lnTo>
                <a:lnTo>
                  <a:pt x="1828481" y="276500"/>
                </a:lnTo>
                <a:lnTo>
                  <a:pt x="1860758" y="306891"/>
                </a:lnTo>
                <a:lnTo>
                  <a:pt x="1901516" y="328684"/>
                </a:lnTo>
                <a:lnTo>
                  <a:pt x="1947928" y="339757"/>
                </a:lnTo>
                <a:lnTo>
                  <a:pt x="1972989" y="341141"/>
                </a:lnTo>
                <a:lnTo>
                  <a:pt x="1998021" y="339757"/>
                </a:lnTo>
                <a:lnTo>
                  <a:pt x="2044198" y="328684"/>
                </a:lnTo>
                <a:lnTo>
                  <a:pt x="2084750" y="306891"/>
                </a:lnTo>
                <a:lnTo>
                  <a:pt x="2117026" y="276500"/>
                </a:lnTo>
                <a:lnTo>
                  <a:pt x="2117296" y="276117"/>
                </a:lnTo>
                <a:lnTo>
                  <a:pt x="1972989" y="276117"/>
                </a:lnTo>
                <a:lnTo>
                  <a:pt x="1958736" y="275292"/>
                </a:lnTo>
                <a:lnTo>
                  <a:pt x="1920216" y="262923"/>
                </a:lnTo>
                <a:lnTo>
                  <a:pt x="1890443" y="236596"/>
                </a:lnTo>
                <a:lnTo>
                  <a:pt x="1873097" y="199548"/>
                </a:lnTo>
                <a:lnTo>
                  <a:pt x="1869799" y="170570"/>
                </a:lnTo>
                <a:lnTo>
                  <a:pt x="1870623" y="155669"/>
                </a:lnTo>
                <a:lnTo>
                  <a:pt x="1882992" y="115912"/>
                </a:lnTo>
                <a:lnTo>
                  <a:pt x="1909055" y="85962"/>
                </a:lnTo>
                <a:lnTo>
                  <a:pt x="1945189" y="68440"/>
                </a:lnTo>
                <a:lnTo>
                  <a:pt x="1972989" y="65024"/>
                </a:lnTo>
                <a:lnTo>
                  <a:pt x="2117134" y="65024"/>
                </a:lnTo>
                <a:lnTo>
                  <a:pt x="2101977" y="48532"/>
                </a:lnTo>
                <a:lnTo>
                  <a:pt x="2065342" y="22145"/>
                </a:lnTo>
                <a:lnTo>
                  <a:pt x="2021757" y="5536"/>
                </a:lnTo>
                <a:lnTo>
                  <a:pt x="1998021" y="1384"/>
                </a:lnTo>
                <a:lnTo>
                  <a:pt x="1972989" y="0"/>
                </a:lnTo>
                <a:close/>
              </a:path>
              <a:path w="2853690" h="403860">
                <a:moveTo>
                  <a:pt x="2117108" y="65024"/>
                </a:moveTo>
                <a:lnTo>
                  <a:pt x="1972989" y="65024"/>
                </a:lnTo>
                <a:lnTo>
                  <a:pt x="1987243" y="65878"/>
                </a:lnTo>
                <a:lnTo>
                  <a:pt x="2000789" y="68440"/>
                </a:lnTo>
                <a:lnTo>
                  <a:pt x="2036894" y="85962"/>
                </a:lnTo>
                <a:lnTo>
                  <a:pt x="2062515" y="115912"/>
                </a:lnTo>
                <a:lnTo>
                  <a:pt x="2075326" y="155669"/>
                </a:lnTo>
                <a:lnTo>
                  <a:pt x="2076180" y="170570"/>
                </a:lnTo>
                <a:lnTo>
                  <a:pt x="2075326" y="185472"/>
                </a:lnTo>
                <a:lnTo>
                  <a:pt x="2062515" y="225228"/>
                </a:lnTo>
                <a:lnTo>
                  <a:pt x="2036894" y="255443"/>
                </a:lnTo>
                <a:lnTo>
                  <a:pt x="2000789" y="272818"/>
                </a:lnTo>
                <a:lnTo>
                  <a:pt x="1972989" y="276117"/>
                </a:lnTo>
                <a:lnTo>
                  <a:pt x="2117296" y="276117"/>
                </a:lnTo>
                <a:lnTo>
                  <a:pt x="2140203" y="238068"/>
                </a:lnTo>
                <a:lnTo>
                  <a:pt x="2151982" y="194248"/>
                </a:lnTo>
                <a:lnTo>
                  <a:pt x="2153455" y="170570"/>
                </a:lnTo>
                <a:lnTo>
                  <a:pt x="2151982" y="146922"/>
                </a:lnTo>
                <a:lnTo>
                  <a:pt x="2147565" y="124511"/>
                </a:lnTo>
                <a:lnTo>
                  <a:pt x="2140203" y="103337"/>
                </a:lnTo>
                <a:lnTo>
                  <a:pt x="2129895" y="83400"/>
                </a:lnTo>
                <a:lnTo>
                  <a:pt x="2117108" y="65024"/>
                </a:lnTo>
                <a:close/>
              </a:path>
              <a:path w="2853690" h="403860">
                <a:moveTo>
                  <a:pt x="2355028" y="5654"/>
                </a:moveTo>
                <a:lnTo>
                  <a:pt x="2212258" y="5654"/>
                </a:lnTo>
                <a:lnTo>
                  <a:pt x="2212258" y="335487"/>
                </a:lnTo>
                <a:lnTo>
                  <a:pt x="2288591" y="335487"/>
                </a:lnTo>
                <a:lnTo>
                  <a:pt x="2288591" y="244547"/>
                </a:lnTo>
                <a:lnTo>
                  <a:pt x="2355028" y="244547"/>
                </a:lnTo>
                <a:lnTo>
                  <a:pt x="2395904" y="241013"/>
                </a:lnTo>
                <a:lnTo>
                  <a:pt x="2446204" y="222342"/>
                </a:lnTo>
                <a:lnTo>
                  <a:pt x="2480836" y="188947"/>
                </a:lnTo>
                <a:lnTo>
                  <a:pt x="2484373" y="182350"/>
                </a:lnTo>
                <a:lnTo>
                  <a:pt x="2288591" y="182350"/>
                </a:lnTo>
                <a:lnTo>
                  <a:pt x="2288591" y="67851"/>
                </a:lnTo>
                <a:lnTo>
                  <a:pt x="2484162" y="67851"/>
                </a:lnTo>
                <a:lnTo>
                  <a:pt x="2480836" y="61725"/>
                </a:lnTo>
                <a:lnTo>
                  <a:pt x="2446204" y="28330"/>
                </a:lnTo>
                <a:lnTo>
                  <a:pt x="2395904" y="9305"/>
                </a:lnTo>
                <a:lnTo>
                  <a:pt x="2376203" y="6567"/>
                </a:lnTo>
                <a:lnTo>
                  <a:pt x="2355028" y="5654"/>
                </a:lnTo>
                <a:close/>
              </a:path>
              <a:path w="2853690" h="403860">
                <a:moveTo>
                  <a:pt x="2484162" y="67851"/>
                </a:moveTo>
                <a:lnTo>
                  <a:pt x="2350788" y="67851"/>
                </a:lnTo>
                <a:lnTo>
                  <a:pt x="2366955" y="68793"/>
                </a:lnTo>
                <a:lnTo>
                  <a:pt x="2381062" y="71620"/>
                </a:lnTo>
                <a:lnTo>
                  <a:pt x="2416519" y="100834"/>
                </a:lnTo>
                <a:lnTo>
                  <a:pt x="2420995" y="125336"/>
                </a:lnTo>
                <a:lnTo>
                  <a:pt x="2419876" y="138235"/>
                </a:lnTo>
                <a:lnTo>
                  <a:pt x="2393106" y="174134"/>
                </a:lnTo>
                <a:lnTo>
                  <a:pt x="2350788" y="182350"/>
                </a:lnTo>
                <a:lnTo>
                  <a:pt x="2484373" y="182350"/>
                </a:lnTo>
                <a:lnTo>
                  <a:pt x="2488464" y="174723"/>
                </a:lnTo>
                <a:lnTo>
                  <a:pt x="2493891" y="159438"/>
                </a:lnTo>
                <a:lnTo>
                  <a:pt x="2497180" y="142917"/>
                </a:lnTo>
                <a:lnTo>
                  <a:pt x="2498270" y="125336"/>
                </a:lnTo>
                <a:lnTo>
                  <a:pt x="2497180" y="107578"/>
                </a:lnTo>
                <a:lnTo>
                  <a:pt x="2493912" y="91057"/>
                </a:lnTo>
                <a:lnTo>
                  <a:pt x="2488464" y="75773"/>
                </a:lnTo>
                <a:lnTo>
                  <a:pt x="2484162" y="67851"/>
                </a:lnTo>
                <a:close/>
              </a:path>
              <a:path w="2853690" h="403860">
                <a:moveTo>
                  <a:pt x="2624486" y="5654"/>
                </a:moveTo>
                <a:lnTo>
                  <a:pt x="2548625" y="5654"/>
                </a:lnTo>
                <a:lnTo>
                  <a:pt x="2548625" y="335487"/>
                </a:lnTo>
                <a:lnTo>
                  <a:pt x="2620717" y="335487"/>
                </a:lnTo>
                <a:lnTo>
                  <a:pt x="2705113" y="220516"/>
                </a:lnTo>
                <a:lnTo>
                  <a:pt x="2624486" y="220516"/>
                </a:lnTo>
                <a:lnTo>
                  <a:pt x="2624486" y="5654"/>
                </a:lnTo>
                <a:close/>
              </a:path>
              <a:path w="2853690" h="403860">
                <a:moveTo>
                  <a:pt x="2853485" y="121095"/>
                </a:moveTo>
                <a:lnTo>
                  <a:pt x="2778094" y="121095"/>
                </a:lnTo>
                <a:lnTo>
                  <a:pt x="2778094" y="335487"/>
                </a:lnTo>
                <a:lnTo>
                  <a:pt x="2853485" y="335487"/>
                </a:lnTo>
                <a:lnTo>
                  <a:pt x="2853485" y="121095"/>
                </a:lnTo>
                <a:close/>
              </a:path>
              <a:path w="2853690" h="403860">
                <a:moveTo>
                  <a:pt x="2853485" y="5654"/>
                </a:moveTo>
                <a:lnTo>
                  <a:pt x="2781864" y="5654"/>
                </a:lnTo>
                <a:lnTo>
                  <a:pt x="2624486" y="220516"/>
                </a:lnTo>
                <a:lnTo>
                  <a:pt x="2705113" y="220516"/>
                </a:lnTo>
                <a:lnTo>
                  <a:pt x="2778094" y="121095"/>
                </a:lnTo>
                <a:lnTo>
                  <a:pt x="2853485" y="121095"/>
                </a:lnTo>
                <a:lnTo>
                  <a:pt x="2853485" y="5654"/>
                </a:lnTo>
                <a:close/>
              </a:path>
            </a:pathLst>
          </a:custGeom>
          <a:solidFill>
            <a:srgbClr val="310D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8019808" y="3966633"/>
            <a:ext cx="2131695" cy="342900"/>
          </a:xfrm>
          <a:custGeom>
            <a:avLst/>
            <a:gdLst/>
            <a:ahLst/>
            <a:cxnLst/>
            <a:rect l="l" t="t" r="r" b="b"/>
            <a:pathLst>
              <a:path w="2131695" h="342900">
                <a:moveTo>
                  <a:pt x="300619" y="7067"/>
                </a:moveTo>
                <a:lnTo>
                  <a:pt x="0" y="7067"/>
                </a:lnTo>
                <a:lnTo>
                  <a:pt x="0" y="336900"/>
                </a:lnTo>
                <a:lnTo>
                  <a:pt x="75861" y="336900"/>
                </a:lnTo>
                <a:lnTo>
                  <a:pt x="75861" y="69264"/>
                </a:lnTo>
                <a:lnTo>
                  <a:pt x="300619" y="69264"/>
                </a:lnTo>
                <a:lnTo>
                  <a:pt x="300619" y="7067"/>
                </a:lnTo>
                <a:close/>
              </a:path>
              <a:path w="2131695" h="342900">
                <a:moveTo>
                  <a:pt x="300619" y="69264"/>
                </a:moveTo>
                <a:lnTo>
                  <a:pt x="224757" y="69264"/>
                </a:lnTo>
                <a:lnTo>
                  <a:pt x="224757" y="336900"/>
                </a:lnTo>
                <a:lnTo>
                  <a:pt x="300619" y="336900"/>
                </a:lnTo>
                <a:lnTo>
                  <a:pt x="300619" y="69264"/>
                </a:lnTo>
                <a:close/>
              </a:path>
              <a:path w="2131695" h="342900">
                <a:moveTo>
                  <a:pt x="539758" y="1413"/>
                </a:moveTo>
                <a:lnTo>
                  <a:pt x="490873" y="6950"/>
                </a:lnTo>
                <a:lnTo>
                  <a:pt x="446934" y="23559"/>
                </a:lnTo>
                <a:lnTo>
                  <a:pt x="410299" y="49946"/>
                </a:lnTo>
                <a:lnTo>
                  <a:pt x="382381" y="84814"/>
                </a:lnTo>
                <a:lnTo>
                  <a:pt x="365065" y="125925"/>
                </a:lnTo>
                <a:lnTo>
                  <a:pt x="359293" y="171984"/>
                </a:lnTo>
                <a:lnTo>
                  <a:pt x="360736" y="195661"/>
                </a:lnTo>
                <a:lnTo>
                  <a:pt x="372280" y="239482"/>
                </a:lnTo>
                <a:lnTo>
                  <a:pt x="395250" y="277913"/>
                </a:lnTo>
                <a:lnTo>
                  <a:pt x="427527" y="308305"/>
                </a:lnTo>
                <a:lnTo>
                  <a:pt x="468285" y="330097"/>
                </a:lnTo>
                <a:lnTo>
                  <a:pt x="514697" y="341170"/>
                </a:lnTo>
                <a:lnTo>
                  <a:pt x="539758" y="342555"/>
                </a:lnTo>
                <a:lnTo>
                  <a:pt x="564790" y="341170"/>
                </a:lnTo>
                <a:lnTo>
                  <a:pt x="610967" y="330097"/>
                </a:lnTo>
                <a:lnTo>
                  <a:pt x="651519" y="308305"/>
                </a:lnTo>
                <a:lnTo>
                  <a:pt x="683795" y="277913"/>
                </a:lnTo>
                <a:lnTo>
                  <a:pt x="684065" y="277530"/>
                </a:lnTo>
                <a:lnTo>
                  <a:pt x="539758" y="277530"/>
                </a:lnTo>
                <a:lnTo>
                  <a:pt x="525505" y="276706"/>
                </a:lnTo>
                <a:lnTo>
                  <a:pt x="486985" y="264337"/>
                </a:lnTo>
                <a:lnTo>
                  <a:pt x="457212" y="238009"/>
                </a:lnTo>
                <a:lnTo>
                  <a:pt x="439866" y="200962"/>
                </a:lnTo>
                <a:lnTo>
                  <a:pt x="436568" y="171984"/>
                </a:lnTo>
                <a:lnTo>
                  <a:pt x="437393" y="157082"/>
                </a:lnTo>
                <a:lnTo>
                  <a:pt x="449761" y="117326"/>
                </a:lnTo>
                <a:lnTo>
                  <a:pt x="475824" y="87376"/>
                </a:lnTo>
                <a:lnTo>
                  <a:pt x="511958" y="69853"/>
                </a:lnTo>
                <a:lnTo>
                  <a:pt x="539758" y="66437"/>
                </a:lnTo>
                <a:lnTo>
                  <a:pt x="683904" y="66437"/>
                </a:lnTo>
                <a:lnTo>
                  <a:pt x="668747" y="49946"/>
                </a:lnTo>
                <a:lnTo>
                  <a:pt x="632112" y="23559"/>
                </a:lnTo>
                <a:lnTo>
                  <a:pt x="588527" y="6950"/>
                </a:lnTo>
                <a:lnTo>
                  <a:pt x="564790" y="2797"/>
                </a:lnTo>
                <a:lnTo>
                  <a:pt x="539758" y="1413"/>
                </a:lnTo>
                <a:close/>
              </a:path>
              <a:path w="2131695" h="342900">
                <a:moveTo>
                  <a:pt x="683877" y="66437"/>
                </a:moveTo>
                <a:lnTo>
                  <a:pt x="539758" y="66437"/>
                </a:lnTo>
                <a:lnTo>
                  <a:pt x="554012" y="67291"/>
                </a:lnTo>
                <a:lnTo>
                  <a:pt x="567559" y="69853"/>
                </a:lnTo>
                <a:lnTo>
                  <a:pt x="603664" y="87376"/>
                </a:lnTo>
                <a:lnTo>
                  <a:pt x="629285" y="117326"/>
                </a:lnTo>
                <a:lnTo>
                  <a:pt x="642095" y="157082"/>
                </a:lnTo>
                <a:lnTo>
                  <a:pt x="642949" y="171984"/>
                </a:lnTo>
                <a:lnTo>
                  <a:pt x="642095" y="186885"/>
                </a:lnTo>
                <a:lnTo>
                  <a:pt x="629285" y="226642"/>
                </a:lnTo>
                <a:lnTo>
                  <a:pt x="603664" y="256857"/>
                </a:lnTo>
                <a:lnTo>
                  <a:pt x="567559" y="274232"/>
                </a:lnTo>
                <a:lnTo>
                  <a:pt x="539758" y="277530"/>
                </a:lnTo>
                <a:lnTo>
                  <a:pt x="684065" y="277530"/>
                </a:lnTo>
                <a:lnTo>
                  <a:pt x="706972" y="239482"/>
                </a:lnTo>
                <a:lnTo>
                  <a:pt x="718752" y="195661"/>
                </a:lnTo>
                <a:lnTo>
                  <a:pt x="720224" y="171984"/>
                </a:lnTo>
                <a:lnTo>
                  <a:pt x="718752" y="148336"/>
                </a:lnTo>
                <a:lnTo>
                  <a:pt x="714334" y="125925"/>
                </a:lnTo>
                <a:lnTo>
                  <a:pt x="706972" y="104751"/>
                </a:lnTo>
                <a:lnTo>
                  <a:pt x="696665" y="84814"/>
                </a:lnTo>
                <a:lnTo>
                  <a:pt x="683877" y="66437"/>
                </a:lnTo>
                <a:close/>
              </a:path>
              <a:path w="2131695" h="342900">
                <a:moveTo>
                  <a:pt x="763699" y="253500"/>
                </a:moveTo>
                <a:lnTo>
                  <a:pt x="740139" y="308158"/>
                </a:lnTo>
                <a:lnTo>
                  <a:pt x="755621" y="316403"/>
                </a:lnTo>
                <a:lnTo>
                  <a:pt x="771120" y="323354"/>
                </a:lnTo>
                <a:lnTo>
                  <a:pt x="820713" y="337784"/>
                </a:lnTo>
                <a:lnTo>
                  <a:pt x="871601" y="342555"/>
                </a:lnTo>
                <a:lnTo>
                  <a:pt x="891215" y="341818"/>
                </a:lnTo>
                <a:lnTo>
                  <a:pt x="945107" y="330775"/>
                </a:lnTo>
                <a:lnTo>
                  <a:pt x="988044" y="307274"/>
                </a:lnTo>
                <a:lnTo>
                  <a:pt x="1009899" y="280357"/>
                </a:lnTo>
                <a:lnTo>
                  <a:pt x="862649" y="280357"/>
                </a:lnTo>
                <a:lnTo>
                  <a:pt x="850074" y="279945"/>
                </a:lnTo>
                <a:lnTo>
                  <a:pt x="811289" y="273761"/>
                </a:lnTo>
                <a:lnTo>
                  <a:pt x="774801" y="259713"/>
                </a:lnTo>
                <a:lnTo>
                  <a:pt x="763699" y="253500"/>
                </a:lnTo>
                <a:close/>
              </a:path>
              <a:path w="2131695" h="342900">
                <a:moveTo>
                  <a:pt x="997604" y="62668"/>
                </a:moveTo>
                <a:lnTo>
                  <a:pt x="861235" y="62668"/>
                </a:lnTo>
                <a:lnTo>
                  <a:pt x="875165" y="63345"/>
                </a:lnTo>
                <a:lnTo>
                  <a:pt x="887740" y="65377"/>
                </a:lnTo>
                <a:lnTo>
                  <a:pt x="922961" y="86463"/>
                </a:lnTo>
                <a:lnTo>
                  <a:pt x="927673" y="103661"/>
                </a:lnTo>
                <a:lnTo>
                  <a:pt x="926848" y="111465"/>
                </a:lnTo>
                <a:lnTo>
                  <a:pt x="889565" y="138412"/>
                </a:lnTo>
                <a:lnTo>
                  <a:pt x="878669" y="139001"/>
                </a:lnTo>
                <a:lnTo>
                  <a:pt x="803750" y="139001"/>
                </a:lnTo>
                <a:lnTo>
                  <a:pt x="803750" y="196486"/>
                </a:lnTo>
                <a:lnTo>
                  <a:pt x="884323" y="196486"/>
                </a:lnTo>
                <a:lnTo>
                  <a:pt x="896810" y="197075"/>
                </a:lnTo>
                <a:lnTo>
                  <a:pt x="932591" y="211181"/>
                </a:lnTo>
                <a:lnTo>
                  <a:pt x="941337" y="233710"/>
                </a:lnTo>
                <a:lnTo>
                  <a:pt x="939924" y="244164"/>
                </a:lnTo>
                <a:lnTo>
                  <a:pt x="906911" y="273466"/>
                </a:lnTo>
                <a:lnTo>
                  <a:pt x="862649" y="280357"/>
                </a:lnTo>
                <a:lnTo>
                  <a:pt x="1009899" y="280357"/>
                </a:lnTo>
                <a:lnTo>
                  <a:pt x="1013665" y="272701"/>
                </a:lnTo>
                <a:lnTo>
                  <a:pt x="1017376" y="259124"/>
                </a:lnTo>
                <a:lnTo>
                  <a:pt x="1018613" y="244547"/>
                </a:lnTo>
                <a:lnTo>
                  <a:pt x="1017582" y="231089"/>
                </a:lnTo>
                <a:lnTo>
                  <a:pt x="1002121" y="196014"/>
                </a:lnTo>
                <a:lnTo>
                  <a:pt x="970934" y="170570"/>
                </a:lnTo>
                <a:lnTo>
                  <a:pt x="957358" y="164916"/>
                </a:lnTo>
                <a:lnTo>
                  <a:pt x="967842" y="159438"/>
                </a:lnTo>
                <a:lnTo>
                  <a:pt x="997792" y="127132"/>
                </a:lnTo>
                <a:lnTo>
                  <a:pt x="1004948" y="94709"/>
                </a:lnTo>
                <a:lnTo>
                  <a:pt x="1003741" y="80779"/>
                </a:lnTo>
                <a:lnTo>
                  <a:pt x="1000118" y="67733"/>
                </a:lnTo>
                <a:lnTo>
                  <a:pt x="997604" y="62668"/>
                </a:lnTo>
                <a:close/>
              </a:path>
              <a:path w="2131695" h="342900">
                <a:moveTo>
                  <a:pt x="862649" y="0"/>
                </a:moveTo>
                <a:lnTo>
                  <a:pt x="832787" y="1678"/>
                </a:lnTo>
                <a:lnTo>
                  <a:pt x="803986" y="6714"/>
                </a:lnTo>
                <a:lnTo>
                  <a:pt x="776244" y="15107"/>
                </a:lnTo>
                <a:lnTo>
                  <a:pt x="749563" y="26857"/>
                </a:lnTo>
                <a:lnTo>
                  <a:pt x="772651" y="86227"/>
                </a:lnTo>
                <a:lnTo>
                  <a:pt x="783052" y="80779"/>
                </a:lnTo>
                <a:lnTo>
                  <a:pt x="793973" y="75979"/>
                </a:lnTo>
                <a:lnTo>
                  <a:pt x="839207" y="64199"/>
                </a:lnTo>
                <a:lnTo>
                  <a:pt x="861235" y="62668"/>
                </a:lnTo>
                <a:lnTo>
                  <a:pt x="997604" y="62668"/>
                </a:lnTo>
                <a:lnTo>
                  <a:pt x="994081" y="55570"/>
                </a:lnTo>
                <a:lnTo>
                  <a:pt x="963012" y="25208"/>
                </a:lnTo>
                <a:lnTo>
                  <a:pt x="917160" y="6361"/>
                </a:lnTo>
                <a:lnTo>
                  <a:pt x="881585" y="706"/>
                </a:lnTo>
                <a:lnTo>
                  <a:pt x="862649" y="0"/>
                </a:lnTo>
                <a:close/>
              </a:path>
              <a:path w="2131695" h="342900">
                <a:moveTo>
                  <a:pt x="1236420" y="1413"/>
                </a:moveTo>
                <a:lnTo>
                  <a:pt x="1187534" y="6950"/>
                </a:lnTo>
                <a:lnTo>
                  <a:pt x="1143596" y="23559"/>
                </a:lnTo>
                <a:lnTo>
                  <a:pt x="1106961" y="49946"/>
                </a:lnTo>
                <a:lnTo>
                  <a:pt x="1079043" y="84814"/>
                </a:lnTo>
                <a:lnTo>
                  <a:pt x="1061726" y="125925"/>
                </a:lnTo>
                <a:lnTo>
                  <a:pt x="1055954" y="171984"/>
                </a:lnTo>
                <a:lnTo>
                  <a:pt x="1057397" y="195661"/>
                </a:lnTo>
                <a:lnTo>
                  <a:pt x="1068942" y="239482"/>
                </a:lnTo>
                <a:lnTo>
                  <a:pt x="1091912" y="277913"/>
                </a:lnTo>
                <a:lnTo>
                  <a:pt x="1124189" y="308305"/>
                </a:lnTo>
                <a:lnTo>
                  <a:pt x="1164946" y="330097"/>
                </a:lnTo>
                <a:lnTo>
                  <a:pt x="1211359" y="341170"/>
                </a:lnTo>
                <a:lnTo>
                  <a:pt x="1236420" y="342555"/>
                </a:lnTo>
                <a:lnTo>
                  <a:pt x="1261452" y="341170"/>
                </a:lnTo>
                <a:lnTo>
                  <a:pt x="1307629" y="330097"/>
                </a:lnTo>
                <a:lnTo>
                  <a:pt x="1348180" y="308305"/>
                </a:lnTo>
                <a:lnTo>
                  <a:pt x="1380457" y="277913"/>
                </a:lnTo>
                <a:lnTo>
                  <a:pt x="1380726" y="277530"/>
                </a:lnTo>
                <a:lnTo>
                  <a:pt x="1236420" y="277530"/>
                </a:lnTo>
                <a:lnTo>
                  <a:pt x="1222167" y="276706"/>
                </a:lnTo>
                <a:lnTo>
                  <a:pt x="1183647" y="264337"/>
                </a:lnTo>
                <a:lnTo>
                  <a:pt x="1153873" y="238009"/>
                </a:lnTo>
                <a:lnTo>
                  <a:pt x="1136528" y="200962"/>
                </a:lnTo>
                <a:lnTo>
                  <a:pt x="1133230" y="171984"/>
                </a:lnTo>
                <a:lnTo>
                  <a:pt x="1134054" y="157082"/>
                </a:lnTo>
                <a:lnTo>
                  <a:pt x="1146423" y="117326"/>
                </a:lnTo>
                <a:lnTo>
                  <a:pt x="1172485" y="87376"/>
                </a:lnTo>
                <a:lnTo>
                  <a:pt x="1208620" y="69853"/>
                </a:lnTo>
                <a:lnTo>
                  <a:pt x="1236420" y="66437"/>
                </a:lnTo>
                <a:lnTo>
                  <a:pt x="1380565" y="66437"/>
                </a:lnTo>
                <a:lnTo>
                  <a:pt x="1365408" y="49946"/>
                </a:lnTo>
                <a:lnTo>
                  <a:pt x="1328773" y="23559"/>
                </a:lnTo>
                <a:lnTo>
                  <a:pt x="1285188" y="6950"/>
                </a:lnTo>
                <a:lnTo>
                  <a:pt x="1261452" y="2797"/>
                </a:lnTo>
                <a:lnTo>
                  <a:pt x="1236420" y="1413"/>
                </a:lnTo>
                <a:close/>
              </a:path>
              <a:path w="2131695" h="342900">
                <a:moveTo>
                  <a:pt x="1380539" y="66437"/>
                </a:moveTo>
                <a:lnTo>
                  <a:pt x="1236420" y="66437"/>
                </a:lnTo>
                <a:lnTo>
                  <a:pt x="1250674" y="67291"/>
                </a:lnTo>
                <a:lnTo>
                  <a:pt x="1264220" y="69853"/>
                </a:lnTo>
                <a:lnTo>
                  <a:pt x="1300325" y="87376"/>
                </a:lnTo>
                <a:lnTo>
                  <a:pt x="1325946" y="117326"/>
                </a:lnTo>
                <a:lnTo>
                  <a:pt x="1338757" y="157082"/>
                </a:lnTo>
                <a:lnTo>
                  <a:pt x="1339611" y="171984"/>
                </a:lnTo>
                <a:lnTo>
                  <a:pt x="1338757" y="186885"/>
                </a:lnTo>
                <a:lnTo>
                  <a:pt x="1325946" y="226642"/>
                </a:lnTo>
                <a:lnTo>
                  <a:pt x="1300325" y="256857"/>
                </a:lnTo>
                <a:lnTo>
                  <a:pt x="1264220" y="274232"/>
                </a:lnTo>
                <a:lnTo>
                  <a:pt x="1236420" y="277530"/>
                </a:lnTo>
                <a:lnTo>
                  <a:pt x="1380726" y="277530"/>
                </a:lnTo>
                <a:lnTo>
                  <a:pt x="1403634" y="239482"/>
                </a:lnTo>
                <a:lnTo>
                  <a:pt x="1415413" y="195661"/>
                </a:lnTo>
                <a:lnTo>
                  <a:pt x="1416886" y="171984"/>
                </a:lnTo>
                <a:lnTo>
                  <a:pt x="1415413" y="148336"/>
                </a:lnTo>
                <a:lnTo>
                  <a:pt x="1410996" y="125925"/>
                </a:lnTo>
                <a:lnTo>
                  <a:pt x="1403634" y="104751"/>
                </a:lnTo>
                <a:lnTo>
                  <a:pt x="1393326" y="84814"/>
                </a:lnTo>
                <a:lnTo>
                  <a:pt x="1380539" y="66437"/>
                </a:lnTo>
                <a:close/>
              </a:path>
              <a:path w="2131695" h="342900">
                <a:moveTo>
                  <a:pt x="1629297" y="7067"/>
                </a:moveTo>
                <a:lnTo>
                  <a:pt x="1475689" y="7067"/>
                </a:lnTo>
                <a:lnTo>
                  <a:pt x="1475689" y="336900"/>
                </a:lnTo>
                <a:lnTo>
                  <a:pt x="1638249" y="336900"/>
                </a:lnTo>
                <a:lnTo>
                  <a:pt x="1667316" y="335369"/>
                </a:lnTo>
                <a:lnTo>
                  <a:pt x="1714670" y="323118"/>
                </a:lnTo>
                <a:lnTo>
                  <a:pt x="1747595" y="298940"/>
                </a:lnTo>
                <a:lnTo>
                  <a:pt x="1758979" y="280357"/>
                </a:lnTo>
                <a:lnTo>
                  <a:pt x="1551550" y="280357"/>
                </a:lnTo>
                <a:lnTo>
                  <a:pt x="1551550" y="196957"/>
                </a:lnTo>
                <a:lnTo>
                  <a:pt x="1752241" y="196957"/>
                </a:lnTo>
                <a:lnTo>
                  <a:pt x="1750392" y="194130"/>
                </a:lnTo>
                <a:lnTo>
                  <a:pt x="1741499" y="184706"/>
                </a:lnTo>
                <a:lnTo>
                  <a:pt x="1730838" y="176696"/>
                </a:lnTo>
                <a:lnTo>
                  <a:pt x="1718410" y="170099"/>
                </a:lnTo>
                <a:lnTo>
                  <a:pt x="1704216" y="164916"/>
                </a:lnTo>
                <a:lnTo>
                  <a:pt x="1714670" y="159026"/>
                </a:lnTo>
                <a:lnTo>
                  <a:pt x="1723888" y="152194"/>
                </a:lnTo>
                <a:lnTo>
                  <a:pt x="1731869" y="144419"/>
                </a:lnTo>
                <a:lnTo>
                  <a:pt x="1732416" y="143712"/>
                </a:lnTo>
                <a:lnTo>
                  <a:pt x="1551550" y="143712"/>
                </a:lnTo>
                <a:lnTo>
                  <a:pt x="1551550" y="63610"/>
                </a:lnTo>
                <a:lnTo>
                  <a:pt x="1745524" y="63610"/>
                </a:lnTo>
                <a:lnTo>
                  <a:pt x="1742853" y="56071"/>
                </a:lnTo>
                <a:lnTo>
                  <a:pt x="1701212" y="19524"/>
                </a:lnTo>
                <a:lnTo>
                  <a:pt x="1656449" y="8451"/>
                </a:lnTo>
                <a:lnTo>
                  <a:pt x="1629297" y="7067"/>
                </a:lnTo>
                <a:close/>
              </a:path>
              <a:path w="2131695" h="342900">
                <a:moveTo>
                  <a:pt x="1752241" y="196957"/>
                </a:moveTo>
                <a:lnTo>
                  <a:pt x="1635422" y="196957"/>
                </a:lnTo>
                <a:lnTo>
                  <a:pt x="1658923" y="199519"/>
                </a:lnTo>
                <a:lnTo>
                  <a:pt x="1675709" y="207205"/>
                </a:lnTo>
                <a:lnTo>
                  <a:pt x="1685781" y="220016"/>
                </a:lnTo>
                <a:lnTo>
                  <a:pt x="1689138" y="237950"/>
                </a:lnTo>
                <a:lnTo>
                  <a:pt x="1685781" y="256503"/>
                </a:lnTo>
                <a:lnTo>
                  <a:pt x="1675709" y="269756"/>
                </a:lnTo>
                <a:lnTo>
                  <a:pt x="1658923" y="277707"/>
                </a:lnTo>
                <a:lnTo>
                  <a:pt x="1635422" y="280357"/>
                </a:lnTo>
                <a:lnTo>
                  <a:pt x="1758979" y="280357"/>
                </a:lnTo>
                <a:lnTo>
                  <a:pt x="1764322" y="264779"/>
                </a:lnTo>
                <a:lnTo>
                  <a:pt x="1766413" y="244076"/>
                </a:lnTo>
                <a:lnTo>
                  <a:pt x="1765412" y="229822"/>
                </a:lnTo>
                <a:lnTo>
                  <a:pt x="1762408" y="216747"/>
                </a:lnTo>
                <a:lnTo>
                  <a:pt x="1757401" y="204849"/>
                </a:lnTo>
                <a:lnTo>
                  <a:pt x="1752241" y="196957"/>
                </a:lnTo>
                <a:close/>
              </a:path>
              <a:path w="2131695" h="342900">
                <a:moveTo>
                  <a:pt x="1745524" y="63610"/>
                </a:moveTo>
                <a:lnTo>
                  <a:pt x="1622700" y="63610"/>
                </a:lnTo>
                <a:lnTo>
                  <a:pt x="1634215" y="64258"/>
                </a:lnTo>
                <a:lnTo>
                  <a:pt x="1644257" y="66202"/>
                </a:lnTo>
                <a:lnTo>
                  <a:pt x="1672293" y="94561"/>
                </a:lnTo>
                <a:lnTo>
                  <a:pt x="1673117" y="103661"/>
                </a:lnTo>
                <a:lnTo>
                  <a:pt x="1672322" y="112967"/>
                </a:lnTo>
                <a:lnTo>
                  <a:pt x="1644610" y="141239"/>
                </a:lnTo>
                <a:lnTo>
                  <a:pt x="1622700" y="143712"/>
                </a:lnTo>
                <a:lnTo>
                  <a:pt x="1732416" y="143712"/>
                </a:lnTo>
                <a:lnTo>
                  <a:pt x="1750098" y="104250"/>
                </a:lnTo>
                <a:lnTo>
                  <a:pt x="1750864" y="92353"/>
                </a:lnTo>
                <a:lnTo>
                  <a:pt x="1748959" y="73976"/>
                </a:lnTo>
                <a:lnTo>
                  <a:pt x="1748861" y="73034"/>
                </a:lnTo>
                <a:lnTo>
                  <a:pt x="1745524" y="63610"/>
                </a:lnTo>
                <a:close/>
              </a:path>
              <a:path w="2131695" h="342900">
                <a:moveTo>
                  <a:pt x="1902642" y="7067"/>
                </a:moveTo>
                <a:lnTo>
                  <a:pt x="1826780" y="7067"/>
                </a:lnTo>
                <a:lnTo>
                  <a:pt x="1826780" y="336900"/>
                </a:lnTo>
                <a:lnTo>
                  <a:pt x="1898873" y="336900"/>
                </a:lnTo>
                <a:lnTo>
                  <a:pt x="1983268" y="221930"/>
                </a:lnTo>
                <a:lnTo>
                  <a:pt x="1902642" y="221930"/>
                </a:lnTo>
                <a:lnTo>
                  <a:pt x="1902642" y="7067"/>
                </a:lnTo>
                <a:close/>
              </a:path>
              <a:path w="2131695" h="342900">
                <a:moveTo>
                  <a:pt x="2131640" y="122509"/>
                </a:moveTo>
                <a:lnTo>
                  <a:pt x="2056250" y="122509"/>
                </a:lnTo>
                <a:lnTo>
                  <a:pt x="2056250" y="336900"/>
                </a:lnTo>
                <a:lnTo>
                  <a:pt x="2131640" y="336900"/>
                </a:lnTo>
                <a:lnTo>
                  <a:pt x="2131640" y="122509"/>
                </a:lnTo>
                <a:close/>
              </a:path>
              <a:path w="2131695" h="342900">
                <a:moveTo>
                  <a:pt x="2131640" y="7067"/>
                </a:moveTo>
                <a:lnTo>
                  <a:pt x="2060019" y="7067"/>
                </a:lnTo>
                <a:lnTo>
                  <a:pt x="1902642" y="221930"/>
                </a:lnTo>
                <a:lnTo>
                  <a:pt x="1983268" y="221930"/>
                </a:lnTo>
                <a:lnTo>
                  <a:pt x="2056250" y="122509"/>
                </a:lnTo>
                <a:lnTo>
                  <a:pt x="2131640" y="122509"/>
                </a:lnTo>
                <a:lnTo>
                  <a:pt x="2131640" y="7067"/>
                </a:lnTo>
                <a:close/>
              </a:path>
            </a:pathLst>
          </a:custGeom>
          <a:solidFill>
            <a:srgbClr val="310D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11262798" y="3968046"/>
            <a:ext cx="1741805" cy="341630"/>
          </a:xfrm>
          <a:custGeom>
            <a:avLst/>
            <a:gdLst/>
            <a:ahLst/>
            <a:cxnLst/>
            <a:rect l="l" t="t" r="r" b="b"/>
            <a:pathLst>
              <a:path w="1741804" h="341629">
                <a:moveTo>
                  <a:pt x="4711" y="270934"/>
                </a:moveTo>
                <a:lnTo>
                  <a:pt x="42" y="334898"/>
                </a:lnTo>
                <a:lnTo>
                  <a:pt x="0" y="335487"/>
                </a:lnTo>
                <a:lnTo>
                  <a:pt x="10660" y="337754"/>
                </a:lnTo>
                <a:lnTo>
                  <a:pt x="20496" y="339374"/>
                </a:lnTo>
                <a:lnTo>
                  <a:pt x="29508" y="340346"/>
                </a:lnTo>
                <a:lnTo>
                  <a:pt x="37695" y="340670"/>
                </a:lnTo>
                <a:lnTo>
                  <a:pt x="55482" y="339227"/>
                </a:lnTo>
                <a:lnTo>
                  <a:pt x="96122" y="317581"/>
                </a:lnTo>
                <a:lnTo>
                  <a:pt x="120392" y="272818"/>
                </a:lnTo>
                <a:lnTo>
                  <a:pt x="13350" y="272818"/>
                </a:lnTo>
                <a:lnTo>
                  <a:pt x="8795" y="272190"/>
                </a:lnTo>
                <a:lnTo>
                  <a:pt x="4711" y="270934"/>
                </a:lnTo>
                <a:close/>
              </a:path>
              <a:path w="1741804" h="341629">
                <a:moveTo>
                  <a:pt x="328419" y="67851"/>
                </a:moveTo>
                <a:lnTo>
                  <a:pt x="253028" y="67851"/>
                </a:lnTo>
                <a:lnTo>
                  <a:pt x="253028" y="335487"/>
                </a:lnTo>
                <a:lnTo>
                  <a:pt x="328419" y="335487"/>
                </a:lnTo>
                <a:lnTo>
                  <a:pt x="328419" y="67851"/>
                </a:lnTo>
                <a:close/>
              </a:path>
              <a:path w="1741804" h="341629">
                <a:moveTo>
                  <a:pt x="328419" y="5654"/>
                </a:moveTo>
                <a:lnTo>
                  <a:pt x="74919" y="5654"/>
                </a:lnTo>
                <a:lnTo>
                  <a:pt x="70306" y="136645"/>
                </a:lnTo>
                <a:lnTo>
                  <a:pt x="70207" y="139472"/>
                </a:lnTo>
                <a:lnTo>
                  <a:pt x="68382" y="170099"/>
                </a:lnTo>
                <a:lnTo>
                  <a:pt x="68293" y="171601"/>
                </a:lnTo>
                <a:lnTo>
                  <a:pt x="65377" y="199195"/>
                </a:lnTo>
                <a:lnTo>
                  <a:pt x="56542" y="240778"/>
                </a:lnTo>
                <a:lnTo>
                  <a:pt x="30802" y="270934"/>
                </a:lnTo>
                <a:lnTo>
                  <a:pt x="30267" y="270934"/>
                </a:lnTo>
                <a:lnTo>
                  <a:pt x="18376" y="272818"/>
                </a:lnTo>
                <a:lnTo>
                  <a:pt x="120392" y="272818"/>
                </a:lnTo>
                <a:lnTo>
                  <a:pt x="121036" y="271110"/>
                </a:lnTo>
                <a:lnTo>
                  <a:pt x="126278" y="250673"/>
                </a:lnTo>
                <a:lnTo>
                  <a:pt x="130342" y="227113"/>
                </a:lnTo>
                <a:lnTo>
                  <a:pt x="133582" y="200255"/>
                </a:lnTo>
                <a:lnTo>
                  <a:pt x="135876" y="171601"/>
                </a:lnTo>
                <a:lnTo>
                  <a:pt x="135997" y="170099"/>
                </a:lnTo>
                <a:lnTo>
                  <a:pt x="137587" y="136645"/>
                </a:lnTo>
                <a:lnTo>
                  <a:pt x="139943" y="67851"/>
                </a:lnTo>
                <a:lnTo>
                  <a:pt x="328419" y="67851"/>
                </a:lnTo>
                <a:lnTo>
                  <a:pt x="328419" y="5654"/>
                </a:lnTo>
                <a:close/>
              </a:path>
              <a:path w="1741804" h="341629">
                <a:moveTo>
                  <a:pt x="486658" y="5654"/>
                </a:moveTo>
                <a:lnTo>
                  <a:pt x="410796" y="5654"/>
                </a:lnTo>
                <a:lnTo>
                  <a:pt x="410796" y="335487"/>
                </a:lnTo>
                <a:lnTo>
                  <a:pt x="482888" y="335487"/>
                </a:lnTo>
                <a:lnTo>
                  <a:pt x="567284" y="220516"/>
                </a:lnTo>
                <a:lnTo>
                  <a:pt x="486658" y="220516"/>
                </a:lnTo>
                <a:lnTo>
                  <a:pt x="486658" y="5654"/>
                </a:lnTo>
                <a:close/>
              </a:path>
              <a:path w="1741804" h="341629">
                <a:moveTo>
                  <a:pt x="715656" y="121095"/>
                </a:moveTo>
                <a:lnTo>
                  <a:pt x="640266" y="121095"/>
                </a:lnTo>
                <a:lnTo>
                  <a:pt x="640266" y="335487"/>
                </a:lnTo>
                <a:lnTo>
                  <a:pt x="715656" y="335487"/>
                </a:lnTo>
                <a:lnTo>
                  <a:pt x="715656" y="121095"/>
                </a:lnTo>
                <a:close/>
              </a:path>
              <a:path w="1741804" h="341629">
                <a:moveTo>
                  <a:pt x="715656" y="5654"/>
                </a:moveTo>
                <a:lnTo>
                  <a:pt x="644035" y="5654"/>
                </a:lnTo>
                <a:lnTo>
                  <a:pt x="486658" y="220516"/>
                </a:lnTo>
                <a:lnTo>
                  <a:pt x="567284" y="220516"/>
                </a:lnTo>
                <a:lnTo>
                  <a:pt x="640266" y="121095"/>
                </a:lnTo>
                <a:lnTo>
                  <a:pt x="715656" y="121095"/>
                </a:lnTo>
                <a:lnTo>
                  <a:pt x="715656" y="5654"/>
                </a:lnTo>
                <a:close/>
              </a:path>
              <a:path w="1741804" h="341629">
                <a:moveTo>
                  <a:pt x="954214" y="0"/>
                </a:moveTo>
                <a:lnTo>
                  <a:pt x="905799" y="5536"/>
                </a:lnTo>
                <a:lnTo>
                  <a:pt x="862332" y="22145"/>
                </a:lnTo>
                <a:lnTo>
                  <a:pt x="826051" y="48179"/>
                </a:lnTo>
                <a:lnTo>
                  <a:pt x="798250" y="82929"/>
                </a:lnTo>
                <a:lnTo>
                  <a:pt x="780934" y="124158"/>
                </a:lnTo>
                <a:lnTo>
                  <a:pt x="775162" y="170570"/>
                </a:lnTo>
                <a:lnTo>
                  <a:pt x="776605" y="194454"/>
                </a:lnTo>
                <a:lnTo>
                  <a:pt x="788149" y="238510"/>
                </a:lnTo>
                <a:lnTo>
                  <a:pt x="811090" y="276971"/>
                </a:lnTo>
                <a:lnTo>
                  <a:pt x="843131" y="307363"/>
                </a:lnTo>
                <a:lnTo>
                  <a:pt x="883418" y="328949"/>
                </a:lnTo>
                <a:lnTo>
                  <a:pt x="929123" y="339786"/>
                </a:lnTo>
                <a:lnTo>
                  <a:pt x="953743" y="341141"/>
                </a:lnTo>
                <a:lnTo>
                  <a:pt x="974681" y="340199"/>
                </a:lnTo>
                <a:lnTo>
                  <a:pt x="1013555" y="332660"/>
                </a:lnTo>
                <a:lnTo>
                  <a:pt x="1063530" y="307569"/>
                </a:lnTo>
                <a:lnTo>
                  <a:pt x="1089917" y="282242"/>
                </a:lnTo>
                <a:lnTo>
                  <a:pt x="1083281" y="276117"/>
                </a:lnTo>
                <a:lnTo>
                  <a:pt x="957984" y="276117"/>
                </a:lnTo>
                <a:lnTo>
                  <a:pt x="943082" y="275292"/>
                </a:lnTo>
                <a:lnTo>
                  <a:pt x="903326" y="262923"/>
                </a:lnTo>
                <a:lnTo>
                  <a:pt x="873111" y="236596"/>
                </a:lnTo>
                <a:lnTo>
                  <a:pt x="855735" y="199548"/>
                </a:lnTo>
                <a:lnTo>
                  <a:pt x="852437" y="170570"/>
                </a:lnTo>
                <a:lnTo>
                  <a:pt x="853262" y="155669"/>
                </a:lnTo>
                <a:lnTo>
                  <a:pt x="865630" y="115912"/>
                </a:lnTo>
                <a:lnTo>
                  <a:pt x="891958" y="85962"/>
                </a:lnTo>
                <a:lnTo>
                  <a:pt x="929006" y="68440"/>
                </a:lnTo>
                <a:lnTo>
                  <a:pt x="957984" y="65024"/>
                </a:lnTo>
                <a:lnTo>
                  <a:pt x="1082770" y="65024"/>
                </a:lnTo>
                <a:lnTo>
                  <a:pt x="1089917" y="58427"/>
                </a:lnTo>
                <a:lnTo>
                  <a:pt x="1048217" y="23441"/>
                </a:lnTo>
                <a:lnTo>
                  <a:pt x="994972" y="3769"/>
                </a:lnTo>
                <a:lnTo>
                  <a:pt x="975123" y="942"/>
                </a:lnTo>
                <a:lnTo>
                  <a:pt x="954214" y="0"/>
                </a:lnTo>
                <a:close/>
              </a:path>
              <a:path w="1741804" h="341629">
                <a:moveTo>
                  <a:pt x="1040913" y="237008"/>
                </a:moveTo>
                <a:lnTo>
                  <a:pt x="1023185" y="254118"/>
                </a:lnTo>
                <a:lnTo>
                  <a:pt x="1003454" y="266340"/>
                </a:lnTo>
                <a:lnTo>
                  <a:pt x="981720" y="273672"/>
                </a:lnTo>
                <a:lnTo>
                  <a:pt x="957984" y="276117"/>
                </a:lnTo>
                <a:lnTo>
                  <a:pt x="1083281" y="276117"/>
                </a:lnTo>
                <a:lnTo>
                  <a:pt x="1040913" y="237008"/>
                </a:lnTo>
                <a:close/>
              </a:path>
              <a:path w="1741804" h="341629">
                <a:moveTo>
                  <a:pt x="1082770" y="65024"/>
                </a:moveTo>
                <a:lnTo>
                  <a:pt x="957984" y="65024"/>
                </a:lnTo>
                <a:lnTo>
                  <a:pt x="981720" y="67439"/>
                </a:lnTo>
                <a:lnTo>
                  <a:pt x="1003454" y="74683"/>
                </a:lnTo>
                <a:lnTo>
                  <a:pt x="1023185" y="86757"/>
                </a:lnTo>
                <a:lnTo>
                  <a:pt x="1040913" y="103661"/>
                </a:lnTo>
                <a:lnTo>
                  <a:pt x="1082770" y="65024"/>
                </a:lnTo>
                <a:close/>
              </a:path>
              <a:path w="1741804" h="341629">
                <a:moveTo>
                  <a:pt x="1282987" y="67851"/>
                </a:moveTo>
                <a:lnTo>
                  <a:pt x="1207596" y="67851"/>
                </a:lnTo>
                <a:lnTo>
                  <a:pt x="1207596" y="335487"/>
                </a:lnTo>
                <a:lnTo>
                  <a:pt x="1282987" y="335487"/>
                </a:lnTo>
                <a:lnTo>
                  <a:pt x="1282987" y="67851"/>
                </a:lnTo>
                <a:close/>
              </a:path>
              <a:path w="1741804" h="341629">
                <a:moveTo>
                  <a:pt x="1388533" y="5654"/>
                </a:moveTo>
                <a:lnTo>
                  <a:pt x="1102521" y="5654"/>
                </a:lnTo>
                <a:lnTo>
                  <a:pt x="1102521" y="67851"/>
                </a:lnTo>
                <a:lnTo>
                  <a:pt x="1388533" y="67851"/>
                </a:lnTo>
                <a:lnTo>
                  <a:pt x="1388533" y="5654"/>
                </a:lnTo>
                <a:close/>
              </a:path>
              <a:path w="1741804" h="341629">
                <a:moveTo>
                  <a:pt x="1512324" y="5654"/>
                </a:moveTo>
                <a:lnTo>
                  <a:pt x="1436462" y="5654"/>
                </a:lnTo>
                <a:lnTo>
                  <a:pt x="1436462" y="335487"/>
                </a:lnTo>
                <a:lnTo>
                  <a:pt x="1508554" y="335487"/>
                </a:lnTo>
                <a:lnTo>
                  <a:pt x="1592950" y="220516"/>
                </a:lnTo>
                <a:lnTo>
                  <a:pt x="1512324" y="220516"/>
                </a:lnTo>
                <a:lnTo>
                  <a:pt x="1512324" y="5654"/>
                </a:lnTo>
                <a:close/>
              </a:path>
              <a:path w="1741804" h="341629">
                <a:moveTo>
                  <a:pt x="1741322" y="121095"/>
                </a:moveTo>
                <a:lnTo>
                  <a:pt x="1665932" y="121095"/>
                </a:lnTo>
                <a:lnTo>
                  <a:pt x="1665932" y="335487"/>
                </a:lnTo>
                <a:lnTo>
                  <a:pt x="1741322" y="335487"/>
                </a:lnTo>
                <a:lnTo>
                  <a:pt x="1741322" y="121095"/>
                </a:lnTo>
                <a:close/>
              </a:path>
              <a:path w="1741804" h="341629">
                <a:moveTo>
                  <a:pt x="1741322" y="5654"/>
                </a:moveTo>
                <a:lnTo>
                  <a:pt x="1669701" y="5654"/>
                </a:lnTo>
                <a:lnTo>
                  <a:pt x="1512324" y="220516"/>
                </a:lnTo>
                <a:lnTo>
                  <a:pt x="1592950" y="220516"/>
                </a:lnTo>
                <a:lnTo>
                  <a:pt x="1665932" y="121095"/>
                </a:lnTo>
                <a:lnTo>
                  <a:pt x="1741322" y="121095"/>
                </a:lnTo>
                <a:lnTo>
                  <a:pt x="1741322" y="5654"/>
                </a:lnTo>
                <a:close/>
              </a:path>
            </a:pathLst>
          </a:custGeom>
          <a:solidFill>
            <a:srgbClr val="310D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14073708" y="3966633"/>
            <a:ext cx="1700530" cy="342900"/>
          </a:xfrm>
          <a:custGeom>
            <a:avLst/>
            <a:gdLst/>
            <a:ahLst/>
            <a:cxnLst/>
            <a:rect l="l" t="t" r="r" b="b"/>
            <a:pathLst>
              <a:path w="1700530" h="342900">
                <a:moveTo>
                  <a:pt x="23559" y="253500"/>
                </a:moveTo>
                <a:lnTo>
                  <a:pt x="0" y="308158"/>
                </a:lnTo>
                <a:lnTo>
                  <a:pt x="15481" y="316403"/>
                </a:lnTo>
                <a:lnTo>
                  <a:pt x="30980" y="323354"/>
                </a:lnTo>
                <a:lnTo>
                  <a:pt x="80573" y="337784"/>
                </a:lnTo>
                <a:lnTo>
                  <a:pt x="131461" y="342555"/>
                </a:lnTo>
                <a:lnTo>
                  <a:pt x="151075" y="341818"/>
                </a:lnTo>
                <a:lnTo>
                  <a:pt x="204967" y="330775"/>
                </a:lnTo>
                <a:lnTo>
                  <a:pt x="247904" y="307274"/>
                </a:lnTo>
                <a:lnTo>
                  <a:pt x="269760" y="280357"/>
                </a:lnTo>
                <a:lnTo>
                  <a:pt x="122509" y="280357"/>
                </a:lnTo>
                <a:lnTo>
                  <a:pt x="109934" y="279945"/>
                </a:lnTo>
                <a:lnTo>
                  <a:pt x="71149" y="273761"/>
                </a:lnTo>
                <a:lnTo>
                  <a:pt x="34661" y="259713"/>
                </a:lnTo>
                <a:lnTo>
                  <a:pt x="23559" y="253500"/>
                </a:lnTo>
                <a:close/>
              </a:path>
              <a:path w="1700530" h="342900">
                <a:moveTo>
                  <a:pt x="257464" y="62668"/>
                </a:moveTo>
                <a:lnTo>
                  <a:pt x="121095" y="62668"/>
                </a:lnTo>
                <a:lnTo>
                  <a:pt x="135025" y="63345"/>
                </a:lnTo>
                <a:lnTo>
                  <a:pt x="147600" y="65377"/>
                </a:lnTo>
                <a:lnTo>
                  <a:pt x="182821" y="86463"/>
                </a:lnTo>
                <a:lnTo>
                  <a:pt x="187533" y="103661"/>
                </a:lnTo>
                <a:lnTo>
                  <a:pt x="186708" y="111465"/>
                </a:lnTo>
                <a:lnTo>
                  <a:pt x="149426" y="138412"/>
                </a:lnTo>
                <a:lnTo>
                  <a:pt x="138529" y="139001"/>
                </a:lnTo>
                <a:lnTo>
                  <a:pt x="63610" y="139001"/>
                </a:lnTo>
                <a:lnTo>
                  <a:pt x="63610" y="196486"/>
                </a:lnTo>
                <a:lnTo>
                  <a:pt x="144184" y="196486"/>
                </a:lnTo>
                <a:lnTo>
                  <a:pt x="156670" y="197075"/>
                </a:lnTo>
                <a:lnTo>
                  <a:pt x="192451" y="211181"/>
                </a:lnTo>
                <a:lnTo>
                  <a:pt x="201198" y="233710"/>
                </a:lnTo>
                <a:lnTo>
                  <a:pt x="199784" y="244164"/>
                </a:lnTo>
                <a:lnTo>
                  <a:pt x="166771" y="273466"/>
                </a:lnTo>
                <a:lnTo>
                  <a:pt x="122509" y="280357"/>
                </a:lnTo>
                <a:lnTo>
                  <a:pt x="269760" y="280357"/>
                </a:lnTo>
                <a:lnTo>
                  <a:pt x="273525" y="272701"/>
                </a:lnTo>
                <a:lnTo>
                  <a:pt x="277236" y="259124"/>
                </a:lnTo>
                <a:lnTo>
                  <a:pt x="278473" y="244547"/>
                </a:lnTo>
                <a:lnTo>
                  <a:pt x="277442" y="231089"/>
                </a:lnTo>
                <a:lnTo>
                  <a:pt x="261981" y="196014"/>
                </a:lnTo>
                <a:lnTo>
                  <a:pt x="230794" y="170570"/>
                </a:lnTo>
                <a:lnTo>
                  <a:pt x="217218" y="164916"/>
                </a:lnTo>
                <a:lnTo>
                  <a:pt x="227702" y="159438"/>
                </a:lnTo>
                <a:lnTo>
                  <a:pt x="257652" y="127132"/>
                </a:lnTo>
                <a:lnTo>
                  <a:pt x="264808" y="94709"/>
                </a:lnTo>
                <a:lnTo>
                  <a:pt x="263601" y="80779"/>
                </a:lnTo>
                <a:lnTo>
                  <a:pt x="259979" y="67733"/>
                </a:lnTo>
                <a:lnTo>
                  <a:pt x="257464" y="62668"/>
                </a:lnTo>
                <a:close/>
              </a:path>
              <a:path w="1700530" h="342900">
                <a:moveTo>
                  <a:pt x="122509" y="0"/>
                </a:moveTo>
                <a:lnTo>
                  <a:pt x="92647" y="1678"/>
                </a:lnTo>
                <a:lnTo>
                  <a:pt x="63846" y="6714"/>
                </a:lnTo>
                <a:lnTo>
                  <a:pt x="36104" y="15107"/>
                </a:lnTo>
                <a:lnTo>
                  <a:pt x="9423" y="26857"/>
                </a:lnTo>
                <a:lnTo>
                  <a:pt x="32512" y="86227"/>
                </a:lnTo>
                <a:lnTo>
                  <a:pt x="42913" y="80779"/>
                </a:lnTo>
                <a:lnTo>
                  <a:pt x="53833" y="75979"/>
                </a:lnTo>
                <a:lnTo>
                  <a:pt x="99067" y="64199"/>
                </a:lnTo>
                <a:lnTo>
                  <a:pt x="121095" y="62668"/>
                </a:lnTo>
                <a:lnTo>
                  <a:pt x="257464" y="62668"/>
                </a:lnTo>
                <a:lnTo>
                  <a:pt x="253941" y="55570"/>
                </a:lnTo>
                <a:lnTo>
                  <a:pt x="222872" y="25208"/>
                </a:lnTo>
                <a:lnTo>
                  <a:pt x="177020" y="6361"/>
                </a:lnTo>
                <a:lnTo>
                  <a:pt x="141445" y="706"/>
                </a:lnTo>
                <a:lnTo>
                  <a:pt x="122509" y="0"/>
                </a:lnTo>
                <a:close/>
              </a:path>
              <a:path w="1700530" h="342900">
                <a:moveTo>
                  <a:pt x="524080" y="7067"/>
                </a:moveTo>
                <a:lnTo>
                  <a:pt x="448690" y="7067"/>
                </a:lnTo>
                <a:lnTo>
                  <a:pt x="301679" y="336900"/>
                </a:lnTo>
                <a:lnTo>
                  <a:pt x="379896" y="336900"/>
                </a:lnTo>
                <a:lnTo>
                  <a:pt x="409110" y="266222"/>
                </a:lnTo>
                <a:lnTo>
                  <a:pt x="639959" y="266222"/>
                </a:lnTo>
                <a:lnTo>
                  <a:pt x="614045" y="208265"/>
                </a:lnTo>
                <a:lnTo>
                  <a:pt x="433612" y="208265"/>
                </a:lnTo>
                <a:lnTo>
                  <a:pt x="485914" y="81987"/>
                </a:lnTo>
                <a:lnTo>
                  <a:pt x="557580" y="81987"/>
                </a:lnTo>
                <a:lnTo>
                  <a:pt x="524080" y="7067"/>
                </a:lnTo>
                <a:close/>
              </a:path>
              <a:path w="1700530" h="342900">
                <a:moveTo>
                  <a:pt x="639959" y="266222"/>
                </a:moveTo>
                <a:lnTo>
                  <a:pt x="562247" y="266222"/>
                </a:lnTo>
                <a:lnTo>
                  <a:pt x="591461" y="336900"/>
                </a:lnTo>
                <a:lnTo>
                  <a:pt x="671563" y="336900"/>
                </a:lnTo>
                <a:lnTo>
                  <a:pt x="639959" y="266222"/>
                </a:lnTo>
                <a:close/>
              </a:path>
              <a:path w="1700530" h="342900">
                <a:moveTo>
                  <a:pt x="557580" y="81987"/>
                </a:moveTo>
                <a:lnTo>
                  <a:pt x="485914" y="81987"/>
                </a:lnTo>
                <a:lnTo>
                  <a:pt x="538216" y="208265"/>
                </a:lnTo>
                <a:lnTo>
                  <a:pt x="614045" y="208265"/>
                </a:lnTo>
                <a:lnTo>
                  <a:pt x="557580" y="81987"/>
                </a:lnTo>
                <a:close/>
              </a:path>
              <a:path w="1700530" h="342900">
                <a:moveTo>
                  <a:pt x="961672" y="7067"/>
                </a:moveTo>
                <a:lnTo>
                  <a:pt x="819373" y="7067"/>
                </a:lnTo>
                <a:lnTo>
                  <a:pt x="798405" y="8010"/>
                </a:lnTo>
                <a:lnTo>
                  <a:pt x="760710" y="15549"/>
                </a:lnTo>
                <a:lnTo>
                  <a:pt x="715593" y="40051"/>
                </a:lnTo>
                <a:lnTo>
                  <a:pt x="686880" y="78894"/>
                </a:lnTo>
                <a:lnTo>
                  <a:pt x="677129" y="129106"/>
                </a:lnTo>
                <a:lnTo>
                  <a:pt x="677074" y="130048"/>
                </a:lnTo>
                <a:lnTo>
                  <a:pt x="687145" y="181908"/>
                </a:lnTo>
                <a:lnTo>
                  <a:pt x="716771" y="220399"/>
                </a:lnTo>
                <a:lnTo>
                  <a:pt x="746338" y="237479"/>
                </a:lnTo>
                <a:lnTo>
                  <a:pt x="677545" y="336900"/>
                </a:lnTo>
                <a:lnTo>
                  <a:pt x="758118" y="336900"/>
                </a:lnTo>
                <a:lnTo>
                  <a:pt x="816546" y="249259"/>
                </a:lnTo>
                <a:lnTo>
                  <a:pt x="961672" y="249259"/>
                </a:lnTo>
                <a:lnTo>
                  <a:pt x="961672" y="188947"/>
                </a:lnTo>
                <a:lnTo>
                  <a:pt x="819373" y="188947"/>
                </a:lnTo>
                <a:lnTo>
                  <a:pt x="804324" y="187975"/>
                </a:lnTo>
                <a:lnTo>
                  <a:pt x="763625" y="164798"/>
                </a:lnTo>
                <a:lnTo>
                  <a:pt x="754420" y="130048"/>
                </a:lnTo>
                <a:lnTo>
                  <a:pt x="754349" y="129106"/>
                </a:lnTo>
                <a:lnTo>
                  <a:pt x="771311" y="84342"/>
                </a:lnTo>
                <a:lnTo>
                  <a:pt x="821258" y="69264"/>
                </a:lnTo>
                <a:lnTo>
                  <a:pt x="961672" y="69264"/>
                </a:lnTo>
                <a:lnTo>
                  <a:pt x="961672" y="7067"/>
                </a:lnTo>
                <a:close/>
              </a:path>
              <a:path w="1700530" h="342900">
                <a:moveTo>
                  <a:pt x="961672" y="249259"/>
                </a:moveTo>
                <a:lnTo>
                  <a:pt x="886282" y="249259"/>
                </a:lnTo>
                <a:lnTo>
                  <a:pt x="886282" y="336900"/>
                </a:lnTo>
                <a:lnTo>
                  <a:pt x="961672" y="336900"/>
                </a:lnTo>
                <a:lnTo>
                  <a:pt x="961672" y="249259"/>
                </a:lnTo>
                <a:close/>
              </a:path>
              <a:path w="1700530" h="342900">
                <a:moveTo>
                  <a:pt x="961672" y="69264"/>
                </a:moveTo>
                <a:lnTo>
                  <a:pt x="886282" y="69264"/>
                </a:lnTo>
                <a:lnTo>
                  <a:pt x="886282" y="188947"/>
                </a:lnTo>
                <a:lnTo>
                  <a:pt x="961672" y="188947"/>
                </a:lnTo>
                <a:lnTo>
                  <a:pt x="961672" y="69264"/>
                </a:lnTo>
                <a:close/>
              </a:path>
              <a:path w="1700530" h="342900">
                <a:moveTo>
                  <a:pt x="1197915" y="7067"/>
                </a:moveTo>
                <a:lnTo>
                  <a:pt x="1044307" y="7067"/>
                </a:lnTo>
                <a:lnTo>
                  <a:pt x="1044307" y="336900"/>
                </a:lnTo>
                <a:lnTo>
                  <a:pt x="1206868" y="336900"/>
                </a:lnTo>
                <a:lnTo>
                  <a:pt x="1235934" y="335369"/>
                </a:lnTo>
                <a:lnTo>
                  <a:pt x="1283289" y="323118"/>
                </a:lnTo>
                <a:lnTo>
                  <a:pt x="1316213" y="298940"/>
                </a:lnTo>
                <a:lnTo>
                  <a:pt x="1327597" y="280357"/>
                </a:lnTo>
                <a:lnTo>
                  <a:pt x="1120169" y="280357"/>
                </a:lnTo>
                <a:lnTo>
                  <a:pt x="1120169" y="196957"/>
                </a:lnTo>
                <a:lnTo>
                  <a:pt x="1320859" y="196957"/>
                </a:lnTo>
                <a:lnTo>
                  <a:pt x="1319011" y="194130"/>
                </a:lnTo>
                <a:lnTo>
                  <a:pt x="1310117" y="184706"/>
                </a:lnTo>
                <a:lnTo>
                  <a:pt x="1299456" y="176696"/>
                </a:lnTo>
                <a:lnTo>
                  <a:pt x="1287029" y="170099"/>
                </a:lnTo>
                <a:lnTo>
                  <a:pt x="1272834" y="164916"/>
                </a:lnTo>
                <a:lnTo>
                  <a:pt x="1283289" y="159026"/>
                </a:lnTo>
                <a:lnTo>
                  <a:pt x="1292506" y="152194"/>
                </a:lnTo>
                <a:lnTo>
                  <a:pt x="1300487" y="144419"/>
                </a:lnTo>
                <a:lnTo>
                  <a:pt x="1301034" y="143712"/>
                </a:lnTo>
                <a:lnTo>
                  <a:pt x="1120169" y="143712"/>
                </a:lnTo>
                <a:lnTo>
                  <a:pt x="1120169" y="63610"/>
                </a:lnTo>
                <a:lnTo>
                  <a:pt x="1314142" y="63610"/>
                </a:lnTo>
                <a:lnTo>
                  <a:pt x="1311472" y="56071"/>
                </a:lnTo>
                <a:lnTo>
                  <a:pt x="1269830" y="19524"/>
                </a:lnTo>
                <a:lnTo>
                  <a:pt x="1225067" y="8451"/>
                </a:lnTo>
                <a:lnTo>
                  <a:pt x="1197915" y="7067"/>
                </a:lnTo>
                <a:close/>
              </a:path>
              <a:path w="1700530" h="342900">
                <a:moveTo>
                  <a:pt x="1320859" y="196957"/>
                </a:moveTo>
                <a:lnTo>
                  <a:pt x="1204040" y="196957"/>
                </a:lnTo>
                <a:lnTo>
                  <a:pt x="1227541" y="199519"/>
                </a:lnTo>
                <a:lnTo>
                  <a:pt x="1244327" y="207205"/>
                </a:lnTo>
                <a:lnTo>
                  <a:pt x="1254399" y="220016"/>
                </a:lnTo>
                <a:lnTo>
                  <a:pt x="1257756" y="237950"/>
                </a:lnTo>
                <a:lnTo>
                  <a:pt x="1254399" y="256503"/>
                </a:lnTo>
                <a:lnTo>
                  <a:pt x="1244327" y="269756"/>
                </a:lnTo>
                <a:lnTo>
                  <a:pt x="1227541" y="277707"/>
                </a:lnTo>
                <a:lnTo>
                  <a:pt x="1204040" y="280357"/>
                </a:lnTo>
                <a:lnTo>
                  <a:pt x="1327597" y="280357"/>
                </a:lnTo>
                <a:lnTo>
                  <a:pt x="1332940" y="264779"/>
                </a:lnTo>
                <a:lnTo>
                  <a:pt x="1335031" y="244076"/>
                </a:lnTo>
                <a:lnTo>
                  <a:pt x="1334030" y="229822"/>
                </a:lnTo>
                <a:lnTo>
                  <a:pt x="1331026" y="216747"/>
                </a:lnTo>
                <a:lnTo>
                  <a:pt x="1326020" y="204849"/>
                </a:lnTo>
                <a:lnTo>
                  <a:pt x="1320859" y="196957"/>
                </a:lnTo>
                <a:close/>
              </a:path>
              <a:path w="1700530" h="342900">
                <a:moveTo>
                  <a:pt x="1314142" y="63610"/>
                </a:moveTo>
                <a:lnTo>
                  <a:pt x="1191318" y="63610"/>
                </a:lnTo>
                <a:lnTo>
                  <a:pt x="1202833" y="64258"/>
                </a:lnTo>
                <a:lnTo>
                  <a:pt x="1212875" y="66202"/>
                </a:lnTo>
                <a:lnTo>
                  <a:pt x="1240911" y="94561"/>
                </a:lnTo>
                <a:lnTo>
                  <a:pt x="1241736" y="103661"/>
                </a:lnTo>
                <a:lnTo>
                  <a:pt x="1240941" y="112967"/>
                </a:lnTo>
                <a:lnTo>
                  <a:pt x="1213229" y="141239"/>
                </a:lnTo>
                <a:lnTo>
                  <a:pt x="1191318" y="143712"/>
                </a:lnTo>
                <a:lnTo>
                  <a:pt x="1301034" y="143712"/>
                </a:lnTo>
                <a:lnTo>
                  <a:pt x="1318716" y="104250"/>
                </a:lnTo>
                <a:lnTo>
                  <a:pt x="1319482" y="92353"/>
                </a:lnTo>
                <a:lnTo>
                  <a:pt x="1317577" y="73976"/>
                </a:lnTo>
                <a:lnTo>
                  <a:pt x="1317479" y="73034"/>
                </a:lnTo>
                <a:lnTo>
                  <a:pt x="1314142" y="63610"/>
                </a:lnTo>
                <a:close/>
              </a:path>
              <a:path w="1700530" h="342900">
                <a:moveTo>
                  <a:pt x="1471260" y="7067"/>
                </a:moveTo>
                <a:lnTo>
                  <a:pt x="1395399" y="7067"/>
                </a:lnTo>
                <a:lnTo>
                  <a:pt x="1395399" y="336900"/>
                </a:lnTo>
                <a:lnTo>
                  <a:pt x="1467491" y="336900"/>
                </a:lnTo>
                <a:lnTo>
                  <a:pt x="1551887" y="221930"/>
                </a:lnTo>
                <a:lnTo>
                  <a:pt x="1471260" y="221930"/>
                </a:lnTo>
                <a:lnTo>
                  <a:pt x="1471260" y="7067"/>
                </a:lnTo>
                <a:close/>
              </a:path>
              <a:path w="1700530" h="342900">
                <a:moveTo>
                  <a:pt x="1700259" y="122509"/>
                </a:moveTo>
                <a:lnTo>
                  <a:pt x="1624868" y="122509"/>
                </a:lnTo>
                <a:lnTo>
                  <a:pt x="1624868" y="336900"/>
                </a:lnTo>
                <a:lnTo>
                  <a:pt x="1700259" y="336900"/>
                </a:lnTo>
                <a:lnTo>
                  <a:pt x="1700259" y="122509"/>
                </a:lnTo>
                <a:close/>
              </a:path>
              <a:path w="1700530" h="342900">
                <a:moveTo>
                  <a:pt x="1700259" y="7067"/>
                </a:moveTo>
                <a:lnTo>
                  <a:pt x="1628638" y="7067"/>
                </a:lnTo>
                <a:lnTo>
                  <a:pt x="1471260" y="221930"/>
                </a:lnTo>
                <a:lnTo>
                  <a:pt x="1551887" y="221930"/>
                </a:lnTo>
                <a:lnTo>
                  <a:pt x="1624868" y="122509"/>
                </a:lnTo>
                <a:lnTo>
                  <a:pt x="1700259" y="122509"/>
                </a:lnTo>
                <a:lnTo>
                  <a:pt x="1700259" y="7067"/>
                </a:lnTo>
                <a:close/>
              </a:path>
            </a:pathLst>
          </a:custGeom>
          <a:solidFill>
            <a:srgbClr val="310D6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25122" y="4562374"/>
            <a:ext cx="3720135" cy="903427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17766" y="4562374"/>
            <a:ext cx="2843381" cy="900914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267972" y="4562374"/>
            <a:ext cx="2154115" cy="822592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067843" y="4586247"/>
            <a:ext cx="3183590" cy="877041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13882" y="5916050"/>
            <a:ext cx="4251179" cy="3361154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921072" y="5916050"/>
            <a:ext cx="4251179" cy="336115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16902" y="1059391"/>
            <a:ext cx="8860861" cy="1379382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3476333" y="3183149"/>
            <a:ext cx="8094345" cy="1089025"/>
            <a:chOff x="3476333" y="3183149"/>
            <a:chExt cx="8094345" cy="1089025"/>
          </a:xfrm>
        </p:grpSpPr>
        <p:sp>
          <p:nvSpPr>
            <p:cNvPr id="4" name="object 4" descr=""/>
            <p:cNvSpPr/>
            <p:nvPr/>
          </p:nvSpPr>
          <p:spPr>
            <a:xfrm>
              <a:off x="3476333" y="3183149"/>
              <a:ext cx="8094345" cy="1089025"/>
            </a:xfrm>
            <a:custGeom>
              <a:avLst/>
              <a:gdLst/>
              <a:ahLst/>
              <a:cxnLst/>
              <a:rect l="l" t="t" r="r" b="b"/>
              <a:pathLst>
                <a:path w="8094345" h="1089025">
                  <a:moveTo>
                    <a:pt x="7570450" y="0"/>
                  </a:moveTo>
                  <a:lnTo>
                    <a:pt x="523544" y="0"/>
                  </a:lnTo>
                  <a:lnTo>
                    <a:pt x="475891" y="2139"/>
                  </a:lnTo>
                  <a:lnTo>
                    <a:pt x="429436" y="8434"/>
                  </a:lnTo>
                  <a:lnTo>
                    <a:pt x="384365" y="18701"/>
                  </a:lnTo>
                  <a:lnTo>
                    <a:pt x="340862" y="32754"/>
                  </a:lnTo>
                  <a:lnTo>
                    <a:pt x="299113" y="50408"/>
                  </a:lnTo>
                  <a:lnTo>
                    <a:pt x="259301" y="71479"/>
                  </a:lnTo>
                  <a:lnTo>
                    <a:pt x="221612" y="95781"/>
                  </a:lnTo>
                  <a:lnTo>
                    <a:pt x="186231" y="123131"/>
                  </a:lnTo>
                  <a:lnTo>
                    <a:pt x="153342" y="153342"/>
                  </a:lnTo>
                  <a:lnTo>
                    <a:pt x="123131" y="186231"/>
                  </a:lnTo>
                  <a:lnTo>
                    <a:pt x="95781" y="221612"/>
                  </a:lnTo>
                  <a:lnTo>
                    <a:pt x="71479" y="259301"/>
                  </a:lnTo>
                  <a:lnTo>
                    <a:pt x="50408" y="299113"/>
                  </a:lnTo>
                  <a:lnTo>
                    <a:pt x="32754" y="340862"/>
                  </a:lnTo>
                  <a:lnTo>
                    <a:pt x="18701" y="384365"/>
                  </a:lnTo>
                  <a:lnTo>
                    <a:pt x="8434" y="429436"/>
                  </a:lnTo>
                  <a:lnTo>
                    <a:pt x="2139" y="475891"/>
                  </a:lnTo>
                  <a:lnTo>
                    <a:pt x="0" y="523544"/>
                  </a:lnTo>
                  <a:lnTo>
                    <a:pt x="0" y="565427"/>
                  </a:lnTo>
                  <a:lnTo>
                    <a:pt x="2139" y="613081"/>
                  </a:lnTo>
                  <a:lnTo>
                    <a:pt x="8435" y="659535"/>
                  </a:lnTo>
                  <a:lnTo>
                    <a:pt x="18701" y="704606"/>
                  </a:lnTo>
                  <a:lnTo>
                    <a:pt x="32754" y="748109"/>
                  </a:lnTo>
                  <a:lnTo>
                    <a:pt x="50408" y="789858"/>
                  </a:lnTo>
                  <a:lnTo>
                    <a:pt x="71479" y="829670"/>
                  </a:lnTo>
                  <a:lnTo>
                    <a:pt x="95781" y="867359"/>
                  </a:lnTo>
                  <a:lnTo>
                    <a:pt x="123131" y="902740"/>
                  </a:lnTo>
                  <a:lnTo>
                    <a:pt x="153342" y="935629"/>
                  </a:lnTo>
                  <a:lnTo>
                    <a:pt x="186231" y="965841"/>
                  </a:lnTo>
                  <a:lnTo>
                    <a:pt x="221612" y="993190"/>
                  </a:lnTo>
                  <a:lnTo>
                    <a:pt x="259301" y="1017492"/>
                  </a:lnTo>
                  <a:lnTo>
                    <a:pt x="299113" y="1038563"/>
                  </a:lnTo>
                  <a:lnTo>
                    <a:pt x="340862" y="1056217"/>
                  </a:lnTo>
                  <a:lnTo>
                    <a:pt x="384365" y="1070270"/>
                  </a:lnTo>
                  <a:lnTo>
                    <a:pt x="429436" y="1080537"/>
                  </a:lnTo>
                  <a:lnTo>
                    <a:pt x="475891" y="1086832"/>
                  </a:lnTo>
                  <a:lnTo>
                    <a:pt x="523544" y="1088972"/>
                  </a:lnTo>
                  <a:lnTo>
                    <a:pt x="7570450" y="1088972"/>
                  </a:lnTo>
                  <a:lnTo>
                    <a:pt x="7618103" y="1086832"/>
                  </a:lnTo>
                  <a:lnTo>
                    <a:pt x="7664557" y="1080537"/>
                  </a:lnTo>
                  <a:lnTo>
                    <a:pt x="7709628" y="1070270"/>
                  </a:lnTo>
                  <a:lnTo>
                    <a:pt x="7753131" y="1056217"/>
                  </a:lnTo>
                  <a:lnTo>
                    <a:pt x="7794881" y="1038563"/>
                  </a:lnTo>
                  <a:lnTo>
                    <a:pt x="7834693" y="1017492"/>
                  </a:lnTo>
                  <a:lnTo>
                    <a:pt x="7872381" y="993190"/>
                  </a:lnTo>
                  <a:lnTo>
                    <a:pt x="7907763" y="965841"/>
                  </a:lnTo>
                  <a:lnTo>
                    <a:pt x="7940651" y="935629"/>
                  </a:lnTo>
                  <a:lnTo>
                    <a:pt x="7970863" y="902740"/>
                  </a:lnTo>
                  <a:lnTo>
                    <a:pt x="7998212" y="867359"/>
                  </a:lnTo>
                  <a:lnTo>
                    <a:pt x="8022515" y="829670"/>
                  </a:lnTo>
                  <a:lnTo>
                    <a:pt x="8043586" y="789858"/>
                  </a:lnTo>
                  <a:lnTo>
                    <a:pt x="8061240" y="748109"/>
                  </a:lnTo>
                  <a:lnTo>
                    <a:pt x="8075292" y="704606"/>
                  </a:lnTo>
                  <a:lnTo>
                    <a:pt x="8085559" y="659535"/>
                  </a:lnTo>
                  <a:lnTo>
                    <a:pt x="8091854" y="613081"/>
                  </a:lnTo>
                  <a:lnTo>
                    <a:pt x="8093994" y="565427"/>
                  </a:lnTo>
                  <a:lnTo>
                    <a:pt x="8093994" y="523544"/>
                  </a:lnTo>
                  <a:lnTo>
                    <a:pt x="8091854" y="475891"/>
                  </a:lnTo>
                  <a:lnTo>
                    <a:pt x="8085559" y="429436"/>
                  </a:lnTo>
                  <a:lnTo>
                    <a:pt x="8075292" y="384365"/>
                  </a:lnTo>
                  <a:lnTo>
                    <a:pt x="8061240" y="340862"/>
                  </a:lnTo>
                  <a:lnTo>
                    <a:pt x="8043585" y="299113"/>
                  </a:lnTo>
                  <a:lnTo>
                    <a:pt x="8022515" y="259301"/>
                  </a:lnTo>
                  <a:lnTo>
                    <a:pt x="7998212" y="221612"/>
                  </a:lnTo>
                  <a:lnTo>
                    <a:pt x="7970863" y="186231"/>
                  </a:lnTo>
                  <a:lnTo>
                    <a:pt x="7940651" y="153342"/>
                  </a:lnTo>
                  <a:lnTo>
                    <a:pt x="7907762" y="123131"/>
                  </a:lnTo>
                  <a:lnTo>
                    <a:pt x="7872381" y="95781"/>
                  </a:lnTo>
                  <a:lnTo>
                    <a:pt x="7834692" y="71479"/>
                  </a:lnTo>
                  <a:lnTo>
                    <a:pt x="7794881" y="50408"/>
                  </a:lnTo>
                  <a:lnTo>
                    <a:pt x="7753131" y="32754"/>
                  </a:lnTo>
                  <a:lnTo>
                    <a:pt x="7709628" y="18701"/>
                  </a:lnTo>
                  <a:lnTo>
                    <a:pt x="7664557" y="8434"/>
                  </a:lnTo>
                  <a:lnTo>
                    <a:pt x="7618103" y="2139"/>
                  </a:lnTo>
                  <a:lnTo>
                    <a:pt x="7570450" y="0"/>
                  </a:lnTo>
                  <a:close/>
                </a:path>
              </a:pathLst>
            </a:custGeom>
            <a:solidFill>
              <a:srgbClr val="743E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007207" y="3391624"/>
              <a:ext cx="6341745" cy="719455"/>
            </a:xfrm>
            <a:custGeom>
              <a:avLst/>
              <a:gdLst/>
              <a:ahLst/>
              <a:cxnLst/>
              <a:rect l="l" t="t" r="r" b="b"/>
              <a:pathLst>
                <a:path w="6341745" h="719454">
                  <a:moveTo>
                    <a:pt x="148791" y="63767"/>
                  </a:moveTo>
                  <a:lnTo>
                    <a:pt x="11727" y="63767"/>
                  </a:lnTo>
                  <a:lnTo>
                    <a:pt x="183240" y="314440"/>
                  </a:lnTo>
                  <a:lnTo>
                    <a:pt x="0" y="576841"/>
                  </a:lnTo>
                  <a:lnTo>
                    <a:pt x="137063" y="576841"/>
                  </a:lnTo>
                  <a:lnTo>
                    <a:pt x="255070" y="406793"/>
                  </a:lnTo>
                  <a:lnTo>
                    <a:pt x="397136" y="406793"/>
                  </a:lnTo>
                  <a:lnTo>
                    <a:pt x="329832" y="309310"/>
                  </a:lnTo>
                  <a:lnTo>
                    <a:pt x="392537" y="219155"/>
                  </a:lnTo>
                  <a:lnTo>
                    <a:pt x="255070" y="219155"/>
                  </a:lnTo>
                  <a:lnTo>
                    <a:pt x="148791" y="63767"/>
                  </a:lnTo>
                  <a:close/>
                </a:path>
                <a:path w="6341745" h="719454">
                  <a:moveTo>
                    <a:pt x="397136" y="406793"/>
                  </a:moveTo>
                  <a:lnTo>
                    <a:pt x="255070" y="406793"/>
                  </a:lnTo>
                  <a:lnTo>
                    <a:pt x="374543" y="576841"/>
                  </a:lnTo>
                  <a:lnTo>
                    <a:pt x="514539" y="576841"/>
                  </a:lnTo>
                  <a:lnTo>
                    <a:pt x="397136" y="406793"/>
                  </a:lnTo>
                  <a:close/>
                </a:path>
                <a:path w="6341745" h="719454">
                  <a:moveTo>
                    <a:pt x="500613" y="63767"/>
                  </a:moveTo>
                  <a:lnTo>
                    <a:pt x="361350" y="63767"/>
                  </a:lnTo>
                  <a:lnTo>
                    <a:pt x="255070" y="219155"/>
                  </a:lnTo>
                  <a:lnTo>
                    <a:pt x="392537" y="219155"/>
                  </a:lnTo>
                  <a:lnTo>
                    <a:pt x="500613" y="63767"/>
                  </a:lnTo>
                  <a:close/>
                </a:path>
                <a:path w="6341745" h="719454">
                  <a:moveTo>
                    <a:pt x="688921" y="182507"/>
                  </a:moveTo>
                  <a:lnTo>
                    <a:pt x="569448" y="182507"/>
                  </a:lnTo>
                  <a:lnTo>
                    <a:pt x="569448" y="576841"/>
                  </a:lnTo>
                  <a:lnTo>
                    <a:pt x="672796" y="576841"/>
                  </a:lnTo>
                  <a:lnTo>
                    <a:pt x="672796" y="340094"/>
                  </a:lnTo>
                  <a:lnTo>
                    <a:pt x="776075" y="340094"/>
                  </a:lnTo>
                  <a:lnTo>
                    <a:pt x="688921" y="182507"/>
                  </a:lnTo>
                  <a:close/>
                </a:path>
                <a:path w="6341745" h="719454">
                  <a:moveTo>
                    <a:pt x="1056723" y="340827"/>
                  </a:moveTo>
                  <a:lnTo>
                    <a:pt x="954253" y="340827"/>
                  </a:lnTo>
                  <a:lnTo>
                    <a:pt x="954253" y="576841"/>
                  </a:lnTo>
                  <a:lnTo>
                    <a:pt x="1057601" y="576841"/>
                  </a:lnTo>
                  <a:lnTo>
                    <a:pt x="1056723" y="340827"/>
                  </a:lnTo>
                  <a:close/>
                </a:path>
                <a:path w="6341745" h="719454">
                  <a:moveTo>
                    <a:pt x="776075" y="340094"/>
                  </a:moveTo>
                  <a:lnTo>
                    <a:pt x="672796" y="340094"/>
                  </a:lnTo>
                  <a:lnTo>
                    <a:pt x="787871" y="538727"/>
                  </a:lnTo>
                  <a:lnTo>
                    <a:pt x="836246" y="538727"/>
                  </a:lnTo>
                  <a:lnTo>
                    <a:pt x="912732" y="410458"/>
                  </a:lnTo>
                  <a:lnTo>
                    <a:pt x="814990" y="410458"/>
                  </a:lnTo>
                  <a:lnTo>
                    <a:pt x="776075" y="340094"/>
                  </a:lnTo>
                  <a:close/>
                </a:path>
                <a:path w="6341745" h="719454">
                  <a:moveTo>
                    <a:pt x="1056135" y="182507"/>
                  </a:moveTo>
                  <a:lnTo>
                    <a:pt x="949122" y="182507"/>
                  </a:lnTo>
                  <a:lnTo>
                    <a:pt x="814990" y="410458"/>
                  </a:lnTo>
                  <a:lnTo>
                    <a:pt x="912732" y="410458"/>
                  </a:lnTo>
                  <a:lnTo>
                    <a:pt x="954253" y="340827"/>
                  </a:lnTo>
                  <a:lnTo>
                    <a:pt x="1056723" y="340827"/>
                  </a:lnTo>
                  <a:lnTo>
                    <a:pt x="1056135" y="182507"/>
                  </a:lnTo>
                  <a:close/>
                </a:path>
                <a:path w="6341745" h="719454">
                  <a:moveTo>
                    <a:pt x="1494034" y="267531"/>
                  </a:moveTo>
                  <a:lnTo>
                    <a:pt x="1304924" y="267531"/>
                  </a:lnTo>
                  <a:lnTo>
                    <a:pt x="1326225" y="268813"/>
                  </a:lnTo>
                  <a:lnTo>
                    <a:pt x="1344687" y="272661"/>
                  </a:lnTo>
                  <a:lnTo>
                    <a:pt x="1383030" y="299048"/>
                  </a:lnTo>
                  <a:lnTo>
                    <a:pt x="1395811" y="345225"/>
                  </a:lnTo>
                  <a:lnTo>
                    <a:pt x="1304924" y="345225"/>
                  </a:lnTo>
                  <a:lnTo>
                    <a:pt x="1264473" y="347194"/>
                  </a:lnTo>
                  <a:lnTo>
                    <a:pt x="1200339" y="362953"/>
                  </a:lnTo>
                  <a:lnTo>
                    <a:pt x="1158698" y="393967"/>
                  </a:lnTo>
                  <a:lnTo>
                    <a:pt x="1138175" y="437211"/>
                  </a:lnTo>
                  <a:lnTo>
                    <a:pt x="1135610" y="463232"/>
                  </a:lnTo>
                  <a:lnTo>
                    <a:pt x="1136709" y="479998"/>
                  </a:lnTo>
                  <a:lnTo>
                    <a:pt x="1153201" y="524800"/>
                  </a:lnTo>
                  <a:lnTo>
                    <a:pt x="1188245" y="558883"/>
                  </a:lnTo>
                  <a:lnTo>
                    <a:pt x="1240423" y="578856"/>
                  </a:lnTo>
                  <a:lnTo>
                    <a:pt x="1282935" y="582704"/>
                  </a:lnTo>
                  <a:lnTo>
                    <a:pt x="1323431" y="579269"/>
                  </a:lnTo>
                  <a:lnTo>
                    <a:pt x="1356964" y="568961"/>
                  </a:lnTo>
                  <a:lnTo>
                    <a:pt x="1383534" y="551782"/>
                  </a:lnTo>
                  <a:lnTo>
                    <a:pt x="1403141" y="527732"/>
                  </a:lnTo>
                  <a:lnTo>
                    <a:pt x="1510153" y="527732"/>
                  </a:lnTo>
                  <a:lnTo>
                    <a:pt x="1510153" y="505743"/>
                  </a:lnTo>
                  <a:lnTo>
                    <a:pt x="1311520" y="505743"/>
                  </a:lnTo>
                  <a:lnTo>
                    <a:pt x="1297273" y="504965"/>
                  </a:lnTo>
                  <a:lnTo>
                    <a:pt x="1256502" y="486137"/>
                  </a:lnTo>
                  <a:lnTo>
                    <a:pt x="1247020" y="458101"/>
                  </a:lnTo>
                  <a:lnTo>
                    <a:pt x="1251418" y="437899"/>
                  </a:lnTo>
                  <a:lnTo>
                    <a:pt x="1264611" y="423468"/>
                  </a:lnTo>
                  <a:lnTo>
                    <a:pt x="1286600" y="414810"/>
                  </a:lnTo>
                  <a:lnTo>
                    <a:pt x="1317384" y="411924"/>
                  </a:lnTo>
                  <a:lnTo>
                    <a:pt x="1510153" y="411924"/>
                  </a:lnTo>
                  <a:lnTo>
                    <a:pt x="1510153" y="351821"/>
                  </a:lnTo>
                  <a:lnTo>
                    <a:pt x="1507203" y="312241"/>
                  </a:lnTo>
                  <a:lnTo>
                    <a:pt x="1507084" y="310638"/>
                  </a:lnTo>
                  <a:lnTo>
                    <a:pt x="1497876" y="275044"/>
                  </a:lnTo>
                  <a:lnTo>
                    <a:pt x="1494034" y="267531"/>
                  </a:lnTo>
                  <a:close/>
                </a:path>
                <a:path w="6341745" h="719454">
                  <a:moveTo>
                    <a:pt x="1510153" y="527732"/>
                  </a:moveTo>
                  <a:lnTo>
                    <a:pt x="1403141" y="527732"/>
                  </a:lnTo>
                  <a:lnTo>
                    <a:pt x="1403141" y="576841"/>
                  </a:lnTo>
                  <a:lnTo>
                    <a:pt x="1510153" y="576841"/>
                  </a:lnTo>
                  <a:lnTo>
                    <a:pt x="1510153" y="527732"/>
                  </a:lnTo>
                  <a:close/>
                </a:path>
                <a:path w="6341745" h="719454">
                  <a:moveTo>
                    <a:pt x="1510153" y="411924"/>
                  </a:moveTo>
                  <a:lnTo>
                    <a:pt x="1395811" y="411924"/>
                  </a:lnTo>
                  <a:lnTo>
                    <a:pt x="1395811" y="452237"/>
                  </a:lnTo>
                  <a:lnTo>
                    <a:pt x="1390222" y="464652"/>
                  </a:lnTo>
                  <a:lnTo>
                    <a:pt x="1363561" y="492550"/>
                  </a:lnTo>
                  <a:lnTo>
                    <a:pt x="1325519" y="504965"/>
                  </a:lnTo>
                  <a:lnTo>
                    <a:pt x="1324976" y="504965"/>
                  </a:lnTo>
                  <a:lnTo>
                    <a:pt x="1311520" y="505743"/>
                  </a:lnTo>
                  <a:lnTo>
                    <a:pt x="1510153" y="505743"/>
                  </a:lnTo>
                  <a:lnTo>
                    <a:pt x="1510153" y="411924"/>
                  </a:lnTo>
                  <a:close/>
                </a:path>
                <a:path w="6341745" h="719454">
                  <a:moveTo>
                    <a:pt x="1320316" y="176643"/>
                  </a:moveTo>
                  <a:lnTo>
                    <a:pt x="1273223" y="179758"/>
                  </a:lnTo>
                  <a:lnTo>
                    <a:pt x="1227230" y="189104"/>
                  </a:lnTo>
                  <a:lnTo>
                    <a:pt x="1185634" y="204129"/>
                  </a:lnTo>
                  <a:lnTo>
                    <a:pt x="1150269" y="224286"/>
                  </a:lnTo>
                  <a:lnTo>
                    <a:pt x="1191315" y="304179"/>
                  </a:lnTo>
                  <a:lnTo>
                    <a:pt x="1202492" y="296208"/>
                  </a:lnTo>
                  <a:lnTo>
                    <a:pt x="1214769" y="289153"/>
                  </a:lnTo>
                  <a:lnTo>
                    <a:pt x="1258060" y="273303"/>
                  </a:lnTo>
                  <a:lnTo>
                    <a:pt x="1304924" y="267531"/>
                  </a:lnTo>
                  <a:lnTo>
                    <a:pt x="1494034" y="267531"/>
                  </a:lnTo>
                  <a:lnTo>
                    <a:pt x="1482530" y="245038"/>
                  </a:lnTo>
                  <a:lnTo>
                    <a:pt x="1461045" y="220621"/>
                  </a:lnTo>
                  <a:lnTo>
                    <a:pt x="1433834" y="201381"/>
                  </a:lnTo>
                  <a:lnTo>
                    <a:pt x="1401308" y="187638"/>
                  </a:lnTo>
                  <a:lnTo>
                    <a:pt x="1363469" y="179392"/>
                  </a:lnTo>
                  <a:lnTo>
                    <a:pt x="1320316" y="176643"/>
                  </a:lnTo>
                  <a:close/>
                </a:path>
                <a:path w="6341745" h="719454">
                  <a:moveTo>
                    <a:pt x="1717959" y="182507"/>
                  </a:moveTo>
                  <a:lnTo>
                    <a:pt x="1608748" y="182507"/>
                  </a:lnTo>
                  <a:lnTo>
                    <a:pt x="1608748" y="719035"/>
                  </a:lnTo>
                  <a:lnTo>
                    <a:pt x="1723090" y="719035"/>
                  </a:lnTo>
                  <a:lnTo>
                    <a:pt x="1723090" y="535062"/>
                  </a:lnTo>
                  <a:lnTo>
                    <a:pt x="1972951" y="535062"/>
                  </a:lnTo>
                  <a:lnTo>
                    <a:pt x="1982009" y="527182"/>
                  </a:lnTo>
                  <a:lnTo>
                    <a:pt x="1998546" y="508171"/>
                  </a:lnTo>
                  <a:lnTo>
                    <a:pt x="2011171" y="488885"/>
                  </a:lnTo>
                  <a:lnTo>
                    <a:pt x="1822040" y="488885"/>
                  </a:lnTo>
                  <a:lnTo>
                    <a:pt x="1801013" y="487053"/>
                  </a:lnTo>
                  <a:lnTo>
                    <a:pt x="1764731" y="472394"/>
                  </a:lnTo>
                  <a:lnTo>
                    <a:pt x="1737291" y="443304"/>
                  </a:lnTo>
                  <a:lnTo>
                    <a:pt x="1723365" y="403358"/>
                  </a:lnTo>
                  <a:lnTo>
                    <a:pt x="1721624" y="379674"/>
                  </a:lnTo>
                  <a:lnTo>
                    <a:pt x="1723365" y="356036"/>
                  </a:lnTo>
                  <a:lnTo>
                    <a:pt x="1737291" y="316456"/>
                  </a:lnTo>
                  <a:lnTo>
                    <a:pt x="1764731" y="287366"/>
                  </a:lnTo>
                  <a:lnTo>
                    <a:pt x="1801013" y="272341"/>
                  </a:lnTo>
                  <a:lnTo>
                    <a:pt x="1822040" y="270462"/>
                  </a:lnTo>
                  <a:lnTo>
                    <a:pt x="2010715" y="270462"/>
                  </a:lnTo>
                  <a:lnTo>
                    <a:pt x="1998546" y="251635"/>
                  </a:lnTo>
                  <a:lnTo>
                    <a:pt x="1982009" y="232532"/>
                  </a:lnTo>
                  <a:lnTo>
                    <a:pt x="1976713" y="227951"/>
                  </a:lnTo>
                  <a:lnTo>
                    <a:pt x="1717959" y="227951"/>
                  </a:lnTo>
                  <a:lnTo>
                    <a:pt x="1717959" y="182507"/>
                  </a:lnTo>
                  <a:close/>
                </a:path>
                <a:path w="6341745" h="719454">
                  <a:moveTo>
                    <a:pt x="1972951" y="535062"/>
                  </a:moveTo>
                  <a:lnTo>
                    <a:pt x="1723090" y="535062"/>
                  </a:lnTo>
                  <a:lnTo>
                    <a:pt x="1746728" y="555905"/>
                  </a:lnTo>
                  <a:lnTo>
                    <a:pt x="1774397" y="570794"/>
                  </a:lnTo>
                  <a:lnTo>
                    <a:pt x="1806098" y="579727"/>
                  </a:lnTo>
                  <a:lnTo>
                    <a:pt x="1841830" y="582704"/>
                  </a:lnTo>
                  <a:lnTo>
                    <a:pt x="1868675" y="581147"/>
                  </a:lnTo>
                  <a:lnTo>
                    <a:pt x="1918516" y="568686"/>
                  </a:lnTo>
                  <a:lnTo>
                    <a:pt x="1962998" y="543720"/>
                  </a:lnTo>
                  <a:lnTo>
                    <a:pt x="1972951" y="535062"/>
                  </a:lnTo>
                  <a:close/>
                </a:path>
                <a:path w="6341745" h="719454">
                  <a:moveTo>
                    <a:pt x="2010715" y="270462"/>
                  </a:moveTo>
                  <a:lnTo>
                    <a:pt x="1822040" y="270462"/>
                  </a:lnTo>
                  <a:lnTo>
                    <a:pt x="1843021" y="272341"/>
                  </a:lnTo>
                  <a:lnTo>
                    <a:pt x="1861986" y="277975"/>
                  </a:lnTo>
                  <a:lnTo>
                    <a:pt x="1893870" y="300514"/>
                  </a:lnTo>
                  <a:lnTo>
                    <a:pt x="1915309" y="334963"/>
                  </a:lnTo>
                  <a:lnTo>
                    <a:pt x="1922456" y="379674"/>
                  </a:lnTo>
                  <a:lnTo>
                    <a:pt x="1920669" y="403358"/>
                  </a:lnTo>
                  <a:lnTo>
                    <a:pt x="1906376" y="443304"/>
                  </a:lnTo>
                  <a:lnTo>
                    <a:pt x="1878936" y="472394"/>
                  </a:lnTo>
                  <a:lnTo>
                    <a:pt x="1843021" y="487053"/>
                  </a:lnTo>
                  <a:lnTo>
                    <a:pt x="1822040" y="488885"/>
                  </a:lnTo>
                  <a:lnTo>
                    <a:pt x="2011171" y="488885"/>
                  </a:lnTo>
                  <a:lnTo>
                    <a:pt x="2031850" y="436845"/>
                  </a:lnTo>
                  <a:lnTo>
                    <a:pt x="2038264" y="379674"/>
                  </a:lnTo>
                  <a:lnTo>
                    <a:pt x="2036660" y="350218"/>
                  </a:lnTo>
                  <a:lnTo>
                    <a:pt x="2031850" y="322686"/>
                  </a:lnTo>
                  <a:lnTo>
                    <a:pt x="2023833" y="297078"/>
                  </a:lnTo>
                  <a:lnTo>
                    <a:pt x="2012610" y="273394"/>
                  </a:lnTo>
                  <a:lnTo>
                    <a:pt x="2010715" y="270462"/>
                  </a:lnTo>
                  <a:close/>
                </a:path>
                <a:path w="6341745" h="719454">
                  <a:moveTo>
                    <a:pt x="1841830" y="176643"/>
                  </a:moveTo>
                  <a:lnTo>
                    <a:pt x="1803578" y="179850"/>
                  </a:lnTo>
                  <a:lnTo>
                    <a:pt x="1770183" y="189470"/>
                  </a:lnTo>
                  <a:lnTo>
                    <a:pt x="1741643" y="205504"/>
                  </a:lnTo>
                  <a:lnTo>
                    <a:pt x="1717959" y="227951"/>
                  </a:lnTo>
                  <a:lnTo>
                    <a:pt x="1976713" y="227951"/>
                  </a:lnTo>
                  <a:lnTo>
                    <a:pt x="1941513" y="202297"/>
                  </a:lnTo>
                  <a:lnTo>
                    <a:pt x="1894237" y="183057"/>
                  </a:lnTo>
                  <a:lnTo>
                    <a:pt x="1841830" y="176643"/>
                  </a:lnTo>
                  <a:close/>
                </a:path>
                <a:path w="6341745" h="719454">
                  <a:moveTo>
                    <a:pt x="2232012" y="182507"/>
                  </a:moveTo>
                  <a:lnTo>
                    <a:pt x="2118403" y="182507"/>
                  </a:lnTo>
                  <a:lnTo>
                    <a:pt x="2118403" y="576841"/>
                  </a:lnTo>
                  <a:lnTo>
                    <a:pt x="2232012" y="576841"/>
                  </a:lnTo>
                  <a:lnTo>
                    <a:pt x="2232012" y="429515"/>
                  </a:lnTo>
                  <a:lnTo>
                    <a:pt x="2517867" y="429515"/>
                  </a:lnTo>
                  <a:lnTo>
                    <a:pt x="2517867" y="336429"/>
                  </a:lnTo>
                  <a:lnTo>
                    <a:pt x="2232012" y="336429"/>
                  </a:lnTo>
                  <a:lnTo>
                    <a:pt x="2232012" y="182507"/>
                  </a:lnTo>
                  <a:close/>
                </a:path>
                <a:path w="6341745" h="719454">
                  <a:moveTo>
                    <a:pt x="2517867" y="429515"/>
                  </a:moveTo>
                  <a:lnTo>
                    <a:pt x="2403525" y="429515"/>
                  </a:lnTo>
                  <a:lnTo>
                    <a:pt x="2403525" y="576841"/>
                  </a:lnTo>
                  <a:lnTo>
                    <a:pt x="2517867" y="576841"/>
                  </a:lnTo>
                  <a:lnTo>
                    <a:pt x="2517867" y="429515"/>
                  </a:lnTo>
                  <a:close/>
                </a:path>
                <a:path w="6341745" h="719454">
                  <a:moveTo>
                    <a:pt x="2517867" y="182507"/>
                  </a:moveTo>
                  <a:lnTo>
                    <a:pt x="2403525" y="182507"/>
                  </a:lnTo>
                  <a:lnTo>
                    <a:pt x="2403525" y="336429"/>
                  </a:lnTo>
                  <a:lnTo>
                    <a:pt x="2517867" y="336429"/>
                  </a:lnTo>
                  <a:lnTo>
                    <a:pt x="2517867" y="182507"/>
                  </a:lnTo>
                  <a:close/>
                </a:path>
                <a:path w="6341745" h="719454">
                  <a:moveTo>
                    <a:pt x="2740934" y="182507"/>
                  </a:moveTo>
                  <a:lnTo>
                    <a:pt x="2626592" y="182507"/>
                  </a:lnTo>
                  <a:lnTo>
                    <a:pt x="2626592" y="576841"/>
                  </a:lnTo>
                  <a:lnTo>
                    <a:pt x="2740934" y="576841"/>
                  </a:lnTo>
                  <a:lnTo>
                    <a:pt x="2740934" y="182507"/>
                  </a:lnTo>
                  <a:close/>
                </a:path>
                <a:path w="6341745" h="719454">
                  <a:moveTo>
                    <a:pt x="2683763" y="0"/>
                  </a:moveTo>
                  <a:lnTo>
                    <a:pt x="2643083" y="10307"/>
                  </a:lnTo>
                  <a:lnTo>
                    <a:pt x="2617613" y="38846"/>
                  </a:lnTo>
                  <a:lnTo>
                    <a:pt x="2612665" y="63767"/>
                  </a:lnTo>
                  <a:lnTo>
                    <a:pt x="2613902" y="76777"/>
                  </a:lnTo>
                  <a:lnTo>
                    <a:pt x="2643083" y="117228"/>
                  </a:lnTo>
                  <a:lnTo>
                    <a:pt x="2683763" y="127535"/>
                  </a:lnTo>
                  <a:lnTo>
                    <a:pt x="2698788" y="126390"/>
                  </a:lnTo>
                  <a:lnTo>
                    <a:pt x="2735070" y="109211"/>
                  </a:lnTo>
                  <a:lnTo>
                    <a:pt x="2753623" y="75266"/>
                  </a:lnTo>
                  <a:lnTo>
                    <a:pt x="2754860" y="61568"/>
                  </a:lnTo>
                  <a:lnTo>
                    <a:pt x="2753623" y="48925"/>
                  </a:lnTo>
                  <a:lnTo>
                    <a:pt x="2724442" y="9895"/>
                  </a:lnTo>
                  <a:lnTo>
                    <a:pt x="2698977" y="1145"/>
                  </a:lnTo>
                  <a:lnTo>
                    <a:pt x="2699415" y="1145"/>
                  </a:lnTo>
                  <a:lnTo>
                    <a:pt x="2683763" y="0"/>
                  </a:lnTo>
                  <a:close/>
                </a:path>
                <a:path w="6341745" h="719454">
                  <a:moveTo>
                    <a:pt x="3166704" y="182507"/>
                  </a:moveTo>
                  <a:lnTo>
                    <a:pt x="3057493" y="182507"/>
                  </a:lnTo>
                  <a:lnTo>
                    <a:pt x="3057493" y="719035"/>
                  </a:lnTo>
                  <a:lnTo>
                    <a:pt x="3171835" y="719035"/>
                  </a:lnTo>
                  <a:lnTo>
                    <a:pt x="3171835" y="535062"/>
                  </a:lnTo>
                  <a:lnTo>
                    <a:pt x="3421696" y="535062"/>
                  </a:lnTo>
                  <a:lnTo>
                    <a:pt x="3430754" y="527182"/>
                  </a:lnTo>
                  <a:lnTo>
                    <a:pt x="3447291" y="508171"/>
                  </a:lnTo>
                  <a:lnTo>
                    <a:pt x="3459916" y="488885"/>
                  </a:lnTo>
                  <a:lnTo>
                    <a:pt x="3270785" y="488885"/>
                  </a:lnTo>
                  <a:lnTo>
                    <a:pt x="3249758" y="487053"/>
                  </a:lnTo>
                  <a:lnTo>
                    <a:pt x="3213477" y="472394"/>
                  </a:lnTo>
                  <a:lnTo>
                    <a:pt x="3186036" y="443304"/>
                  </a:lnTo>
                  <a:lnTo>
                    <a:pt x="3172110" y="403358"/>
                  </a:lnTo>
                  <a:lnTo>
                    <a:pt x="3170369" y="379674"/>
                  </a:lnTo>
                  <a:lnTo>
                    <a:pt x="3172110" y="356036"/>
                  </a:lnTo>
                  <a:lnTo>
                    <a:pt x="3186036" y="316456"/>
                  </a:lnTo>
                  <a:lnTo>
                    <a:pt x="3213477" y="287366"/>
                  </a:lnTo>
                  <a:lnTo>
                    <a:pt x="3249758" y="272341"/>
                  </a:lnTo>
                  <a:lnTo>
                    <a:pt x="3270785" y="270462"/>
                  </a:lnTo>
                  <a:lnTo>
                    <a:pt x="3459460" y="270462"/>
                  </a:lnTo>
                  <a:lnTo>
                    <a:pt x="3447291" y="251635"/>
                  </a:lnTo>
                  <a:lnTo>
                    <a:pt x="3430754" y="232532"/>
                  </a:lnTo>
                  <a:lnTo>
                    <a:pt x="3425458" y="227951"/>
                  </a:lnTo>
                  <a:lnTo>
                    <a:pt x="3166704" y="227951"/>
                  </a:lnTo>
                  <a:lnTo>
                    <a:pt x="3166704" y="182507"/>
                  </a:lnTo>
                  <a:close/>
                </a:path>
                <a:path w="6341745" h="719454">
                  <a:moveTo>
                    <a:pt x="3421696" y="535062"/>
                  </a:moveTo>
                  <a:lnTo>
                    <a:pt x="3171835" y="535062"/>
                  </a:lnTo>
                  <a:lnTo>
                    <a:pt x="3195473" y="555905"/>
                  </a:lnTo>
                  <a:lnTo>
                    <a:pt x="3223143" y="570794"/>
                  </a:lnTo>
                  <a:lnTo>
                    <a:pt x="3254843" y="579727"/>
                  </a:lnTo>
                  <a:lnTo>
                    <a:pt x="3290575" y="582704"/>
                  </a:lnTo>
                  <a:lnTo>
                    <a:pt x="3317420" y="581147"/>
                  </a:lnTo>
                  <a:lnTo>
                    <a:pt x="3367261" y="568686"/>
                  </a:lnTo>
                  <a:lnTo>
                    <a:pt x="3411743" y="543720"/>
                  </a:lnTo>
                  <a:lnTo>
                    <a:pt x="3421696" y="535062"/>
                  </a:lnTo>
                  <a:close/>
                </a:path>
                <a:path w="6341745" h="719454">
                  <a:moveTo>
                    <a:pt x="3459460" y="270462"/>
                  </a:moveTo>
                  <a:lnTo>
                    <a:pt x="3270785" y="270462"/>
                  </a:lnTo>
                  <a:lnTo>
                    <a:pt x="3291766" y="272341"/>
                  </a:lnTo>
                  <a:lnTo>
                    <a:pt x="3310731" y="277975"/>
                  </a:lnTo>
                  <a:lnTo>
                    <a:pt x="3342615" y="300514"/>
                  </a:lnTo>
                  <a:lnTo>
                    <a:pt x="3364055" y="334963"/>
                  </a:lnTo>
                  <a:lnTo>
                    <a:pt x="3371201" y="379674"/>
                  </a:lnTo>
                  <a:lnTo>
                    <a:pt x="3369414" y="403358"/>
                  </a:lnTo>
                  <a:lnTo>
                    <a:pt x="3355122" y="443304"/>
                  </a:lnTo>
                  <a:lnTo>
                    <a:pt x="3327681" y="472394"/>
                  </a:lnTo>
                  <a:lnTo>
                    <a:pt x="3291766" y="487053"/>
                  </a:lnTo>
                  <a:lnTo>
                    <a:pt x="3270785" y="488885"/>
                  </a:lnTo>
                  <a:lnTo>
                    <a:pt x="3459916" y="488885"/>
                  </a:lnTo>
                  <a:lnTo>
                    <a:pt x="3480595" y="436845"/>
                  </a:lnTo>
                  <a:lnTo>
                    <a:pt x="3487009" y="379674"/>
                  </a:lnTo>
                  <a:lnTo>
                    <a:pt x="3485406" y="350218"/>
                  </a:lnTo>
                  <a:lnTo>
                    <a:pt x="3480595" y="322686"/>
                  </a:lnTo>
                  <a:lnTo>
                    <a:pt x="3472579" y="297078"/>
                  </a:lnTo>
                  <a:lnTo>
                    <a:pt x="3461355" y="273394"/>
                  </a:lnTo>
                  <a:lnTo>
                    <a:pt x="3459460" y="270462"/>
                  </a:lnTo>
                  <a:close/>
                </a:path>
                <a:path w="6341745" h="719454">
                  <a:moveTo>
                    <a:pt x="3290575" y="176643"/>
                  </a:moveTo>
                  <a:lnTo>
                    <a:pt x="3252324" y="179850"/>
                  </a:lnTo>
                  <a:lnTo>
                    <a:pt x="3218928" y="189470"/>
                  </a:lnTo>
                  <a:lnTo>
                    <a:pt x="3190388" y="205504"/>
                  </a:lnTo>
                  <a:lnTo>
                    <a:pt x="3166704" y="227951"/>
                  </a:lnTo>
                  <a:lnTo>
                    <a:pt x="3425458" y="227951"/>
                  </a:lnTo>
                  <a:lnTo>
                    <a:pt x="3390258" y="202297"/>
                  </a:lnTo>
                  <a:lnTo>
                    <a:pt x="3342982" y="183057"/>
                  </a:lnTo>
                  <a:lnTo>
                    <a:pt x="3290575" y="176643"/>
                  </a:lnTo>
                  <a:close/>
                </a:path>
                <a:path w="6341745" h="719454">
                  <a:moveTo>
                    <a:pt x="3680757" y="182507"/>
                  </a:moveTo>
                  <a:lnTo>
                    <a:pt x="3566415" y="182507"/>
                  </a:lnTo>
                  <a:lnTo>
                    <a:pt x="3566415" y="576841"/>
                  </a:lnTo>
                  <a:lnTo>
                    <a:pt x="3680757" y="576841"/>
                  </a:lnTo>
                  <a:lnTo>
                    <a:pt x="3680757" y="182507"/>
                  </a:lnTo>
                  <a:close/>
                </a:path>
                <a:path w="6341745" h="719454">
                  <a:moveTo>
                    <a:pt x="3623586" y="0"/>
                  </a:moveTo>
                  <a:lnTo>
                    <a:pt x="3582907" y="10307"/>
                  </a:lnTo>
                  <a:lnTo>
                    <a:pt x="3557436" y="38846"/>
                  </a:lnTo>
                  <a:lnTo>
                    <a:pt x="3552489" y="63767"/>
                  </a:lnTo>
                  <a:lnTo>
                    <a:pt x="3553726" y="76777"/>
                  </a:lnTo>
                  <a:lnTo>
                    <a:pt x="3582907" y="117228"/>
                  </a:lnTo>
                  <a:lnTo>
                    <a:pt x="3623586" y="127535"/>
                  </a:lnTo>
                  <a:lnTo>
                    <a:pt x="3638612" y="126390"/>
                  </a:lnTo>
                  <a:lnTo>
                    <a:pt x="3674893" y="109211"/>
                  </a:lnTo>
                  <a:lnTo>
                    <a:pt x="3693446" y="75266"/>
                  </a:lnTo>
                  <a:lnTo>
                    <a:pt x="3694683" y="61568"/>
                  </a:lnTo>
                  <a:lnTo>
                    <a:pt x="3693446" y="48925"/>
                  </a:lnTo>
                  <a:lnTo>
                    <a:pt x="3664265" y="9895"/>
                  </a:lnTo>
                  <a:lnTo>
                    <a:pt x="3638800" y="1145"/>
                  </a:lnTo>
                  <a:lnTo>
                    <a:pt x="3639238" y="1145"/>
                  </a:lnTo>
                  <a:lnTo>
                    <a:pt x="3623586" y="0"/>
                  </a:lnTo>
                  <a:close/>
                </a:path>
                <a:path w="6341745" h="719454">
                  <a:moveTo>
                    <a:pt x="3904081" y="182507"/>
                  </a:moveTo>
                  <a:lnTo>
                    <a:pt x="3790472" y="182507"/>
                  </a:lnTo>
                  <a:lnTo>
                    <a:pt x="3790472" y="576841"/>
                  </a:lnTo>
                  <a:lnTo>
                    <a:pt x="4392234" y="576841"/>
                  </a:lnTo>
                  <a:lnTo>
                    <a:pt x="4392234" y="483021"/>
                  </a:lnTo>
                  <a:lnTo>
                    <a:pt x="3904081" y="483021"/>
                  </a:lnTo>
                  <a:lnTo>
                    <a:pt x="3904081" y="182507"/>
                  </a:lnTo>
                  <a:close/>
                </a:path>
                <a:path w="6341745" h="719454">
                  <a:moveTo>
                    <a:pt x="4148891" y="182507"/>
                  </a:moveTo>
                  <a:lnTo>
                    <a:pt x="4035282" y="182507"/>
                  </a:lnTo>
                  <a:lnTo>
                    <a:pt x="4035282" y="483021"/>
                  </a:lnTo>
                  <a:lnTo>
                    <a:pt x="4148891" y="483021"/>
                  </a:lnTo>
                  <a:lnTo>
                    <a:pt x="4148891" y="182507"/>
                  </a:lnTo>
                  <a:close/>
                </a:path>
                <a:path w="6341745" h="719454">
                  <a:moveTo>
                    <a:pt x="4392234" y="182507"/>
                  </a:moveTo>
                  <a:lnTo>
                    <a:pt x="4278625" y="182507"/>
                  </a:lnTo>
                  <a:lnTo>
                    <a:pt x="4278625" y="483021"/>
                  </a:lnTo>
                  <a:lnTo>
                    <a:pt x="4392234" y="483021"/>
                  </a:lnTo>
                  <a:lnTo>
                    <a:pt x="4392234" y="182507"/>
                  </a:lnTo>
                  <a:close/>
                </a:path>
                <a:path w="6341745" h="719454">
                  <a:moveTo>
                    <a:pt x="4680071" y="176643"/>
                  </a:moveTo>
                  <a:lnTo>
                    <a:pt x="4623449" y="183240"/>
                  </a:lnTo>
                  <a:lnTo>
                    <a:pt x="4572325" y="203030"/>
                  </a:lnTo>
                  <a:lnTo>
                    <a:pt x="4529630" y="233998"/>
                  </a:lnTo>
                  <a:lnTo>
                    <a:pt x="4496830" y="275593"/>
                  </a:lnTo>
                  <a:lnTo>
                    <a:pt x="4476490" y="324702"/>
                  </a:lnTo>
                  <a:lnTo>
                    <a:pt x="4469711" y="379674"/>
                  </a:lnTo>
                  <a:lnTo>
                    <a:pt x="4471451" y="408214"/>
                  </a:lnTo>
                  <a:lnTo>
                    <a:pt x="4485377" y="460620"/>
                  </a:lnTo>
                  <a:lnTo>
                    <a:pt x="4512955" y="506339"/>
                  </a:lnTo>
                  <a:lnTo>
                    <a:pt x="4552535" y="542620"/>
                  </a:lnTo>
                  <a:lnTo>
                    <a:pt x="4603339" y="568274"/>
                  </a:lnTo>
                  <a:lnTo>
                    <a:pt x="4662342" y="581101"/>
                  </a:lnTo>
                  <a:lnTo>
                    <a:pt x="4694730" y="582704"/>
                  </a:lnTo>
                  <a:lnTo>
                    <a:pt x="4745029" y="578719"/>
                  </a:lnTo>
                  <a:lnTo>
                    <a:pt x="4788915" y="566762"/>
                  </a:lnTo>
                  <a:lnTo>
                    <a:pt x="4826388" y="546835"/>
                  </a:lnTo>
                  <a:lnTo>
                    <a:pt x="4857447" y="518937"/>
                  </a:lnTo>
                  <a:lnTo>
                    <a:pt x="4831761" y="491084"/>
                  </a:lnTo>
                  <a:lnTo>
                    <a:pt x="4697662" y="491084"/>
                  </a:lnTo>
                  <a:lnTo>
                    <a:pt x="4676223" y="489756"/>
                  </a:lnTo>
                  <a:lnTo>
                    <a:pt x="4638841" y="479128"/>
                  </a:lnTo>
                  <a:lnTo>
                    <a:pt x="4598345" y="444724"/>
                  </a:lnTo>
                  <a:lnTo>
                    <a:pt x="4584785" y="411924"/>
                  </a:lnTo>
                  <a:lnTo>
                    <a:pt x="4883101" y="411924"/>
                  </a:lnTo>
                  <a:lnTo>
                    <a:pt x="4884063" y="399281"/>
                  </a:lnTo>
                  <a:lnTo>
                    <a:pt x="4884750" y="389935"/>
                  </a:lnTo>
                  <a:lnTo>
                    <a:pt x="4885163" y="383888"/>
                  </a:lnTo>
                  <a:lnTo>
                    <a:pt x="4885217" y="379674"/>
                  </a:lnTo>
                  <a:lnTo>
                    <a:pt x="4883613" y="351455"/>
                  </a:lnTo>
                  <a:lnTo>
                    <a:pt x="4883605" y="351317"/>
                  </a:lnTo>
                  <a:lnTo>
                    <a:pt x="4882495" y="345225"/>
                  </a:lnTo>
                  <a:lnTo>
                    <a:pt x="4583319" y="345225"/>
                  </a:lnTo>
                  <a:lnTo>
                    <a:pt x="4587459" y="327496"/>
                  </a:lnTo>
                  <a:lnTo>
                    <a:pt x="4615570" y="285122"/>
                  </a:lnTo>
                  <a:lnTo>
                    <a:pt x="4661969" y="264553"/>
                  </a:lnTo>
                  <a:lnTo>
                    <a:pt x="4661537" y="264553"/>
                  </a:lnTo>
                  <a:lnTo>
                    <a:pt x="4680803" y="263133"/>
                  </a:lnTo>
                  <a:lnTo>
                    <a:pt x="4851453" y="263133"/>
                  </a:lnTo>
                  <a:lnTo>
                    <a:pt x="4843704" y="251314"/>
                  </a:lnTo>
                  <a:lnTo>
                    <a:pt x="4807056" y="215399"/>
                  </a:lnTo>
                  <a:lnTo>
                    <a:pt x="4760742" y="190661"/>
                  </a:lnTo>
                  <a:lnTo>
                    <a:pt x="4708863" y="178293"/>
                  </a:lnTo>
                  <a:lnTo>
                    <a:pt x="4709998" y="178293"/>
                  </a:lnTo>
                  <a:lnTo>
                    <a:pt x="4680071" y="176643"/>
                  </a:lnTo>
                  <a:close/>
                </a:path>
                <a:path w="6341745" h="719454">
                  <a:moveTo>
                    <a:pt x="4796612" y="452970"/>
                  </a:moveTo>
                  <a:lnTo>
                    <a:pt x="4763766" y="476883"/>
                  </a:lnTo>
                  <a:lnTo>
                    <a:pt x="4726614" y="488885"/>
                  </a:lnTo>
                  <a:lnTo>
                    <a:pt x="4697662" y="491084"/>
                  </a:lnTo>
                  <a:lnTo>
                    <a:pt x="4831761" y="491084"/>
                  </a:lnTo>
                  <a:lnTo>
                    <a:pt x="4796612" y="452970"/>
                  </a:lnTo>
                  <a:close/>
                </a:path>
                <a:path w="6341745" h="719454">
                  <a:moveTo>
                    <a:pt x="4851453" y="263133"/>
                  </a:moveTo>
                  <a:lnTo>
                    <a:pt x="4680803" y="263133"/>
                  </a:lnTo>
                  <a:lnTo>
                    <a:pt x="4699127" y="264553"/>
                  </a:lnTo>
                  <a:lnTo>
                    <a:pt x="4715986" y="268813"/>
                  </a:lnTo>
                  <a:lnTo>
                    <a:pt x="4757215" y="297811"/>
                  </a:lnTo>
                  <a:lnTo>
                    <a:pt x="4777555" y="345225"/>
                  </a:lnTo>
                  <a:lnTo>
                    <a:pt x="4882495" y="345225"/>
                  </a:lnTo>
                  <a:lnTo>
                    <a:pt x="4878520" y="323419"/>
                  </a:lnTo>
                  <a:lnTo>
                    <a:pt x="4870165" y="297811"/>
                  </a:lnTo>
                  <a:lnTo>
                    <a:pt x="4870045" y="297445"/>
                  </a:lnTo>
                  <a:lnTo>
                    <a:pt x="4858180" y="273394"/>
                  </a:lnTo>
                  <a:lnTo>
                    <a:pt x="4851453" y="263133"/>
                  </a:lnTo>
                  <a:close/>
                </a:path>
                <a:path w="6341745" h="719454">
                  <a:moveTo>
                    <a:pt x="5086555" y="182507"/>
                  </a:moveTo>
                  <a:lnTo>
                    <a:pt x="4972946" y="182507"/>
                  </a:lnTo>
                  <a:lnTo>
                    <a:pt x="4972946" y="576841"/>
                  </a:lnTo>
                  <a:lnTo>
                    <a:pt x="5086555" y="576841"/>
                  </a:lnTo>
                  <a:lnTo>
                    <a:pt x="5086555" y="429515"/>
                  </a:lnTo>
                  <a:lnTo>
                    <a:pt x="5372411" y="429515"/>
                  </a:lnTo>
                  <a:lnTo>
                    <a:pt x="5372411" y="336429"/>
                  </a:lnTo>
                  <a:lnTo>
                    <a:pt x="5086555" y="336429"/>
                  </a:lnTo>
                  <a:lnTo>
                    <a:pt x="5086555" y="182507"/>
                  </a:lnTo>
                  <a:close/>
                </a:path>
                <a:path w="6341745" h="719454">
                  <a:moveTo>
                    <a:pt x="5372411" y="429515"/>
                  </a:moveTo>
                  <a:lnTo>
                    <a:pt x="5258068" y="429515"/>
                  </a:lnTo>
                  <a:lnTo>
                    <a:pt x="5258068" y="576841"/>
                  </a:lnTo>
                  <a:lnTo>
                    <a:pt x="5372411" y="576841"/>
                  </a:lnTo>
                  <a:lnTo>
                    <a:pt x="5372411" y="429515"/>
                  </a:lnTo>
                  <a:close/>
                </a:path>
                <a:path w="6341745" h="719454">
                  <a:moveTo>
                    <a:pt x="5372411" y="182507"/>
                  </a:moveTo>
                  <a:lnTo>
                    <a:pt x="5258068" y="182507"/>
                  </a:lnTo>
                  <a:lnTo>
                    <a:pt x="5258068" y="336429"/>
                  </a:lnTo>
                  <a:lnTo>
                    <a:pt x="5372411" y="336429"/>
                  </a:lnTo>
                  <a:lnTo>
                    <a:pt x="5372411" y="182507"/>
                  </a:lnTo>
                  <a:close/>
                </a:path>
                <a:path w="6341745" h="719454">
                  <a:moveTo>
                    <a:pt x="5595477" y="182507"/>
                  </a:moveTo>
                  <a:lnTo>
                    <a:pt x="5481868" y="182507"/>
                  </a:lnTo>
                  <a:lnTo>
                    <a:pt x="5481868" y="576841"/>
                  </a:lnTo>
                  <a:lnTo>
                    <a:pt x="5595477" y="576841"/>
                  </a:lnTo>
                  <a:lnTo>
                    <a:pt x="5595477" y="429515"/>
                  </a:lnTo>
                  <a:lnTo>
                    <a:pt x="5881332" y="429515"/>
                  </a:lnTo>
                  <a:lnTo>
                    <a:pt x="5881332" y="336429"/>
                  </a:lnTo>
                  <a:lnTo>
                    <a:pt x="5595477" y="336429"/>
                  </a:lnTo>
                  <a:lnTo>
                    <a:pt x="5595477" y="182507"/>
                  </a:lnTo>
                  <a:close/>
                </a:path>
                <a:path w="6341745" h="719454">
                  <a:moveTo>
                    <a:pt x="5881332" y="429515"/>
                  </a:moveTo>
                  <a:lnTo>
                    <a:pt x="5766990" y="429515"/>
                  </a:lnTo>
                  <a:lnTo>
                    <a:pt x="5766990" y="576841"/>
                  </a:lnTo>
                  <a:lnTo>
                    <a:pt x="5881332" y="576841"/>
                  </a:lnTo>
                  <a:lnTo>
                    <a:pt x="5881332" y="429515"/>
                  </a:lnTo>
                  <a:close/>
                </a:path>
                <a:path w="6341745" h="719454">
                  <a:moveTo>
                    <a:pt x="5881332" y="182507"/>
                  </a:moveTo>
                  <a:lnTo>
                    <a:pt x="5766990" y="182507"/>
                  </a:lnTo>
                  <a:lnTo>
                    <a:pt x="5766990" y="336429"/>
                  </a:lnTo>
                  <a:lnTo>
                    <a:pt x="5881332" y="336429"/>
                  </a:lnTo>
                  <a:lnTo>
                    <a:pt x="5881332" y="182507"/>
                  </a:lnTo>
                  <a:close/>
                </a:path>
                <a:path w="6341745" h="719454">
                  <a:moveTo>
                    <a:pt x="6341146" y="182507"/>
                  </a:moveTo>
                  <a:lnTo>
                    <a:pt x="6152774" y="182507"/>
                  </a:lnTo>
                  <a:lnTo>
                    <a:pt x="6111133" y="184889"/>
                  </a:lnTo>
                  <a:lnTo>
                    <a:pt x="6041868" y="203946"/>
                  </a:lnTo>
                  <a:lnTo>
                    <a:pt x="5992439" y="241327"/>
                  </a:lnTo>
                  <a:lnTo>
                    <a:pt x="5967518" y="294834"/>
                  </a:lnTo>
                  <a:lnTo>
                    <a:pt x="5964403" y="327634"/>
                  </a:lnTo>
                  <a:lnTo>
                    <a:pt x="5965731" y="348477"/>
                  </a:lnTo>
                  <a:lnTo>
                    <a:pt x="5976360" y="385492"/>
                  </a:lnTo>
                  <a:lnTo>
                    <a:pt x="6012412" y="428233"/>
                  </a:lnTo>
                  <a:lnTo>
                    <a:pt x="6048694" y="447839"/>
                  </a:lnTo>
                  <a:lnTo>
                    <a:pt x="5958539" y="576841"/>
                  </a:lnTo>
                  <a:lnTo>
                    <a:pt x="6080211" y="576841"/>
                  </a:lnTo>
                  <a:lnTo>
                    <a:pt x="6154973" y="463964"/>
                  </a:lnTo>
                  <a:lnTo>
                    <a:pt x="6341146" y="463964"/>
                  </a:lnTo>
                  <a:lnTo>
                    <a:pt x="6341146" y="387736"/>
                  </a:lnTo>
                  <a:lnTo>
                    <a:pt x="6153507" y="387736"/>
                  </a:lnTo>
                  <a:lnTo>
                    <a:pt x="6136328" y="386912"/>
                  </a:lnTo>
                  <a:lnTo>
                    <a:pt x="6098535" y="374543"/>
                  </a:lnTo>
                  <a:lnTo>
                    <a:pt x="6080944" y="331298"/>
                  </a:lnTo>
                  <a:lnTo>
                    <a:pt x="6082089" y="317647"/>
                  </a:lnTo>
                  <a:lnTo>
                    <a:pt x="6109896" y="283014"/>
                  </a:lnTo>
                  <a:lnTo>
                    <a:pt x="6154973" y="275593"/>
                  </a:lnTo>
                  <a:lnTo>
                    <a:pt x="6341146" y="275593"/>
                  </a:lnTo>
                  <a:lnTo>
                    <a:pt x="6341146" y="182507"/>
                  </a:lnTo>
                  <a:close/>
                </a:path>
                <a:path w="6341745" h="719454">
                  <a:moveTo>
                    <a:pt x="6341146" y="463964"/>
                  </a:moveTo>
                  <a:lnTo>
                    <a:pt x="6239264" y="463964"/>
                  </a:lnTo>
                  <a:lnTo>
                    <a:pt x="6239264" y="576841"/>
                  </a:lnTo>
                  <a:lnTo>
                    <a:pt x="6341146" y="576841"/>
                  </a:lnTo>
                  <a:lnTo>
                    <a:pt x="6341146" y="463964"/>
                  </a:lnTo>
                  <a:close/>
                </a:path>
                <a:path w="6341745" h="719454">
                  <a:moveTo>
                    <a:pt x="6341146" y="275593"/>
                  </a:moveTo>
                  <a:lnTo>
                    <a:pt x="6239264" y="275593"/>
                  </a:lnTo>
                  <a:lnTo>
                    <a:pt x="6239264" y="387736"/>
                  </a:lnTo>
                  <a:lnTo>
                    <a:pt x="6341146" y="387736"/>
                  </a:lnTo>
                  <a:lnTo>
                    <a:pt x="6341146" y="2755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/>
          <p:nvPr/>
        </p:nvSpPr>
        <p:spPr>
          <a:xfrm>
            <a:off x="1129965" y="5746683"/>
            <a:ext cx="2060575" cy="342900"/>
          </a:xfrm>
          <a:custGeom>
            <a:avLst/>
            <a:gdLst/>
            <a:ahLst/>
            <a:cxnLst/>
            <a:rect l="l" t="t" r="r" b="b"/>
            <a:pathLst>
              <a:path w="2060575" h="342900">
                <a:moveTo>
                  <a:pt x="142770" y="7067"/>
                </a:moveTo>
                <a:lnTo>
                  <a:pt x="0" y="7067"/>
                </a:lnTo>
                <a:lnTo>
                  <a:pt x="0" y="336900"/>
                </a:lnTo>
                <a:lnTo>
                  <a:pt x="76332" y="336900"/>
                </a:lnTo>
                <a:lnTo>
                  <a:pt x="76332" y="245961"/>
                </a:lnTo>
                <a:lnTo>
                  <a:pt x="142770" y="245961"/>
                </a:lnTo>
                <a:lnTo>
                  <a:pt x="183646" y="242427"/>
                </a:lnTo>
                <a:lnTo>
                  <a:pt x="233945" y="223756"/>
                </a:lnTo>
                <a:lnTo>
                  <a:pt x="268578" y="190360"/>
                </a:lnTo>
                <a:lnTo>
                  <a:pt x="272115" y="183764"/>
                </a:lnTo>
                <a:lnTo>
                  <a:pt x="76332" y="183764"/>
                </a:lnTo>
                <a:lnTo>
                  <a:pt x="76332" y="69264"/>
                </a:lnTo>
                <a:lnTo>
                  <a:pt x="271904" y="69264"/>
                </a:lnTo>
                <a:lnTo>
                  <a:pt x="268578" y="63139"/>
                </a:lnTo>
                <a:lnTo>
                  <a:pt x="233945" y="29743"/>
                </a:lnTo>
                <a:lnTo>
                  <a:pt x="183646" y="10719"/>
                </a:lnTo>
                <a:lnTo>
                  <a:pt x="163944" y="7980"/>
                </a:lnTo>
                <a:lnTo>
                  <a:pt x="142770" y="7067"/>
                </a:lnTo>
                <a:close/>
              </a:path>
              <a:path w="2060575" h="342900">
                <a:moveTo>
                  <a:pt x="271904" y="69264"/>
                </a:moveTo>
                <a:lnTo>
                  <a:pt x="138529" y="69264"/>
                </a:lnTo>
                <a:lnTo>
                  <a:pt x="154697" y="70207"/>
                </a:lnTo>
                <a:lnTo>
                  <a:pt x="168803" y="73034"/>
                </a:lnTo>
                <a:lnTo>
                  <a:pt x="204260" y="102248"/>
                </a:lnTo>
                <a:lnTo>
                  <a:pt x="208737" y="126750"/>
                </a:lnTo>
                <a:lnTo>
                  <a:pt x="207618" y="139648"/>
                </a:lnTo>
                <a:lnTo>
                  <a:pt x="180848" y="175547"/>
                </a:lnTo>
                <a:lnTo>
                  <a:pt x="138529" y="183764"/>
                </a:lnTo>
                <a:lnTo>
                  <a:pt x="272115" y="183764"/>
                </a:lnTo>
                <a:lnTo>
                  <a:pt x="276205" y="176136"/>
                </a:lnTo>
                <a:lnTo>
                  <a:pt x="281632" y="160852"/>
                </a:lnTo>
                <a:lnTo>
                  <a:pt x="284922" y="144331"/>
                </a:lnTo>
                <a:lnTo>
                  <a:pt x="286012" y="126750"/>
                </a:lnTo>
                <a:lnTo>
                  <a:pt x="284922" y="108992"/>
                </a:lnTo>
                <a:lnTo>
                  <a:pt x="281653" y="92471"/>
                </a:lnTo>
                <a:lnTo>
                  <a:pt x="276205" y="77186"/>
                </a:lnTo>
                <a:lnTo>
                  <a:pt x="271904" y="69264"/>
                </a:lnTo>
                <a:close/>
              </a:path>
              <a:path w="2060575" h="342900">
                <a:moveTo>
                  <a:pt x="412228" y="7067"/>
                </a:moveTo>
                <a:lnTo>
                  <a:pt x="336366" y="7067"/>
                </a:lnTo>
                <a:lnTo>
                  <a:pt x="336366" y="336900"/>
                </a:lnTo>
                <a:lnTo>
                  <a:pt x="408459" y="336900"/>
                </a:lnTo>
                <a:lnTo>
                  <a:pt x="492854" y="221930"/>
                </a:lnTo>
                <a:lnTo>
                  <a:pt x="412228" y="221930"/>
                </a:lnTo>
                <a:lnTo>
                  <a:pt x="412228" y="7067"/>
                </a:lnTo>
                <a:close/>
              </a:path>
              <a:path w="2060575" h="342900">
                <a:moveTo>
                  <a:pt x="641226" y="122509"/>
                </a:moveTo>
                <a:lnTo>
                  <a:pt x="565836" y="122509"/>
                </a:lnTo>
                <a:lnTo>
                  <a:pt x="565836" y="336900"/>
                </a:lnTo>
                <a:lnTo>
                  <a:pt x="641226" y="336900"/>
                </a:lnTo>
                <a:lnTo>
                  <a:pt x="641226" y="122509"/>
                </a:lnTo>
                <a:close/>
              </a:path>
              <a:path w="2060575" h="342900">
                <a:moveTo>
                  <a:pt x="641226" y="7067"/>
                </a:moveTo>
                <a:lnTo>
                  <a:pt x="569605" y="7067"/>
                </a:lnTo>
                <a:lnTo>
                  <a:pt x="412228" y="221930"/>
                </a:lnTo>
                <a:lnTo>
                  <a:pt x="492854" y="221930"/>
                </a:lnTo>
                <a:lnTo>
                  <a:pt x="565836" y="122509"/>
                </a:lnTo>
                <a:lnTo>
                  <a:pt x="641226" y="122509"/>
                </a:lnTo>
                <a:lnTo>
                  <a:pt x="641226" y="7067"/>
                </a:lnTo>
                <a:close/>
              </a:path>
              <a:path w="2060575" h="342900">
                <a:moveTo>
                  <a:pt x="717224" y="253500"/>
                </a:moveTo>
                <a:lnTo>
                  <a:pt x="693665" y="308158"/>
                </a:lnTo>
                <a:lnTo>
                  <a:pt x="709146" y="316403"/>
                </a:lnTo>
                <a:lnTo>
                  <a:pt x="724645" y="323354"/>
                </a:lnTo>
                <a:lnTo>
                  <a:pt x="774238" y="337784"/>
                </a:lnTo>
                <a:lnTo>
                  <a:pt x="825127" y="342555"/>
                </a:lnTo>
                <a:lnTo>
                  <a:pt x="844740" y="341818"/>
                </a:lnTo>
                <a:lnTo>
                  <a:pt x="898632" y="330775"/>
                </a:lnTo>
                <a:lnTo>
                  <a:pt x="941569" y="307274"/>
                </a:lnTo>
                <a:lnTo>
                  <a:pt x="963425" y="280357"/>
                </a:lnTo>
                <a:lnTo>
                  <a:pt x="816174" y="280357"/>
                </a:lnTo>
                <a:lnTo>
                  <a:pt x="803599" y="279945"/>
                </a:lnTo>
                <a:lnTo>
                  <a:pt x="764814" y="273761"/>
                </a:lnTo>
                <a:lnTo>
                  <a:pt x="728326" y="259713"/>
                </a:lnTo>
                <a:lnTo>
                  <a:pt x="717224" y="253500"/>
                </a:lnTo>
                <a:close/>
              </a:path>
              <a:path w="2060575" h="342900">
                <a:moveTo>
                  <a:pt x="951129" y="62668"/>
                </a:moveTo>
                <a:lnTo>
                  <a:pt x="814760" y="62668"/>
                </a:lnTo>
                <a:lnTo>
                  <a:pt x="828690" y="63345"/>
                </a:lnTo>
                <a:lnTo>
                  <a:pt x="841265" y="65377"/>
                </a:lnTo>
                <a:lnTo>
                  <a:pt x="876486" y="86463"/>
                </a:lnTo>
                <a:lnTo>
                  <a:pt x="881198" y="103661"/>
                </a:lnTo>
                <a:lnTo>
                  <a:pt x="880374" y="111465"/>
                </a:lnTo>
                <a:lnTo>
                  <a:pt x="843091" y="138412"/>
                </a:lnTo>
                <a:lnTo>
                  <a:pt x="832194" y="139001"/>
                </a:lnTo>
                <a:lnTo>
                  <a:pt x="757275" y="139001"/>
                </a:lnTo>
                <a:lnTo>
                  <a:pt x="757275" y="196486"/>
                </a:lnTo>
                <a:lnTo>
                  <a:pt x="837849" y="196486"/>
                </a:lnTo>
                <a:lnTo>
                  <a:pt x="850335" y="197075"/>
                </a:lnTo>
                <a:lnTo>
                  <a:pt x="886116" y="211181"/>
                </a:lnTo>
                <a:lnTo>
                  <a:pt x="894863" y="233710"/>
                </a:lnTo>
                <a:lnTo>
                  <a:pt x="893449" y="244164"/>
                </a:lnTo>
                <a:lnTo>
                  <a:pt x="860436" y="273466"/>
                </a:lnTo>
                <a:lnTo>
                  <a:pt x="816174" y="280357"/>
                </a:lnTo>
                <a:lnTo>
                  <a:pt x="963425" y="280357"/>
                </a:lnTo>
                <a:lnTo>
                  <a:pt x="967190" y="272701"/>
                </a:lnTo>
                <a:lnTo>
                  <a:pt x="970901" y="259124"/>
                </a:lnTo>
                <a:lnTo>
                  <a:pt x="972138" y="244547"/>
                </a:lnTo>
                <a:lnTo>
                  <a:pt x="971107" y="231089"/>
                </a:lnTo>
                <a:lnTo>
                  <a:pt x="955646" y="196014"/>
                </a:lnTo>
                <a:lnTo>
                  <a:pt x="924459" y="170570"/>
                </a:lnTo>
                <a:lnTo>
                  <a:pt x="910883" y="164916"/>
                </a:lnTo>
                <a:lnTo>
                  <a:pt x="921367" y="159438"/>
                </a:lnTo>
                <a:lnTo>
                  <a:pt x="951317" y="127132"/>
                </a:lnTo>
                <a:lnTo>
                  <a:pt x="958473" y="94709"/>
                </a:lnTo>
                <a:lnTo>
                  <a:pt x="957266" y="80779"/>
                </a:lnTo>
                <a:lnTo>
                  <a:pt x="953644" y="67733"/>
                </a:lnTo>
                <a:lnTo>
                  <a:pt x="951129" y="62668"/>
                </a:lnTo>
                <a:close/>
              </a:path>
              <a:path w="2060575" h="342900">
                <a:moveTo>
                  <a:pt x="816174" y="0"/>
                </a:moveTo>
                <a:lnTo>
                  <a:pt x="786312" y="1678"/>
                </a:lnTo>
                <a:lnTo>
                  <a:pt x="757511" y="6714"/>
                </a:lnTo>
                <a:lnTo>
                  <a:pt x="729769" y="15107"/>
                </a:lnTo>
                <a:lnTo>
                  <a:pt x="703088" y="26857"/>
                </a:lnTo>
                <a:lnTo>
                  <a:pt x="726177" y="86227"/>
                </a:lnTo>
                <a:lnTo>
                  <a:pt x="736578" y="80779"/>
                </a:lnTo>
                <a:lnTo>
                  <a:pt x="747498" y="75979"/>
                </a:lnTo>
                <a:lnTo>
                  <a:pt x="792732" y="64199"/>
                </a:lnTo>
                <a:lnTo>
                  <a:pt x="814760" y="62668"/>
                </a:lnTo>
                <a:lnTo>
                  <a:pt x="951129" y="62668"/>
                </a:lnTo>
                <a:lnTo>
                  <a:pt x="947606" y="55570"/>
                </a:lnTo>
                <a:lnTo>
                  <a:pt x="916537" y="25208"/>
                </a:lnTo>
                <a:lnTo>
                  <a:pt x="870685" y="6361"/>
                </a:lnTo>
                <a:lnTo>
                  <a:pt x="835110" y="706"/>
                </a:lnTo>
                <a:lnTo>
                  <a:pt x="816174" y="0"/>
                </a:lnTo>
                <a:close/>
              </a:path>
              <a:path w="2060575" h="342900">
                <a:moveTo>
                  <a:pt x="1108429" y="7067"/>
                </a:moveTo>
                <a:lnTo>
                  <a:pt x="1032568" y="7067"/>
                </a:lnTo>
                <a:lnTo>
                  <a:pt x="1032568" y="336900"/>
                </a:lnTo>
                <a:lnTo>
                  <a:pt x="1104660" y="336900"/>
                </a:lnTo>
                <a:lnTo>
                  <a:pt x="1189056" y="221930"/>
                </a:lnTo>
                <a:lnTo>
                  <a:pt x="1108429" y="221930"/>
                </a:lnTo>
                <a:lnTo>
                  <a:pt x="1108429" y="7067"/>
                </a:lnTo>
                <a:close/>
              </a:path>
              <a:path w="2060575" h="342900">
                <a:moveTo>
                  <a:pt x="1337428" y="122509"/>
                </a:moveTo>
                <a:lnTo>
                  <a:pt x="1262037" y="122509"/>
                </a:lnTo>
                <a:lnTo>
                  <a:pt x="1262037" y="336900"/>
                </a:lnTo>
                <a:lnTo>
                  <a:pt x="1337428" y="336900"/>
                </a:lnTo>
                <a:lnTo>
                  <a:pt x="1337428" y="122509"/>
                </a:lnTo>
                <a:close/>
              </a:path>
              <a:path w="2060575" h="342900">
                <a:moveTo>
                  <a:pt x="1337428" y="7067"/>
                </a:moveTo>
                <a:lnTo>
                  <a:pt x="1265807" y="7067"/>
                </a:lnTo>
                <a:lnTo>
                  <a:pt x="1108429" y="221930"/>
                </a:lnTo>
                <a:lnTo>
                  <a:pt x="1189056" y="221930"/>
                </a:lnTo>
                <a:lnTo>
                  <a:pt x="1262037" y="122509"/>
                </a:lnTo>
                <a:lnTo>
                  <a:pt x="1337428" y="122509"/>
                </a:lnTo>
                <a:lnTo>
                  <a:pt x="1337428" y="7067"/>
                </a:lnTo>
                <a:close/>
              </a:path>
              <a:path w="2060575" h="342900">
                <a:moveTo>
                  <a:pt x="1494470" y="7067"/>
                </a:moveTo>
                <a:lnTo>
                  <a:pt x="1418609" y="7067"/>
                </a:lnTo>
                <a:lnTo>
                  <a:pt x="1418609" y="336900"/>
                </a:lnTo>
                <a:lnTo>
                  <a:pt x="1494470" y="336900"/>
                </a:lnTo>
                <a:lnTo>
                  <a:pt x="1494470" y="204025"/>
                </a:lnTo>
                <a:lnTo>
                  <a:pt x="1633073" y="204025"/>
                </a:lnTo>
                <a:lnTo>
                  <a:pt x="1608498" y="166330"/>
                </a:lnTo>
                <a:lnTo>
                  <a:pt x="1626056" y="140414"/>
                </a:lnTo>
                <a:lnTo>
                  <a:pt x="1494470" y="140414"/>
                </a:lnTo>
                <a:lnTo>
                  <a:pt x="1494470" y="7067"/>
                </a:lnTo>
                <a:close/>
              </a:path>
              <a:path w="2060575" h="342900">
                <a:moveTo>
                  <a:pt x="1633073" y="204025"/>
                </a:moveTo>
                <a:lnTo>
                  <a:pt x="1547243" y="204025"/>
                </a:lnTo>
                <a:lnTo>
                  <a:pt x="1633000" y="336900"/>
                </a:lnTo>
                <a:lnTo>
                  <a:pt x="1719699" y="336900"/>
                </a:lnTo>
                <a:lnTo>
                  <a:pt x="1633073" y="204025"/>
                </a:lnTo>
                <a:close/>
              </a:path>
              <a:path w="2060575" h="342900">
                <a:moveTo>
                  <a:pt x="1716401" y="7067"/>
                </a:moveTo>
                <a:lnTo>
                  <a:pt x="1635827" y="7067"/>
                </a:lnTo>
                <a:lnTo>
                  <a:pt x="1549128" y="140414"/>
                </a:lnTo>
                <a:lnTo>
                  <a:pt x="1626056" y="140414"/>
                </a:lnTo>
                <a:lnTo>
                  <a:pt x="1716401" y="7067"/>
                </a:lnTo>
                <a:close/>
              </a:path>
              <a:path w="2060575" h="342900">
                <a:moveTo>
                  <a:pt x="1831319" y="7067"/>
                </a:moveTo>
                <a:lnTo>
                  <a:pt x="1755458" y="7067"/>
                </a:lnTo>
                <a:lnTo>
                  <a:pt x="1755458" y="336900"/>
                </a:lnTo>
                <a:lnTo>
                  <a:pt x="1827550" y="336900"/>
                </a:lnTo>
                <a:lnTo>
                  <a:pt x="1911946" y="221930"/>
                </a:lnTo>
                <a:lnTo>
                  <a:pt x="1831319" y="221930"/>
                </a:lnTo>
                <a:lnTo>
                  <a:pt x="1831319" y="7067"/>
                </a:lnTo>
                <a:close/>
              </a:path>
              <a:path w="2060575" h="342900">
                <a:moveTo>
                  <a:pt x="2060318" y="122509"/>
                </a:moveTo>
                <a:lnTo>
                  <a:pt x="1984927" y="122509"/>
                </a:lnTo>
                <a:lnTo>
                  <a:pt x="1984927" y="336900"/>
                </a:lnTo>
                <a:lnTo>
                  <a:pt x="2060318" y="336900"/>
                </a:lnTo>
                <a:lnTo>
                  <a:pt x="2060318" y="122509"/>
                </a:lnTo>
                <a:close/>
              </a:path>
              <a:path w="2060575" h="342900">
                <a:moveTo>
                  <a:pt x="2060318" y="7067"/>
                </a:moveTo>
                <a:lnTo>
                  <a:pt x="1988697" y="7067"/>
                </a:lnTo>
                <a:lnTo>
                  <a:pt x="1831319" y="221930"/>
                </a:lnTo>
                <a:lnTo>
                  <a:pt x="1911946" y="221930"/>
                </a:lnTo>
                <a:lnTo>
                  <a:pt x="1984927" y="122509"/>
                </a:lnTo>
                <a:lnTo>
                  <a:pt x="2060318" y="122509"/>
                </a:lnTo>
                <a:lnTo>
                  <a:pt x="2060318" y="7067"/>
                </a:lnTo>
                <a:close/>
              </a:path>
            </a:pathLst>
          </a:custGeom>
          <a:solidFill>
            <a:srgbClr val="310D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5716213" y="5748097"/>
            <a:ext cx="3514725" cy="405765"/>
          </a:xfrm>
          <a:custGeom>
            <a:avLst/>
            <a:gdLst/>
            <a:ahLst/>
            <a:cxnLst/>
            <a:rect l="l" t="t" r="r" b="b"/>
            <a:pathLst>
              <a:path w="3514725" h="405764">
                <a:moveTo>
                  <a:pt x="197696" y="201198"/>
                </a:moveTo>
                <a:lnTo>
                  <a:pt x="119211" y="201198"/>
                </a:lnTo>
                <a:lnTo>
                  <a:pt x="123569" y="221135"/>
                </a:lnTo>
                <a:lnTo>
                  <a:pt x="138647" y="257652"/>
                </a:lnTo>
                <a:lnTo>
                  <a:pt x="162177" y="289163"/>
                </a:lnTo>
                <a:lnTo>
                  <a:pt x="192569" y="313900"/>
                </a:lnTo>
                <a:lnTo>
                  <a:pt x="228998" y="331334"/>
                </a:lnTo>
                <a:lnTo>
                  <a:pt x="269520" y="340051"/>
                </a:lnTo>
                <a:lnTo>
                  <a:pt x="291195" y="341141"/>
                </a:lnTo>
                <a:lnTo>
                  <a:pt x="315314" y="339757"/>
                </a:lnTo>
                <a:lnTo>
                  <a:pt x="359841" y="328684"/>
                </a:lnTo>
                <a:lnTo>
                  <a:pt x="399186" y="306891"/>
                </a:lnTo>
                <a:lnTo>
                  <a:pt x="430520" y="276500"/>
                </a:lnTo>
                <a:lnTo>
                  <a:pt x="430779" y="276117"/>
                </a:lnTo>
                <a:lnTo>
                  <a:pt x="291195" y="276117"/>
                </a:lnTo>
                <a:lnTo>
                  <a:pt x="277854" y="275292"/>
                </a:lnTo>
                <a:lnTo>
                  <a:pt x="241720" y="262923"/>
                </a:lnTo>
                <a:lnTo>
                  <a:pt x="206852" y="225699"/>
                </a:lnTo>
                <a:lnTo>
                  <a:pt x="201286" y="213242"/>
                </a:lnTo>
                <a:lnTo>
                  <a:pt x="197696" y="201198"/>
                </a:lnTo>
                <a:close/>
              </a:path>
              <a:path w="3514725" h="405764">
                <a:moveTo>
                  <a:pt x="75861" y="5654"/>
                </a:moveTo>
                <a:lnTo>
                  <a:pt x="0" y="5654"/>
                </a:lnTo>
                <a:lnTo>
                  <a:pt x="0" y="335604"/>
                </a:lnTo>
                <a:lnTo>
                  <a:pt x="75861" y="335604"/>
                </a:lnTo>
                <a:lnTo>
                  <a:pt x="75861" y="201198"/>
                </a:lnTo>
                <a:lnTo>
                  <a:pt x="197696" y="201198"/>
                </a:lnTo>
                <a:lnTo>
                  <a:pt x="197310" y="199902"/>
                </a:lnTo>
                <a:lnTo>
                  <a:pt x="194925" y="185678"/>
                </a:lnTo>
                <a:lnTo>
                  <a:pt x="194130" y="170570"/>
                </a:lnTo>
                <a:lnTo>
                  <a:pt x="194925" y="155463"/>
                </a:lnTo>
                <a:lnTo>
                  <a:pt x="197310" y="141239"/>
                </a:lnTo>
                <a:lnTo>
                  <a:pt x="199101" y="135231"/>
                </a:lnTo>
                <a:lnTo>
                  <a:pt x="75861" y="135231"/>
                </a:lnTo>
                <a:lnTo>
                  <a:pt x="75861" y="5654"/>
                </a:lnTo>
                <a:close/>
              </a:path>
              <a:path w="3514725" h="405764">
                <a:moveTo>
                  <a:pt x="430599" y="65024"/>
                </a:moveTo>
                <a:lnTo>
                  <a:pt x="291195" y="65024"/>
                </a:lnTo>
                <a:lnTo>
                  <a:pt x="304535" y="65848"/>
                </a:lnTo>
                <a:lnTo>
                  <a:pt x="317228" y="68322"/>
                </a:lnTo>
                <a:lnTo>
                  <a:pt x="360460" y="94120"/>
                </a:lnTo>
                <a:lnTo>
                  <a:pt x="381104" y="127898"/>
                </a:lnTo>
                <a:lnTo>
                  <a:pt x="388260" y="170570"/>
                </a:lnTo>
                <a:lnTo>
                  <a:pt x="387465" y="185678"/>
                </a:lnTo>
                <a:lnTo>
                  <a:pt x="375538" y="225699"/>
                </a:lnTo>
                <a:lnTo>
                  <a:pt x="351154" y="255649"/>
                </a:lnTo>
                <a:lnTo>
                  <a:pt x="304535" y="275292"/>
                </a:lnTo>
                <a:lnTo>
                  <a:pt x="291195" y="276117"/>
                </a:lnTo>
                <a:lnTo>
                  <a:pt x="430779" y="276117"/>
                </a:lnTo>
                <a:lnTo>
                  <a:pt x="452813" y="238068"/>
                </a:lnTo>
                <a:lnTo>
                  <a:pt x="464122" y="194248"/>
                </a:lnTo>
                <a:lnTo>
                  <a:pt x="465535" y="170570"/>
                </a:lnTo>
                <a:lnTo>
                  <a:pt x="464122" y="146922"/>
                </a:lnTo>
                <a:lnTo>
                  <a:pt x="459881" y="124511"/>
                </a:lnTo>
                <a:lnTo>
                  <a:pt x="452813" y="103337"/>
                </a:lnTo>
                <a:lnTo>
                  <a:pt x="442918" y="83400"/>
                </a:lnTo>
                <a:lnTo>
                  <a:pt x="430599" y="65024"/>
                </a:lnTo>
                <a:close/>
              </a:path>
              <a:path w="3514725" h="405764">
                <a:moveTo>
                  <a:pt x="291195" y="0"/>
                </a:moveTo>
                <a:lnTo>
                  <a:pt x="249612" y="4240"/>
                </a:lnTo>
                <a:lnTo>
                  <a:pt x="211564" y="16962"/>
                </a:lnTo>
                <a:lnTo>
                  <a:pt x="178345" y="37459"/>
                </a:lnTo>
                <a:lnTo>
                  <a:pt x="151251" y="65024"/>
                </a:lnTo>
                <a:lnTo>
                  <a:pt x="131697" y="97889"/>
                </a:lnTo>
                <a:lnTo>
                  <a:pt x="120153" y="135231"/>
                </a:lnTo>
                <a:lnTo>
                  <a:pt x="199101" y="135231"/>
                </a:lnTo>
                <a:lnTo>
                  <a:pt x="201286" y="127898"/>
                </a:lnTo>
                <a:lnTo>
                  <a:pt x="206852" y="115441"/>
                </a:lnTo>
                <a:lnTo>
                  <a:pt x="231236" y="85491"/>
                </a:lnTo>
                <a:lnTo>
                  <a:pt x="277854" y="65848"/>
                </a:lnTo>
                <a:lnTo>
                  <a:pt x="291195" y="65024"/>
                </a:lnTo>
                <a:lnTo>
                  <a:pt x="430625" y="65024"/>
                </a:lnTo>
                <a:lnTo>
                  <a:pt x="415942" y="48532"/>
                </a:lnTo>
                <a:lnTo>
                  <a:pt x="399186" y="34279"/>
                </a:lnTo>
                <a:lnTo>
                  <a:pt x="380250" y="22145"/>
                </a:lnTo>
                <a:lnTo>
                  <a:pt x="359841" y="12457"/>
                </a:lnTo>
                <a:lnTo>
                  <a:pt x="338564" y="5654"/>
                </a:lnTo>
                <a:lnTo>
                  <a:pt x="338845" y="5654"/>
                </a:lnTo>
                <a:lnTo>
                  <a:pt x="315314" y="1384"/>
                </a:lnTo>
                <a:lnTo>
                  <a:pt x="291195" y="0"/>
                </a:lnTo>
                <a:close/>
              </a:path>
              <a:path w="3514725" h="405764">
                <a:moveTo>
                  <a:pt x="667797" y="5654"/>
                </a:moveTo>
                <a:lnTo>
                  <a:pt x="525026" y="5654"/>
                </a:lnTo>
                <a:lnTo>
                  <a:pt x="525026" y="335487"/>
                </a:lnTo>
                <a:lnTo>
                  <a:pt x="601359" y="335487"/>
                </a:lnTo>
                <a:lnTo>
                  <a:pt x="601359" y="244547"/>
                </a:lnTo>
                <a:lnTo>
                  <a:pt x="667797" y="244547"/>
                </a:lnTo>
                <a:lnTo>
                  <a:pt x="708673" y="241013"/>
                </a:lnTo>
                <a:lnTo>
                  <a:pt x="758972" y="222342"/>
                </a:lnTo>
                <a:lnTo>
                  <a:pt x="793605" y="188947"/>
                </a:lnTo>
                <a:lnTo>
                  <a:pt x="797142" y="182350"/>
                </a:lnTo>
                <a:lnTo>
                  <a:pt x="601359" y="182350"/>
                </a:lnTo>
                <a:lnTo>
                  <a:pt x="601359" y="67851"/>
                </a:lnTo>
                <a:lnTo>
                  <a:pt x="796931" y="67851"/>
                </a:lnTo>
                <a:lnTo>
                  <a:pt x="793605" y="61725"/>
                </a:lnTo>
                <a:lnTo>
                  <a:pt x="758972" y="28330"/>
                </a:lnTo>
                <a:lnTo>
                  <a:pt x="708673" y="9305"/>
                </a:lnTo>
                <a:lnTo>
                  <a:pt x="688971" y="6567"/>
                </a:lnTo>
                <a:lnTo>
                  <a:pt x="667797" y="5654"/>
                </a:lnTo>
                <a:close/>
              </a:path>
              <a:path w="3514725" h="405764">
                <a:moveTo>
                  <a:pt x="796931" y="67851"/>
                </a:moveTo>
                <a:lnTo>
                  <a:pt x="663556" y="67851"/>
                </a:lnTo>
                <a:lnTo>
                  <a:pt x="679724" y="68793"/>
                </a:lnTo>
                <a:lnTo>
                  <a:pt x="693830" y="71620"/>
                </a:lnTo>
                <a:lnTo>
                  <a:pt x="729287" y="100834"/>
                </a:lnTo>
                <a:lnTo>
                  <a:pt x="733764" y="125336"/>
                </a:lnTo>
                <a:lnTo>
                  <a:pt x="732644" y="138235"/>
                </a:lnTo>
                <a:lnTo>
                  <a:pt x="705875" y="174134"/>
                </a:lnTo>
                <a:lnTo>
                  <a:pt x="663556" y="182350"/>
                </a:lnTo>
                <a:lnTo>
                  <a:pt x="797142" y="182350"/>
                </a:lnTo>
                <a:lnTo>
                  <a:pt x="801232" y="174723"/>
                </a:lnTo>
                <a:lnTo>
                  <a:pt x="806659" y="159438"/>
                </a:lnTo>
                <a:lnTo>
                  <a:pt x="809949" y="142917"/>
                </a:lnTo>
                <a:lnTo>
                  <a:pt x="811039" y="125336"/>
                </a:lnTo>
                <a:lnTo>
                  <a:pt x="809949" y="107578"/>
                </a:lnTo>
                <a:lnTo>
                  <a:pt x="806680" y="91057"/>
                </a:lnTo>
                <a:lnTo>
                  <a:pt x="801232" y="75773"/>
                </a:lnTo>
                <a:lnTo>
                  <a:pt x="796931" y="67851"/>
                </a:lnTo>
                <a:close/>
              </a:path>
              <a:path w="3514725" h="405764">
                <a:moveTo>
                  <a:pt x="937255" y="5654"/>
                </a:moveTo>
                <a:lnTo>
                  <a:pt x="861393" y="5654"/>
                </a:lnTo>
                <a:lnTo>
                  <a:pt x="861393" y="335487"/>
                </a:lnTo>
                <a:lnTo>
                  <a:pt x="933486" y="335487"/>
                </a:lnTo>
                <a:lnTo>
                  <a:pt x="1017881" y="220516"/>
                </a:lnTo>
                <a:lnTo>
                  <a:pt x="937255" y="220516"/>
                </a:lnTo>
                <a:lnTo>
                  <a:pt x="937255" y="5654"/>
                </a:lnTo>
                <a:close/>
              </a:path>
              <a:path w="3514725" h="405764">
                <a:moveTo>
                  <a:pt x="1166253" y="121095"/>
                </a:moveTo>
                <a:lnTo>
                  <a:pt x="1090863" y="121095"/>
                </a:lnTo>
                <a:lnTo>
                  <a:pt x="1090863" y="335487"/>
                </a:lnTo>
                <a:lnTo>
                  <a:pt x="1166253" y="335487"/>
                </a:lnTo>
                <a:lnTo>
                  <a:pt x="1166253" y="121095"/>
                </a:lnTo>
                <a:close/>
              </a:path>
              <a:path w="3514725" h="405764">
                <a:moveTo>
                  <a:pt x="1166253" y="5654"/>
                </a:moveTo>
                <a:lnTo>
                  <a:pt x="1094632" y="5654"/>
                </a:lnTo>
                <a:lnTo>
                  <a:pt x="937255" y="220516"/>
                </a:lnTo>
                <a:lnTo>
                  <a:pt x="1017881" y="220516"/>
                </a:lnTo>
                <a:lnTo>
                  <a:pt x="1090863" y="121095"/>
                </a:lnTo>
                <a:lnTo>
                  <a:pt x="1166253" y="121095"/>
                </a:lnTo>
                <a:lnTo>
                  <a:pt x="1166253" y="5654"/>
                </a:lnTo>
                <a:close/>
              </a:path>
              <a:path w="3514725" h="405764">
                <a:moveTo>
                  <a:pt x="1404811" y="0"/>
                </a:moveTo>
                <a:lnTo>
                  <a:pt x="1356397" y="5536"/>
                </a:lnTo>
                <a:lnTo>
                  <a:pt x="1312930" y="22145"/>
                </a:lnTo>
                <a:lnTo>
                  <a:pt x="1276648" y="48179"/>
                </a:lnTo>
                <a:lnTo>
                  <a:pt x="1248848" y="82929"/>
                </a:lnTo>
                <a:lnTo>
                  <a:pt x="1231531" y="124158"/>
                </a:lnTo>
                <a:lnTo>
                  <a:pt x="1225759" y="170570"/>
                </a:lnTo>
                <a:lnTo>
                  <a:pt x="1227202" y="194454"/>
                </a:lnTo>
                <a:lnTo>
                  <a:pt x="1238747" y="238510"/>
                </a:lnTo>
                <a:lnTo>
                  <a:pt x="1261688" y="276971"/>
                </a:lnTo>
                <a:lnTo>
                  <a:pt x="1293729" y="307363"/>
                </a:lnTo>
                <a:lnTo>
                  <a:pt x="1334015" y="328949"/>
                </a:lnTo>
                <a:lnTo>
                  <a:pt x="1379721" y="339786"/>
                </a:lnTo>
                <a:lnTo>
                  <a:pt x="1404340" y="341141"/>
                </a:lnTo>
                <a:lnTo>
                  <a:pt x="1425279" y="340199"/>
                </a:lnTo>
                <a:lnTo>
                  <a:pt x="1464152" y="332660"/>
                </a:lnTo>
                <a:lnTo>
                  <a:pt x="1514128" y="307569"/>
                </a:lnTo>
                <a:lnTo>
                  <a:pt x="1540514" y="282242"/>
                </a:lnTo>
                <a:lnTo>
                  <a:pt x="1533878" y="276117"/>
                </a:lnTo>
                <a:lnTo>
                  <a:pt x="1408581" y="276117"/>
                </a:lnTo>
                <a:lnTo>
                  <a:pt x="1393680" y="275292"/>
                </a:lnTo>
                <a:lnTo>
                  <a:pt x="1353923" y="262923"/>
                </a:lnTo>
                <a:lnTo>
                  <a:pt x="1323708" y="236596"/>
                </a:lnTo>
                <a:lnTo>
                  <a:pt x="1306333" y="199548"/>
                </a:lnTo>
                <a:lnTo>
                  <a:pt x="1303034" y="170570"/>
                </a:lnTo>
                <a:lnTo>
                  <a:pt x="1303859" y="155669"/>
                </a:lnTo>
                <a:lnTo>
                  <a:pt x="1316228" y="115912"/>
                </a:lnTo>
                <a:lnTo>
                  <a:pt x="1342556" y="85962"/>
                </a:lnTo>
                <a:lnTo>
                  <a:pt x="1379603" y="68440"/>
                </a:lnTo>
                <a:lnTo>
                  <a:pt x="1408581" y="65024"/>
                </a:lnTo>
                <a:lnTo>
                  <a:pt x="1533368" y="65024"/>
                </a:lnTo>
                <a:lnTo>
                  <a:pt x="1540514" y="58427"/>
                </a:lnTo>
                <a:lnTo>
                  <a:pt x="1498814" y="23441"/>
                </a:lnTo>
                <a:lnTo>
                  <a:pt x="1445569" y="3769"/>
                </a:lnTo>
                <a:lnTo>
                  <a:pt x="1425721" y="942"/>
                </a:lnTo>
                <a:lnTo>
                  <a:pt x="1404811" y="0"/>
                </a:lnTo>
                <a:close/>
              </a:path>
              <a:path w="3514725" h="405764">
                <a:moveTo>
                  <a:pt x="1491510" y="237008"/>
                </a:moveTo>
                <a:lnTo>
                  <a:pt x="1473782" y="254118"/>
                </a:lnTo>
                <a:lnTo>
                  <a:pt x="1454051" y="266340"/>
                </a:lnTo>
                <a:lnTo>
                  <a:pt x="1432317" y="273672"/>
                </a:lnTo>
                <a:lnTo>
                  <a:pt x="1408581" y="276117"/>
                </a:lnTo>
                <a:lnTo>
                  <a:pt x="1533878" y="276117"/>
                </a:lnTo>
                <a:lnTo>
                  <a:pt x="1491510" y="237008"/>
                </a:lnTo>
                <a:close/>
              </a:path>
              <a:path w="3514725" h="405764">
                <a:moveTo>
                  <a:pt x="1533368" y="65024"/>
                </a:moveTo>
                <a:lnTo>
                  <a:pt x="1408581" y="65024"/>
                </a:lnTo>
                <a:lnTo>
                  <a:pt x="1432317" y="67439"/>
                </a:lnTo>
                <a:lnTo>
                  <a:pt x="1454051" y="74683"/>
                </a:lnTo>
                <a:lnTo>
                  <a:pt x="1473782" y="86757"/>
                </a:lnTo>
                <a:lnTo>
                  <a:pt x="1491510" y="103661"/>
                </a:lnTo>
                <a:lnTo>
                  <a:pt x="1533368" y="65024"/>
                </a:lnTo>
                <a:close/>
              </a:path>
              <a:path w="3514725" h="405764">
                <a:moveTo>
                  <a:pt x="1922642" y="273290"/>
                </a:moveTo>
                <a:lnTo>
                  <a:pt x="1548988" y="273290"/>
                </a:lnTo>
                <a:lnTo>
                  <a:pt x="1548517" y="403809"/>
                </a:lnTo>
                <a:lnTo>
                  <a:pt x="1619196" y="403809"/>
                </a:lnTo>
                <a:lnTo>
                  <a:pt x="1619196" y="335487"/>
                </a:lnTo>
                <a:lnTo>
                  <a:pt x="1922642" y="335487"/>
                </a:lnTo>
                <a:lnTo>
                  <a:pt x="1922642" y="273290"/>
                </a:lnTo>
                <a:close/>
              </a:path>
              <a:path w="3514725" h="405764">
                <a:moveTo>
                  <a:pt x="1922642" y="335487"/>
                </a:moveTo>
                <a:lnTo>
                  <a:pt x="1851963" y="335487"/>
                </a:lnTo>
                <a:lnTo>
                  <a:pt x="1851963" y="403809"/>
                </a:lnTo>
                <a:lnTo>
                  <a:pt x="1922642" y="403809"/>
                </a:lnTo>
                <a:lnTo>
                  <a:pt x="1922642" y="335487"/>
                </a:lnTo>
                <a:close/>
              </a:path>
              <a:path w="3514725" h="405764">
                <a:moveTo>
                  <a:pt x="1876465" y="5654"/>
                </a:moveTo>
                <a:lnTo>
                  <a:pt x="1622965" y="5654"/>
                </a:lnTo>
                <a:lnTo>
                  <a:pt x="1619196" y="108844"/>
                </a:lnTo>
                <a:lnTo>
                  <a:pt x="1617287" y="144184"/>
                </a:lnTo>
                <a:lnTo>
                  <a:pt x="1609654" y="206469"/>
                </a:lnTo>
                <a:lnTo>
                  <a:pt x="1596902" y="248552"/>
                </a:lnTo>
                <a:lnTo>
                  <a:pt x="1562182" y="273290"/>
                </a:lnTo>
                <a:lnTo>
                  <a:pt x="1653592" y="273290"/>
                </a:lnTo>
                <a:lnTo>
                  <a:pt x="1672411" y="233356"/>
                </a:lnTo>
                <a:lnTo>
                  <a:pt x="1680126" y="193659"/>
                </a:lnTo>
                <a:lnTo>
                  <a:pt x="1685074" y="144184"/>
                </a:lnTo>
                <a:lnTo>
                  <a:pt x="1687989" y="67851"/>
                </a:lnTo>
                <a:lnTo>
                  <a:pt x="1876465" y="67851"/>
                </a:lnTo>
                <a:lnTo>
                  <a:pt x="1876465" y="5654"/>
                </a:lnTo>
                <a:close/>
              </a:path>
              <a:path w="3514725" h="405764">
                <a:moveTo>
                  <a:pt x="1876465" y="67851"/>
                </a:moveTo>
                <a:lnTo>
                  <a:pt x="1801075" y="67851"/>
                </a:lnTo>
                <a:lnTo>
                  <a:pt x="1801075" y="273290"/>
                </a:lnTo>
                <a:lnTo>
                  <a:pt x="1876465" y="273290"/>
                </a:lnTo>
                <a:lnTo>
                  <a:pt x="1876465" y="67851"/>
                </a:lnTo>
                <a:close/>
              </a:path>
              <a:path w="3514725" h="405764">
                <a:moveTo>
                  <a:pt x="2049889" y="5654"/>
                </a:moveTo>
                <a:lnTo>
                  <a:pt x="1974027" y="5654"/>
                </a:lnTo>
                <a:lnTo>
                  <a:pt x="1974027" y="335487"/>
                </a:lnTo>
                <a:lnTo>
                  <a:pt x="2046119" y="335487"/>
                </a:lnTo>
                <a:lnTo>
                  <a:pt x="2130515" y="220516"/>
                </a:lnTo>
                <a:lnTo>
                  <a:pt x="2049889" y="220516"/>
                </a:lnTo>
                <a:lnTo>
                  <a:pt x="2049889" y="5654"/>
                </a:lnTo>
                <a:close/>
              </a:path>
              <a:path w="3514725" h="405764">
                <a:moveTo>
                  <a:pt x="2278887" y="121095"/>
                </a:moveTo>
                <a:lnTo>
                  <a:pt x="2203497" y="121095"/>
                </a:lnTo>
                <a:lnTo>
                  <a:pt x="2203497" y="335487"/>
                </a:lnTo>
                <a:lnTo>
                  <a:pt x="2278887" y="335487"/>
                </a:lnTo>
                <a:lnTo>
                  <a:pt x="2278887" y="121095"/>
                </a:lnTo>
                <a:close/>
              </a:path>
              <a:path w="3514725" h="405764">
                <a:moveTo>
                  <a:pt x="2278887" y="5654"/>
                </a:moveTo>
                <a:lnTo>
                  <a:pt x="2207266" y="5654"/>
                </a:lnTo>
                <a:lnTo>
                  <a:pt x="2049889" y="220516"/>
                </a:lnTo>
                <a:lnTo>
                  <a:pt x="2130515" y="220516"/>
                </a:lnTo>
                <a:lnTo>
                  <a:pt x="2203497" y="121095"/>
                </a:lnTo>
                <a:lnTo>
                  <a:pt x="2278887" y="121095"/>
                </a:lnTo>
                <a:lnTo>
                  <a:pt x="2278887" y="5654"/>
                </a:lnTo>
                <a:close/>
              </a:path>
              <a:path w="3514725" h="405764">
                <a:moveTo>
                  <a:pt x="2435930" y="5654"/>
                </a:moveTo>
                <a:lnTo>
                  <a:pt x="2360068" y="5654"/>
                </a:lnTo>
                <a:lnTo>
                  <a:pt x="2360068" y="335487"/>
                </a:lnTo>
                <a:lnTo>
                  <a:pt x="2435930" y="335487"/>
                </a:lnTo>
                <a:lnTo>
                  <a:pt x="2435930" y="202611"/>
                </a:lnTo>
                <a:lnTo>
                  <a:pt x="2574532" y="202611"/>
                </a:lnTo>
                <a:lnTo>
                  <a:pt x="2549958" y="164916"/>
                </a:lnTo>
                <a:lnTo>
                  <a:pt x="2567516" y="139001"/>
                </a:lnTo>
                <a:lnTo>
                  <a:pt x="2435930" y="139001"/>
                </a:lnTo>
                <a:lnTo>
                  <a:pt x="2435930" y="5654"/>
                </a:lnTo>
                <a:close/>
              </a:path>
              <a:path w="3514725" h="405764">
                <a:moveTo>
                  <a:pt x="2574532" y="202611"/>
                </a:moveTo>
                <a:lnTo>
                  <a:pt x="2488703" y="202611"/>
                </a:lnTo>
                <a:lnTo>
                  <a:pt x="2574459" y="335487"/>
                </a:lnTo>
                <a:lnTo>
                  <a:pt x="2661158" y="335487"/>
                </a:lnTo>
                <a:lnTo>
                  <a:pt x="2574532" y="202611"/>
                </a:lnTo>
                <a:close/>
              </a:path>
              <a:path w="3514725" h="405764">
                <a:moveTo>
                  <a:pt x="2657860" y="5654"/>
                </a:moveTo>
                <a:lnTo>
                  <a:pt x="2577287" y="5654"/>
                </a:lnTo>
                <a:lnTo>
                  <a:pt x="2490587" y="139001"/>
                </a:lnTo>
                <a:lnTo>
                  <a:pt x="2567516" y="139001"/>
                </a:lnTo>
                <a:lnTo>
                  <a:pt x="2657860" y="5654"/>
                </a:lnTo>
                <a:close/>
              </a:path>
              <a:path w="3514725" h="405764">
                <a:moveTo>
                  <a:pt x="2772779" y="5654"/>
                </a:moveTo>
                <a:lnTo>
                  <a:pt x="2696917" y="5654"/>
                </a:lnTo>
                <a:lnTo>
                  <a:pt x="2696917" y="335487"/>
                </a:lnTo>
                <a:lnTo>
                  <a:pt x="2972563" y="335487"/>
                </a:lnTo>
                <a:lnTo>
                  <a:pt x="2972563" y="405223"/>
                </a:lnTo>
                <a:lnTo>
                  <a:pt x="3042771" y="405223"/>
                </a:lnTo>
                <a:lnTo>
                  <a:pt x="3042771" y="273290"/>
                </a:lnTo>
                <a:lnTo>
                  <a:pt x="2772779" y="273290"/>
                </a:lnTo>
                <a:lnTo>
                  <a:pt x="2772779" y="5654"/>
                </a:lnTo>
                <a:close/>
              </a:path>
              <a:path w="3514725" h="405764">
                <a:moveTo>
                  <a:pt x="2995652" y="5654"/>
                </a:moveTo>
                <a:lnTo>
                  <a:pt x="2919790" y="5654"/>
                </a:lnTo>
                <a:lnTo>
                  <a:pt x="2919790" y="273290"/>
                </a:lnTo>
                <a:lnTo>
                  <a:pt x="2995652" y="273290"/>
                </a:lnTo>
                <a:lnTo>
                  <a:pt x="2995652" y="5654"/>
                </a:lnTo>
                <a:close/>
              </a:path>
              <a:path w="3514725" h="405764">
                <a:moveTo>
                  <a:pt x="3168965" y="5654"/>
                </a:moveTo>
                <a:lnTo>
                  <a:pt x="3093103" y="5654"/>
                </a:lnTo>
                <a:lnTo>
                  <a:pt x="3093103" y="335487"/>
                </a:lnTo>
                <a:lnTo>
                  <a:pt x="3168965" y="335487"/>
                </a:lnTo>
                <a:lnTo>
                  <a:pt x="3168965" y="5654"/>
                </a:lnTo>
                <a:close/>
              </a:path>
              <a:path w="3514725" h="405764">
                <a:moveTo>
                  <a:pt x="3514329" y="5654"/>
                </a:moveTo>
                <a:lnTo>
                  <a:pt x="3372029" y="5654"/>
                </a:lnTo>
                <a:lnTo>
                  <a:pt x="3351061" y="6596"/>
                </a:lnTo>
                <a:lnTo>
                  <a:pt x="3313366" y="14135"/>
                </a:lnTo>
                <a:lnTo>
                  <a:pt x="3268250" y="38637"/>
                </a:lnTo>
                <a:lnTo>
                  <a:pt x="3239536" y="77481"/>
                </a:lnTo>
                <a:lnTo>
                  <a:pt x="3229786" y="127692"/>
                </a:lnTo>
                <a:lnTo>
                  <a:pt x="3229730" y="128634"/>
                </a:lnTo>
                <a:lnTo>
                  <a:pt x="3239802" y="180495"/>
                </a:lnTo>
                <a:lnTo>
                  <a:pt x="3269427" y="218985"/>
                </a:lnTo>
                <a:lnTo>
                  <a:pt x="3298995" y="236066"/>
                </a:lnTo>
                <a:lnTo>
                  <a:pt x="3230201" y="335487"/>
                </a:lnTo>
                <a:lnTo>
                  <a:pt x="3310774" y="335487"/>
                </a:lnTo>
                <a:lnTo>
                  <a:pt x="3369202" y="247845"/>
                </a:lnTo>
                <a:lnTo>
                  <a:pt x="3514329" y="247845"/>
                </a:lnTo>
                <a:lnTo>
                  <a:pt x="3514329" y="187533"/>
                </a:lnTo>
                <a:lnTo>
                  <a:pt x="3372029" y="187533"/>
                </a:lnTo>
                <a:lnTo>
                  <a:pt x="3356981" y="186561"/>
                </a:lnTo>
                <a:lnTo>
                  <a:pt x="3316281" y="163385"/>
                </a:lnTo>
                <a:lnTo>
                  <a:pt x="3307005" y="127692"/>
                </a:lnTo>
                <a:lnTo>
                  <a:pt x="3308065" y="113762"/>
                </a:lnTo>
                <a:lnTo>
                  <a:pt x="3333627" y="76332"/>
                </a:lnTo>
                <a:lnTo>
                  <a:pt x="3373914" y="67851"/>
                </a:lnTo>
                <a:lnTo>
                  <a:pt x="3514329" y="67851"/>
                </a:lnTo>
                <a:lnTo>
                  <a:pt x="3514329" y="5654"/>
                </a:lnTo>
                <a:close/>
              </a:path>
              <a:path w="3514725" h="405764">
                <a:moveTo>
                  <a:pt x="3514329" y="247845"/>
                </a:moveTo>
                <a:lnTo>
                  <a:pt x="3438938" y="247845"/>
                </a:lnTo>
                <a:lnTo>
                  <a:pt x="3438938" y="335487"/>
                </a:lnTo>
                <a:lnTo>
                  <a:pt x="3514329" y="335487"/>
                </a:lnTo>
                <a:lnTo>
                  <a:pt x="3514329" y="247845"/>
                </a:lnTo>
                <a:close/>
              </a:path>
              <a:path w="3514725" h="405764">
                <a:moveTo>
                  <a:pt x="3514329" y="67851"/>
                </a:moveTo>
                <a:lnTo>
                  <a:pt x="3438938" y="67851"/>
                </a:lnTo>
                <a:lnTo>
                  <a:pt x="3438938" y="187533"/>
                </a:lnTo>
                <a:lnTo>
                  <a:pt x="3514329" y="187533"/>
                </a:lnTo>
                <a:lnTo>
                  <a:pt x="3514329" y="67851"/>
                </a:lnTo>
                <a:close/>
              </a:path>
            </a:pathLst>
          </a:custGeom>
          <a:solidFill>
            <a:srgbClr val="310D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10606116" y="5748097"/>
            <a:ext cx="2435860" cy="341630"/>
          </a:xfrm>
          <a:custGeom>
            <a:avLst/>
            <a:gdLst/>
            <a:ahLst/>
            <a:cxnLst/>
            <a:rect l="l" t="t" r="r" b="b"/>
            <a:pathLst>
              <a:path w="2435859" h="341629">
                <a:moveTo>
                  <a:pt x="153607" y="5654"/>
                </a:moveTo>
                <a:lnTo>
                  <a:pt x="0" y="5654"/>
                </a:lnTo>
                <a:lnTo>
                  <a:pt x="0" y="335487"/>
                </a:lnTo>
                <a:lnTo>
                  <a:pt x="162560" y="335487"/>
                </a:lnTo>
                <a:lnTo>
                  <a:pt x="191627" y="333955"/>
                </a:lnTo>
                <a:lnTo>
                  <a:pt x="238981" y="321704"/>
                </a:lnTo>
                <a:lnTo>
                  <a:pt x="271906" y="297526"/>
                </a:lnTo>
                <a:lnTo>
                  <a:pt x="283289" y="278944"/>
                </a:lnTo>
                <a:lnTo>
                  <a:pt x="75861" y="278944"/>
                </a:lnTo>
                <a:lnTo>
                  <a:pt x="75861" y="195543"/>
                </a:lnTo>
                <a:lnTo>
                  <a:pt x="276552" y="195543"/>
                </a:lnTo>
                <a:lnTo>
                  <a:pt x="274703" y="192716"/>
                </a:lnTo>
                <a:lnTo>
                  <a:pt x="265809" y="183292"/>
                </a:lnTo>
                <a:lnTo>
                  <a:pt x="255149" y="175282"/>
                </a:lnTo>
                <a:lnTo>
                  <a:pt x="242721" y="168685"/>
                </a:lnTo>
                <a:lnTo>
                  <a:pt x="228527" y="163502"/>
                </a:lnTo>
                <a:lnTo>
                  <a:pt x="238981" y="157612"/>
                </a:lnTo>
                <a:lnTo>
                  <a:pt x="248199" y="150780"/>
                </a:lnTo>
                <a:lnTo>
                  <a:pt x="256180" y="143006"/>
                </a:lnTo>
                <a:lnTo>
                  <a:pt x="256726" y="142299"/>
                </a:lnTo>
                <a:lnTo>
                  <a:pt x="75861" y="142299"/>
                </a:lnTo>
                <a:lnTo>
                  <a:pt x="75861" y="62197"/>
                </a:lnTo>
                <a:lnTo>
                  <a:pt x="269834" y="62197"/>
                </a:lnTo>
                <a:lnTo>
                  <a:pt x="267164" y="54658"/>
                </a:lnTo>
                <a:lnTo>
                  <a:pt x="225523" y="18111"/>
                </a:lnTo>
                <a:lnTo>
                  <a:pt x="180760" y="7038"/>
                </a:lnTo>
                <a:lnTo>
                  <a:pt x="153607" y="5654"/>
                </a:lnTo>
                <a:close/>
              </a:path>
              <a:path w="2435859" h="341629">
                <a:moveTo>
                  <a:pt x="276552" y="195543"/>
                </a:moveTo>
                <a:lnTo>
                  <a:pt x="159733" y="195543"/>
                </a:lnTo>
                <a:lnTo>
                  <a:pt x="183233" y="198105"/>
                </a:lnTo>
                <a:lnTo>
                  <a:pt x="200020" y="205792"/>
                </a:lnTo>
                <a:lnTo>
                  <a:pt x="210091" y="218602"/>
                </a:lnTo>
                <a:lnTo>
                  <a:pt x="213449" y="236537"/>
                </a:lnTo>
                <a:lnTo>
                  <a:pt x="210091" y="255090"/>
                </a:lnTo>
                <a:lnTo>
                  <a:pt x="200020" y="268342"/>
                </a:lnTo>
                <a:lnTo>
                  <a:pt x="183233" y="276293"/>
                </a:lnTo>
                <a:lnTo>
                  <a:pt x="159733" y="278944"/>
                </a:lnTo>
                <a:lnTo>
                  <a:pt x="283289" y="278944"/>
                </a:lnTo>
                <a:lnTo>
                  <a:pt x="288633" y="263365"/>
                </a:lnTo>
                <a:lnTo>
                  <a:pt x="290724" y="242662"/>
                </a:lnTo>
                <a:lnTo>
                  <a:pt x="289722" y="228409"/>
                </a:lnTo>
                <a:lnTo>
                  <a:pt x="286719" y="215333"/>
                </a:lnTo>
                <a:lnTo>
                  <a:pt x="281712" y="203436"/>
                </a:lnTo>
                <a:lnTo>
                  <a:pt x="276552" y="195543"/>
                </a:lnTo>
                <a:close/>
              </a:path>
              <a:path w="2435859" h="341629">
                <a:moveTo>
                  <a:pt x="269834" y="62197"/>
                </a:moveTo>
                <a:lnTo>
                  <a:pt x="147011" y="62197"/>
                </a:lnTo>
                <a:lnTo>
                  <a:pt x="158525" y="62844"/>
                </a:lnTo>
                <a:lnTo>
                  <a:pt x="168568" y="64788"/>
                </a:lnTo>
                <a:lnTo>
                  <a:pt x="196603" y="93148"/>
                </a:lnTo>
                <a:lnTo>
                  <a:pt x="197428" y="102248"/>
                </a:lnTo>
                <a:lnTo>
                  <a:pt x="196633" y="111554"/>
                </a:lnTo>
                <a:lnTo>
                  <a:pt x="168921" y="139825"/>
                </a:lnTo>
                <a:lnTo>
                  <a:pt x="147011" y="142299"/>
                </a:lnTo>
                <a:lnTo>
                  <a:pt x="256726" y="142299"/>
                </a:lnTo>
                <a:lnTo>
                  <a:pt x="274409" y="102837"/>
                </a:lnTo>
                <a:lnTo>
                  <a:pt x="275174" y="90939"/>
                </a:lnTo>
                <a:lnTo>
                  <a:pt x="273269" y="72563"/>
                </a:lnTo>
                <a:lnTo>
                  <a:pt x="273172" y="71620"/>
                </a:lnTo>
                <a:lnTo>
                  <a:pt x="269834" y="62197"/>
                </a:lnTo>
                <a:close/>
              </a:path>
              <a:path w="2435859" h="341629">
                <a:moveTo>
                  <a:pt x="536269" y="5654"/>
                </a:moveTo>
                <a:lnTo>
                  <a:pt x="460878" y="5654"/>
                </a:lnTo>
                <a:lnTo>
                  <a:pt x="313867" y="335487"/>
                </a:lnTo>
                <a:lnTo>
                  <a:pt x="392085" y="335487"/>
                </a:lnTo>
                <a:lnTo>
                  <a:pt x="421298" y="264808"/>
                </a:lnTo>
                <a:lnTo>
                  <a:pt x="652148" y="264808"/>
                </a:lnTo>
                <a:lnTo>
                  <a:pt x="626233" y="206852"/>
                </a:lnTo>
                <a:lnTo>
                  <a:pt x="445800" y="206852"/>
                </a:lnTo>
                <a:lnTo>
                  <a:pt x="498102" y="80573"/>
                </a:lnTo>
                <a:lnTo>
                  <a:pt x="569768" y="80573"/>
                </a:lnTo>
                <a:lnTo>
                  <a:pt x="536269" y="5654"/>
                </a:lnTo>
                <a:close/>
              </a:path>
              <a:path w="2435859" h="341629">
                <a:moveTo>
                  <a:pt x="652148" y="264808"/>
                </a:moveTo>
                <a:lnTo>
                  <a:pt x="574435" y="264808"/>
                </a:lnTo>
                <a:lnTo>
                  <a:pt x="603649" y="335487"/>
                </a:lnTo>
                <a:lnTo>
                  <a:pt x="683751" y="335487"/>
                </a:lnTo>
                <a:lnTo>
                  <a:pt x="652148" y="264808"/>
                </a:lnTo>
                <a:close/>
              </a:path>
              <a:path w="2435859" h="341629">
                <a:moveTo>
                  <a:pt x="569768" y="80573"/>
                </a:moveTo>
                <a:lnTo>
                  <a:pt x="498102" y="80573"/>
                </a:lnTo>
                <a:lnTo>
                  <a:pt x="550404" y="206852"/>
                </a:lnTo>
                <a:lnTo>
                  <a:pt x="626233" y="206852"/>
                </a:lnTo>
                <a:lnTo>
                  <a:pt x="569768" y="80573"/>
                </a:lnTo>
                <a:close/>
              </a:path>
              <a:path w="2435859" h="341629">
                <a:moveTo>
                  <a:pt x="870261" y="5654"/>
                </a:moveTo>
                <a:lnTo>
                  <a:pt x="727491" y="5654"/>
                </a:lnTo>
                <a:lnTo>
                  <a:pt x="727491" y="335487"/>
                </a:lnTo>
                <a:lnTo>
                  <a:pt x="803824" y="335487"/>
                </a:lnTo>
                <a:lnTo>
                  <a:pt x="803824" y="244547"/>
                </a:lnTo>
                <a:lnTo>
                  <a:pt x="870261" y="244547"/>
                </a:lnTo>
                <a:lnTo>
                  <a:pt x="911137" y="241013"/>
                </a:lnTo>
                <a:lnTo>
                  <a:pt x="961437" y="222342"/>
                </a:lnTo>
                <a:lnTo>
                  <a:pt x="996069" y="188947"/>
                </a:lnTo>
                <a:lnTo>
                  <a:pt x="999606" y="182350"/>
                </a:lnTo>
                <a:lnTo>
                  <a:pt x="803824" y="182350"/>
                </a:lnTo>
                <a:lnTo>
                  <a:pt x="803824" y="67851"/>
                </a:lnTo>
                <a:lnTo>
                  <a:pt x="999395" y="67851"/>
                </a:lnTo>
                <a:lnTo>
                  <a:pt x="996069" y="61725"/>
                </a:lnTo>
                <a:lnTo>
                  <a:pt x="961437" y="28330"/>
                </a:lnTo>
                <a:lnTo>
                  <a:pt x="911137" y="9305"/>
                </a:lnTo>
                <a:lnTo>
                  <a:pt x="891435" y="6567"/>
                </a:lnTo>
                <a:lnTo>
                  <a:pt x="870261" y="5654"/>
                </a:lnTo>
                <a:close/>
              </a:path>
              <a:path w="2435859" h="341629">
                <a:moveTo>
                  <a:pt x="999395" y="67851"/>
                </a:moveTo>
                <a:lnTo>
                  <a:pt x="866021" y="67851"/>
                </a:lnTo>
                <a:lnTo>
                  <a:pt x="882188" y="68793"/>
                </a:lnTo>
                <a:lnTo>
                  <a:pt x="896295" y="71620"/>
                </a:lnTo>
                <a:lnTo>
                  <a:pt x="931752" y="100834"/>
                </a:lnTo>
                <a:lnTo>
                  <a:pt x="936228" y="125336"/>
                </a:lnTo>
                <a:lnTo>
                  <a:pt x="935109" y="138235"/>
                </a:lnTo>
                <a:lnTo>
                  <a:pt x="908339" y="174134"/>
                </a:lnTo>
                <a:lnTo>
                  <a:pt x="866021" y="182350"/>
                </a:lnTo>
                <a:lnTo>
                  <a:pt x="999606" y="182350"/>
                </a:lnTo>
                <a:lnTo>
                  <a:pt x="1003696" y="174723"/>
                </a:lnTo>
                <a:lnTo>
                  <a:pt x="1009124" y="159438"/>
                </a:lnTo>
                <a:lnTo>
                  <a:pt x="1012413" y="142917"/>
                </a:lnTo>
                <a:lnTo>
                  <a:pt x="1013503" y="125336"/>
                </a:lnTo>
                <a:lnTo>
                  <a:pt x="1012413" y="107578"/>
                </a:lnTo>
                <a:lnTo>
                  <a:pt x="1009145" y="91057"/>
                </a:lnTo>
                <a:lnTo>
                  <a:pt x="1003696" y="75773"/>
                </a:lnTo>
                <a:lnTo>
                  <a:pt x="999395" y="67851"/>
                </a:lnTo>
                <a:close/>
              </a:path>
              <a:path w="2435859" h="341629">
                <a:moveTo>
                  <a:pt x="1201195" y="67851"/>
                </a:moveTo>
                <a:lnTo>
                  <a:pt x="1125805" y="67851"/>
                </a:lnTo>
                <a:lnTo>
                  <a:pt x="1125805" y="335487"/>
                </a:lnTo>
                <a:lnTo>
                  <a:pt x="1201195" y="335487"/>
                </a:lnTo>
                <a:lnTo>
                  <a:pt x="1201195" y="67851"/>
                </a:lnTo>
                <a:close/>
              </a:path>
              <a:path w="2435859" h="341629">
                <a:moveTo>
                  <a:pt x="1306742" y="5654"/>
                </a:moveTo>
                <a:lnTo>
                  <a:pt x="1020729" y="5654"/>
                </a:lnTo>
                <a:lnTo>
                  <a:pt x="1020729" y="67851"/>
                </a:lnTo>
                <a:lnTo>
                  <a:pt x="1306742" y="67851"/>
                </a:lnTo>
                <a:lnTo>
                  <a:pt x="1306742" y="5654"/>
                </a:lnTo>
                <a:close/>
              </a:path>
              <a:path w="2435859" h="341629">
                <a:moveTo>
                  <a:pt x="1430532" y="5654"/>
                </a:moveTo>
                <a:lnTo>
                  <a:pt x="1354670" y="5654"/>
                </a:lnTo>
                <a:lnTo>
                  <a:pt x="1354670" y="335487"/>
                </a:lnTo>
                <a:lnTo>
                  <a:pt x="1430532" y="335487"/>
                </a:lnTo>
                <a:lnTo>
                  <a:pt x="1430532" y="5654"/>
                </a:lnTo>
                <a:close/>
              </a:path>
              <a:path w="2435859" h="341629">
                <a:moveTo>
                  <a:pt x="1668935" y="0"/>
                </a:moveTo>
                <a:lnTo>
                  <a:pt x="1620521" y="5536"/>
                </a:lnTo>
                <a:lnTo>
                  <a:pt x="1577054" y="22145"/>
                </a:lnTo>
                <a:lnTo>
                  <a:pt x="1540772" y="48179"/>
                </a:lnTo>
                <a:lnTo>
                  <a:pt x="1512972" y="82929"/>
                </a:lnTo>
                <a:lnTo>
                  <a:pt x="1495656" y="124158"/>
                </a:lnTo>
                <a:lnTo>
                  <a:pt x="1489883" y="170570"/>
                </a:lnTo>
                <a:lnTo>
                  <a:pt x="1491326" y="194454"/>
                </a:lnTo>
                <a:lnTo>
                  <a:pt x="1502871" y="238510"/>
                </a:lnTo>
                <a:lnTo>
                  <a:pt x="1525812" y="276971"/>
                </a:lnTo>
                <a:lnTo>
                  <a:pt x="1557853" y="307363"/>
                </a:lnTo>
                <a:lnTo>
                  <a:pt x="1598139" y="328949"/>
                </a:lnTo>
                <a:lnTo>
                  <a:pt x="1643845" y="339786"/>
                </a:lnTo>
                <a:lnTo>
                  <a:pt x="1668464" y="341141"/>
                </a:lnTo>
                <a:lnTo>
                  <a:pt x="1689403" y="340199"/>
                </a:lnTo>
                <a:lnTo>
                  <a:pt x="1728276" y="332660"/>
                </a:lnTo>
                <a:lnTo>
                  <a:pt x="1778252" y="307569"/>
                </a:lnTo>
                <a:lnTo>
                  <a:pt x="1804638" y="282242"/>
                </a:lnTo>
                <a:lnTo>
                  <a:pt x="1798002" y="276117"/>
                </a:lnTo>
                <a:lnTo>
                  <a:pt x="1672705" y="276117"/>
                </a:lnTo>
                <a:lnTo>
                  <a:pt x="1657804" y="275292"/>
                </a:lnTo>
                <a:lnTo>
                  <a:pt x="1618047" y="262923"/>
                </a:lnTo>
                <a:lnTo>
                  <a:pt x="1587832" y="236596"/>
                </a:lnTo>
                <a:lnTo>
                  <a:pt x="1570457" y="199548"/>
                </a:lnTo>
                <a:lnTo>
                  <a:pt x="1567158" y="170570"/>
                </a:lnTo>
                <a:lnTo>
                  <a:pt x="1567983" y="155669"/>
                </a:lnTo>
                <a:lnTo>
                  <a:pt x="1580352" y="115912"/>
                </a:lnTo>
                <a:lnTo>
                  <a:pt x="1606680" y="85962"/>
                </a:lnTo>
                <a:lnTo>
                  <a:pt x="1643727" y="68440"/>
                </a:lnTo>
                <a:lnTo>
                  <a:pt x="1672705" y="65024"/>
                </a:lnTo>
                <a:lnTo>
                  <a:pt x="1797492" y="65024"/>
                </a:lnTo>
                <a:lnTo>
                  <a:pt x="1804638" y="58427"/>
                </a:lnTo>
                <a:lnTo>
                  <a:pt x="1762938" y="23441"/>
                </a:lnTo>
                <a:lnTo>
                  <a:pt x="1709693" y="3769"/>
                </a:lnTo>
                <a:lnTo>
                  <a:pt x="1689845" y="942"/>
                </a:lnTo>
                <a:lnTo>
                  <a:pt x="1668935" y="0"/>
                </a:lnTo>
                <a:close/>
              </a:path>
              <a:path w="2435859" h="341629">
                <a:moveTo>
                  <a:pt x="1755634" y="237008"/>
                </a:moveTo>
                <a:lnTo>
                  <a:pt x="1737906" y="254118"/>
                </a:lnTo>
                <a:lnTo>
                  <a:pt x="1718175" y="266340"/>
                </a:lnTo>
                <a:lnTo>
                  <a:pt x="1696441" y="273672"/>
                </a:lnTo>
                <a:lnTo>
                  <a:pt x="1672705" y="276117"/>
                </a:lnTo>
                <a:lnTo>
                  <a:pt x="1798002" y="276117"/>
                </a:lnTo>
                <a:lnTo>
                  <a:pt x="1755634" y="237008"/>
                </a:lnTo>
                <a:close/>
              </a:path>
              <a:path w="2435859" h="341629">
                <a:moveTo>
                  <a:pt x="1797492" y="65024"/>
                </a:moveTo>
                <a:lnTo>
                  <a:pt x="1672705" y="65024"/>
                </a:lnTo>
                <a:lnTo>
                  <a:pt x="1696441" y="67439"/>
                </a:lnTo>
                <a:lnTo>
                  <a:pt x="1718175" y="74683"/>
                </a:lnTo>
                <a:lnTo>
                  <a:pt x="1737906" y="86757"/>
                </a:lnTo>
                <a:lnTo>
                  <a:pt x="1755634" y="103661"/>
                </a:lnTo>
                <a:lnTo>
                  <a:pt x="1797492" y="65024"/>
                </a:lnTo>
                <a:close/>
              </a:path>
              <a:path w="2435859" h="341629">
                <a:moveTo>
                  <a:pt x="1997708" y="67851"/>
                </a:moveTo>
                <a:lnTo>
                  <a:pt x="1922318" y="67851"/>
                </a:lnTo>
                <a:lnTo>
                  <a:pt x="1922318" y="335487"/>
                </a:lnTo>
                <a:lnTo>
                  <a:pt x="1997708" y="335487"/>
                </a:lnTo>
                <a:lnTo>
                  <a:pt x="1997708" y="67851"/>
                </a:lnTo>
                <a:close/>
              </a:path>
              <a:path w="2435859" h="341629">
                <a:moveTo>
                  <a:pt x="2103255" y="5654"/>
                </a:moveTo>
                <a:lnTo>
                  <a:pt x="1817243" y="5654"/>
                </a:lnTo>
                <a:lnTo>
                  <a:pt x="1817243" y="67851"/>
                </a:lnTo>
                <a:lnTo>
                  <a:pt x="2103255" y="67851"/>
                </a:lnTo>
                <a:lnTo>
                  <a:pt x="2103255" y="5654"/>
                </a:lnTo>
                <a:close/>
              </a:path>
              <a:path w="2435859" h="341629">
                <a:moveTo>
                  <a:pt x="2227045" y="5654"/>
                </a:moveTo>
                <a:lnTo>
                  <a:pt x="2151184" y="5654"/>
                </a:lnTo>
                <a:lnTo>
                  <a:pt x="2151184" y="335487"/>
                </a:lnTo>
                <a:lnTo>
                  <a:pt x="2300080" y="335487"/>
                </a:lnTo>
                <a:lnTo>
                  <a:pt x="2330530" y="333661"/>
                </a:lnTo>
                <a:lnTo>
                  <a:pt x="2380476" y="319054"/>
                </a:lnTo>
                <a:lnTo>
                  <a:pt x="2415639" y="289781"/>
                </a:lnTo>
                <a:lnTo>
                  <a:pt x="2421767" y="278944"/>
                </a:lnTo>
                <a:lnTo>
                  <a:pt x="2227045" y="278944"/>
                </a:lnTo>
                <a:lnTo>
                  <a:pt x="2227045" y="170570"/>
                </a:lnTo>
                <a:lnTo>
                  <a:pt x="2425625" y="170570"/>
                </a:lnTo>
                <a:lnTo>
                  <a:pt x="2417494" y="155934"/>
                </a:lnTo>
                <a:lnTo>
                  <a:pt x="2385483" y="129135"/>
                </a:lnTo>
                <a:lnTo>
                  <a:pt x="2339306" y="115706"/>
                </a:lnTo>
                <a:lnTo>
                  <a:pt x="2310917" y="114027"/>
                </a:lnTo>
                <a:lnTo>
                  <a:pt x="2227045" y="114027"/>
                </a:lnTo>
                <a:lnTo>
                  <a:pt x="2227045" y="5654"/>
                </a:lnTo>
                <a:close/>
              </a:path>
              <a:path w="2435859" h="341629">
                <a:moveTo>
                  <a:pt x="2425625" y="170570"/>
                </a:moveTo>
                <a:lnTo>
                  <a:pt x="2295839" y="170570"/>
                </a:lnTo>
                <a:lnTo>
                  <a:pt x="2323462" y="173780"/>
                </a:lnTo>
                <a:lnTo>
                  <a:pt x="2343193" y="183410"/>
                </a:lnTo>
                <a:lnTo>
                  <a:pt x="2355032" y="199460"/>
                </a:lnTo>
                <a:lnTo>
                  <a:pt x="2358978" y="221930"/>
                </a:lnTo>
                <a:lnTo>
                  <a:pt x="2357918" y="235005"/>
                </a:lnTo>
                <a:lnTo>
                  <a:pt x="2332945" y="270728"/>
                </a:lnTo>
                <a:lnTo>
                  <a:pt x="2295839" y="278944"/>
                </a:lnTo>
                <a:lnTo>
                  <a:pt x="2421767" y="278944"/>
                </a:lnTo>
                <a:lnTo>
                  <a:pt x="2426830" y="269991"/>
                </a:lnTo>
                <a:lnTo>
                  <a:pt x="2433544" y="246903"/>
                </a:lnTo>
                <a:lnTo>
                  <a:pt x="2435662" y="221930"/>
                </a:lnTo>
                <a:lnTo>
                  <a:pt x="2435782" y="220516"/>
                </a:lnTo>
                <a:lnTo>
                  <a:pt x="2433750" y="195749"/>
                </a:lnTo>
                <a:lnTo>
                  <a:pt x="2427654" y="174222"/>
                </a:lnTo>
                <a:lnTo>
                  <a:pt x="2425625" y="170570"/>
                </a:lnTo>
                <a:close/>
              </a:path>
            </a:pathLst>
          </a:custGeom>
          <a:solidFill>
            <a:srgbClr val="310D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14846825" y="5748097"/>
            <a:ext cx="3061970" cy="403860"/>
          </a:xfrm>
          <a:custGeom>
            <a:avLst/>
            <a:gdLst/>
            <a:ahLst/>
            <a:cxnLst/>
            <a:rect l="l" t="t" r="r" b="b"/>
            <a:pathLst>
              <a:path w="3061969" h="403860">
                <a:moveTo>
                  <a:pt x="75861" y="5654"/>
                </a:moveTo>
                <a:lnTo>
                  <a:pt x="0" y="5654"/>
                </a:lnTo>
                <a:lnTo>
                  <a:pt x="0" y="335487"/>
                </a:lnTo>
                <a:lnTo>
                  <a:pt x="435379" y="335487"/>
                </a:lnTo>
                <a:lnTo>
                  <a:pt x="435379" y="273290"/>
                </a:lnTo>
                <a:lnTo>
                  <a:pt x="75861" y="273290"/>
                </a:lnTo>
                <a:lnTo>
                  <a:pt x="75861" y="5654"/>
                </a:lnTo>
                <a:close/>
              </a:path>
              <a:path w="3061969" h="403860">
                <a:moveTo>
                  <a:pt x="255856" y="5654"/>
                </a:moveTo>
                <a:lnTo>
                  <a:pt x="179994" y="5654"/>
                </a:lnTo>
                <a:lnTo>
                  <a:pt x="179994" y="273290"/>
                </a:lnTo>
                <a:lnTo>
                  <a:pt x="255856" y="273290"/>
                </a:lnTo>
                <a:lnTo>
                  <a:pt x="255856" y="5654"/>
                </a:lnTo>
                <a:close/>
              </a:path>
              <a:path w="3061969" h="403860">
                <a:moveTo>
                  <a:pt x="435379" y="5654"/>
                </a:moveTo>
                <a:lnTo>
                  <a:pt x="359517" y="5654"/>
                </a:lnTo>
                <a:lnTo>
                  <a:pt x="359517" y="273290"/>
                </a:lnTo>
                <a:lnTo>
                  <a:pt x="435379" y="273290"/>
                </a:lnTo>
                <a:lnTo>
                  <a:pt x="435379" y="5654"/>
                </a:lnTo>
                <a:close/>
              </a:path>
              <a:path w="3061969" h="403860">
                <a:moveTo>
                  <a:pt x="670812" y="5654"/>
                </a:moveTo>
                <a:lnTo>
                  <a:pt x="517204" y="5654"/>
                </a:lnTo>
                <a:lnTo>
                  <a:pt x="517204" y="335487"/>
                </a:lnTo>
                <a:lnTo>
                  <a:pt x="679764" y="335487"/>
                </a:lnTo>
                <a:lnTo>
                  <a:pt x="708831" y="333955"/>
                </a:lnTo>
                <a:lnTo>
                  <a:pt x="756186" y="321704"/>
                </a:lnTo>
                <a:lnTo>
                  <a:pt x="789110" y="297526"/>
                </a:lnTo>
                <a:lnTo>
                  <a:pt x="800494" y="278944"/>
                </a:lnTo>
                <a:lnTo>
                  <a:pt x="593066" y="278944"/>
                </a:lnTo>
                <a:lnTo>
                  <a:pt x="593066" y="195543"/>
                </a:lnTo>
                <a:lnTo>
                  <a:pt x="793756" y="195543"/>
                </a:lnTo>
                <a:lnTo>
                  <a:pt x="791908" y="192716"/>
                </a:lnTo>
                <a:lnTo>
                  <a:pt x="783014" y="183292"/>
                </a:lnTo>
                <a:lnTo>
                  <a:pt x="772353" y="175282"/>
                </a:lnTo>
                <a:lnTo>
                  <a:pt x="759926" y="168685"/>
                </a:lnTo>
                <a:lnTo>
                  <a:pt x="745731" y="163502"/>
                </a:lnTo>
                <a:lnTo>
                  <a:pt x="756186" y="157612"/>
                </a:lnTo>
                <a:lnTo>
                  <a:pt x="765403" y="150780"/>
                </a:lnTo>
                <a:lnTo>
                  <a:pt x="773384" y="143006"/>
                </a:lnTo>
                <a:lnTo>
                  <a:pt x="773931" y="142299"/>
                </a:lnTo>
                <a:lnTo>
                  <a:pt x="593066" y="142299"/>
                </a:lnTo>
                <a:lnTo>
                  <a:pt x="593066" y="62197"/>
                </a:lnTo>
                <a:lnTo>
                  <a:pt x="787039" y="62197"/>
                </a:lnTo>
                <a:lnTo>
                  <a:pt x="784369" y="54658"/>
                </a:lnTo>
                <a:lnTo>
                  <a:pt x="742727" y="18111"/>
                </a:lnTo>
                <a:lnTo>
                  <a:pt x="697964" y="7038"/>
                </a:lnTo>
                <a:lnTo>
                  <a:pt x="670812" y="5654"/>
                </a:lnTo>
                <a:close/>
              </a:path>
              <a:path w="3061969" h="403860">
                <a:moveTo>
                  <a:pt x="793756" y="195543"/>
                </a:moveTo>
                <a:lnTo>
                  <a:pt x="676937" y="195543"/>
                </a:lnTo>
                <a:lnTo>
                  <a:pt x="700438" y="198105"/>
                </a:lnTo>
                <a:lnTo>
                  <a:pt x="717224" y="205792"/>
                </a:lnTo>
                <a:lnTo>
                  <a:pt x="727296" y="218602"/>
                </a:lnTo>
                <a:lnTo>
                  <a:pt x="730653" y="236537"/>
                </a:lnTo>
                <a:lnTo>
                  <a:pt x="727296" y="255090"/>
                </a:lnTo>
                <a:lnTo>
                  <a:pt x="717224" y="268342"/>
                </a:lnTo>
                <a:lnTo>
                  <a:pt x="700438" y="276293"/>
                </a:lnTo>
                <a:lnTo>
                  <a:pt x="676937" y="278944"/>
                </a:lnTo>
                <a:lnTo>
                  <a:pt x="800494" y="278944"/>
                </a:lnTo>
                <a:lnTo>
                  <a:pt x="805837" y="263365"/>
                </a:lnTo>
                <a:lnTo>
                  <a:pt x="807928" y="242662"/>
                </a:lnTo>
                <a:lnTo>
                  <a:pt x="806927" y="228409"/>
                </a:lnTo>
                <a:lnTo>
                  <a:pt x="803923" y="215333"/>
                </a:lnTo>
                <a:lnTo>
                  <a:pt x="798917" y="203436"/>
                </a:lnTo>
                <a:lnTo>
                  <a:pt x="793756" y="195543"/>
                </a:lnTo>
                <a:close/>
              </a:path>
              <a:path w="3061969" h="403860">
                <a:moveTo>
                  <a:pt x="787039" y="62197"/>
                </a:moveTo>
                <a:lnTo>
                  <a:pt x="664215" y="62197"/>
                </a:lnTo>
                <a:lnTo>
                  <a:pt x="675730" y="62844"/>
                </a:lnTo>
                <a:lnTo>
                  <a:pt x="685772" y="64788"/>
                </a:lnTo>
                <a:lnTo>
                  <a:pt x="713808" y="93148"/>
                </a:lnTo>
                <a:lnTo>
                  <a:pt x="714633" y="102248"/>
                </a:lnTo>
                <a:lnTo>
                  <a:pt x="713837" y="111554"/>
                </a:lnTo>
                <a:lnTo>
                  <a:pt x="686126" y="139825"/>
                </a:lnTo>
                <a:lnTo>
                  <a:pt x="664215" y="142299"/>
                </a:lnTo>
                <a:lnTo>
                  <a:pt x="773931" y="142299"/>
                </a:lnTo>
                <a:lnTo>
                  <a:pt x="791613" y="102837"/>
                </a:lnTo>
                <a:lnTo>
                  <a:pt x="792379" y="90939"/>
                </a:lnTo>
                <a:lnTo>
                  <a:pt x="790474" y="72563"/>
                </a:lnTo>
                <a:lnTo>
                  <a:pt x="790376" y="71620"/>
                </a:lnTo>
                <a:lnTo>
                  <a:pt x="787039" y="62197"/>
                </a:lnTo>
                <a:close/>
              </a:path>
              <a:path w="3061969" h="403860">
                <a:moveTo>
                  <a:pt x="944157" y="5654"/>
                </a:moveTo>
                <a:lnTo>
                  <a:pt x="868296" y="5654"/>
                </a:lnTo>
                <a:lnTo>
                  <a:pt x="868296" y="335487"/>
                </a:lnTo>
                <a:lnTo>
                  <a:pt x="940388" y="335487"/>
                </a:lnTo>
                <a:lnTo>
                  <a:pt x="1024784" y="220516"/>
                </a:lnTo>
                <a:lnTo>
                  <a:pt x="944157" y="220516"/>
                </a:lnTo>
                <a:lnTo>
                  <a:pt x="944157" y="5654"/>
                </a:lnTo>
                <a:close/>
              </a:path>
              <a:path w="3061969" h="403860">
                <a:moveTo>
                  <a:pt x="1173155" y="121095"/>
                </a:moveTo>
                <a:lnTo>
                  <a:pt x="1097765" y="121095"/>
                </a:lnTo>
                <a:lnTo>
                  <a:pt x="1097765" y="335487"/>
                </a:lnTo>
                <a:lnTo>
                  <a:pt x="1173155" y="335487"/>
                </a:lnTo>
                <a:lnTo>
                  <a:pt x="1173155" y="121095"/>
                </a:lnTo>
                <a:close/>
              </a:path>
              <a:path w="3061969" h="403860">
                <a:moveTo>
                  <a:pt x="1173155" y="5654"/>
                </a:moveTo>
                <a:lnTo>
                  <a:pt x="1101535" y="5654"/>
                </a:lnTo>
                <a:lnTo>
                  <a:pt x="944157" y="220516"/>
                </a:lnTo>
                <a:lnTo>
                  <a:pt x="1024784" y="220516"/>
                </a:lnTo>
                <a:lnTo>
                  <a:pt x="1097765" y="121095"/>
                </a:lnTo>
                <a:lnTo>
                  <a:pt x="1173155" y="121095"/>
                </a:lnTo>
                <a:lnTo>
                  <a:pt x="1173155" y="5654"/>
                </a:lnTo>
                <a:close/>
              </a:path>
              <a:path w="3061969" h="403860">
                <a:moveTo>
                  <a:pt x="1593177" y="273290"/>
                </a:moveTo>
                <a:lnTo>
                  <a:pt x="1219523" y="273290"/>
                </a:lnTo>
                <a:lnTo>
                  <a:pt x="1219052" y="403809"/>
                </a:lnTo>
                <a:lnTo>
                  <a:pt x="1289731" y="403809"/>
                </a:lnTo>
                <a:lnTo>
                  <a:pt x="1289731" y="335487"/>
                </a:lnTo>
                <a:lnTo>
                  <a:pt x="1593177" y="335487"/>
                </a:lnTo>
                <a:lnTo>
                  <a:pt x="1593177" y="273290"/>
                </a:lnTo>
                <a:close/>
              </a:path>
              <a:path w="3061969" h="403860">
                <a:moveTo>
                  <a:pt x="1593177" y="335487"/>
                </a:moveTo>
                <a:lnTo>
                  <a:pt x="1522499" y="335487"/>
                </a:lnTo>
                <a:lnTo>
                  <a:pt x="1522499" y="403809"/>
                </a:lnTo>
                <a:lnTo>
                  <a:pt x="1593177" y="403809"/>
                </a:lnTo>
                <a:lnTo>
                  <a:pt x="1593177" y="335487"/>
                </a:lnTo>
                <a:close/>
              </a:path>
              <a:path w="3061969" h="403860">
                <a:moveTo>
                  <a:pt x="1547000" y="5654"/>
                </a:moveTo>
                <a:lnTo>
                  <a:pt x="1293500" y="5654"/>
                </a:lnTo>
                <a:lnTo>
                  <a:pt x="1289731" y="108844"/>
                </a:lnTo>
                <a:lnTo>
                  <a:pt x="1287822" y="144184"/>
                </a:lnTo>
                <a:lnTo>
                  <a:pt x="1280189" y="206469"/>
                </a:lnTo>
                <a:lnTo>
                  <a:pt x="1267438" y="248552"/>
                </a:lnTo>
                <a:lnTo>
                  <a:pt x="1232717" y="273290"/>
                </a:lnTo>
                <a:lnTo>
                  <a:pt x="1324128" y="273290"/>
                </a:lnTo>
                <a:lnTo>
                  <a:pt x="1342946" y="233356"/>
                </a:lnTo>
                <a:lnTo>
                  <a:pt x="1350661" y="193659"/>
                </a:lnTo>
                <a:lnTo>
                  <a:pt x="1355609" y="144184"/>
                </a:lnTo>
                <a:lnTo>
                  <a:pt x="1358524" y="67851"/>
                </a:lnTo>
                <a:lnTo>
                  <a:pt x="1547000" y="67851"/>
                </a:lnTo>
                <a:lnTo>
                  <a:pt x="1547000" y="5654"/>
                </a:lnTo>
                <a:close/>
              </a:path>
              <a:path w="3061969" h="403860">
                <a:moveTo>
                  <a:pt x="1547000" y="67851"/>
                </a:moveTo>
                <a:lnTo>
                  <a:pt x="1471610" y="67851"/>
                </a:lnTo>
                <a:lnTo>
                  <a:pt x="1471610" y="273290"/>
                </a:lnTo>
                <a:lnTo>
                  <a:pt x="1547000" y="273290"/>
                </a:lnTo>
                <a:lnTo>
                  <a:pt x="1547000" y="67851"/>
                </a:lnTo>
                <a:close/>
              </a:path>
              <a:path w="3061969" h="403860">
                <a:moveTo>
                  <a:pt x="1719482" y="5654"/>
                </a:moveTo>
                <a:lnTo>
                  <a:pt x="1643620" y="5654"/>
                </a:lnTo>
                <a:lnTo>
                  <a:pt x="1643620" y="335487"/>
                </a:lnTo>
                <a:lnTo>
                  <a:pt x="1719482" y="335487"/>
                </a:lnTo>
                <a:lnTo>
                  <a:pt x="1719482" y="202611"/>
                </a:lnTo>
                <a:lnTo>
                  <a:pt x="1858084" y="202611"/>
                </a:lnTo>
                <a:lnTo>
                  <a:pt x="1833510" y="164916"/>
                </a:lnTo>
                <a:lnTo>
                  <a:pt x="1851068" y="139001"/>
                </a:lnTo>
                <a:lnTo>
                  <a:pt x="1719482" y="139001"/>
                </a:lnTo>
                <a:lnTo>
                  <a:pt x="1719482" y="5654"/>
                </a:lnTo>
                <a:close/>
              </a:path>
              <a:path w="3061969" h="403860">
                <a:moveTo>
                  <a:pt x="1858084" y="202611"/>
                </a:moveTo>
                <a:lnTo>
                  <a:pt x="1772255" y="202611"/>
                </a:lnTo>
                <a:lnTo>
                  <a:pt x="1858012" y="335487"/>
                </a:lnTo>
                <a:lnTo>
                  <a:pt x="1944710" y="335487"/>
                </a:lnTo>
                <a:lnTo>
                  <a:pt x="1858084" y="202611"/>
                </a:lnTo>
                <a:close/>
              </a:path>
              <a:path w="3061969" h="403860">
                <a:moveTo>
                  <a:pt x="1941412" y="5654"/>
                </a:moveTo>
                <a:lnTo>
                  <a:pt x="1860839" y="5654"/>
                </a:lnTo>
                <a:lnTo>
                  <a:pt x="1774140" y="139001"/>
                </a:lnTo>
                <a:lnTo>
                  <a:pt x="1851068" y="139001"/>
                </a:lnTo>
                <a:lnTo>
                  <a:pt x="1941412" y="5654"/>
                </a:lnTo>
                <a:close/>
              </a:path>
              <a:path w="3061969" h="403860">
                <a:moveTo>
                  <a:pt x="2056331" y="5654"/>
                </a:moveTo>
                <a:lnTo>
                  <a:pt x="1980469" y="5654"/>
                </a:lnTo>
                <a:lnTo>
                  <a:pt x="1980469" y="335487"/>
                </a:lnTo>
                <a:lnTo>
                  <a:pt x="2056331" y="335487"/>
                </a:lnTo>
                <a:lnTo>
                  <a:pt x="2056331" y="5654"/>
                </a:lnTo>
                <a:close/>
              </a:path>
              <a:path w="3061969" h="403860">
                <a:moveTo>
                  <a:pt x="2294734" y="0"/>
                </a:moveTo>
                <a:lnTo>
                  <a:pt x="2246320" y="5536"/>
                </a:lnTo>
                <a:lnTo>
                  <a:pt x="2202853" y="22145"/>
                </a:lnTo>
                <a:lnTo>
                  <a:pt x="2166571" y="48179"/>
                </a:lnTo>
                <a:lnTo>
                  <a:pt x="2138771" y="82929"/>
                </a:lnTo>
                <a:lnTo>
                  <a:pt x="2121455" y="124158"/>
                </a:lnTo>
                <a:lnTo>
                  <a:pt x="2115682" y="170570"/>
                </a:lnTo>
                <a:lnTo>
                  <a:pt x="2117125" y="194454"/>
                </a:lnTo>
                <a:lnTo>
                  <a:pt x="2128670" y="238510"/>
                </a:lnTo>
                <a:lnTo>
                  <a:pt x="2151611" y="276971"/>
                </a:lnTo>
                <a:lnTo>
                  <a:pt x="2183652" y="307363"/>
                </a:lnTo>
                <a:lnTo>
                  <a:pt x="2223938" y="328949"/>
                </a:lnTo>
                <a:lnTo>
                  <a:pt x="2269644" y="339786"/>
                </a:lnTo>
                <a:lnTo>
                  <a:pt x="2294263" y="341141"/>
                </a:lnTo>
                <a:lnTo>
                  <a:pt x="2315202" y="340199"/>
                </a:lnTo>
                <a:lnTo>
                  <a:pt x="2354075" y="332660"/>
                </a:lnTo>
                <a:lnTo>
                  <a:pt x="2404051" y="307569"/>
                </a:lnTo>
                <a:lnTo>
                  <a:pt x="2430437" y="282242"/>
                </a:lnTo>
                <a:lnTo>
                  <a:pt x="2423801" y="276117"/>
                </a:lnTo>
                <a:lnTo>
                  <a:pt x="2298504" y="276117"/>
                </a:lnTo>
                <a:lnTo>
                  <a:pt x="2283603" y="275292"/>
                </a:lnTo>
                <a:lnTo>
                  <a:pt x="2243846" y="262923"/>
                </a:lnTo>
                <a:lnTo>
                  <a:pt x="2213631" y="236596"/>
                </a:lnTo>
                <a:lnTo>
                  <a:pt x="2196256" y="199548"/>
                </a:lnTo>
                <a:lnTo>
                  <a:pt x="2192957" y="170570"/>
                </a:lnTo>
                <a:lnTo>
                  <a:pt x="2193782" y="155669"/>
                </a:lnTo>
                <a:lnTo>
                  <a:pt x="2206151" y="115912"/>
                </a:lnTo>
                <a:lnTo>
                  <a:pt x="2232479" y="85962"/>
                </a:lnTo>
                <a:lnTo>
                  <a:pt x="2269526" y="68440"/>
                </a:lnTo>
                <a:lnTo>
                  <a:pt x="2298504" y="65024"/>
                </a:lnTo>
                <a:lnTo>
                  <a:pt x="2423291" y="65024"/>
                </a:lnTo>
                <a:lnTo>
                  <a:pt x="2430437" y="58427"/>
                </a:lnTo>
                <a:lnTo>
                  <a:pt x="2388737" y="23441"/>
                </a:lnTo>
                <a:lnTo>
                  <a:pt x="2335492" y="3769"/>
                </a:lnTo>
                <a:lnTo>
                  <a:pt x="2315644" y="942"/>
                </a:lnTo>
                <a:lnTo>
                  <a:pt x="2294734" y="0"/>
                </a:lnTo>
                <a:close/>
              </a:path>
              <a:path w="3061969" h="403860">
                <a:moveTo>
                  <a:pt x="2381433" y="237008"/>
                </a:moveTo>
                <a:lnTo>
                  <a:pt x="2363705" y="254118"/>
                </a:lnTo>
                <a:lnTo>
                  <a:pt x="2343974" y="266340"/>
                </a:lnTo>
                <a:lnTo>
                  <a:pt x="2322240" y="273672"/>
                </a:lnTo>
                <a:lnTo>
                  <a:pt x="2298504" y="276117"/>
                </a:lnTo>
                <a:lnTo>
                  <a:pt x="2423801" y="276117"/>
                </a:lnTo>
                <a:lnTo>
                  <a:pt x="2381433" y="237008"/>
                </a:lnTo>
                <a:close/>
              </a:path>
              <a:path w="3061969" h="403860">
                <a:moveTo>
                  <a:pt x="2423291" y="65024"/>
                </a:moveTo>
                <a:lnTo>
                  <a:pt x="2298504" y="65024"/>
                </a:lnTo>
                <a:lnTo>
                  <a:pt x="2322240" y="67439"/>
                </a:lnTo>
                <a:lnTo>
                  <a:pt x="2343974" y="74683"/>
                </a:lnTo>
                <a:lnTo>
                  <a:pt x="2363705" y="86757"/>
                </a:lnTo>
                <a:lnTo>
                  <a:pt x="2381433" y="103661"/>
                </a:lnTo>
                <a:lnTo>
                  <a:pt x="2423291" y="65024"/>
                </a:lnTo>
                <a:close/>
              </a:path>
              <a:path w="3061969" h="403860">
                <a:moveTo>
                  <a:pt x="2623507" y="67851"/>
                </a:moveTo>
                <a:lnTo>
                  <a:pt x="2548117" y="67851"/>
                </a:lnTo>
                <a:lnTo>
                  <a:pt x="2548117" y="335487"/>
                </a:lnTo>
                <a:lnTo>
                  <a:pt x="2623507" y="335487"/>
                </a:lnTo>
                <a:lnTo>
                  <a:pt x="2623507" y="67851"/>
                </a:lnTo>
                <a:close/>
              </a:path>
              <a:path w="3061969" h="403860">
                <a:moveTo>
                  <a:pt x="2729054" y="5654"/>
                </a:moveTo>
                <a:lnTo>
                  <a:pt x="2443042" y="5654"/>
                </a:lnTo>
                <a:lnTo>
                  <a:pt x="2443042" y="67851"/>
                </a:lnTo>
                <a:lnTo>
                  <a:pt x="2729054" y="67851"/>
                </a:lnTo>
                <a:lnTo>
                  <a:pt x="2729054" y="5654"/>
                </a:lnTo>
                <a:close/>
              </a:path>
              <a:path w="3061969" h="403860">
                <a:moveTo>
                  <a:pt x="2852844" y="5654"/>
                </a:moveTo>
                <a:lnTo>
                  <a:pt x="2776983" y="5654"/>
                </a:lnTo>
                <a:lnTo>
                  <a:pt x="2776983" y="335487"/>
                </a:lnTo>
                <a:lnTo>
                  <a:pt x="2925879" y="335487"/>
                </a:lnTo>
                <a:lnTo>
                  <a:pt x="2956329" y="333661"/>
                </a:lnTo>
                <a:lnTo>
                  <a:pt x="3006275" y="319054"/>
                </a:lnTo>
                <a:lnTo>
                  <a:pt x="3041438" y="289781"/>
                </a:lnTo>
                <a:lnTo>
                  <a:pt x="3047566" y="278944"/>
                </a:lnTo>
                <a:lnTo>
                  <a:pt x="2852844" y="278944"/>
                </a:lnTo>
                <a:lnTo>
                  <a:pt x="2852844" y="170570"/>
                </a:lnTo>
                <a:lnTo>
                  <a:pt x="3051424" y="170570"/>
                </a:lnTo>
                <a:lnTo>
                  <a:pt x="3043293" y="155934"/>
                </a:lnTo>
                <a:lnTo>
                  <a:pt x="3011282" y="129135"/>
                </a:lnTo>
                <a:lnTo>
                  <a:pt x="2965105" y="115706"/>
                </a:lnTo>
                <a:lnTo>
                  <a:pt x="2936716" y="114027"/>
                </a:lnTo>
                <a:lnTo>
                  <a:pt x="2852844" y="114027"/>
                </a:lnTo>
                <a:lnTo>
                  <a:pt x="2852844" y="5654"/>
                </a:lnTo>
                <a:close/>
              </a:path>
              <a:path w="3061969" h="403860">
                <a:moveTo>
                  <a:pt x="3051424" y="170570"/>
                </a:moveTo>
                <a:lnTo>
                  <a:pt x="2921638" y="170570"/>
                </a:lnTo>
                <a:lnTo>
                  <a:pt x="2949261" y="173780"/>
                </a:lnTo>
                <a:lnTo>
                  <a:pt x="2968993" y="183410"/>
                </a:lnTo>
                <a:lnTo>
                  <a:pt x="2980831" y="199460"/>
                </a:lnTo>
                <a:lnTo>
                  <a:pt x="2984777" y="221930"/>
                </a:lnTo>
                <a:lnTo>
                  <a:pt x="2983717" y="235005"/>
                </a:lnTo>
                <a:lnTo>
                  <a:pt x="2958744" y="270728"/>
                </a:lnTo>
                <a:lnTo>
                  <a:pt x="2921638" y="278944"/>
                </a:lnTo>
                <a:lnTo>
                  <a:pt x="3047566" y="278944"/>
                </a:lnTo>
                <a:lnTo>
                  <a:pt x="3052629" y="269991"/>
                </a:lnTo>
                <a:lnTo>
                  <a:pt x="3059343" y="246903"/>
                </a:lnTo>
                <a:lnTo>
                  <a:pt x="3061461" y="221930"/>
                </a:lnTo>
                <a:lnTo>
                  <a:pt x="3061581" y="220516"/>
                </a:lnTo>
                <a:lnTo>
                  <a:pt x="3059549" y="195749"/>
                </a:lnTo>
                <a:lnTo>
                  <a:pt x="3053453" y="174222"/>
                </a:lnTo>
                <a:lnTo>
                  <a:pt x="3051424" y="170570"/>
                </a:lnTo>
                <a:close/>
              </a:path>
            </a:pathLst>
          </a:custGeom>
          <a:solidFill>
            <a:srgbClr val="310D6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" name="object 1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1798" y="6355146"/>
            <a:ext cx="3231762" cy="2144384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19040" y="6355146"/>
            <a:ext cx="2818723" cy="1490373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608943" y="6366664"/>
            <a:ext cx="3696222" cy="1022953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849653" y="6355146"/>
            <a:ext cx="3460852" cy="101352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16902" y="1059391"/>
            <a:ext cx="8860861" cy="1379382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3476333" y="3183149"/>
            <a:ext cx="8387715" cy="1089025"/>
            <a:chOff x="3476333" y="3183149"/>
            <a:chExt cx="8387715" cy="1089025"/>
          </a:xfrm>
        </p:grpSpPr>
        <p:sp>
          <p:nvSpPr>
            <p:cNvPr id="4" name="object 4" descr=""/>
            <p:cNvSpPr/>
            <p:nvPr/>
          </p:nvSpPr>
          <p:spPr>
            <a:xfrm>
              <a:off x="3476333" y="3183149"/>
              <a:ext cx="8387715" cy="1089025"/>
            </a:xfrm>
            <a:custGeom>
              <a:avLst/>
              <a:gdLst/>
              <a:ahLst/>
              <a:cxnLst/>
              <a:rect l="l" t="t" r="r" b="b"/>
              <a:pathLst>
                <a:path w="8387715" h="1089025">
                  <a:moveTo>
                    <a:pt x="7863634" y="0"/>
                  </a:moveTo>
                  <a:lnTo>
                    <a:pt x="523544" y="0"/>
                  </a:lnTo>
                  <a:lnTo>
                    <a:pt x="475891" y="2139"/>
                  </a:lnTo>
                  <a:lnTo>
                    <a:pt x="429436" y="8434"/>
                  </a:lnTo>
                  <a:lnTo>
                    <a:pt x="384365" y="18701"/>
                  </a:lnTo>
                  <a:lnTo>
                    <a:pt x="340862" y="32754"/>
                  </a:lnTo>
                  <a:lnTo>
                    <a:pt x="299113" y="50408"/>
                  </a:lnTo>
                  <a:lnTo>
                    <a:pt x="259301" y="71479"/>
                  </a:lnTo>
                  <a:lnTo>
                    <a:pt x="221612" y="95781"/>
                  </a:lnTo>
                  <a:lnTo>
                    <a:pt x="186231" y="123131"/>
                  </a:lnTo>
                  <a:lnTo>
                    <a:pt x="153342" y="153342"/>
                  </a:lnTo>
                  <a:lnTo>
                    <a:pt x="123131" y="186231"/>
                  </a:lnTo>
                  <a:lnTo>
                    <a:pt x="95781" y="221612"/>
                  </a:lnTo>
                  <a:lnTo>
                    <a:pt x="71479" y="259301"/>
                  </a:lnTo>
                  <a:lnTo>
                    <a:pt x="50408" y="299113"/>
                  </a:lnTo>
                  <a:lnTo>
                    <a:pt x="32754" y="340862"/>
                  </a:lnTo>
                  <a:lnTo>
                    <a:pt x="18701" y="384365"/>
                  </a:lnTo>
                  <a:lnTo>
                    <a:pt x="8434" y="429436"/>
                  </a:lnTo>
                  <a:lnTo>
                    <a:pt x="2139" y="475891"/>
                  </a:lnTo>
                  <a:lnTo>
                    <a:pt x="0" y="523544"/>
                  </a:lnTo>
                  <a:lnTo>
                    <a:pt x="0" y="565427"/>
                  </a:lnTo>
                  <a:lnTo>
                    <a:pt x="2139" y="613081"/>
                  </a:lnTo>
                  <a:lnTo>
                    <a:pt x="8435" y="659535"/>
                  </a:lnTo>
                  <a:lnTo>
                    <a:pt x="18701" y="704606"/>
                  </a:lnTo>
                  <a:lnTo>
                    <a:pt x="32754" y="748109"/>
                  </a:lnTo>
                  <a:lnTo>
                    <a:pt x="50408" y="789858"/>
                  </a:lnTo>
                  <a:lnTo>
                    <a:pt x="71479" y="829670"/>
                  </a:lnTo>
                  <a:lnTo>
                    <a:pt x="95781" y="867359"/>
                  </a:lnTo>
                  <a:lnTo>
                    <a:pt x="123131" y="902740"/>
                  </a:lnTo>
                  <a:lnTo>
                    <a:pt x="153342" y="935629"/>
                  </a:lnTo>
                  <a:lnTo>
                    <a:pt x="186231" y="965841"/>
                  </a:lnTo>
                  <a:lnTo>
                    <a:pt x="221612" y="993190"/>
                  </a:lnTo>
                  <a:lnTo>
                    <a:pt x="259301" y="1017492"/>
                  </a:lnTo>
                  <a:lnTo>
                    <a:pt x="299113" y="1038563"/>
                  </a:lnTo>
                  <a:lnTo>
                    <a:pt x="340862" y="1056217"/>
                  </a:lnTo>
                  <a:lnTo>
                    <a:pt x="384365" y="1070270"/>
                  </a:lnTo>
                  <a:lnTo>
                    <a:pt x="429436" y="1080537"/>
                  </a:lnTo>
                  <a:lnTo>
                    <a:pt x="475891" y="1086832"/>
                  </a:lnTo>
                  <a:lnTo>
                    <a:pt x="523544" y="1088972"/>
                  </a:lnTo>
                  <a:lnTo>
                    <a:pt x="7863634" y="1088972"/>
                  </a:lnTo>
                  <a:lnTo>
                    <a:pt x="7911288" y="1086832"/>
                  </a:lnTo>
                  <a:lnTo>
                    <a:pt x="7957742" y="1080537"/>
                  </a:lnTo>
                  <a:lnTo>
                    <a:pt x="8002813" y="1070270"/>
                  </a:lnTo>
                  <a:lnTo>
                    <a:pt x="8046316" y="1056217"/>
                  </a:lnTo>
                  <a:lnTo>
                    <a:pt x="8088066" y="1038563"/>
                  </a:lnTo>
                  <a:lnTo>
                    <a:pt x="8127877" y="1017492"/>
                  </a:lnTo>
                  <a:lnTo>
                    <a:pt x="8165566" y="993190"/>
                  </a:lnTo>
                  <a:lnTo>
                    <a:pt x="8200947" y="965841"/>
                  </a:lnTo>
                  <a:lnTo>
                    <a:pt x="8233836" y="935629"/>
                  </a:lnTo>
                  <a:lnTo>
                    <a:pt x="8264048" y="902740"/>
                  </a:lnTo>
                  <a:lnTo>
                    <a:pt x="8291397" y="867359"/>
                  </a:lnTo>
                  <a:lnTo>
                    <a:pt x="8315700" y="829670"/>
                  </a:lnTo>
                  <a:lnTo>
                    <a:pt x="8336770" y="789858"/>
                  </a:lnTo>
                  <a:lnTo>
                    <a:pt x="8354424" y="748109"/>
                  </a:lnTo>
                  <a:lnTo>
                    <a:pt x="8368477" y="704606"/>
                  </a:lnTo>
                  <a:lnTo>
                    <a:pt x="8378744" y="659535"/>
                  </a:lnTo>
                  <a:lnTo>
                    <a:pt x="8385039" y="613081"/>
                  </a:lnTo>
                  <a:lnTo>
                    <a:pt x="8387179" y="565427"/>
                  </a:lnTo>
                  <a:lnTo>
                    <a:pt x="8387179" y="523544"/>
                  </a:lnTo>
                  <a:lnTo>
                    <a:pt x="8385039" y="475891"/>
                  </a:lnTo>
                  <a:lnTo>
                    <a:pt x="8378744" y="429436"/>
                  </a:lnTo>
                  <a:lnTo>
                    <a:pt x="8368477" y="384365"/>
                  </a:lnTo>
                  <a:lnTo>
                    <a:pt x="8354424" y="340862"/>
                  </a:lnTo>
                  <a:lnTo>
                    <a:pt x="8336770" y="299113"/>
                  </a:lnTo>
                  <a:lnTo>
                    <a:pt x="8315700" y="259301"/>
                  </a:lnTo>
                  <a:lnTo>
                    <a:pt x="8291397" y="221612"/>
                  </a:lnTo>
                  <a:lnTo>
                    <a:pt x="8264048" y="186231"/>
                  </a:lnTo>
                  <a:lnTo>
                    <a:pt x="8233836" y="153342"/>
                  </a:lnTo>
                  <a:lnTo>
                    <a:pt x="8200947" y="123131"/>
                  </a:lnTo>
                  <a:lnTo>
                    <a:pt x="8165566" y="95781"/>
                  </a:lnTo>
                  <a:lnTo>
                    <a:pt x="8127877" y="71479"/>
                  </a:lnTo>
                  <a:lnTo>
                    <a:pt x="8088066" y="50408"/>
                  </a:lnTo>
                  <a:lnTo>
                    <a:pt x="8046316" y="32754"/>
                  </a:lnTo>
                  <a:lnTo>
                    <a:pt x="8002813" y="18701"/>
                  </a:lnTo>
                  <a:lnTo>
                    <a:pt x="7957742" y="8434"/>
                  </a:lnTo>
                  <a:lnTo>
                    <a:pt x="7911288" y="2139"/>
                  </a:lnTo>
                  <a:lnTo>
                    <a:pt x="7863634" y="0"/>
                  </a:lnTo>
                  <a:close/>
                </a:path>
              </a:pathLst>
            </a:custGeom>
            <a:solidFill>
              <a:srgbClr val="743E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010139" y="3391624"/>
              <a:ext cx="7170420" cy="719455"/>
            </a:xfrm>
            <a:custGeom>
              <a:avLst/>
              <a:gdLst/>
              <a:ahLst/>
              <a:cxnLst/>
              <a:rect l="l" t="t" r="r" b="b"/>
              <a:pathLst>
                <a:path w="7170420" h="719454">
                  <a:moveTo>
                    <a:pt x="7329" y="476425"/>
                  </a:moveTo>
                  <a:lnTo>
                    <a:pt x="66" y="575924"/>
                  </a:lnTo>
                  <a:lnTo>
                    <a:pt x="0" y="576841"/>
                  </a:lnTo>
                  <a:lnTo>
                    <a:pt x="16583" y="580368"/>
                  </a:lnTo>
                  <a:lnTo>
                    <a:pt x="31883" y="582888"/>
                  </a:lnTo>
                  <a:lnTo>
                    <a:pt x="45901" y="584399"/>
                  </a:lnTo>
                  <a:lnTo>
                    <a:pt x="58636" y="584903"/>
                  </a:lnTo>
                  <a:lnTo>
                    <a:pt x="86306" y="582658"/>
                  </a:lnTo>
                  <a:lnTo>
                    <a:pt x="131749" y="564701"/>
                  </a:lnTo>
                  <a:lnTo>
                    <a:pt x="164824" y="528740"/>
                  </a:lnTo>
                  <a:lnTo>
                    <a:pt x="187277" y="479357"/>
                  </a:lnTo>
                  <a:lnTo>
                    <a:pt x="20767" y="479357"/>
                  </a:lnTo>
                  <a:lnTo>
                    <a:pt x="13681" y="478379"/>
                  </a:lnTo>
                  <a:lnTo>
                    <a:pt x="7329" y="476425"/>
                  </a:lnTo>
                  <a:close/>
                </a:path>
                <a:path w="7170420" h="719454">
                  <a:moveTo>
                    <a:pt x="510874" y="160518"/>
                  </a:moveTo>
                  <a:lnTo>
                    <a:pt x="393600" y="160518"/>
                  </a:lnTo>
                  <a:lnTo>
                    <a:pt x="393600" y="576841"/>
                  </a:lnTo>
                  <a:lnTo>
                    <a:pt x="510874" y="576841"/>
                  </a:lnTo>
                  <a:lnTo>
                    <a:pt x="510874" y="160518"/>
                  </a:lnTo>
                  <a:close/>
                </a:path>
                <a:path w="7170420" h="719454">
                  <a:moveTo>
                    <a:pt x="510874" y="63767"/>
                  </a:moveTo>
                  <a:lnTo>
                    <a:pt x="116540" y="63767"/>
                  </a:lnTo>
                  <a:lnTo>
                    <a:pt x="109211" y="271928"/>
                  </a:lnTo>
                  <a:lnTo>
                    <a:pt x="106233" y="321907"/>
                  </a:lnTo>
                  <a:lnTo>
                    <a:pt x="101698" y="364831"/>
                  </a:lnTo>
                  <a:lnTo>
                    <a:pt x="87955" y="429515"/>
                  </a:lnTo>
                  <a:lnTo>
                    <a:pt x="64683" y="466896"/>
                  </a:lnTo>
                  <a:lnTo>
                    <a:pt x="28585" y="479357"/>
                  </a:lnTo>
                  <a:lnTo>
                    <a:pt x="187277" y="479357"/>
                  </a:lnTo>
                  <a:lnTo>
                    <a:pt x="202755" y="408259"/>
                  </a:lnTo>
                  <a:lnTo>
                    <a:pt x="207794" y="366481"/>
                  </a:lnTo>
                  <a:lnTo>
                    <a:pt x="211551" y="319571"/>
                  </a:lnTo>
                  <a:lnTo>
                    <a:pt x="214024" y="267531"/>
                  </a:lnTo>
                  <a:lnTo>
                    <a:pt x="217689" y="160518"/>
                  </a:lnTo>
                  <a:lnTo>
                    <a:pt x="510874" y="160518"/>
                  </a:lnTo>
                  <a:lnTo>
                    <a:pt x="510874" y="63767"/>
                  </a:lnTo>
                  <a:close/>
                </a:path>
                <a:path w="7170420" h="719454">
                  <a:moveTo>
                    <a:pt x="814927" y="176643"/>
                  </a:moveTo>
                  <a:lnTo>
                    <a:pt x="755741" y="183240"/>
                  </a:lnTo>
                  <a:lnTo>
                    <a:pt x="702784" y="203030"/>
                  </a:lnTo>
                  <a:lnTo>
                    <a:pt x="658990" y="233814"/>
                  </a:lnTo>
                  <a:lnTo>
                    <a:pt x="625823" y="274860"/>
                  </a:lnTo>
                  <a:lnTo>
                    <a:pt x="604934" y="324152"/>
                  </a:lnTo>
                  <a:lnTo>
                    <a:pt x="597971" y="379674"/>
                  </a:lnTo>
                  <a:lnTo>
                    <a:pt x="599711" y="408214"/>
                  </a:lnTo>
                  <a:lnTo>
                    <a:pt x="613638" y="460620"/>
                  </a:lnTo>
                  <a:lnTo>
                    <a:pt x="641078" y="506339"/>
                  </a:lnTo>
                  <a:lnTo>
                    <a:pt x="679558" y="542620"/>
                  </a:lnTo>
                  <a:lnTo>
                    <a:pt x="728484" y="568274"/>
                  </a:lnTo>
                  <a:lnTo>
                    <a:pt x="784555" y="581101"/>
                  </a:lnTo>
                  <a:lnTo>
                    <a:pt x="814927" y="582704"/>
                  </a:lnTo>
                  <a:lnTo>
                    <a:pt x="845254" y="581101"/>
                  </a:lnTo>
                  <a:lnTo>
                    <a:pt x="900959" y="568274"/>
                  </a:lnTo>
                  <a:lnTo>
                    <a:pt x="949563" y="542620"/>
                  </a:lnTo>
                  <a:lnTo>
                    <a:pt x="988044" y="506339"/>
                  </a:lnTo>
                  <a:lnTo>
                    <a:pt x="1000228" y="488885"/>
                  </a:lnTo>
                  <a:lnTo>
                    <a:pt x="814927" y="488885"/>
                  </a:lnTo>
                  <a:lnTo>
                    <a:pt x="793900" y="487053"/>
                  </a:lnTo>
                  <a:lnTo>
                    <a:pt x="757619" y="472394"/>
                  </a:lnTo>
                  <a:lnTo>
                    <a:pt x="729858" y="443304"/>
                  </a:lnTo>
                  <a:lnTo>
                    <a:pt x="715565" y="403358"/>
                  </a:lnTo>
                  <a:lnTo>
                    <a:pt x="713779" y="379674"/>
                  </a:lnTo>
                  <a:lnTo>
                    <a:pt x="715565" y="356036"/>
                  </a:lnTo>
                  <a:lnTo>
                    <a:pt x="729858" y="316456"/>
                  </a:lnTo>
                  <a:lnTo>
                    <a:pt x="757619" y="287366"/>
                  </a:lnTo>
                  <a:lnTo>
                    <a:pt x="793900" y="272341"/>
                  </a:lnTo>
                  <a:lnTo>
                    <a:pt x="814927" y="270462"/>
                  </a:lnTo>
                  <a:lnTo>
                    <a:pt x="1000222" y="270462"/>
                  </a:lnTo>
                  <a:lnTo>
                    <a:pt x="988044" y="253055"/>
                  </a:lnTo>
                  <a:lnTo>
                    <a:pt x="949563" y="217139"/>
                  </a:lnTo>
                  <a:lnTo>
                    <a:pt x="900959" y="191486"/>
                  </a:lnTo>
                  <a:lnTo>
                    <a:pt x="845254" y="178293"/>
                  </a:lnTo>
                  <a:lnTo>
                    <a:pt x="814927" y="176643"/>
                  </a:lnTo>
                  <a:close/>
                </a:path>
                <a:path w="7170420" h="719454">
                  <a:moveTo>
                    <a:pt x="1000222" y="270462"/>
                  </a:moveTo>
                  <a:lnTo>
                    <a:pt x="814927" y="270462"/>
                  </a:lnTo>
                  <a:lnTo>
                    <a:pt x="835908" y="272341"/>
                  </a:lnTo>
                  <a:lnTo>
                    <a:pt x="854874" y="277975"/>
                  </a:lnTo>
                  <a:lnTo>
                    <a:pt x="886758" y="300514"/>
                  </a:lnTo>
                  <a:lnTo>
                    <a:pt x="908197" y="334963"/>
                  </a:lnTo>
                  <a:lnTo>
                    <a:pt x="915343" y="379674"/>
                  </a:lnTo>
                  <a:lnTo>
                    <a:pt x="913556" y="403358"/>
                  </a:lnTo>
                  <a:lnTo>
                    <a:pt x="899264" y="443304"/>
                  </a:lnTo>
                  <a:lnTo>
                    <a:pt x="871823" y="472394"/>
                  </a:lnTo>
                  <a:lnTo>
                    <a:pt x="835908" y="487053"/>
                  </a:lnTo>
                  <a:lnTo>
                    <a:pt x="814927" y="488885"/>
                  </a:lnTo>
                  <a:lnTo>
                    <a:pt x="1000228" y="488885"/>
                  </a:lnTo>
                  <a:lnTo>
                    <a:pt x="1024188" y="435196"/>
                  </a:lnTo>
                  <a:lnTo>
                    <a:pt x="1031151" y="379674"/>
                  </a:lnTo>
                  <a:lnTo>
                    <a:pt x="1029410" y="351134"/>
                  </a:lnTo>
                  <a:lnTo>
                    <a:pt x="1024188" y="324152"/>
                  </a:lnTo>
                  <a:lnTo>
                    <a:pt x="1015484" y="298727"/>
                  </a:lnTo>
                  <a:lnTo>
                    <a:pt x="1003299" y="274860"/>
                  </a:lnTo>
                  <a:lnTo>
                    <a:pt x="1000222" y="270462"/>
                  </a:lnTo>
                  <a:close/>
                </a:path>
                <a:path w="7170420" h="719454">
                  <a:moveTo>
                    <a:pt x="1224138" y="182507"/>
                  </a:moveTo>
                  <a:lnTo>
                    <a:pt x="1109796" y="182507"/>
                  </a:lnTo>
                  <a:lnTo>
                    <a:pt x="1109796" y="576841"/>
                  </a:lnTo>
                  <a:lnTo>
                    <a:pt x="1224138" y="576841"/>
                  </a:lnTo>
                  <a:lnTo>
                    <a:pt x="1224138" y="427316"/>
                  </a:lnTo>
                  <a:lnTo>
                    <a:pt x="1416582" y="427316"/>
                  </a:lnTo>
                  <a:lnTo>
                    <a:pt x="1376594" y="371611"/>
                  </a:lnTo>
                  <a:lnTo>
                    <a:pt x="1402764" y="335696"/>
                  </a:lnTo>
                  <a:lnTo>
                    <a:pt x="1224138" y="335696"/>
                  </a:lnTo>
                  <a:lnTo>
                    <a:pt x="1224138" y="182507"/>
                  </a:lnTo>
                  <a:close/>
                </a:path>
                <a:path w="7170420" h="719454">
                  <a:moveTo>
                    <a:pt x="1416582" y="427316"/>
                  </a:moveTo>
                  <a:lnTo>
                    <a:pt x="1283508" y="427316"/>
                  </a:lnTo>
                  <a:lnTo>
                    <a:pt x="1389054" y="576841"/>
                  </a:lnTo>
                  <a:lnTo>
                    <a:pt x="1523919" y="576841"/>
                  </a:lnTo>
                  <a:lnTo>
                    <a:pt x="1416582" y="427316"/>
                  </a:lnTo>
                  <a:close/>
                </a:path>
                <a:path w="7170420" h="719454">
                  <a:moveTo>
                    <a:pt x="1514391" y="182507"/>
                  </a:moveTo>
                  <a:lnTo>
                    <a:pt x="1392719" y="182507"/>
                  </a:lnTo>
                  <a:lnTo>
                    <a:pt x="1285706" y="335696"/>
                  </a:lnTo>
                  <a:lnTo>
                    <a:pt x="1402764" y="335696"/>
                  </a:lnTo>
                  <a:lnTo>
                    <a:pt x="1514391" y="182507"/>
                  </a:lnTo>
                  <a:close/>
                </a:path>
                <a:path w="7170420" h="719454">
                  <a:moveTo>
                    <a:pt x="1899814" y="267531"/>
                  </a:moveTo>
                  <a:lnTo>
                    <a:pt x="1710704" y="267531"/>
                  </a:lnTo>
                  <a:lnTo>
                    <a:pt x="1732006" y="268813"/>
                  </a:lnTo>
                  <a:lnTo>
                    <a:pt x="1750467" y="272661"/>
                  </a:lnTo>
                  <a:lnTo>
                    <a:pt x="1788810" y="299048"/>
                  </a:lnTo>
                  <a:lnTo>
                    <a:pt x="1801591" y="345225"/>
                  </a:lnTo>
                  <a:lnTo>
                    <a:pt x="1710704" y="345225"/>
                  </a:lnTo>
                  <a:lnTo>
                    <a:pt x="1670254" y="347194"/>
                  </a:lnTo>
                  <a:lnTo>
                    <a:pt x="1606120" y="362953"/>
                  </a:lnTo>
                  <a:lnTo>
                    <a:pt x="1564478" y="393967"/>
                  </a:lnTo>
                  <a:lnTo>
                    <a:pt x="1543955" y="437211"/>
                  </a:lnTo>
                  <a:lnTo>
                    <a:pt x="1541390" y="463232"/>
                  </a:lnTo>
                  <a:lnTo>
                    <a:pt x="1542489" y="479998"/>
                  </a:lnTo>
                  <a:lnTo>
                    <a:pt x="1558981" y="524800"/>
                  </a:lnTo>
                  <a:lnTo>
                    <a:pt x="1594026" y="558883"/>
                  </a:lnTo>
                  <a:lnTo>
                    <a:pt x="1646203" y="578856"/>
                  </a:lnTo>
                  <a:lnTo>
                    <a:pt x="1688715" y="582704"/>
                  </a:lnTo>
                  <a:lnTo>
                    <a:pt x="1729211" y="579269"/>
                  </a:lnTo>
                  <a:lnTo>
                    <a:pt x="1762744" y="568961"/>
                  </a:lnTo>
                  <a:lnTo>
                    <a:pt x="1789314" y="551782"/>
                  </a:lnTo>
                  <a:lnTo>
                    <a:pt x="1808921" y="527732"/>
                  </a:lnTo>
                  <a:lnTo>
                    <a:pt x="1915934" y="527732"/>
                  </a:lnTo>
                  <a:lnTo>
                    <a:pt x="1915934" y="505743"/>
                  </a:lnTo>
                  <a:lnTo>
                    <a:pt x="1717301" y="505743"/>
                  </a:lnTo>
                  <a:lnTo>
                    <a:pt x="1703054" y="504965"/>
                  </a:lnTo>
                  <a:lnTo>
                    <a:pt x="1662283" y="486137"/>
                  </a:lnTo>
                  <a:lnTo>
                    <a:pt x="1652800" y="458101"/>
                  </a:lnTo>
                  <a:lnTo>
                    <a:pt x="1657198" y="437899"/>
                  </a:lnTo>
                  <a:lnTo>
                    <a:pt x="1670391" y="423468"/>
                  </a:lnTo>
                  <a:lnTo>
                    <a:pt x="1692380" y="414810"/>
                  </a:lnTo>
                  <a:lnTo>
                    <a:pt x="1723165" y="411924"/>
                  </a:lnTo>
                  <a:lnTo>
                    <a:pt x="1915934" y="411924"/>
                  </a:lnTo>
                  <a:lnTo>
                    <a:pt x="1915934" y="351821"/>
                  </a:lnTo>
                  <a:lnTo>
                    <a:pt x="1912984" y="312241"/>
                  </a:lnTo>
                  <a:lnTo>
                    <a:pt x="1912864" y="310638"/>
                  </a:lnTo>
                  <a:lnTo>
                    <a:pt x="1903656" y="275044"/>
                  </a:lnTo>
                  <a:lnTo>
                    <a:pt x="1899814" y="267531"/>
                  </a:lnTo>
                  <a:close/>
                </a:path>
                <a:path w="7170420" h="719454">
                  <a:moveTo>
                    <a:pt x="1915934" y="527732"/>
                  </a:moveTo>
                  <a:lnTo>
                    <a:pt x="1808921" y="527732"/>
                  </a:lnTo>
                  <a:lnTo>
                    <a:pt x="1808921" y="576841"/>
                  </a:lnTo>
                  <a:lnTo>
                    <a:pt x="1915934" y="576841"/>
                  </a:lnTo>
                  <a:lnTo>
                    <a:pt x="1915934" y="527732"/>
                  </a:lnTo>
                  <a:close/>
                </a:path>
                <a:path w="7170420" h="719454">
                  <a:moveTo>
                    <a:pt x="1915934" y="411924"/>
                  </a:moveTo>
                  <a:lnTo>
                    <a:pt x="1801591" y="411924"/>
                  </a:lnTo>
                  <a:lnTo>
                    <a:pt x="1801591" y="452237"/>
                  </a:lnTo>
                  <a:lnTo>
                    <a:pt x="1796003" y="464652"/>
                  </a:lnTo>
                  <a:lnTo>
                    <a:pt x="1769341" y="492550"/>
                  </a:lnTo>
                  <a:lnTo>
                    <a:pt x="1731299" y="504965"/>
                  </a:lnTo>
                  <a:lnTo>
                    <a:pt x="1730756" y="504965"/>
                  </a:lnTo>
                  <a:lnTo>
                    <a:pt x="1717301" y="505743"/>
                  </a:lnTo>
                  <a:lnTo>
                    <a:pt x="1915934" y="505743"/>
                  </a:lnTo>
                  <a:lnTo>
                    <a:pt x="1915934" y="411924"/>
                  </a:lnTo>
                  <a:close/>
                </a:path>
                <a:path w="7170420" h="719454">
                  <a:moveTo>
                    <a:pt x="1726096" y="176643"/>
                  </a:moveTo>
                  <a:lnTo>
                    <a:pt x="1679004" y="179758"/>
                  </a:lnTo>
                  <a:lnTo>
                    <a:pt x="1633010" y="189104"/>
                  </a:lnTo>
                  <a:lnTo>
                    <a:pt x="1591415" y="204129"/>
                  </a:lnTo>
                  <a:lnTo>
                    <a:pt x="1556049" y="224286"/>
                  </a:lnTo>
                  <a:lnTo>
                    <a:pt x="1597095" y="304179"/>
                  </a:lnTo>
                  <a:lnTo>
                    <a:pt x="1608273" y="296208"/>
                  </a:lnTo>
                  <a:lnTo>
                    <a:pt x="1620550" y="289153"/>
                  </a:lnTo>
                  <a:lnTo>
                    <a:pt x="1663840" y="273303"/>
                  </a:lnTo>
                  <a:lnTo>
                    <a:pt x="1710704" y="267531"/>
                  </a:lnTo>
                  <a:lnTo>
                    <a:pt x="1899814" y="267531"/>
                  </a:lnTo>
                  <a:lnTo>
                    <a:pt x="1888310" y="245038"/>
                  </a:lnTo>
                  <a:lnTo>
                    <a:pt x="1866825" y="220621"/>
                  </a:lnTo>
                  <a:lnTo>
                    <a:pt x="1839614" y="201381"/>
                  </a:lnTo>
                  <a:lnTo>
                    <a:pt x="1807089" y="187638"/>
                  </a:lnTo>
                  <a:lnTo>
                    <a:pt x="1769249" y="179392"/>
                  </a:lnTo>
                  <a:lnTo>
                    <a:pt x="1726096" y="176643"/>
                  </a:lnTo>
                  <a:close/>
                </a:path>
                <a:path w="7170420" h="719454">
                  <a:moveTo>
                    <a:pt x="1971284" y="482289"/>
                  </a:moveTo>
                  <a:lnTo>
                    <a:pt x="1965420" y="576108"/>
                  </a:lnTo>
                  <a:lnTo>
                    <a:pt x="2011734" y="584353"/>
                  </a:lnTo>
                  <a:lnTo>
                    <a:pt x="2024790" y="584903"/>
                  </a:lnTo>
                  <a:lnTo>
                    <a:pt x="2046962" y="583071"/>
                  </a:lnTo>
                  <a:lnTo>
                    <a:pt x="2083610" y="568412"/>
                  </a:lnTo>
                  <a:lnTo>
                    <a:pt x="2110363" y="539551"/>
                  </a:lnTo>
                  <a:lnTo>
                    <a:pt x="2129420" y="499238"/>
                  </a:lnTo>
                  <a:lnTo>
                    <a:pt x="2133744" y="483754"/>
                  </a:lnTo>
                  <a:lnTo>
                    <a:pt x="1984721" y="483754"/>
                  </a:lnTo>
                  <a:lnTo>
                    <a:pt x="1979102" y="483266"/>
                  </a:lnTo>
                  <a:lnTo>
                    <a:pt x="1971284" y="482289"/>
                  </a:lnTo>
                  <a:close/>
                </a:path>
                <a:path w="7170420" h="719454">
                  <a:moveTo>
                    <a:pt x="2393470" y="276326"/>
                  </a:moveTo>
                  <a:lnTo>
                    <a:pt x="2279128" y="276326"/>
                  </a:lnTo>
                  <a:lnTo>
                    <a:pt x="2279128" y="576841"/>
                  </a:lnTo>
                  <a:lnTo>
                    <a:pt x="2393470" y="576841"/>
                  </a:lnTo>
                  <a:lnTo>
                    <a:pt x="2393470" y="276326"/>
                  </a:lnTo>
                  <a:close/>
                </a:path>
                <a:path w="7170420" h="719454">
                  <a:moveTo>
                    <a:pt x="2393470" y="182507"/>
                  </a:moveTo>
                  <a:lnTo>
                    <a:pt x="2056307" y="182507"/>
                  </a:lnTo>
                  <a:lnTo>
                    <a:pt x="2050443" y="340827"/>
                  </a:lnTo>
                  <a:lnTo>
                    <a:pt x="2049207" y="363503"/>
                  </a:lnTo>
                  <a:lnTo>
                    <a:pt x="2047749" y="383155"/>
                  </a:lnTo>
                  <a:lnTo>
                    <a:pt x="2047695" y="383888"/>
                  </a:lnTo>
                  <a:lnTo>
                    <a:pt x="2045908" y="401983"/>
                  </a:lnTo>
                  <a:lnTo>
                    <a:pt x="2043942" y="417055"/>
                  </a:lnTo>
                  <a:lnTo>
                    <a:pt x="2043847" y="417788"/>
                  </a:lnTo>
                  <a:lnTo>
                    <a:pt x="2041098" y="431485"/>
                  </a:lnTo>
                  <a:lnTo>
                    <a:pt x="2019201" y="473447"/>
                  </a:lnTo>
                  <a:lnTo>
                    <a:pt x="1988142" y="483754"/>
                  </a:lnTo>
                  <a:lnTo>
                    <a:pt x="2133744" y="483754"/>
                  </a:lnTo>
                  <a:lnTo>
                    <a:pt x="2145628" y="417788"/>
                  </a:lnTo>
                  <a:lnTo>
                    <a:pt x="2148776" y="383888"/>
                  </a:lnTo>
                  <a:lnTo>
                    <a:pt x="2148844" y="383155"/>
                  </a:lnTo>
                  <a:lnTo>
                    <a:pt x="2150859" y="345958"/>
                  </a:lnTo>
                  <a:lnTo>
                    <a:pt x="2154524" y="276326"/>
                  </a:lnTo>
                  <a:lnTo>
                    <a:pt x="2393470" y="276326"/>
                  </a:lnTo>
                  <a:lnTo>
                    <a:pt x="2393470" y="182507"/>
                  </a:lnTo>
                  <a:close/>
                </a:path>
                <a:path w="7170420" h="719454">
                  <a:moveTo>
                    <a:pt x="2617035" y="182507"/>
                  </a:moveTo>
                  <a:lnTo>
                    <a:pt x="2503425" y="182507"/>
                  </a:lnTo>
                  <a:lnTo>
                    <a:pt x="2503425" y="576841"/>
                  </a:lnTo>
                  <a:lnTo>
                    <a:pt x="2701325" y="577574"/>
                  </a:lnTo>
                  <a:lnTo>
                    <a:pt x="2740401" y="575329"/>
                  </a:lnTo>
                  <a:lnTo>
                    <a:pt x="2804535" y="557371"/>
                  </a:lnTo>
                  <a:lnTo>
                    <a:pt x="2849796" y="521548"/>
                  </a:lnTo>
                  <a:lnTo>
                    <a:pt x="2864750" y="496215"/>
                  </a:lnTo>
                  <a:lnTo>
                    <a:pt x="2617035" y="496215"/>
                  </a:lnTo>
                  <a:lnTo>
                    <a:pt x="2617035" y="381873"/>
                  </a:lnTo>
                  <a:lnTo>
                    <a:pt x="2863922" y="381873"/>
                  </a:lnTo>
                  <a:lnTo>
                    <a:pt x="2852682" y="362403"/>
                  </a:lnTo>
                  <a:lnTo>
                    <a:pt x="2811957" y="328641"/>
                  </a:lnTo>
                  <a:lnTo>
                    <a:pt x="2752953" y="311050"/>
                  </a:lnTo>
                  <a:lnTo>
                    <a:pt x="2716717" y="308577"/>
                  </a:lnTo>
                  <a:lnTo>
                    <a:pt x="2617035" y="308577"/>
                  </a:lnTo>
                  <a:lnTo>
                    <a:pt x="2617035" y="182507"/>
                  </a:lnTo>
                  <a:close/>
                </a:path>
                <a:path w="7170420" h="719454">
                  <a:moveTo>
                    <a:pt x="2863922" y="381873"/>
                  </a:moveTo>
                  <a:lnTo>
                    <a:pt x="2617035" y="381873"/>
                  </a:lnTo>
                  <a:lnTo>
                    <a:pt x="2691064" y="382606"/>
                  </a:lnTo>
                  <a:lnTo>
                    <a:pt x="2706868" y="383751"/>
                  </a:lnTo>
                  <a:lnTo>
                    <a:pt x="2749334" y="404091"/>
                  </a:lnTo>
                  <a:lnTo>
                    <a:pt x="2759229" y="438311"/>
                  </a:lnTo>
                  <a:lnTo>
                    <a:pt x="2758130" y="452054"/>
                  </a:lnTo>
                  <a:lnTo>
                    <a:pt x="2731881" y="488656"/>
                  </a:lnTo>
                  <a:lnTo>
                    <a:pt x="2691064" y="496215"/>
                  </a:lnTo>
                  <a:lnTo>
                    <a:pt x="2864750" y="496215"/>
                  </a:lnTo>
                  <a:lnTo>
                    <a:pt x="2872884" y="470607"/>
                  </a:lnTo>
                  <a:lnTo>
                    <a:pt x="2875770" y="439777"/>
                  </a:lnTo>
                  <a:lnTo>
                    <a:pt x="2873205" y="410412"/>
                  </a:lnTo>
                  <a:lnTo>
                    <a:pt x="2865509" y="384621"/>
                  </a:lnTo>
                  <a:lnTo>
                    <a:pt x="2863922" y="381873"/>
                  </a:lnTo>
                  <a:close/>
                </a:path>
                <a:path w="7170420" h="719454">
                  <a:moveTo>
                    <a:pt x="3060820" y="182507"/>
                  </a:moveTo>
                  <a:lnTo>
                    <a:pt x="2947211" y="182507"/>
                  </a:lnTo>
                  <a:lnTo>
                    <a:pt x="2947211" y="576841"/>
                  </a:lnTo>
                  <a:lnTo>
                    <a:pt x="3060820" y="576841"/>
                  </a:lnTo>
                  <a:lnTo>
                    <a:pt x="3060820" y="429515"/>
                  </a:lnTo>
                  <a:lnTo>
                    <a:pt x="3346675" y="429515"/>
                  </a:lnTo>
                  <a:lnTo>
                    <a:pt x="3346675" y="336429"/>
                  </a:lnTo>
                  <a:lnTo>
                    <a:pt x="3060820" y="336429"/>
                  </a:lnTo>
                  <a:lnTo>
                    <a:pt x="3060820" y="182507"/>
                  </a:lnTo>
                  <a:close/>
                </a:path>
                <a:path w="7170420" h="719454">
                  <a:moveTo>
                    <a:pt x="3346675" y="429515"/>
                  </a:moveTo>
                  <a:lnTo>
                    <a:pt x="3232333" y="429515"/>
                  </a:lnTo>
                  <a:lnTo>
                    <a:pt x="3232333" y="576841"/>
                  </a:lnTo>
                  <a:lnTo>
                    <a:pt x="3346675" y="576841"/>
                  </a:lnTo>
                  <a:lnTo>
                    <a:pt x="3346675" y="429515"/>
                  </a:lnTo>
                  <a:close/>
                </a:path>
                <a:path w="7170420" h="719454">
                  <a:moveTo>
                    <a:pt x="3346675" y="182507"/>
                  </a:moveTo>
                  <a:lnTo>
                    <a:pt x="3232333" y="182507"/>
                  </a:lnTo>
                  <a:lnTo>
                    <a:pt x="3232333" y="336429"/>
                  </a:lnTo>
                  <a:lnTo>
                    <a:pt x="3346675" y="336429"/>
                  </a:lnTo>
                  <a:lnTo>
                    <a:pt x="3346675" y="182507"/>
                  </a:lnTo>
                  <a:close/>
                </a:path>
                <a:path w="7170420" h="719454">
                  <a:moveTo>
                    <a:pt x="3569742" y="182507"/>
                  </a:moveTo>
                  <a:lnTo>
                    <a:pt x="3455400" y="182507"/>
                  </a:lnTo>
                  <a:lnTo>
                    <a:pt x="3455400" y="576841"/>
                  </a:lnTo>
                  <a:lnTo>
                    <a:pt x="3569742" y="576841"/>
                  </a:lnTo>
                  <a:lnTo>
                    <a:pt x="3569742" y="182507"/>
                  </a:lnTo>
                  <a:close/>
                </a:path>
                <a:path w="7170420" h="719454">
                  <a:moveTo>
                    <a:pt x="3512571" y="0"/>
                  </a:moveTo>
                  <a:lnTo>
                    <a:pt x="3471891" y="10307"/>
                  </a:lnTo>
                  <a:lnTo>
                    <a:pt x="3446421" y="38846"/>
                  </a:lnTo>
                  <a:lnTo>
                    <a:pt x="3441474" y="63767"/>
                  </a:lnTo>
                  <a:lnTo>
                    <a:pt x="3442711" y="76777"/>
                  </a:lnTo>
                  <a:lnTo>
                    <a:pt x="3471891" y="117228"/>
                  </a:lnTo>
                  <a:lnTo>
                    <a:pt x="3512571" y="127535"/>
                  </a:lnTo>
                  <a:lnTo>
                    <a:pt x="3527597" y="126390"/>
                  </a:lnTo>
                  <a:lnTo>
                    <a:pt x="3563878" y="109211"/>
                  </a:lnTo>
                  <a:lnTo>
                    <a:pt x="3582431" y="75266"/>
                  </a:lnTo>
                  <a:lnTo>
                    <a:pt x="3583668" y="61568"/>
                  </a:lnTo>
                  <a:lnTo>
                    <a:pt x="3582431" y="48925"/>
                  </a:lnTo>
                  <a:lnTo>
                    <a:pt x="3553250" y="9895"/>
                  </a:lnTo>
                  <a:lnTo>
                    <a:pt x="3527785" y="1145"/>
                  </a:lnTo>
                  <a:lnTo>
                    <a:pt x="3528223" y="1145"/>
                  </a:lnTo>
                  <a:lnTo>
                    <a:pt x="3512571" y="0"/>
                  </a:lnTo>
                  <a:close/>
                </a:path>
                <a:path w="7170420" h="719454">
                  <a:moveTo>
                    <a:pt x="3995513" y="182507"/>
                  </a:moveTo>
                  <a:lnTo>
                    <a:pt x="3886301" y="182507"/>
                  </a:lnTo>
                  <a:lnTo>
                    <a:pt x="3886301" y="719035"/>
                  </a:lnTo>
                  <a:lnTo>
                    <a:pt x="4000643" y="719035"/>
                  </a:lnTo>
                  <a:lnTo>
                    <a:pt x="4000643" y="535062"/>
                  </a:lnTo>
                  <a:lnTo>
                    <a:pt x="4250504" y="535062"/>
                  </a:lnTo>
                  <a:lnTo>
                    <a:pt x="4259562" y="527182"/>
                  </a:lnTo>
                  <a:lnTo>
                    <a:pt x="4276100" y="508171"/>
                  </a:lnTo>
                  <a:lnTo>
                    <a:pt x="4288724" y="488885"/>
                  </a:lnTo>
                  <a:lnTo>
                    <a:pt x="4099593" y="488885"/>
                  </a:lnTo>
                  <a:lnTo>
                    <a:pt x="4078566" y="487053"/>
                  </a:lnTo>
                  <a:lnTo>
                    <a:pt x="4042285" y="472394"/>
                  </a:lnTo>
                  <a:lnTo>
                    <a:pt x="4014844" y="443304"/>
                  </a:lnTo>
                  <a:lnTo>
                    <a:pt x="4000918" y="403358"/>
                  </a:lnTo>
                  <a:lnTo>
                    <a:pt x="3999177" y="379674"/>
                  </a:lnTo>
                  <a:lnTo>
                    <a:pt x="4000918" y="356036"/>
                  </a:lnTo>
                  <a:lnTo>
                    <a:pt x="4014844" y="316456"/>
                  </a:lnTo>
                  <a:lnTo>
                    <a:pt x="4042285" y="287366"/>
                  </a:lnTo>
                  <a:lnTo>
                    <a:pt x="4078566" y="272341"/>
                  </a:lnTo>
                  <a:lnTo>
                    <a:pt x="4099593" y="270462"/>
                  </a:lnTo>
                  <a:lnTo>
                    <a:pt x="4288268" y="270462"/>
                  </a:lnTo>
                  <a:lnTo>
                    <a:pt x="4276100" y="251635"/>
                  </a:lnTo>
                  <a:lnTo>
                    <a:pt x="4259562" y="232532"/>
                  </a:lnTo>
                  <a:lnTo>
                    <a:pt x="4254267" y="227951"/>
                  </a:lnTo>
                  <a:lnTo>
                    <a:pt x="3995513" y="227951"/>
                  </a:lnTo>
                  <a:lnTo>
                    <a:pt x="3995513" y="182507"/>
                  </a:lnTo>
                  <a:close/>
                </a:path>
                <a:path w="7170420" h="719454">
                  <a:moveTo>
                    <a:pt x="4250504" y="535062"/>
                  </a:moveTo>
                  <a:lnTo>
                    <a:pt x="4000643" y="535062"/>
                  </a:lnTo>
                  <a:lnTo>
                    <a:pt x="4024281" y="555905"/>
                  </a:lnTo>
                  <a:lnTo>
                    <a:pt x="4051951" y="570794"/>
                  </a:lnTo>
                  <a:lnTo>
                    <a:pt x="4083651" y="579727"/>
                  </a:lnTo>
                  <a:lnTo>
                    <a:pt x="4119383" y="582704"/>
                  </a:lnTo>
                  <a:lnTo>
                    <a:pt x="4146228" y="581147"/>
                  </a:lnTo>
                  <a:lnTo>
                    <a:pt x="4196069" y="568686"/>
                  </a:lnTo>
                  <a:lnTo>
                    <a:pt x="4240551" y="543720"/>
                  </a:lnTo>
                  <a:lnTo>
                    <a:pt x="4250504" y="535062"/>
                  </a:lnTo>
                  <a:close/>
                </a:path>
                <a:path w="7170420" h="719454">
                  <a:moveTo>
                    <a:pt x="4288268" y="270462"/>
                  </a:moveTo>
                  <a:lnTo>
                    <a:pt x="4099593" y="270462"/>
                  </a:lnTo>
                  <a:lnTo>
                    <a:pt x="4120574" y="272341"/>
                  </a:lnTo>
                  <a:lnTo>
                    <a:pt x="4139540" y="277975"/>
                  </a:lnTo>
                  <a:lnTo>
                    <a:pt x="4171424" y="300514"/>
                  </a:lnTo>
                  <a:lnTo>
                    <a:pt x="4192863" y="334963"/>
                  </a:lnTo>
                  <a:lnTo>
                    <a:pt x="4200009" y="379674"/>
                  </a:lnTo>
                  <a:lnTo>
                    <a:pt x="4198223" y="403358"/>
                  </a:lnTo>
                  <a:lnTo>
                    <a:pt x="4183930" y="443304"/>
                  </a:lnTo>
                  <a:lnTo>
                    <a:pt x="4156489" y="472394"/>
                  </a:lnTo>
                  <a:lnTo>
                    <a:pt x="4120574" y="487053"/>
                  </a:lnTo>
                  <a:lnTo>
                    <a:pt x="4099593" y="488885"/>
                  </a:lnTo>
                  <a:lnTo>
                    <a:pt x="4288724" y="488885"/>
                  </a:lnTo>
                  <a:lnTo>
                    <a:pt x="4309404" y="436845"/>
                  </a:lnTo>
                  <a:lnTo>
                    <a:pt x="4315817" y="379674"/>
                  </a:lnTo>
                  <a:lnTo>
                    <a:pt x="4314214" y="350218"/>
                  </a:lnTo>
                  <a:lnTo>
                    <a:pt x="4309404" y="322686"/>
                  </a:lnTo>
                  <a:lnTo>
                    <a:pt x="4301387" y="297078"/>
                  </a:lnTo>
                  <a:lnTo>
                    <a:pt x="4290163" y="273394"/>
                  </a:lnTo>
                  <a:lnTo>
                    <a:pt x="4288268" y="270462"/>
                  </a:lnTo>
                  <a:close/>
                </a:path>
                <a:path w="7170420" h="719454">
                  <a:moveTo>
                    <a:pt x="4119383" y="176643"/>
                  </a:moveTo>
                  <a:lnTo>
                    <a:pt x="4081132" y="179850"/>
                  </a:lnTo>
                  <a:lnTo>
                    <a:pt x="4047736" y="189470"/>
                  </a:lnTo>
                  <a:lnTo>
                    <a:pt x="4019197" y="205504"/>
                  </a:lnTo>
                  <a:lnTo>
                    <a:pt x="3995513" y="227951"/>
                  </a:lnTo>
                  <a:lnTo>
                    <a:pt x="4254267" y="227951"/>
                  </a:lnTo>
                  <a:lnTo>
                    <a:pt x="4219066" y="202297"/>
                  </a:lnTo>
                  <a:lnTo>
                    <a:pt x="4171790" y="183057"/>
                  </a:lnTo>
                  <a:lnTo>
                    <a:pt x="4119383" y="176643"/>
                  </a:lnTo>
                  <a:close/>
                </a:path>
                <a:path w="7170420" h="719454">
                  <a:moveTo>
                    <a:pt x="4509565" y="182507"/>
                  </a:moveTo>
                  <a:lnTo>
                    <a:pt x="4395223" y="182507"/>
                  </a:lnTo>
                  <a:lnTo>
                    <a:pt x="4395223" y="576841"/>
                  </a:lnTo>
                  <a:lnTo>
                    <a:pt x="4509565" y="576841"/>
                  </a:lnTo>
                  <a:lnTo>
                    <a:pt x="4509565" y="182507"/>
                  </a:lnTo>
                  <a:close/>
                </a:path>
                <a:path w="7170420" h="719454">
                  <a:moveTo>
                    <a:pt x="4452394" y="0"/>
                  </a:moveTo>
                  <a:lnTo>
                    <a:pt x="4411715" y="10307"/>
                  </a:lnTo>
                  <a:lnTo>
                    <a:pt x="4386244" y="38846"/>
                  </a:lnTo>
                  <a:lnTo>
                    <a:pt x="4381297" y="63767"/>
                  </a:lnTo>
                  <a:lnTo>
                    <a:pt x="4382534" y="76777"/>
                  </a:lnTo>
                  <a:lnTo>
                    <a:pt x="4411715" y="117228"/>
                  </a:lnTo>
                  <a:lnTo>
                    <a:pt x="4452394" y="127535"/>
                  </a:lnTo>
                  <a:lnTo>
                    <a:pt x="4467420" y="126390"/>
                  </a:lnTo>
                  <a:lnTo>
                    <a:pt x="4503702" y="109211"/>
                  </a:lnTo>
                  <a:lnTo>
                    <a:pt x="4522255" y="75266"/>
                  </a:lnTo>
                  <a:lnTo>
                    <a:pt x="4523491" y="61568"/>
                  </a:lnTo>
                  <a:lnTo>
                    <a:pt x="4522255" y="48925"/>
                  </a:lnTo>
                  <a:lnTo>
                    <a:pt x="4493074" y="9895"/>
                  </a:lnTo>
                  <a:lnTo>
                    <a:pt x="4467608" y="1145"/>
                  </a:lnTo>
                  <a:lnTo>
                    <a:pt x="4468046" y="1145"/>
                  </a:lnTo>
                  <a:lnTo>
                    <a:pt x="4452394" y="0"/>
                  </a:lnTo>
                  <a:close/>
                </a:path>
                <a:path w="7170420" h="719454">
                  <a:moveTo>
                    <a:pt x="4732890" y="182507"/>
                  </a:moveTo>
                  <a:lnTo>
                    <a:pt x="4619280" y="182507"/>
                  </a:lnTo>
                  <a:lnTo>
                    <a:pt x="4619280" y="576841"/>
                  </a:lnTo>
                  <a:lnTo>
                    <a:pt x="5221042" y="576841"/>
                  </a:lnTo>
                  <a:lnTo>
                    <a:pt x="5221042" y="483021"/>
                  </a:lnTo>
                  <a:lnTo>
                    <a:pt x="4732890" y="483021"/>
                  </a:lnTo>
                  <a:lnTo>
                    <a:pt x="4732890" y="182507"/>
                  </a:lnTo>
                  <a:close/>
                </a:path>
                <a:path w="7170420" h="719454">
                  <a:moveTo>
                    <a:pt x="4977699" y="182507"/>
                  </a:moveTo>
                  <a:lnTo>
                    <a:pt x="4864090" y="182507"/>
                  </a:lnTo>
                  <a:lnTo>
                    <a:pt x="4864090" y="483021"/>
                  </a:lnTo>
                  <a:lnTo>
                    <a:pt x="4977699" y="483021"/>
                  </a:lnTo>
                  <a:lnTo>
                    <a:pt x="4977699" y="182507"/>
                  </a:lnTo>
                  <a:close/>
                </a:path>
                <a:path w="7170420" h="719454">
                  <a:moveTo>
                    <a:pt x="5221042" y="182507"/>
                  </a:moveTo>
                  <a:lnTo>
                    <a:pt x="5107433" y="182507"/>
                  </a:lnTo>
                  <a:lnTo>
                    <a:pt x="5107433" y="483021"/>
                  </a:lnTo>
                  <a:lnTo>
                    <a:pt x="5221042" y="483021"/>
                  </a:lnTo>
                  <a:lnTo>
                    <a:pt x="5221042" y="182507"/>
                  </a:lnTo>
                  <a:close/>
                </a:path>
                <a:path w="7170420" h="719454">
                  <a:moveTo>
                    <a:pt x="5508879" y="176643"/>
                  </a:moveTo>
                  <a:lnTo>
                    <a:pt x="5452257" y="183240"/>
                  </a:lnTo>
                  <a:lnTo>
                    <a:pt x="5401133" y="203030"/>
                  </a:lnTo>
                  <a:lnTo>
                    <a:pt x="5358438" y="233998"/>
                  </a:lnTo>
                  <a:lnTo>
                    <a:pt x="5325638" y="275593"/>
                  </a:lnTo>
                  <a:lnTo>
                    <a:pt x="5305299" y="324702"/>
                  </a:lnTo>
                  <a:lnTo>
                    <a:pt x="5300240" y="351317"/>
                  </a:lnTo>
                  <a:lnTo>
                    <a:pt x="5300214" y="351455"/>
                  </a:lnTo>
                  <a:lnTo>
                    <a:pt x="5300260" y="408214"/>
                  </a:lnTo>
                  <a:lnTo>
                    <a:pt x="5314186" y="460620"/>
                  </a:lnTo>
                  <a:lnTo>
                    <a:pt x="5341763" y="506339"/>
                  </a:lnTo>
                  <a:lnTo>
                    <a:pt x="5381343" y="542620"/>
                  </a:lnTo>
                  <a:lnTo>
                    <a:pt x="5432147" y="568274"/>
                  </a:lnTo>
                  <a:lnTo>
                    <a:pt x="5491150" y="581101"/>
                  </a:lnTo>
                  <a:lnTo>
                    <a:pt x="5523538" y="582704"/>
                  </a:lnTo>
                  <a:lnTo>
                    <a:pt x="5573837" y="578719"/>
                  </a:lnTo>
                  <a:lnTo>
                    <a:pt x="5617723" y="566762"/>
                  </a:lnTo>
                  <a:lnTo>
                    <a:pt x="5655196" y="546835"/>
                  </a:lnTo>
                  <a:lnTo>
                    <a:pt x="5686256" y="518937"/>
                  </a:lnTo>
                  <a:lnTo>
                    <a:pt x="5660569" y="491084"/>
                  </a:lnTo>
                  <a:lnTo>
                    <a:pt x="5526470" y="491084"/>
                  </a:lnTo>
                  <a:lnTo>
                    <a:pt x="5505031" y="489756"/>
                  </a:lnTo>
                  <a:lnTo>
                    <a:pt x="5467649" y="479128"/>
                  </a:lnTo>
                  <a:lnTo>
                    <a:pt x="5427153" y="444724"/>
                  </a:lnTo>
                  <a:lnTo>
                    <a:pt x="5413593" y="411924"/>
                  </a:lnTo>
                  <a:lnTo>
                    <a:pt x="5711909" y="411924"/>
                  </a:lnTo>
                  <a:lnTo>
                    <a:pt x="5712871" y="399281"/>
                  </a:lnTo>
                  <a:lnTo>
                    <a:pt x="5713558" y="389935"/>
                  </a:lnTo>
                  <a:lnTo>
                    <a:pt x="5713970" y="383888"/>
                  </a:lnTo>
                  <a:lnTo>
                    <a:pt x="5714025" y="379674"/>
                  </a:lnTo>
                  <a:lnTo>
                    <a:pt x="5712421" y="351455"/>
                  </a:lnTo>
                  <a:lnTo>
                    <a:pt x="5712413" y="351317"/>
                  </a:lnTo>
                  <a:lnTo>
                    <a:pt x="5711302" y="345225"/>
                  </a:lnTo>
                  <a:lnTo>
                    <a:pt x="5412128" y="345225"/>
                  </a:lnTo>
                  <a:lnTo>
                    <a:pt x="5416268" y="327496"/>
                  </a:lnTo>
                  <a:lnTo>
                    <a:pt x="5444378" y="285122"/>
                  </a:lnTo>
                  <a:lnTo>
                    <a:pt x="5490777" y="264553"/>
                  </a:lnTo>
                  <a:lnTo>
                    <a:pt x="5490346" y="264553"/>
                  </a:lnTo>
                  <a:lnTo>
                    <a:pt x="5509612" y="263133"/>
                  </a:lnTo>
                  <a:lnTo>
                    <a:pt x="5680261" y="263133"/>
                  </a:lnTo>
                  <a:lnTo>
                    <a:pt x="5672513" y="251314"/>
                  </a:lnTo>
                  <a:lnTo>
                    <a:pt x="5635864" y="215399"/>
                  </a:lnTo>
                  <a:lnTo>
                    <a:pt x="5589550" y="190661"/>
                  </a:lnTo>
                  <a:lnTo>
                    <a:pt x="5537671" y="178293"/>
                  </a:lnTo>
                  <a:lnTo>
                    <a:pt x="5538806" y="178293"/>
                  </a:lnTo>
                  <a:lnTo>
                    <a:pt x="5508879" y="176643"/>
                  </a:lnTo>
                  <a:close/>
                </a:path>
                <a:path w="7170420" h="719454">
                  <a:moveTo>
                    <a:pt x="5625420" y="452970"/>
                  </a:moveTo>
                  <a:lnTo>
                    <a:pt x="5592574" y="476883"/>
                  </a:lnTo>
                  <a:lnTo>
                    <a:pt x="5555422" y="488885"/>
                  </a:lnTo>
                  <a:lnTo>
                    <a:pt x="5526470" y="491084"/>
                  </a:lnTo>
                  <a:lnTo>
                    <a:pt x="5660569" y="491084"/>
                  </a:lnTo>
                  <a:lnTo>
                    <a:pt x="5625420" y="452970"/>
                  </a:lnTo>
                  <a:close/>
                </a:path>
                <a:path w="7170420" h="719454">
                  <a:moveTo>
                    <a:pt x="5680261" y="263133"/>
                  </a:moveTo>
                  <a:lnTo>
                    <a:pt x="5509612" y="263133"/>
                  </a:lnTo>
                  <a:lnTo>
                    <a:pt x="5527936" y="264553"/>
                  </a:lnTo>
                  <a:lnTo>
                    <a:pt x="5544794" y="268813"/>
                  </a:lnTo>
                  <a:lnTo>
                    <a:pt x="5586023" y="297811"/>
                  </a:lnTo>
                  <a:lnTo>
                    <a:pt x="5606363" y="345225"/>
                  </a:lnTo>
                  <a:lnTo>
                    <a:pt x="5711302" y="345225"/>
                  </a:lnTo>
                  <a:lnTo>
                    <a:pt x="5707328" y="323419"/>
                  </a:lnTo>
                  <a:lnTo>
                    <a:pt x="5698973" y="297811"/>
                  </a:lnTo>
                  <a:lnTo>
                    <a:pt x="5698853" y="297445"/>
                  </a:lnTo>
                  <a:lnTo>
                    <a:pt x="5686989" y="273394"/>
                  </a:lnTo>
                  <a:lnTo>
                    <a:pt x="5680261" y="263133"/>
                  </a:lnTo>
                  <a:close/>
                </a:path>
                <a:path w="7170420" h="719454">
                  <a:moveTo>
                    <a:pt x="5915363" y="182507"/>
                  </a:moveTo>
                  <a:lnTo>
                    <a:pt x="5801754" y="182507"/>
                  </a:lnTo>
                  <a:lnTo>
                    <a:pt x="5801754" y="576841"/>
                  </a:lnTo>
                  <a:lnTo>
                    <a:pt x="5915363" y="576841"/>
                  </a:lnTo>
                  <a:lnTo>
                    <a:pt x="5915363" y="429515"/>
                  </a:lnTo>
                  <a:lnTo>
                    <a:pt x="6201219" y="429515"/>
                  </a:lnTo>
                  <a:lnTo>
                    <a:pt x="6201219" y="336429"/>
                  </a:lnTo>
                  <a:lnTo>
                    <a:pt x="5915363" y="336429"/>
                  </a:lnTo>
                  <a:lnTo>
                    <a:pt x="5915363" y="182507"/>
                  </a:lnTo>
                  <a:close/>
                </a:path>
                <a:path w="7170420" h="719454">
                  <a:moveTo>
                    <a:pt x="6201219" y="429515"/>
                  </a:moveTo>
                  <a:lnTo>
                    <a:pt x="6086876" y="429515"/>
                  </a:lnTo>
                  <a:lnTo>
                    <a:pt x="6086876" y="576841"/>
                  </a:lnTo>
                  <a:lnTo>
                    <a:pt x="6201219" y="576841"/>
                  </a:lnTo>
                  <a:lnTo>
                    <a:pt x="6201219" y="429515"/>
                  </a:lnTo>
                  <a:close/>
                </a:path>
                <a:path w="7170420" h="719454">
                  <a:moveTo>
                    <a:pt x="6201219" y="182507"/>
                  </a:moveTo>
                  <a:lnTo>
                    <a:pt x="6086876" y="182507"/>
                  </a:lnTo>
                  <a:lnTo>
                    <a:pt x="6086876" y="336429"/>
                  </a:lnTo>
                  <a:lnTo>
                    <a:pt x="6201219" y="336429"/>
                  </a:lnTo>
                  <a:lnTo>
                    <a:pt x="6201219" y="182507"/>
                  </a:lnTo>
                  <a:close/>
                </a:path>
                <a:path w="7170420" h="719454">
                  <a:moveTo>
                    <a:pt x="6424285" y="182507"/>
                  </a:moveTo>
                  <a:lnTo>
                    <a:pt x="6310676" y="182507"/>
                  </a:lnTo>
                  <a:lnTo>
                    <a:pt x="6310676" y="576841"/>
                  </a:lnTo>
                  <a:lnTo>
                    <a:pt x="6424285" y="576841"/>
                  </a:lnTo>
                  <a:lnTo>
                    <a:pt x="6424285" y="429515"/>
                  </a:lnTo>
                  <a:lnTo>
                    <a:pt x="6710141" y="429515"/>
                  </a:lnTo>
                  <a:lnTo>
                    <a:pt x="6710141" y="336429"/>
                  </a:lnTo>
                  <a:lnTo>
                    <a:pt x="6424285" y="336429"/>
                  </a:lnTo>
                  <a:lnTo>
                    <a:pt x="6424285" y="182507"/>
                  </a:lnTo>
                  <a:close/>
                </a:path>
                <a:path w="7170420" h="719454">
                  <a:moveTo>
                    <a:pt x="6710141" y="429515"/>
                  </a:moveTo>
                  <a:lnTo>
                    <a:pt x="6595798" y="429515"/>
                  </a:lnTo>
                  <a:lnTo>
                    <a:pt x="6595798" y="576841"/>
                  </a:lnTo>
                  <a:lnTo>
                    <a:pt x="6710141" y="576841"/>
                  </a:lnTo>
                  <a:lnTo>
                    <a:pt x="6710141" y="429515"/>
                  </a:lnTo>
                  <a:close/>
                </a:path>
                <a:path w="7170420" h="719454">
                  <a:moveTo>
                    <a:pt x="6710141" y="182507"/>
                  </a:moveTo>
                  <a:lnTo>
                    <a:pt x="6595798" y="182507"/>
                  </a:lnTo>
                  <a:lnTo>
                    <a:pt x="6595798" y="336429"/>
                  </a:lnTo>
                  <a:lnTo>
                    <a:pt x="6710141" y="336429"/>
                  </a:lnTo>
                  <a:lnTo>
                    <a:pt x="6710141" y="182507"/>
                  </a:lnTo>
                  <a:close/>
                </a:path>
                <a:path w="7170420" h="719454">
                  <a:moveTo>
                    <a:pt x="7169954" y="182507"/>
                  </a:moveTo>
                  <a:lnTo>
                    <a:pt x="6981582" y="182507"/>
                  </a:lnTo>
                  <a:lnTo>
                    <a:pt x="6939941" y="184889"/>
                  </a:lnTo>
                  <a:lnTo>
                    <a:pt x="6870676" y="203946"/>
                  </a:lnTo>
                  <a:lnTo>
                    <a:pt x="6821247" y="241327"/>
                  </a:lnTo>
                  <a:lnTo>
                    <a:pt x="6796326" y="294834"/>
                  </a:lnTo>
                  <a:lnTo>
                    <a:pt x="6793211" y="327634"/>
                  </a:lnTo>
                  <a:lnTo>
                    <a:pt x="6794540" y="348477"/>
                  </a:lnTo>
                  <a:lnTo>
                    <a:pt x="6805168" y="385492"/>
                  </a:lnTo>
                  <a:lnTo>
                    <a:pt x="6841220" y="428233"/>
                  </a:lnTo>
                  <a:lnTo>
                    <a:pt x="6877502" y="447839"/>
                  </a:lnTo>
                  <a:lnTo>
                    <a:pt x="6787347" y="576841"/>
                  </a:lnTo>
                  <a:lnTo>
                    <a:pt x="6909019" y="576841"/>
                  </a:lnTo>
                  <a:lnTo>
                    <a:pt x="6983781" y="463964"/>
                  </a:lnTo>
                  <a:lnTo>
                    <a:pt x="7169954" y="463964"/>
                  </a:lnTo>
                  <a:lnTo>
                    <a:pt x="7169954" y="387736"/>
                  </a:lnTo>
                  <a:lnTo>
                    <a:pt x="6982315" y="387736"/>
                  </a:lnTo>
                  <a:lnTo>
                    <a:pt x="6965137" y="386912"/>
                  </a:lnTo>
                  <a:lnTo>
                    <a:pt x="6927343" y="374543"/>
                  </a:lnTo>
                  <a:lnTo>
                    <a:pt x="6909752" y="331298"/>
                  </a:lnTo>
                  <a:lnTo>
                    <a:pt x="6910897" y="317647"/>
                  </a:lnTo>
                  <a:lnTo>
                    <a:pt x="6938704" y="283014"/>
                  </a:lnTo>
                  <a:lnTo>
                    <a:pt x="6983781" y="275593"/>
                  </a:lnTo>
                  <a:lnTo>
                    <a:pt x="7169954" y="275593"/>
                  </a:lnTo>
                  <a:lnTo>
                    <a:pt x="7169954" y="182507"/>
                  </a:lnTo>
                  <a:close/>
                </a:path>
                <a:path w="7170420" h="719454">
                  <a:moveTo>
                    <a:pt x="7169954" y="463964"/>
                  </a:moveTo>
                  <a:lnTo>
                    <a:pt x="7068072" y="463964"/>
                  </a:lnTo>
                  <a:lnTo>
                    <a:pt x="7068072" y="576841"/>
                  </a:lnTo>
                  <a:lnTo>
                    <a:pt x="7169954" y="576841"/>
                  </a:lnTo>
                  <a:lnTo>
                    <a:pt x="7169954" y="463964"/>
                  </a:lnTo>
                  <a:close/>
                </a:path>
                <a:path w="7170420" h="719454">
                  <a:moveTo>
                    <a:pt x="7169954" y="275593"/>
                  </a:moveTo>
                  <a:lnTo>
                    <a:pt x="7068072" y="275593"/>
                  </a:lnTo>
                  <a:lnTo>
                    <a:pt x="7068072" y="387736"/>
                  </a:lnTo>
                  <a:lnTo>
                    <a:pt x="7169954" y="387736"/>
                  </a:lnTo>
                  <a:lnTo>
                    <a:pt x="7169954" y="2755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/>
          <p:nvPr/>
        </p:nvSpPr>
        <p:spPr>
          <a:xfrm>
            <a:off x="1129965" y="5338319"/>
            <a:ext cx="2336165" cy="342900"/>
          </a:xfrm>
          <a:custGeom>
            <a:avLst/>
            <a:gdLst/>
            <a:ahLst/>
            <a:cxnLst/>
            <a:rect l="l" t="t" r="r" b="b"/>
            <a:pathLst>
              <a:path w="2336165" h="342900">
                <a:moveTo>
                  <a:pt x="266222" y="7067"/>
                </a:moveTo>
                <a:lnTo>
                  <a:pt x="0" y="7067"/>
                </a:lnTo>
                <a:lnTo>
                  <a:pt x="0" y="336900"/>
                </a:lnTo>
                <a:lnTo>
                  <a:pt x="156435" y="336900"/>
                </a:lnTo>
                <a:lnTo>
                  <a:pt x="186443" y="335192"/>
                </a:lnTo>
                <a:lnTo>
                  <a:pt x="235683" y="321528"/>
                </a:lnTo>
                <a:lnTo>
                  <a:pt x="270168" y="294523"/>
                </a:lnTo>
                <a:lnTo>
                  <a:pt x="278831" y="280357"/>
                </a:lnTo>
                <a:lnTo>
                  <a:pt x="75861" y="280357"/>
                </a:lnTo>
                <a:lnTo>
                  <a:pt x="75861" y="191774"/>
                </a:lnTo>
                <a:lnTo>
                  <a:pt x="282068" y="191774"/>
                </a:lnTo>
                <a:lnTo>
                  <a:pt x="281889" y="191185"/>
                </a:lnTo>
                <a:lnTo>
                  <a:pt x="258212" y="160675"/>
                </a:lnTo>
                <a:lnTo>
                  <a:pt x="219927" y="141945"/>
                </a:lnTo>
                <a:lnTo>
                  <a:pt x="167272" y="135702"/>
                </a:lnTo>
                <a:lnTo>
                  <a:pt x="75861" y="135702"/>
                </a:lnTo>
                <a:lnTo>
                  <a:pt x="75861" y="67851"/>
                </a:lnTo>
                <a:lnTo>
                  <a:pt x="266222" y="67851"/>
                </a:lnTo>
                <a:lnTo>
                  <a:pt x="266222" y="7067"/>
                </a:lnTo>
                <a:close/>
              </a:path>
              <a:path w="2336165" h="342900">
                <a:moveTo>
                  <a:pt x="282068" y="191774"/>
                </a:moveTo>
                <a:lnTo>
                  <a:pt x="152194" y="191774"/>
                </a:lnTo>
                <a:lnTo>
                  <a:pt x="178580" y="194483"/>
                </a:lnTo>
                <a:lnTo>
                  <a:pt x="197428" y="202611"/>
                </a:lnTo>
                <a:lnTo>
                  <a:pt x="208737" y="216158"/>
                </a:lnTo>
                <a:lnTo>
                  <a:pt x="212506" y="235123"/>
                </a:lnTo>
                <a:lnTo>
                  <a:pt x="211534" y="245548"/>
                </a:lnTo>
                <a:lnTo>
                  <a:pt x="177991" y="277530"/>
                </a:lnTo>
                <a:lnTo>
                  <a:pt x="152194" y="280357"/>
                </a:lnTo>
                <a:lnTo>
                  <a:pt x="278831" y="280357"/>
                </a:lnTo>
                <a:lnTo>
                  <a:pt x="281064" y="276706"/>
                </a:lnTo>
                <a:lnTo>
                  <a:pt x="287602" y="256121"/>
                </a:lnTo>
                <a:lnTo>
                  <a:pt x="289781" y="232767"/>
                </a:lnTo>
                <a:lnTo>
                  <a:pt x="287808" y="210592"/>
                </a:lnTo>
                <a:lnTo>
                  <a:pt x="282068" y="191774"/>
                </a:lnTo>
                <a:close/>
              </a:path>
              <a:path w="2336165" h="342900">
                <a:moveTo>
                  <a:pt x="597130" y="7067"/>
                </a:moveTo>
                <a:lnTo>
                  <a:pt x="347870" y="7067"/>
                </a:lnTo>
                <a:lnTo>
                  <a:pt x="347870" y="336900"/>
                </a:lnTo>
                <a:lnTo>
                  <a:pt x="603255" y="336900"/>
                </a:lnTo>
                <a:lnTo>
                  <a:pt x="603255" y="275646"/>
                </a:lnTo>
                <a:lnTo>
                  <a:pt x="423732" y="275646"/>
                </a:lnTo>
                <a:lnTo>
                  <a:pt x="423732" y="199313"/>
                </a:lnTo>
                <a:lnTo>
                  <a:pt x="576868" y="199313"/>
                </a:lnTo>
                <a:lnTo>
                  <a:pt x="576868" y="139943"/>
                </a:lnTo>
                <a:lnTo>
                  <a:pt x="423732" y="139943"/>
                </a:lnTo>
                <a:lnTo>
                  <a:pt x="423732" y="68322"/>
                </a:lnTo>
                <a:lnTo>
                  <a:pt x="597130" y="68322"/>
                </a:lnTo>
                <a:lnTo>
                  <a:pt x="597130" y="7067"/>
                </a:lnTo>
                <a:close/>
              </a:path>
              <a:path w="2336165" h="342900">
                <a:moveTo>
                  <a:pt x="658785" y="253500"/>
                </a:moveTo>
                <a:lnTo>
                  <a:pt x="635226" y="308158"/>
                </a:lnTo>
                <a:lnTo>
                  <a:pt x="650707" y="316403"/>
                </a:lnTo>
                <a:lnTo>
                  <a:pt x="666207" y="323354"/>
                </a:lnTo>
                <a:lnTo>
                  <a:pt x="715799" y="337784"/>
                </a:lnTo>
                <a:lnTo>
                  <a:pt x="766688" y="342555"/>
                </a:lnTo>
                <a:lnTo>
                  <a:pt x="786301" y="341818"/>
                </a:lnTo>
                <a:lnTo>
                  <a:pt x="840194" y="330775"/>
                </a:lnTo>
                <a:lnTo>
                  <a:pt x="883131" y="307274"/>
                </a:lnTo>
                <a:lnTo>
                  <a:pt x="904986" y="280357"/>
                </a:lnTo>
                <a:lnTo>
                  <a:pt x="757735" y="280357"/>
                </a:lnTo>
                <a:lnTo>
                  <a:pt x="745160" y="279945"/>
                </a:lnTo>
                <a:lnTo>
                  <a:pt x="706376" y="273761"/>
                </a:lnTo>
                <a:lnTo>
                  <a:pt x="669888" y="259713"/>
                </a:lnTo>
                <a:lnTo>
                  <a:pt x="658785" y="253500"/>
                </a:lnTo>
                <a:close/>
              </a:path>
              <a:path w="2336165" h="342900">
                <a:moveTo>
                  <a:pt x="892691" y="62668"/>
                </a:moveTo>
                <a:lnTo>
                  <a:pt x="756322" y="62668"/>
                </a:lnTo>
                <a:lnTo>
                  <a:pt x="770251" y="63345"/>
                </a:lnTo>
                <a:lnTo>
                  <a:pt x="782826" y="65377"/>
                </a:lnTo>
                <a:lnTo>
                  <a:pt x="818048" y="86463"/>
                </a:lnTo>
                <a:lnTo>
                  <a:pt x="822760" y="103661"/>
                </a:lnTo>
                <a:lnTo>
                  <a:pt x="821935" y="111465"/>
                </a:lnTo>
                <a:lnTo>
                  <a:pt x="784652" y="138412"/>
                </a:lnTo>
                <a:lnTo>
                  <a:pt x="773756" y="139001"/>
                </a:lnTo>
                <a:lnTo>
                  <a:pt x="698837" y="139001"/>
                </a:lnTo>
                <a:lnTo>
                  <a:pt x="698837" y="196486"/>
                </a:lnTo>
                <a:lnTo>
                  <a:pt x="779410" y="196486"/>
                </a:lnTo>
                <a:lnTo>
                  <a:pt x="791897" y="197075"/>
                </a:lnTo>
                <a:lnTo>
                  <a:pt x="827678" y="211181"/>
                </a:lnTo>
                <a:lnTo>
                  <a:pt x="836424" y="233710"/>
                </a:lnTo>
                <a:lnTo>
                  <a:pt x="835010" y="244164"/>
                </a:lnTo>
                <a:lnTo>
                  <a:pt x="801998" y="273466"/>
                </a:lnTo>
                <a:lnTo>
                  <a:pt x="757735" y="280357"/>
                </a:lnTo>
                <a:lnTo>
                  <a:pt x="904986" y="280357"/>
                </a:lnTo>
                <a:lnTo>
                  <a:pt x="908752" y="272701"/>
                </a:lnTo>
                <a:lnTo>
                  <a:pt x="912462" y="259124"/>
                </a:lnTo>
                <a:lnTo>
                  <a:pt x="913699" y="244547"/>
                </a:lnTo>
                <a:lnTo>
                  <a:pt x="912668" y="231089"/>
                </a:lnTo>
                <a:lnTo>
                  <a:pt x="897208" y="196014"/>
                </a:lnTo>
                <a:lnTo>
                  <a:pt x="866021" y="170570"/>
                </a:lnTo>
                <a:lnTo>
                  <a:pt x="852444" y="164916"/>
                </a:lnTo>
                <a:lnTo>
                  <a:pt x="862928" y="159438"/>
                </a:lnTo>
                <a:lnTo>
                  <a:pt x="892878" y="127132"/>
                </a:lnTo>
                <a:lnTo>
                  <a:pt x="900035" y="94709"/>
                </a:lnTo>
                <a:lnTo>
                  <a:pt x="898827" y="80779"/>
                </a:lnTo>
                <a:lnTo>
                  <a:pt x="895205" y="67733"/>
                </a:lnTo>
                <a:lnTo>
                  <a:pt x="892691" y="62668"/>
                </a:lnTo>
                <a:close/>
              </a:path>
              <a:path w="2336165" h="342900">
                <a:moveTo>
                  <a:pt x="757735" y="0"/>
                </a:moveTo>
                <a:lnTo>
                  <a:pt x="727874" y="1678"/>
                </a:lnTo>
                <a:lnTo>
                  <a:pt x="699072" y="6714"/>
                </a:lnTo>
                <a:lnTo>
                  <a:pt x="671331" y="15107"/>
                </a:lnTo>
                <a:lnTo>
                  <a:pt x="644650" y="26857"/>
                </a:lnTo>
                <a:lnTo>
                  <a:pt x="667738" y="86227"/>
                </a:lnTo>
                <a:lnTo>
                  <a:pt x="678139" y="80779"/>
                </a:lnTo>
                <a:lnTo>
                  <a:pt x="689059" y="75979"/>
                </a:lnTo>
                <a:lnTo>
                  <a:pt x="734294" y="64199"/>
                </a:lnTo>
                <a:lnTo>
                  <a:pt x="756322" y="62668"/>
                </a:lnTo>
                <a:lnTo>
                  <a:pt x="892691" y="62668"/>
                </a:lnTo>
                <a:lnTo>
                  <a:pt x="889168" y="55570"/>
                </a:lnTo>
                <a:lnTo>
                  <a:pt x="858099" y="25208"/>
                </a:lnTo>
                <a:lnTo>
                  <a:pt x="812246" y="6361"/>
                </a:lnTo>
                <a:lnTo>
                  <a:pt x="776671" y="706"/>
                </a:lnTo>
                <a:lnTo>
                  <a:pt x="757735" y="0"/>
                </a:lnTo>
                <a:close/>
              </a:path>
              <a:path w="2336165" h="342900">
                <a:moveTo>
                  <a:pt x="1274748" y="7067"/>
                </a:moveTo>
                <a:lnTo>
                  <a:pt x="974129" y="7067"/>
                </a:lnTo>
                <a:lnTo>
                  <a:pt x="974129" y="336900"/>
                </a:lnTo>
                <a:lnTo>
                  <a:pt x="1049991" y="336900"/>
                </a:lnTo>
                <a:lnTo>
                  <a:pt x="1049991" y="69264"/>
                </a:lnTo>
                <a:lnTo>
                  <a:pt x="1274748" y="69264"/>
                </a:lnTo>
                <a:lnTo>
                  <a:pt x="1274748" y="7067"/>
                </a:lnTo>
                <a:close/>
              </a:path>
              <a:path w="2336165" h="342900">
                <a:moveTo>
                  <a:pt x="1274748" y="69264"/>
                </a:moveTo>
                <a:lnTo>
                  <a:pt x="1198887" y="69264"/>
                </a:lnTo>
                <a:lnTo>
                  <a:pt x="1198887" y="336900"/>
                </a:lnTo>
                <a:lnTo>
                  <a:pt x="1274748" y="336900"/>
                </a:lnTo>
                <a:lnTo>
                  <a:pt x="1274748" y="69264"/>
                </a:lnTo>
                <a:close/>
              </a:path>
              <a:path w="2336165" h="342900">
                <a:moveTo>
                  <a:pt x="1605770" y="7067"/>
                </a:moveTo>
                <a:lnTo>
                  <a:pt x="1356511" y="7067"/>
                </a:lnTo>
                <a:lnTo>
                  <a:pt x="1356511" y="336900"/>
                </a:lnTo>
                <a:lnTo>
                  <a:pt x="1611896" y="336900"/>
                </a:lnTo>
                <a:lnTo>
                  <a:pt x="1611896" y="275646"/>
                </a:lnTo>
                <a:lnTo>
                  <a:pt x="1432372" y="275646"/>
                </a:lnTo>
                <a:lnTo>
                  <a:pt x="1432372" y="199313"/>
                </a:lnTo>
                <a:lnTo>
                  <a:pt x="1585509" y="199313"/>
                </a:lnTo>
                <a:lnTo>
                  <a:pt x="1585509" y="139943"/>
                </a:lnTo>
                <a:lnTo>
                  <a:pt x="1432372" y="139943"/>
                </a:lnTo>
                <a:lnTo>
                  <a:pt x="1432372" y="68322"/>
                </a:lnTo>
                <a:lnTo>
                  <a:pt x="1605770" y="68322"/>
                </a:lnTo>
                <a:lnTo>
                  <a:pt x="1605770" y="7067"/>
                </a:lnTo>
                <a:close/>
              </a:path>
              <a:path w="2336165" h="342900">
                <a:moveTo>
                  <a:pt x="1748471" y="7067"/>
                </a:moveTo>
                <a:lnTo>
                  <a:pt x="1672609" y="7067"/>
                </a:lnTo>
                <a:lnTo>
                  <a:pt x="1672609" y="336900"/>
                </a:lnTo>
                <a:lnTo>
                  <a:pt x="1748471" y="336900"/>
                </a:lnTo>
                <a:lnTo>
                  <a:pt x="1748471" y="204025"/>
                </a:lnTo>
                <a:lnTo>
                  <a:pt x="1887074" y="204025"/>
                </a:lnTo>
                <a:lnTo>
                  <a:pt x="1862499" y="166330"/>
                </a:lnTo>
                <a:lnTo>
                  <a:pt x="1880057" y="140414"/>
                </a:lnTo>
                <a:lnTo>
                  <a:pt x="1748471" y="140414"/>
                </a:lnTo>
                <a:lnTo>
                  <a:pt x="1748471" y="7067"/>
                </a:lnTo>
                <a:close/>
              </a:path>
              <a:path w="2336165" h="342900">
                <a:moveTo>
                  <a:pt x="1887074" y="204025"/>
                </a:moveTo>
                <a:lnTo>
                  <a:pt x="1801244" y="204025"/>
                </a:lnTo>
                <a:lnTo>
                  <a:pt x="1887001" y="336900"/>
                </a:lnTo>
                <a:lnTo>
                  <a:pt x="1965792" y="336900"/>
                </a:lnTo>
                <a:lnTo>
                  <a:pt x="1969003" y="329697"/>
                </a:lnTo>
                <a:lnTo>
                  <a:pt x="1887074" y="204025"/>
                </a:lnTo>
                <a:close/>
              </a:path>
              <a:path w="2336165" h="342900">
                <a:moveTo>
                  <a:pt x="1969003" y="329697"/>
                </a:moveTo>
                <a:lnTo>
                  <a:pt x="1965792" y="336900"/>
                </a:lnTo>
                <a:lnTo>
                  <a:pt x="1973700" y="336900"/>
                </a:lnTo>
                <a:lnTo>
                  <a:pt x="1969003" y="329697"/>
                </a:lnTo>
                <a:close/>
              </a:path>
              <a:path w="2336165" h="342900">
                <a:moveTo>
                  <a:pt x="2188194" y="7067"/>
                </a:moveTo>
                <a:lnTo>
                  <a:pt x="2112804" y="7067"/>
                </a:lnTo>
                <a:lnTo>
                  <a:pt x="1969003" y="329697"/>
                </a:lnTo>
                <a:lnTo>
                  <a:pt x="1973700" y="336900"/>
                </a:lnTo>
                <a:lnTo>
                  <a:pt x="2044010" y="336900"/>
                </a:lnTo>
                <a:lnTo>
                  <a:pt x="2073224" y="266222"/>
                </a:lnTo>
                <a:lnTo>
                  <a:pt x="2304073" y="266222"/>
                </a:lnTo>
                <a:lnTo>
                  <a:pt x="2278158" y="208265"/>
                </a:lnTo>
                <a:lnTo>
                  <a:pt x="2097726" y="208265"/>
                </a:lnTo>
                <a:lnTo>
                  <a:pt x="2150028" y="81987"/>
                </a:lnTo>
                <a:lnTo>
                  <a:pt x="2221694" y="81987"/>
                </a:lnTo>
                <a:lnTo>
                  <a:pt x="2188194" y="7067"/>
                </a:lnTo>
                <a:close/>
              </a:path>
              <a:path w="2336165" h="342900">
                <a:moveTo>
                  <a:pt x="2304073" y="266222"/>
                </a:moveTo>
                <a:lnTo>
                  <a:pt x="2226360" y="266222"/>
                </a:lnTo>
                <a:lnTo>
                  <a:pt x="2255574" y="336900"/>
                </a:lnTo>
                <a:lnTo>
                  <a:pt x="2335676" y="336900"/>
                </a:lnTo>
                <a:lnTo>
                  <a:pt x="2304073" y="266222"/>
                </a:lnTo>
                <a:close/>
              </a:path>
              <a:path w="2336165" h="342900">
                <a:moveTo>
                  <a:pt x="2221694" y="81987"/>
                </a:moveTo>
                <a:lnTo>
                  <a:pt x="2150028" y="81987"/>
                </a:lnTo>
                <a:lnTo>
                  <a:pt x="2202330" y="208265"/>
                </a:lnTo>
                <a:lnTo>
                  <a:pt x="2278158" y="208265"/>
                </a:lnTo>
                <a:lnTo>
                  <a:pt x="2221694" y="81987"/>
                </a:lnTo>
                <a:close/>
              </a:path>
              <a:path w="2336165" h="342900">
                <a:moveTo>
                  <a:pt x="1970401" y="7067"/>
                </a:moveTo>
                <a:lnTo>
                  <a:pt x="1889828" y="7067"/>
                </a:lnTo>
                <a:lnTo>
                  <a:pt x="1803129" y="140414"/>
                </a:lnTo>
                <a:lnTo>
                  <a:pt x="1880057" y="140414"/>
                </a:lnTo>
                <a:lnTo>
                  <a:pt x="1970401" y="7067"/>
                </a:lnTo>
                <a:close/>
              </a:path>
            </a:pathLst>
          </a:custGeom>
          <a:solidFill>
            <a:srgbClr val="310D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5338319" y="5339732"/>
            <a:ext cx="2806700" cy="341630"/>
          </a:xfrm>
          <a:custGeom>
            <a:avLst/>
            <a:gdLst/>
            <a:ahLst/>
            <a:cxnLst/>
            <a:rect l="l" t="t" r="r" b="b"/>
            <a:pathLst>
              <a:path w="2806700" h="341629">
                <a:moveTo>
                  <a:pt x="75861" y="5654"/>
                </a:moveTo>
                <a:lnTo>
                  <a:pt x="0" y="5654"/>
                </a:lnTo>
                <a:lnTo>
                  <a:pt x="0" y="335487"/>
                </a:lnTo>
                <a:lnTo>
                  <a:pt x="75861" y="335487"/>
                </a:lnTo>
                <a:lnTo>
                  <a:pt x="75861" y="202611"/>
                </a:lnTo>
                <a:lnTo>
                  <a:pt x="214464" y="202611"/>
                </a:lnTo>
                <a:lnTo>
                  <a:pt x="189889" y="164916"/>
                </a:lnTo>
                <a:lnTo>
                  <a:pt x="207447" y="139001"/>
                </a:lnTo>
                <a:lnTo>
                  <a:pt x="75861" y="139001"/>
                </a:lnTo>
                <a:lnTo>
                  <a:pt x="75861" y="5654"/>
                </a:lnTo>
                <a:close/>
              </a:path>
              <a:path w="2806700" h="341629">
                <a:moveTo>
                  <a:pt x="214464" y="202611"/>
                </a:moveTo>
                <a:lnTo>
                  <a:pt x="128634" y="202611"/>
                </a:lnTo>
                <a:lnTo>
                  <a:pt x="214391" y="335487"/>
                </a:lnTo>
                <a:lnTo>
                  <a:pt x="301090" y="335487"/>
                </a:lnTo>
                <a:lnTo>
                  <a:pt x="214464" y="202611"/>
                </a:lnTo>
                <a:close/>
              </a:path>
              <a:path w="2806700" h="341629">
                <a:moveTo>
                  <a:pt x="297791" y="5654"/>
                </a:moveTo>
                <a:lnTo>
                  <a:pt x="217218" y="5654"/>
                </a:lnTo>
                <a:lnTo>
                  <a:pt x="130519" y="139001"/>
                </a:lnTo>
                <a:lnTo>
                  <a:pt x="207447" y="139001"/>
                </a:lnTo>
                <a:lnTo>
                  <a:pt x="297791" y="5654"/>
                </a:lnTo>
                <a:close/>
              </a:path>
              <a:path w="2806700" h="341629">
                <a:moveTo>
                  <a:pt x="492846" y="0"/>
                </a:moveTo>
                <a:lnTo>
                  <a:pt x="443960" y="5536"/>
                </a:lnTo>
                <a:lnTo>
                  <a:pt x="400021" y="22145"/>
                </a:lnTo>
                <a:lnTo>
                  <a:pt x="363386" y="48532"/>
                </a:lnTo>
                <a:lnTo>
                  <a:pt x="335468" y="83400"/>
                </a:lnTo>
                <a:lnTo>
                  <a:pt x="318152" y="124511"/>
                </a:lnTo>
                <a:lnTo>
                  <a:pt x="312380" y="170570"/>
                </a:lnTo>
                <a:lnTo>
                  <a:pt x="313823" y="194248"/>
                </a:lnTo>
                <a:lnTo>
                  <a:pt x="325367" y="238068"/>
                </a:lnTo>
                <a:lnTo>
                  <a:pt x="348338" y="276500"/>
                </a:lnTo>
                <a:lnTo>
                  <a:pt x="380614" y="306891"/>
                </a:lnTo>
                <a:lnTo>
                  <a:pt x="421372" y="328684"/>
                </a:lnTo>
                <a:lnTo>
                  <a:pt x="467784" y="339757"/>
                </a:lnTo>
                <a:lnTo>
                  <a:pt x="492846" y="341141"/>
                </a:lnTo>
                <a:lnTo>
                  <a:pt x="517878" y="339757"/>
                </a:lnTo>
                <a:lnTo>
                  <a:pt x="564054" y="328684"/>
                </a:lnTo>
                <a:lnTo>
                  <a:pt x="604606" y="306891"/>
                </a:lnTo>
                <a:lnTo>
                  <a:pt x="636883" y="276500"/>
                </a:lnTo>
                <a:lnTo>
                  <a:pt x="637152" y="276117"/>
                </a:lnTo>
                <a:lnTo>
                  <a:pt x="492846" y="276117"/>
                </a:lnTo>
                <a:lnTo>
                  <a:pt x="478592" y="275292"/>
                </a:lnTo>
                <a:lnTo>
                  <a:pt x="440072" y="262923"/>
                </a:lnTo>
                <a:lnTo>
                  <a:pt x="410299" y="236596"/>
                </a:lnTo>
                <a:lnTo>
                  <a:pt x="392953" y="199548"/>
                </a:lnTo>
                <a:lnTo>
                  <a:pt x="389655" y="170570"/>
                </a:lnTo>
                <a:lnTo>
                  <a:pt x="390480" y="155669"/>
                </a:lnTo>
                <a:lnTo>
                  <a:pt x="402848" y="115912"/>
                </a:lnTo>
                <a:lnTo>
                  <a:pt x="428911" y="85962"/>
                </a:lnTo>
                <a:lnTo>
                  <a:pt x="465045" y="68440"/>
                </a:lnTo>
                <a:lnTo>
                  <a:pt x="492846" y="65024"/>
                </a:lnTo>
                <a:lnTo>
                  <a:pt x="636991" y="65024"/>
                </a:lnTo>
                <a:lnTo>
                  <a:pt x="621834" y="48532"/>
                </a:lnTo>
                <a:lnTo>
                  <a:pt x="585199" y="22145"/>
                </a:lnTo>
                <a:lnTo>
                  <a:pt x="541614" y="5536"/>
                </a:lnTo>
                <a:lnTo>
                  <a:pt x="517878" y="1384"/>
                </a:lnTo>
                <a:lnTo>
                  <a:pt x="492846" y="0"/>
                </a:lnTo>
                <a:close/>
              </a:path>
              <a:path w="2806700" h="341629">
                <a:moveTo>
                  <a:pt x="636964" y="65024"/>
                </a:moveTo>
                <a:lnTo>
                  <a:pt x="492846" y="65024"/>
                </a:lnTo>
                <a:lnTo>
                  <a:pt x="507099" y="65878"/>
                </a:lnTo>
                <a:lnTo>
                  <a:pt x="520646" y="68440"/>
                </a:lnTo>
                <a:lnTo>
                  <a:pt x="556751" y="85962"/>
                </a:lnTo>
                <a:lnTo>
                  <a:pt x="582372" y="115912"/>
                </a:lnTo>
                <a:lnTo>
                  <a:pt x="595182" y="155669"/>
                </a:lnTo>
                <a:lnTo>
                  <a:pt x="596036" y="170570"/>
                </a:lnTo>
                <a:lnTo>
                  <a:pt x="595182" y="185472"/>
                </a:lnTo>
                <a:lnTo>
                  <a:pt x="582372" y="225228"/>
                </a:lnTo>
                <a:lnTo>
                  <a:pt x="556751" y="255443"/>
                </a:lnTo>
                <a:lnTo>
                  <a:pt x="520646" y="272818"/>
                </a:lnTo>
                <a:lnTo>
                  <a:pt x="492846" y="276117"/>
                </a:lnTo>
                <a:lnTo>
                  <a:pt x="637152" y="276117"/>
                </a:lnTo>
                <a:lnTo>
                  <a:pt x="660059" y="238068"/>
                </a:lnTo>
                <a:lnTo>
                  <a:pt x="671839" y="194248"/>
                </a:lnTo>
                <a:lnTo>
                  <a:pt x="673311" y="170570"/>
                </a:lnTo>
                <a:lnTo>
                  <a:pt x="671839" y="146922"/>
                </a:lnTo>
                <a:lnTo>
                  <a:pt x="667422" y="124511"/>
                </a:lnTo>
                <a:lnTo>
                  <a:pt x="660059" y="103337"/>
                </a:lnTo>
                <a:lnTo>
                  <a:pt x="649752" y="83400"/>
                </a:lnTo>
                <a:lnTo>
                  <a:pt x="636964" y="65024"/>
                </a:lnTo>
                <a:close/>
              </a:path>
              <a:path w="2806700" h="341629">
                <a:moveTo>
                  <a:pt x="808447" y="5654"/>
                </a:moveTo>
                <a:lnTo>
                  <a:pt x="732114" y="5654"/>
                </a:lnTo>
                <a:lnTo>
                  <a:pt x="732114" y="335487"/>
                </a:lnTo>
                <a:lnTo>
                  <a:pt x="808447" y="335487"/>
                </a:lnTo>
                <a:lnTo>
                  <a:pt x="808447" y="200255"/>
                </a:lnTo>
                <a:lnTo>
                  <a:pt x="1034618" y="200255"/>
                </a:lnTo>
                <a:lnTo>
                  <a:pt x="1034618" y="135702"/>
                </a:lnTo>
                <a:lnTo>
                  <a:pt x="808447" y="135702"/>
                </a:lnTo>
                <a:lnTo>
                  <a:pt x="808447" y="5654"/>
                </a:lnTo>
                <a:close/>
              </a:path>
              <a:path w="2806700" h="341629">
                <a:moveTo>
                  <a:pt x="1034618" y="200255"/>
                </a:moveTo>
                <a:lnTo>
                  <a:pt x="958286" y="200255"/>
                </a:lnTo>
                <a:lnTo>
                  <a:pt x="958286" y="335487"/>
                </a:lnTo>
                <a:lnTo>
                  <a:pt x="1034618" y="335487"/>
                </a:lnTo>
                <a:lnTo>
                  <a:pt x="1034618" y="200255"/>
                </a:lnTo>
                <a:close/>
              </a:path>
              <a:path w="2806700" h="341629">
                <a:moveTo>
                  <a:pt x="1034618" y="5654"/>
                </a:moveTo>
                <a:lnTo>
                  <a:pt x="958286" y="5654"/>
                </a:lnTo>
                <a:lnTo>
                  <a:pt x="958286" y="135702"/>
                </a:lnTo>
                <a:lnTo>
                  <a:pt x="1034618" y="135702"/>
                </a:lnTo>
                <a:lnTo>
                  <a:pt x="1034618" y="5654"/>
                </a:lnTo>
                <a:close/>
              </a:path>
              <a:path w="2806700" h="341629">
                <a:moveTo>
                  <a:pt x="1263797" y="67851"/>
                </a:moveTo>
                <a:lnTo>
                  <a:pt x="1188407" y="67851"/>
                </a:lnTo>
                <a:lnTo>
                  <a:pt x="1188407" y="335487"/>
                </a:lnTo>
                <a:lnTo>
                  <a:pt x="1263797" y="335487"/>
                </a:lnTo>
                <a:lnTo>
                  <a:pt x="1263797" y="67851"/>
                </a:lnTo>
                <a:close/>
              </a:path>
              <a:path w="2806700" h="341629">
                <a:moveTo>
                  <a:pt x="1369344" y="5654"/>
                </a:moveTo>
                <a:lnTo>
                  <a:pt x="1083331" y="5654"/>
                </a:lnTo>
                <a:lnTo>
                  <a:pt x="1083331" y="67851"/>
                </a:lnTo>
                <a:lnTo>
                  <a:pt x="1369344" y="67851"/>
                </a:lnTo>
                <a:lnTo>
                  <a:pt x="1369344" y="5654"/>
                </a:lnTo>
                <a:close/>
              </a:path>
              <a:path w="2806700" h="341629">
                <a:moveTo>
                  <a:pt x="1560043" y="5654"/>
                </a:moveTo>
                <a:lnTo>
                  <a:pt x="1417272" y="5654"/>
                </a:lnTo>
                <a:lnTo>
                  <a:pt x="1417272" y="335487"/>
                </a:lnTo>
                <a:lnTo>
                  <a:pt x="1493605" y="335487"/>
                </a:lnTo>
                <a:lnTo>
                  <a:pt x="1493605" y="244547"/>
                </a:lnTo>
                <a:lnTo>
                  <a:pt x="1560043" y="244547"/>
                </a:lnTo>
                <a:lnTo>
                  <a:pt x="1600919" y="241013"/>
                </a:lnTo>
                <a:lnTo>
                  <a:pt x="1651218" y="222342"/>
                </a:lnTo>
                <a:lnTo>
                  <a:pt x="1685851" y="188947"/>
                </a:lnTo>
                <a:lnTo>
                  <a:pt x="1689388" y="182350"/>
                </a:lnTo>
                <a:lnTo>
                  <a:pt x="1493605" y="182350"/>
                </a:lnTo>
                <a:lnTo>
                  <a:pt x="1493605" y="67851"/>
                </a:lnTo>
                <a:lnTo>
                  <a:pt x="1689176" y="67851"/>
                </a:lnTo>
                <a:lnTo>
                  <a:pt x="1685851" y="61725"/>
                </a:lnTo>
                <a:lnTo>
                  <a:pt x="1651218" y="28330"/>
                </a:lnTo>
                <a:lnTo>
                  <a:pt x="1600919" y="9305"/>
                </a:lnTo>
                <a:lnTo>
                  <a:pt x="1581217" y="6567"/>
                </a:lnTo>
                <a:lnTo>
                  <a:pt x="1560043" y="5654"/>
                </a:lnTo>
                <a:close/>
              </a:path>
              <a:path w="2806700" h="341629">
                <a:moveTo>
                  <a:pt x="1689176" y="67851"/>
                </a:moveTo>
                <a:lnTo>
                  <a:pt x="1555802" y="67851"/>
                </a:lnTo>
                <a:lnTo>
                  <a:pt x="1571970" y="68793"/>
                </a:lnTo>
                <a:lnTo>
                  <a:pt x="1586076" y="71620"/>
                </a:lnTo>
                <a:lnTo>
                  <a:pt x="1621533" y="100834"/>
                </a:lnTo>
                <a:lnTo>
                  <a:pt x="1626009" y="125336"/>
                </a:lnTo>
                <a:lnTo>
                  <a:pt x="1624890" y="138235"/>
                </a:lnTo>
                <a:lnTo>
                  <a:pt x="1598121" y="174134"/>
                </a:lnTo>
                <a:lnTo>
                  <a:pt x="1555802" y="182350"/>
                </a:lnTo>
                <a:lnTo>
                  <a:pt x="1689388" y="182350"/>
                </a:lnTo>
                <a:lnTo>
                  <a:pt x="1693478" y="174723"/>
                </a:lnTo>
                <a:lnTo>
                  <a:pt x="1698905" y="159438"/>
                </a:lnTo>
                <a:lnTo>
                  <a:pt x="1702195" y="142917"/>
                </a:lnTo>
                <a:lnTo>
                  <a:pt x="1703284" y="125336"/>
                </a:lnTo>
                <a:lnTo>
                  <a:pt x="1702195" y="107578"/>
                </a:lnTo>
                <a:lnTo>
                  <a:pt x="1698926" y="91057"/>
                </a:lnTo>
                <a:lnTo>
                  <a:pt x="1693478" y="75773"/>
                </a:lnTo>
                <a:lnTo>
                  <a:pt x="1689176" y="67851"/>
                </a:lnTo>
                <a:close/>
              </a:path>
              <a:path w="2806700" h="341629">
                <a:moveTo>
                  <a:pt x="1915618" y="0"/>
                </a:moveTo>
                <a:lnTo>
                  <a:pt x="1866732" y="5536"/>
                </a:lnTo>
                <a:lnTo>
                  <a:pt x="1822794" y="22145"/>
                </a:lnTo>
                <a:lnTo>
                  <a:pt x="1786159" y="48532"/>
                </a:lnTo>
                <a:lnTo>
                  <a:pt x="1758241" y="83400"/>
                </a:lnTo>
                <a:lnTo>
                  <a:pt x="1740925" y="124511"/>
                </a:lnTo>
                <a:lnTo>
                  <a:pt x="1735152" y="170570"/>
                </a:lnTo>
                <a:lnTo>
                  <a:pt x="1736595" y="194248"/>
                </a:lnTo>
                <a:lnTo>
                  <a:pt x="1748140" y="238068"/>
                </a:lnTo>
                <a:lnTo>
                  <a:pt x="1771110" y="276500"/>
                </a:lnTo>
                <a:lnTo>
                  <a:pt x="1803387" y="306891"/>
                </a:lnTo>
                <a:lnTo>
                  <a:pt x="1844145" y="328684"/>
                </a:lnTo>
                <a:lnTo>
                  <a:pt x="1890557" y="339757"/>
                </a:lnTo>
                <a:lnTo>
                  <a:pt x="1915618" y="341141"/>
                </a:lnTo>
                <a:lnTo>
                  <a:pt x="1940650" y="339757"/>
                </a:lnTo>
                <a:lnTo>
                  <a:pt x="1986827" y="328684"/>
                </a:lnTo>
                <a:lnTo>
                  <a:pt x="2027378" y="306891"/>
                </a:lnTo>
                <a:lnTo>
                  <a:pt x="2059655" y="276500"/>
                </a:lnTo>
                <a:lnTo>
                  <a:pt x="2059924" y="276117"/>
                </a:lnTo>
                <a:lnTo>
                  <a:pt x="1915618" y="276117"/>
                </a:lnTo>
                <a:lnTo>
                  <a:pt x="1901365" y="275292"/>
                </a:lnTo>
                <a:lnTo>
                  <a:pt x="1862845" y="262923"/>
                </a:lnTo>
                <a:lnTo>
                  <a:pt x="1833072" y="236596"/>
                </a:lnTo>
                <a:lnTo>
                  <a:pt x="1815726" y="199548"/>
                </a:lnTo>
                <a:lnTo>
                  <a:pt x="1812428" y="170570"/>
                </a:lnTo>
                <a:lnTo>
                  <a:pt x="1813252" y="155669"/>
                </a:lnTo>
                <a:lnTo>
                  <a:pt x="1825621" y="115912"/>
                </a:lnTo>
                <a:lnTo>
                  <a:pt x="1851684" y="85962"/>
                </a:lnTo>
                <a:lnTo>
                  <a:pt x="1887818" y="68440"/>
                </a:lnTo>
                <a:lnTo>
                  <a:pt x="1915618" y="65024"/>
                </a:lnTo>
                <a:lnTo>
                  <a:pt x="2059763" y="65024"/>
                </a:lnTo>
                <a:lnTo>
                  <a:pt x="2044606" y="48532"/>
                </a:lnTo>
                <a:lnTo>
                  <a:pt x="2007971" y="22145"/>
                </a:lnTo>
                <a:lnTo>
                  <a:pt x="1964386" y="5536"/>
                </a:lnTo>
                <a:lnTo>
                  <a:pt x="1940650" y="1384"/>
                </a:lnTo>
                <a:lnTo>
                  <a:pt x="1915618" y="0"/>
                </a:lnTo>
                <a:close/>
              </a:path>
              <a:path w="2806700" h="341629">
                <a:moveTo>
                  <a:pt x="2059737" y="65024"/>
                </a:moveTo>
                <a:lnTo>
                  <a:pt x="1915618" y="65024"/>
                </a:lnTo>
                <a:lnTo>
                  <a:pt x="1929872" y="65878"/>
                </a:lnTo>
                <a:lnTo>
                  <a:pt x="1943418" y="68440"/>
                </a:lnTo>
                <a:lnTo>
                  <a:pt x="1979523" y="85962"/>
                </a:lnTo>
                <a:lnTo>
                  <a:pt x="2005144" y="115912"/>
                </a:lnTo>
                <a:lnTo>
                  <a:pt x="2017955" y="155669"/>
                </a:lnTo>
                <a:lnTo>
                  <a:pt x="2018809" y="170570"/>
                </a:lnTo>
                <a:lnTo>
                  <a:pt x="2017955" y="185472"/>
                </a:lnTo>
                <a:lnTo>
                  <a:pt x="2005144" y="225228"/>
                </a:lnTo>
                <a:lnTo>
                  <a:pt x="1979523" y="255443"/>
                </a:lnTo>
                <a:lnTo>
                  <a:pt x="1943418" y="272818"/>
                </a:lnTo>
                <a:lnTo>
                  <a:pt x="1915618" y="276117"/>
                </a:lnTo>
                <a:lnTo>
                  <a:pt x="2059924" y="276117"/>
                </a:lnTo>
                <a:lnTo>
                  <a:pt x="2082832" y="238068"/>
                </a:lnTo>
                <a:lnTo>
                  <a:pt x="2094611" y="194248"/>
                </a:lnTo>
                <a:lnTo>
                  <a:pt x="2096084" y="170570"/>
                </a:lnTo>
                <a:lnTo>
                  <a:pt x="2094611" y="146922"/>
                </a:lnTo>
                <a:lnTo>
                  <a:pt x="2090194" y="124511"/>
                </a:lnTo>
                <a:lnTo>
                  <a:pt x="2082832" y="103337"/>
                </a:lnTo>
                <a:lnTo>
                  <a:pt x="2072524" y="83400"/>
                </a:lnTo>
                <a:lnTo>
                  <a:pt x="2059737" y="65024"/>
                </a:lnTo>
                <a:close/>
              </a:path>
              <a:path w="2806700" h="341629">
                <a:moveTo>
                  <a:pt x="2115999" y="270934"/>
                </a:moveTo>
                <a:lnTo>
                  <a:pt x="2111330" y="334898"/>
                </a:lnTo>
                <a:lnTo>
                  <a:pt x="2111287" y="335487"/>
                </a:lnTo>
                <a:lnTo>
                  <a:pt x="2121948" y="337754"/>
                </a:lnTo>
                <a:lnTo>
                  <a:pt x="2131784" y="339374"/>
                </a:lnTo>
                <a:lnTo>
                  <a:pt x="2140795" y="340346"/>
                </a:lnTo>
                <a:lnTo>
                  <a:pt x="2148982" y="340670"/>
                </a:lnTo>
                <a:lnTo>
                  <a:pt x="2166770" y="339227"/>
                </a:lnTo>
                <a:lnTo>
                  <a:pt x="2207410" y="317581"/>
                </a:lnTo>
                <a:lnTo>
                  <a:pt x="2231680" y="272818"/>
                </a:lnTo>
                <a:lnTo>
                  <a:pt x="2124637" y="272818"/>
                </a:lnTo>
                <a:lnTo>
                  <a:pt x="2120083" y="272190"/>
                </a:lnTo>
                <a:lnTo>
                  <a:pt x="2115999" y="270934"/>
                </a:lnTo>
                <a:close/>
              </a:path>
              <a:path w="2806700" h="341629">
                <a:moveTo>
                  <a:pt x="2439706" y="67851"/>
                </a:moveTo>
                <a:lnTo>
                  <a:pt x="2364316" y="67851"/>
                </a:lnTo>
                <a:lnTo>
                  <a:pt x="2364316" y="335487"/>
                </a:lnTo>
                <a:lnTo>
                  <a:pt x="2439706" y="335487"/>
                </a:lnTo>
                <a:lnTo>
                  <a:pt x="2439706" y="67851"/>
                </a:lnTo>
                <a:close/>
              </a:path>
              <a:path w="2806700" h="341629">
                <a:moveTo>
                  <a:pt x="2439706" y="5654"/>
                </a:moveTo>
                <a:lnTo>
                  <a:pt x="2186206" y="5654"/>
                </a:lnTo>
                <a:lnTo>
                  <a:pt x="2181594" y="136645"/>
                </a:lnTo>
                <a:lnTo>
                  <a:pt x="2181494" y="139472"/>
                </a:lnTo>
                <a:lnTo>
                  <a:pt x="2176665" y="199195"/>
                </a:lnTo>
                <a:lnTo>
                  <a:pt x="2167830" y="240778"/>
                </a:lnTo>
                <a:lnTo>
                  <a:pt x="2142090" y="270934"/>
                </a:lnTo>
                <a:lnTo>
                  <a:pt x="2141554" y="270934"/>
                </a:lnTo>
                <a:lnTo>
                  <a:pt x="2129663" y="272818"/>
                </a:lnTo>
                <a:lnTo>
                  <a:pt x="2231680" y="272818"/>
                </a:lnTo>
                <a:lnTo>
                  <a:pt x="2232324" y="271110"/>
                </a:lnTo>
                <a:lnTo>
                  <a:pt x="2241630" y="227113"/>
                </a:lnTo>
                <a:lnTo>
                  <a:pt x="2247164" y="171601"/>
                </a:lnTo>
                <a:lnTo>
                  <a:pt x="2251230" y="67851"/>
                </a:lnTo>
                <a:lnTo>
                  <a:pt x="2439706" y="67851"/>
                </a:lnTo>
                <a:lnTo>
                  <a:pt x="2439706" y="5654"/>
                </a:lnTo>
                <a:close/>
              </a:path>
              <a:path w="2806700" h="341629">
                <a:moveTo>
                  <a:pt x="2597945" y="5654"/>
                </a:moveTo>
                <a:lnTo>
                  <a:pt x="2522084" y="5654"/>
                </a:lnTo>
                <a:lnTo>
                  <a:pt x="2522084" y="335487"/>
                </a:lnTo>
                <a:lnTo>
                  <a:pt x="2670980" y="335487"/>
                </a:lnTo>
                <a:lnTo>
                  <a:pt x="2701430" y="333661"/>
                </a:lnTo>
                <a:lnTo>
                  <a:pt x="2751376" y="319054"/>
                </a:lnTo>
                <a:lnTo>
                  <a:pt x="2786539" y="289781"/>
                </a:lnTo>
                <a:lnTo>
                  <a:pt x="2792667" y="278944"/>
                </a:lnTo>
                <a:lnTo>
                  <a:pt x="2597945" y="278944"/>
                </a:lnTo>
                <a:lnTo>
                  <a:pt x="2597945" y="170570"/>
                </a:lnTo>
                <a:lnTo>
                  <a:pt x="2796525" y="170570"/>
                </a:lnTo>
                <a:lnTo>
                  <a:pt x="2788394" y="155934"/>
                </a:lnTo>
                <a:lnTo>
                  <a:pt x="2756383" y="129135"/>
                </a:lnTo>
                <a:lnTo>
                  <a:pt x="2710206" y="115706"/>
                </a:lnTo>
                <a:lnTo>
                  <a:pt x="2681817" y="114027"/>
                </a:lnTo>
                <a:lnTo>
                  <a:pt x="2597945" y="114027"/>
                </a:lnTo>
                <a:lnTo>
                  <a:pt x="2597945" y="5654"/>
                </a:lnTo>
                <a:close/>
              </a:path>
              <a:path w="2806700" h="341629">
                <a:moveTo>
                  <a:pt x="2796525" y="170570"/>
                </a:moveTo>
                <a:lnTo>
                  <a:pt x="2666739" y="170570"/>
                </a:lnTo>
                <a:lnTo>
                  <a:pt x="2694362" y="173780"/>
                </a:lnTo>
                <a:lnTo>
                  <a:pt x="2714094" y="183410"/>
                </a:lnTo>
                <a:lnTo>
                  <a:pt x="2725932" y="199460"/>
                </a:lnTo>
                <a:lnTo>
                  <a:pt x="2729878" y="221930"/>
                </a:lnTo>
                <a:lnTo>
                  <a:pt x="2728818" y="235005"/>
                </a:lnTo>
                <a:lnTo>
                  <a:pt x="2703845" y="270728"/>
                </a:lnTo>
                <a:lnTo>
                  <a:pt x="2666739" y="278944"/>
                </a:lnTo>
                <a:lnTo>
                  <a:pt x="2792667" y="278944"/>
                </a:lnTo>
                <a:lnTo>
                  <a:pt x="2797730" y="269991"/>
                </a:lnTo>
                <a:lnTo>
                  <a:pt x="2804444" y="246903"/>
                </a:lnTo>
                <a:lnTo>
                  <a:pt x="2806562" y="221930"/>
                </a:lnTo>
                <a:lnTo>
                  <a:pt x="2806682" y="220516"/>
                </a:lnTo>
                <a:lnTo>
                  <a:pt x="2804650" y="195749"/>
                </a:lnTo>
                <a:lnTo>
                  <a:pt x="2798554" y="174222"/>
                </a:lnTo>
                <a:lnTo>
                  <a:pt x="2796525" y="170570"/>
                </a:lnTo>
                <a:close/>
              </a:path>
            </a:pathLst>
          </a:custGeom>
          <a:solidFill>
            <a:srgbClr val="310D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10093043" y="5345386"/>
            <a:ext cx="2322830" cy="330200"/>
          </a:xfrm>
          <a:custGeom>
            <a:avLst/>
            <a:gdLst/>
            <a:ahLst/>
            <a:cxnLst/>
            <a:rect l="l" t="t" r="r" b="b"/>
            <a:pathLst>
              <a:path w="2322829" h="330200">
                <a:moveTo>
                  <a:pt x="153607" y="0"/>
                </a:moveTo>
                <a:lnTo>
                  <a:pt x="0" y="0"/>
                </a:lnTo>
                <a:lnTo>
                  <a:pt x="0" y="329832"/>
                </a:lnTo>
                <a:lnTo>
                  <a:pt x="162560" y="329832"/>
                </a:lnTo>
                <a:lnTo>
                  <a:pt x="191627" y="328301"/>
                </a:lnTo>
                <a:lnTo>
                  <a:pt x="238981" y="316050"/>
                </a:lnTo>
                <a:lnTo>
                  <a:pt x="271906" y="291872"/>
                </a:lnTo>
                <a:lnTo>
                  <a:pt x="283289" y="273290"/>
                </a:lnTo>
                <a:lnTo>
                  <a:pt x="75861" y="273290"/>
                </a:lnTo>
                <a:lnTo>
                  <a:pt x="75861" y="189889"/>
                </a:lnTo>
                <a:lnTo>
                  <a:pt x="276552" y="189889"/>
                </a:lnTo>
                <a:lnTo>
                  <a:pt x="274703" y="187062"/>
                </a:lnTo>
                <a:lnTo>
                  <a:pt x="265809" y="177638"/>
                </a:lnTo>
                <a:lnTo>
                  <a:pt x="255149" y="169628"/>
                </a:lnTo>
                <a:lnTo>
                  <a:pt x="242721" y="163031"/>
                </a:lnTo>
                <a:lnTo>
                  <a:pt x="228527" y="157848"/>
                </a:lnTo>
                <a:lnTo>
                  <a:pt x="238981" y="151958"/>
                </a:lnTo>
                <a:lnTo>
                  <a:pt x="248199" y="145126"/>
                </a:lnTo>
                <a:lnTo>
                  <a:pt x="256180" y="137351"/>
                </a:lnTo>
                <a:lnTo>
                  <a:pt x="256726" y="136645"/>
                </a:lnTo>
                <a:lnTo>
                  <a:pt x="75861" y="136645"/>
                </a:lnTo>
                <a:lnTo>
                  <a:pt x="75861" y="56542"/>
                </a:lnTo>
                <a:lnTo>
                  <a:pt x="269834" y="56542"/>
                </a:lnTo>
                <a:lnTo>
                  <a:pt x="267164" y="49003"/>
                </a:lnTo>
                <a:lnTo>
                  <a:pt x="225523" y="12457"/>
                </a:lnTo>
                <a:lnTo>
                  <a:pt x="180760" y="1384"/>
                </a:lnTo>
                <a:lnTo>
                  <a:pt x="153607" y="0"/>
                </a:lnTo>
                <a:close/>
              </a:path>
              <a:path w="2322829" h="330200">
                <a:moveTo>
                  <a:pt x="276552" y="189889"/>
                </a:moveTo>
                <a:lnTo>
                  <a:pt x="159733" y="189889"/>
                </a:lnTo>
                <a:lnTo>
                  <a:pt x="183233" y="192451"/>
                </a:lnTo>
                <a:lnTo>
                  <a:pt x="200020" y="200137"/>
                </a:lnTo>
                <a:lnTo>
                  <a:pt x="210091" y="212948"/>
                </a:lnTo>
                <a:lnTo>
                  <a:pt x="213449" y="230883"/>
                </a:lnTo>
                <a:lnTo>
                  <a:pt x="210091" y="249436"/>
                </a:lnTo>
                <a:lnTo>
                  <a:pt x="200020" y="262688"/>
                </a:lnTo>
                <a:lnTo>
                  <a:pt x="183233" y="270639"/>
                </a:lnTo>
                <a:lnTo>
                  <a:pt x="159733" y="273290"/>
                </a:lnTo>
                <a:lnTo>
                  <a:pt x="283289" y="273290"/>
                </a:lnTo>
                <a:lnTo>
                  <a:pt x="288633" y="257711"/>
                </a:lnTo>
                <a:lnTo>
                  <a:pt x="290724" y="237008"/>
                </a:lnTo>
                <a:lnTo>
                  <a:pt x="289722" y="222755"/>
                </a:lnTo>
                <a:lnTo>
                  <a:pt x="286719" y="209679"/>
                </a:lnTo>
                <a:lnTo>
                  <a:pt x="281712" y="197781"/>
                </a:lnTo>
                <a:lnTo>
                  <a:pt x="276552" y="189889"/>
                </a:lnTo>
                <a:close/>
              </a:path>
              <a:path w="2322829" h="330200">
                <a:moveTo>
                  <a:pt x="269834" y="56542"/>
                </a:moveTo>
                <a:lnTo>
                  <a:pt x="147011" y="56542"/>
                </a:lnTo>
                <a:lnTo>
                  <a:pt x="158525" y="57190"/>
                </a:lnTo>
                <a:lnTo>
                  <a:pt x="168568" y="59134"/>
                </a:lnTo>
                <a:lnTo>
                  <a:pt x="196603" y="87494"/>
                </a:lnTo>
                <a:lnTo>
                  <a:pt x="197428" y="96593"/>
                </a:lnTo>
                <a:lnTo>
                  <a:pt x="196633" y="105899"/>
                </a:lnTo>
                <a:lnTo>
                  <a:pt x="168921" y="134171"/>
                </a:lnTo>
                <a:lnTo>
                  <a:pt x="147011" y="136645"/>
                </a:lnTo>
                <a:lnTo>
                  <a:pt x="256726" y="136645"/>
                </a:lnTo>
                <a:lnTo>
                  <a:pt x="274409" y="97182"/>
                </a:lnTo>
                <a:lnTo>
                  <a:pt x="275174" y="85285"/>
                </a:lnTo>
                <a:lnTo>
                  <a:pt x="273269" y="66908"/>
                </a:lnTo>
                <a:lnTo>
                  <a:pt x="273172" y="65966"/>
                </a:lnTo>
                <a:lnTo>
                  <a:pt x="269834" y="56542"/>
                </a:lnTo>
                <a:close/>
              </a:path>
              <a:path w="2322829" h="330200">
                <a:moveTo>
                  <a:pt x="426953" y="0"/>
                </a:moveTo>
                <a:lnTo>
                  <a:pt x="351091" y="0"/>
                </a:lnTo>
                <a:lnTo>
                  <a:pt x="351091" y="329832"/>
                </a:lnTo>
                <a:lnTo>
                  <a:pt x="423183" y="329832"/>
                </a:lnTo>
                <a:lnTo>
                  <a:pt x="507579" y="214862"/>
                </a:lnTo>
                <a:lnTo>
                  <a:pt x="426953" y="214862"/>
                </a:lnTo>
                <a:lnTo>
                  <a:pt x="426953" y="0"/>
                </a:lnTo>
                <a:close/>
              </a:path>
              <a:path w="2322829" h="330200">
                <a:moveTo>
                  <a:pt x="655951" y="115441"/>
                </a:moveTo>
                <a:lnTo>
                  <a:pt x="580561" y="115441"/>
                </a:lnTo>
                <a:lnTo>
                  <a:pt x="580561" y="329832"/>
                </a:lnTo>
                <a:lnTo>
                  <a:pt x="655951" y="329832"/>
                </a:lnTo>
                <a:lnTo>
                  <a:pt x="655951" y="115441"/>
                </a:lnTo>
                <a:close/>
              </a:path>
              <a:path w="2322829" h="330200">
                <a:moveTo>
                  <a:pt x="655951" y="0"/>
                </a:moveTo>
                <a:lnTo>
                  <a:pt x="584330" y="0"/>
                </a:lnTo>
                <a:lnTo>
                  <a:pt x="426953" y="214862"/>
                </a:lnTo>
                <a:lnTo>
                  <a:pt x="507579" y="214862"/>
                </a:lnTo>
                <a:lnTo>
                  <a:pt x="580561" y="115441"/>
                </a:lnTo>
                <a:lnTo>
                  <a:pt x="655951" y="115441"/>
                </a:lnTo>
                <a:lnTo>
                  <a:pt x="655951" y="0"/>
                </a:lnTo>
                <a:close/>
              </a:path>
              <a:path w="2322829" h="330200">
                <a:moveTo>
                  <a:pt x="884614" y="62197"/>
                </a:moveTo>
                <a:lnTo>
                  <a:pt x="809224" y="62197"/>
                </a:lnTo>
                <a:lnTo>
                  <a:pt x="809224" y="329832"/>
                </a:lnTo>
                <a:lnTo>
                  <a:pt x="884614" y="329832"/>
                </a:lnTo>
                <a:lnTo>
                  <a:pt x="884614" y="62197"/>
                </a:lnTo>
                <a:close/>
              </a:path>
              <a:path w="2322829" h="330200">
                <a:moveTo>
                  <a:pt x="990161" y="0"/>
                </a:moveTo>
                <a:lnTo>
                  <a:pt x="704149" y="0"/>
                </a:lnTo>
                <a:lnTo>
                  <a:pt x="704149" y="62197"/>
                </a:lnTo>
                <a:lnTo>
                  <a:pt x="990161" y="62197"/>
                </a:lnTo>
                <a:lnTo>
                  <a:pt x="990161" y="0"/>
                </a:lnTo>
                <a:close/>
              </a:path>
              <a:path w="2322829" h="330200">
                <a:moveTo>
                  <a:pt x="1180860" y="0"/>
                </a:moveTo>
                <a:lnTo>
                  <a:pt x="1038090" y="0"/>
                </a:lnTo>
                <a:lnTo>
                  <a:pt x="1038090" y="329832"/>
                </a:lnTo>
                <a:lnTo>
                  <a:pt x="1114422" y="329832"/>
                </a:lnTo>
                <a:lnTo>
                  <a:pt x="1114422" y="238893"/>
                </a:lnTo>
                <a:lnTo>
                  <a:pt x="1180860" y="238893"/>
                </a:lnTo>
                <a:lnTo>
                  <a:pt x="1221736" y="235359"/>
                </a:lnTo>
                <a:lnTo>
                  <a:pt x="1272035" y="216688"/>
                </a:lnTo>
                <a:lnTo>
                  <a:pt x="1306668" y="183292"/>
                </a:lnTo>
                <a:lnTo>
                  <a:pt x="1310205" y="176696"/>
                </a:lnTo>
                <a:lnTo>
                  <a:pt x="1114422" y="176696"/>
                </a:lnTo>
                <a:lnTo>
                  <a:pt x="1114422" y="62197"/>
                </a:lnTo>
                <a:lnTo>
                  <a:pt x="1309994" y="62197"/>
                </a:lnTo>
                <a:lnTo>
                  <a:pt x="1306668" y="56071"/>
                </a:lnTo>
                <a:lnTo>
                  <a:pt x="1272035" y="22676"/>
                </a:lnTo>
                <a:lnTo>
                  <a:pt x="1221736" y="3651"/>
                </a:lnTo>
                <a:lnTo>
                  <a:pt x="1202034" y="912"/>
                </a:lnTo>
                <a:lnTo>
                  <a:pt x="1180860" y="0"/>
                </a:lnTo>
                <a:close/>
              </a:path>
              <a:path w="2322829" h="330200">
                <a:moveTo>
                  <a:pt x="1543069" y="0"/>
                </a:moveTo>
                <a:lnTo>
                  <a:pt x="1467678" y="0"/>
                </a:lnTo>
                <a:lnTo>
                  <a:pt x="1320667" y="329832"/>
                </a:lnTo>
                <a:lnTo>
                  <a:pt x="1398885" y="329832"/>
                </a:lnTo>
                <a:lnTo>
                  <a:pt x="1428099" y="259154"/>
                </a:lnTo>
                <a:lnTo>
                  <a:pt x="1658948" y="259154"/>
                </a:lnTo>
                <a:lnTo>
                  <a:pt x="1633033" y="201198"/>
                </a:lnTo>
                <a:lnTo>
                  <a:pt x="1452601" y="201198"/>
                </a:lnTo>
                <a:lnTo>
                  <a:pt x="1504903" y="74919"/>
                </a:lnTo>
                <a:lnTo>
                  <a:pt x="1576569" y="74919"/>
                </a:lnTo>
                <a:lnTo>
                  <a:pt x="1543069" y="0"/>
                </a:lnTo>
                <a:close/>
              </a:path>
              <a:path w="2322829" h="330200">
                <a:moveTo>
                  <a:pt x="1658948" y="259154"/>
                </a:moveTo>
                <a:lnTo>
                  <a:pt x="1581235" y="259154"/>
                </a:lnTo>
                <a:lnTo>
                  <a:pt x="1610449" y="329832"/>
                </a:lnTo>
                <a:lnTo>
                  <a:pt x="1690551" y="329832"/>
                </a:lnTo>
                <a:lnTo>
                  <a:pt x="1658948" y="259154"/>
                </a:lnTo>
                <a:close/>
              </a:path>
              <a:path w="2322829" h="330200">
                <a:moveTo>
                  <a:pt x="1864266" y="62197"/>
                </a:moveTo>
                <a:lnTo>
                  <a:pt x="1788875" y="62197"/>
                </a:lnTo>
                <a:lnTo>
                  <a:pt x="1788875" y="329832"/>
                </a:lnTo>
                <a:lnTo>
                  <a:pt x="1864266" y="329832"/>
                </a:lnTo>
                <a:lnTo>
                  <a:pt x="1864266" y="62197"/>
                </a:lnTo>
                <a:close/>
              </a:path>
              <a:path w="2322829" h="330200">
                <a:moveTo>
                  <a:pt x="1576569" y="74919"/>
                </a:moveTo>
                <a:lnTo>
                  <a:pt x="1504903" y="74919"/>
                </a:lnTo>
                <a:lnTo>
                  <a:pt x="1557205" y="201198"/>
                </a:lnTo>
                <a:lnTo>
                  <a:pt x="1633033" y="201198"/>
                </a:lnTo>
                <a:lnTo>
                  <a:pt x="1576569" y="74919"/>
                </a:lnTo>
                <a:close/>
              </a:path>
              <a:path w="2322829" h="330200">
                <a:moveTo>
                  <a:pt x="1309994" y="62197"/>
                </a:moveTo>
                <a:lnTo>
                  <a:pt x="1176619" y="62197"/>
                </a:lnTo>
                <a:lnTo>
                  <a:pt x="1192787" y="63139"/>
                </a:lnTo>
                <a:lnTo>
                  <a:pt x="1206893" y="65966"/>
                </a:lnTo>
                <a:lnTo>
                  <a:pt x="1242350" y="95180"/>
                </a:lnTo>
                <a:lnTo>
                  <a:pt x="1246827" y="119682"/>
                </a:lnTo>
                <a:lnTo>
                  <a:pt x="1245708" y="132581"/>
                </a:lnTo>
                <a:lnTo>
                  <a:pt x="1218938" y="168479"/>
                </a:lnTo>
                <a:lnTo>
                  <a:pt x="1176619" y="176696"/>
                </a:lnTo>
                <a:lnTo>
                  <a:pt x="1310205" y="176696"/>
                </a:lnTo>
                <a:lnTo>
                  <a:pt x="1314295" y="169068"/>
                </a:lnTo>
                <a:lnTo>
                  <a:pt x="1319722" y="153784"/>
                </a:lnTo>
                <a:lnTo>
                  <a:pt x="1323012" y="137263"/>
                </a:lnTo>
                <a:lnTo>
                  <a:pt x="1324102" y="119682"/>
                </a:lnTo>
                <a:lnTo>
                  <a:pt x="1323012" y="101924"/>
                </a:lnTo>
                <a:lnTo>
                  <a:pt x="1319743" y="85403"/>
                </a:lnTo>
                <a:lnTo>
                  <a:pt x="1314295" y="70118"/>
                </a:lnTo>
                <a:lnTo>
                  <a:pt x="1309994" y="62197"/>
                </a:lnTo>
                <a:close/>
              </a:path>
              <a:path w="2322829" h="330200">
                <a:moveTo>
                  <a:pt x="1969812" y="0"/>
                </a:moveTo>
                <a:lnTo>
                  <a:pt x="1683800" y="0"/>
                </a:lnTo>
                <a:lnTo>
                  <a:pt x="1683800" y="62197"/>
                </a:lnTo>
                <a:lnTo>
                  <a:pt x="1969812" y="62197"/>
                </a:lnTo>
                <a:lnTo>
                  <a:pt x="1969812" y="0"/>
                </a:lnTo>
                <a:close/>
              </a:path>
              <a:path w="2322829" h="330200">
                <a:moveTo>
                  <a:pt x="2093603" y="0"/>
                </a:moveTo>
                <a:lnTo>
                  <a:pt x="2017741" y="0"/>
                </a:lnTo>
                <a:lnTo>
                  <a:pt x="2017741" y="329832"/>
                </a:lnTo>
                <a:lnTo>
                  <a:pt x="2089833" y="329832"/>
                </a:lnTo>
                <a:lnTo>
                  <a:pt x="2174229" y="214862"/>
                </a:lnTo>
                <a:lnTo>
                  <a:pt x="2093603" y="214862"/>
                </a:lnTo>
                <a:lnTo>
                  <a:pt x="2093603" y="0"/>
                </a:lnTo>
                <a:close/>
              </a:path>
              <a:path w="2322829" h="330200">
                <a:moveTo>
                  <a:pt x="2322601" y="115441"/>
                </a:moveTo>
                <a:lnTo>
                  <a:pt x="2247211" y="115441"/>
                </a:lnTo>
                <a:lnTo>
                  <a:pt x="2247211" y="329832"/>
                </a:lnTo>
                <a:lnTo>
                  <a:pt x="2322601" y="329832"/>
                </a:lnTo>
                <a:lnTo>
                  <a:pt x="2322601" y="115441"/>
                </a:lnTo>
                <a:close/>
              </a:path>
              <a:path w="2322829" h="330200">
                <a:moveTo>
                  <a:pt x="2322601" y="0"/>
                </a:moveTo>
                <a:lnTo>
                  <a:pt x="2250980" y="0"/>
                </a:lnTo>
                <a:lnTo>
                  <a:pt x="2093603" y="214862"/>
                </a:lnTo>
                <a:lnTo>
                  <a:pt x="2174229" y="214862"/>
                </a:lnTo>
                <a:lnTo>
                  <a:pt x="2247211" y="115441"/>
                </a:lnTo>
                <a:lnTo>
                  <a:pt x="2322601" y="115441"/>
                </a:lnTo>
                <a:lnTo>
                  <a:pt x="2322601" y="0"/>
                </a:lnTo>
                <a:close/>
              </a:path>
            </a:pathLst>
          </a:custGeom>
          <a:solidFill>
            <a:srgbClr val="310D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13684556" y="5345386"/>
            <a:ext cx="4415790" cy="337820"/>
          </a:xfrm>
          <a:custGeom>
            <a:avLst/>
            <a:gdLst/>
            <a:ahLst/>
            <a:cxnLst/>
            <a:rect l="l" t="t" r="r" b="b"/>
            <a:pathLst>
              <a:path w="4415790" h="337820">
                <a:moveTo>
                  <a:pt x="76332" y="0"/>
                </a:moveTo>
                <a:lnTo>
                  <a:pt x="0" y="0"/>
                </a:lnTo>
                <a:lnTo>
                  <a:pt x="0" y="329832"/>
                </a:lnTo>
                <a:lnTo>
                  <a:pt x="76332" y="329832"/>
                </a:lnTo>
                <a:lnTo>
                  <a:pt x="76332" y="194601"/>
                </a:lnTo>
                <a:lnTo>
                  <a:pt x="302503" y="194601"/>
                </a:lnTo>
                <a:lnTo>
                  <a:pt x="302503" y="130048"/>
                </a:lnTo>
                <a:lnTo>
                  <a:pt x="76332" y="130048"/>
                </a:lnTo>
                <a:lnTo>
                  <a:pt x="76332" y="0"/>
                </a:lnTo>
                <a:close/>
              </a:path>
              <a:path w="4415790" h="337820">
                <a:moveTo>
                  <a:pt x="302503" y="194601"/>
                </a:moveTo>
                <a:lnTo>
                  <a:pt x="226171" y="194601"/>
                </a:lnTo>
                <a:lnTo>
                  <a:pt x="226171" y="329832"/>
                </a:lnTo>
                <a:lnTo>
                  <a:pt x="302503" y="329832"/>
                </a:lnTo>
                <a:lnTo>
                  <a:pt x="302503" y="194601"/>
                </a:lnTo>
                <a:close/>
              </a:path>
              <a:path w="4415790" h="337820">
                <a:moveTo>
                  <a:pt x="302503" y="0"/>
                </a:moveTo>
                <a:lnTo>
                  <a:pt x="226171" y="0"/>
                </a:lnTo>
                <a:lnTo>
                  <a:pt x="226171" y="130048"/>
                </a:lnTo>
                <a:lnTo>
                  <a:pt x="302503" y="130048"/>
                </a:lnTo>
                <a:lnTo>
                  <a:pt x="302503" y="0"/>
                </a:lnTo>
                <a:close/>
              </a:path>
              <a:path w="4415790" h="337820">
                <a:moveTo>
                  <a:pt x="570320" y="0"/>
                </a:moveTo>
                <a:lnTo>
                  <a:pt x="494929" y="0"/>
                </a:lnTo>
                <a:lnTo>
                  <a:pt x="347918" y="329832"/>
                </a:lnTo>
                <a:lnTo>
                  <a:pt x="426136" y="329832"/>
                </a:lnTo>
                <a:lnTo>
                  <a:pt x="455349" y="259154"/>
                </a:lnTo>
                <a:lnTo>
                  <a:pt x="686199" y="259154"/>
                </a:lnTo>
                <a:lnTo>
                  <a:pt x="660284" y="201198"/>
                </a:lnTo>
                <a:lnTo>
                  <a:pt x="479851" y="201198"/>
                </a:lnTo>
                <a:lnTo>
                  <a:pt x="532153" y="74919"/>
                </a:lnTo>
                <a:lnTo>
                  <a:pt x="603819" y="74919"/>
                </a:lnTo>
                <a:lnTo>
                  <a:pt x="570320" y="0"/>
                </a:lnTo>
                <a:close/>
              </a:path>
              <a:path w="4415790" h="337820">
                <a:moveTo>
                  <a:pt x="686199" y="259154"/>
                </a:moveTo>
                <a:lnTo>
                  <a:pt x="608486" y="259154"/>
                </a:lnTo>
                <a:lnTo>
                  <a:pt x="637700" y="329832"/>
                </a:lnTo>
                <a:lnTo>
                  <a:pt x="717802" y="329832"/>
                </a:lnTo>
                <a:lnTo>
                  <a:pt x="686199" y="259154"/>
                </a:lnTo>
                <a:close/>
              </a:path>
              <a:path w="4415790" h="337820">
                <a:moveTo>
                  <a:pt x="603819" y="74919"/>
                </a:moveTo>
                <a:lnTo>
                  <a:pt x="532153" y="74919"/>
                </a:lnTo>
                <a:lnTo>
                  <a:pt x="584455" y="201198"/>
                </a:lnTo>
                <a:lnTo>
                  <a:pt x="660284" y="201198"/>
                </a:lnTo>
                <a:lnTo>
                  <a:pt x="603819" y="74919"/>
                </a:lnTo>
                <a:close/>
              </a:path>
              <a:path w="4415790" h="337820">
                <a:moveTo>
                  <a:pt x="734618" y="265279"/>
                </a:moveTo>
                <a:lnTo>
                  <a:pt x="729949" y="329243"/>
                </a:lnTo>
                <a:lnTo>
                  <a:pt x="729906" y="329832"/>
                </a:lnTo>
                <a:lnTo>
                  <a:pt x="740566" y="332100"/>
                </a:lnTo>
                <a:lnTo>
                  <a:pt x="750402" y="333720"/>
                </a:lnTo>
                <a:lnTo>
                  <a:pt x="759414" y="334692"/>
                </a:lnTo>
                <a:lnTo>
                  <a:pt x="767601" y="335015"/>
                </a:lnTo>
                <a:lnTo>
                  <a:pt x="785388" y="333572"/>
                </a:lnTo>
                <a:lnTo>
                  <a:pt x="826028" y="311927"/>
                </a:lnTo>
                <a:lnTo>
                  <a:pt x="850299" y="267164"/>
                </a:lnTo>
                <a:lnTo>
                  <a:pt x="743256" y="267164"/>
                </a:lnTo>
                <a:lnTo>
                  <a:pt x="738701" y="266536"/>
                </a:lnTo>
                <a:lnTo>
                  <a:pt x="734618" y="265279"/>
                </a:lnTo>
                <a:close/>
              </a:path>
              <a:path w="4415790" h="337820">
                <a:moveTo>
                  <a:pt x="1058325" y="62197"/>
                </a:moveTo>
                <a:lnTo>
                  <a:pt x="982935" y="62197"/>
                </a:lnTo>
                <a:lnTo>
                  <a:pt x="982935" y="329832"/>
                </a:lnTo>
                <a:lnTo>
                  <a:pt x="1058325" y="329832"/>
                </a:lnTo>
                <a:lnTo>
                  <a:pt x="1058325" y="62197"/>
                </a:lnTo>
                <a:close/>
              </a:path>
              <a:path w="4415790" h="337820">
                <a:moveTo>
                  <a:pt x="1058325" y="0"/>
                </a:moveTo>
                <a:lnTo>
                  <a:pt x="804825" y="0"/>
                </a:lnTo>
                <a:lnTo>
                  <a:pt x="800213" y="130990"/>
                </a:lnTo>
                <a:lnTo>
                  <a:pt x="800113" y="133817"/>
                </a:lnTo>
                <a:lnTo>
                  <a:pt x="798288" y="164445"/>
                </a:lnTo>
                <a:lnTo>
                  <a:pt x="798199" y="165947"/>
                </a:lnTo>
                <a:lnTo>
                  <a:pt x="795283" y="193541"/>
                </a:lnTo>
                <a:lnTo>
                  <a:pt x="786448" y="235123"/>
                </a:lnTo>
                <a:lnTo>
                  <a:pt x="760709" y="265279"/>
                </a:lnTo>
                <a:lnTo>
                  <a:pt x="760173" y="265279"/>
                </a:lnTo>
                <a:lnTo>
                  <a:pt x="748282" y="267164"/>
                </a:lnTo>
                <a:lnTo>
                  <a:pt x="850299" y="267164"/>
                </a:lnTo>
                <a:lnTo>
                  <a:pt x="850943" y="265456"/>
                </a:lnTo>
                <a:lnTo>
                  <a:pt x="856185" y="245018"/>
                </a:lnTo>
                <a:lnTo>
                  <a:pt x="860249" y="221459"/>
                </a:lnTo>
                <a:lnTo>
                  <a:pt x="863488" y="194601"/>
                </a:lnTo>
                <a:lnTo>
                  <a:pt x="865783" y="165947"/>
                </a:lnTo>
                <a:lnTo>
                  <a:pt x="865903" y="164445"/>
                </a:lnTo>
                <a:lnTo>
                  <a:pt x="867493" y="130990"/>
                </a:lnTo>
                <a:lnTo>
                  <a:pt x="869849" y="62197"/>
                </a:lnTo>
                <a:lnTo>
                  <a:pt x="1058325" y="62197"/>
                </a:lnTo>
                <a:lnTo>
                  <a:pt x="1058325" y="0"/>
                </a:lnTo>
                <a:close/>
              </a:path>
              <a:path w="4415790" h="337820">
                <a:moveTo>
                  <a:pt x="1325880" y="0"/>
                </a:moveTo>
                <a:lnTo>
                  <a:pt x="1250489" y="0"/>
                </a:lnTo>
                <a:lnTo>
                  <a:pt x="1103478" y="329832"/>
                </a:lnTo>
                <a:lnTo>
                  <a:pt x="1181696" y="329832"/>
                </a:lnTo>
                <a:lnTo>
                  <a:pt x="1210910" y="259154"/>
                </a:lnTo>
                <a:lnTo>
                  <a:pt x="1441759" y="259154"/>
                </a:lnTo>
                <a:lnTo>
                  <a:pt x="1415844" y="201198"/>
                </a:lnTo>
                <a:lnTo>
                  <a:pt x="1235411" y="201198"/>
                </a:lnTo>
                <a:lnTo>
                  <a:pt x="1287714" y="74919"/>
                </a:lnTo>
                <a:lnTo>
                  <a:pt x="1359379" y="74919"/>
                </a:lnTo>
                <a:lnTo>
                  <a:pt x="1325880" y="0"/>
                </a:lnTo>
                <a:close/>
              </a:path>
              <a:path w="4415790" h="337820">
                <a:moveTo>
                  <a:pt x="1441759" y="259154"/>
                </a:moveTo>
                <a:lnTo>
                  <a:pt x="1364046" y="259154"/>
                </a:lnTo>
                <a:lnTo>
                  <a:pt x="1393260" y="329832"/>
                </a:lnTo>
                <a:lnTo>
                  <a:pt x="1473362" y="329832"/>
                </a:lnTo>
                <a:lnTo>
                  <a:pt x="1441759" y="259154"/>
                </a:lnTo>
                <a:close/>
              </a:path>
              <a:path w="4415790" h="337820">
                <a:moveTo>
                  <a:pt x="1359379" y="74919"/>
                </a:moveTo>
                <a:lnTo>
                  <a:pt x="1287714" y="74919"/>
                </a:lnTo>
                <a:lnTo>
                  <a:pt x="1340016" y="201198"/>
                </a:lnTo>
                <a:lnTo>
                  <a:pt x="1415844" y="201198"/>
                </a:lnTo>
                <a:lnTo>
                  <a:pt x="1359379" y="74919"/>
                </a:lnTo>
                <a:close/>
              </a:path>
              <a:path w="4415790" h="337820">
                <a:moveTo>
                  <a:pt x="1592964" y="0"/>
                </a:moveTo>
                <a:lnTo>
                  <a:pt x="1517102" y="0"/>
                </a:lnTo>
                <a:lnTo>
                  <a:pt x="1517102" y="329832"/>
                </a:lnTo>
                <a:lnTo>
                  <a:pt x="1952481" y="329832"/>
                </a:lnTo>
                <a:lnTo>
                  <a:pt x="1952481" y="267635"/>
                </a:lnTo>
                <a:lnTo>
                  <a:pt x="1592964" y="267635"/>
                </a:lnTo>
                <a:lnTo>
                  <a:pt x="1592964" y="0"/>
                </a:lnTo>
                <a:close/>
              </a:path>
              <a:path w="4415790" h="337820">
                <a:moveTo>
                  <a:pt x="1772958" y="0"/>
                </a:moveTo>
                <a:lnTo>
                  <a:pt x="1697096" y="0"/>
                </a:lnTo>
                <a:lnTo>
                  <a:pt x="1697096" y="267635"/>
                </a:lnTo>
                <a:lnTo>
                  <a:pt x="1772958" y="267635"/>
                </a:lnTo>
                <a:lnTo>
                  <a:pt x="1772958" y="0"/>
                </a:lnTo>
                <a:close/>
              </a:path>
              <a:path w="4415790" h="337820">
                <a:moveTo>
                  <a:pt x="1952481" y="0"/>
                </a:moveTo>
                <a:lnTo>
                  <a:pt x="1876620" y="0"/>
                </a:lnTo>
                <a:lnTo>
                  <a:pt x="1876620" y="267635"/>
                </a:lnTo>
                <a:lnTo>
                  <a:pt x="1952481" y="267635"/>
                </a:lnTo>
                <a:lnTo>
                  <a:pt x="1952481" y="0"/>
                </a:lnTo>
                <a:close/>
              </a:path>
              <a:path w="4415790" h="337820">
                <a:moveTo>
                  <a:pt x="2331366" y="268107"/>
                </a:moveTo>
                <a:lnTo>
                  <a:pt x="2312990" y="326063"/>
                </a:lnTo>
                <a:lnTo>
                  <a:pt x="2326772" y="331010"/>
                </a:lnTo>
                <a:lnTo>
                  <a:pt x="2340319" y="334544"/>
                </a:lnTo>
                <a:lnTo>
                  <a:pt x="2353630" y="336665"/>
                </a:lnTo>
                <a:lnTo>
                  <a:pt x="2366705" y="337371"/>
                </a:lnTo>
                <a:lnTo>
                  <a:pt x="2383108" y="336164"/>
                </a:lnTo>
                <a:lnTo>
                  <a:pt x="2428431" y="318053"/>
                </a:lnTo>
                <a:lnTo>
                  <a:pt x="2466774" y="278738"/>
                </a:lnTo>
                <a:lnTo>
                  <a:pt x="2469488" y="274232"/>
                </a:lnTo>
                <a:lnTo>
                  <a:pt x="2364349" y="274232"/>
                </a:lnTo>
                <a:lnTo>
                  <a:pt x="2357340" y="273849"/>
                </a:lnTo>
                <a:lnTo>
                  <a:pt x="2349507" y="272701"/>
                </a:lnTo>
                <a:lnTo>
                  <a:pt x="2340848" y="270786"/>
                </a:lnTo>
                <a:lnTo>
                  <a:pt x="2331366" y="268107"/>
                </a:lnTo>
                <a:close/>
              </a:path>
              <a:path w="4415790" h="337820">
                <a:moveTo>
                  <a:pt x="2180846" y="62197"/>
                </a:moveTo>
                <a:lnTo>
                  <a:pt x="2105456" y="62197"/>
                </a:lnTo>
                <a:lnTo>
                  <a:pt x="2105456" y="329832"/>
                </a:lnTo>
                <a:lnTo>
                  <a:pt x="2180846" y="329832"/>
                </a:lnTo>
                <a:lnTo>
                  <a:pt x="2180846" y="62197"/>
                </a:lnTo>
                <a:close/>
              </a:path>
              <a:path w="4415790" h="337820">
                <a:moveTo>
                  <a:pt x="2364820" y="0"/>
                </a:moveTo>
                <a:lnTo>
                  <a:pt x="2286393" y="0"/>
                </a:lnTo>
                <a:lnTo>
                  <a:pt x="2286393" y="5751"/>
                </a:lnTo>
                <a:lnTo>
                  <a:pt x="2413353" y="242191"/>
                </a:lnTo>
                <a:lnTo>
                  <a:pt x="2410526" y="245961"/>
                </a:lnTo>
                <a:lnTo>
                  <a:pt x="2377425" y="272701"/>
                </a:lnTo>
                <a:lnTo>
                  <a:pt x="2377155" y="272701"/>
                </a:lnTo>
                <a:lnTo>
                  <a:pt x="2371085" y="273849"/>
                </a:lnTo>
                <a:lnTo>
                  <a:pt x="2370748" y="273849"/>
                </a:lnTo>
                <a:lnTo>
                  <a:pt x="2364349" y="274232"/>
                </a:lnTo>
                <a:lnTo>
                  <a:pt x="2469488" y="274232"/>
                </a:lnTo>
                <a:lnTo>
                  <a:pt x="2477435" y="261039"/>
                </a:lnTo>
                <a:lnTo>
                  <a:pt x="2522550" y="177167"/>
                </a:lnTo>
                <a:lnTo>
                  <a:pt x="2452462" y="177167"/>
                </a:lnTo>
                <a:lnTo>
                  <a:pt x="2364820" y="0"/>
                </a:lnTo>
                <a:close/>
              </a:path>
              <a:path w="4415790" h="337820">
                <a:moveTo>
                  <a:pt x="2617849" y="0"/>
                </a:moveTo>
                <a:lnTo>
                  <a:pt x="2542930" y="0"/>
                </a:lnTo>
                <a:lnTo>
                  <a:pt x="2452462" y="177167"/>
                </a:lnTo>
                <a:lnTo>
                  <a:pt x="2522550" y="177167"/>
                </a:lnTo>
                <a:lnTo>
                  <a:pt x="2617849" y="0"/>
                </a:lnTo>
                <a:close/>
              </a:path>
              <a:path w="4415790" h="337820">
                <a:moveTo>
                  <a:pt x="2283304" y="0"/>
                </a:moveTo>
                <a:lnTo>
                  <a:pt x="2000381" y="0"/>
                </a:lnTo>
                <a:lnTo>
                  <a:pt x="2000381" y="62197"/>
                </a:lnTo>
                <a:lnTo>
                  <a:pt x="2286393" y="62197"/>
                </a:lnTo>
                <a:lnTo>
                  <a:pt x="2286393" y="5751"/>
                </a:lnTo>
                <a:lnTo>
                  <a:pt x="2283304" y="0"/>
                </a:lnTo>
                <a:close/>
              </a:path>
              <a:path w="4415790" h="337820">
                <a:moveTo>
                  <a:pt x="2286393" y="0"/>
                </a:moveTo>
                <a:lnTo>
                  <a:pt x="2283304" y="0"/>
                </a:lnTo>
                <a:lnTo>
                  <a:pt x="2286393" y="5751"/>
                </a:lnTo>
                <a:lnTo>
                  <a:pt x="2286393" y="0"/>
                </a:lnTo>
                <a:close/>
              </a:path>
              <a:path w="4415790" h="337820">
                <a:moveTo>
                  <a:pt x="2807731" y="0"/>
                </a:moveTo>
                <a:lnTo>
                  <a:pt x="2654124" y="0"/>
                </a:lnTo>
                <a:lnTo>
                  <a:pt x="2654124" y="329832"/>
                </a:lnTo>
                <a:lnTo>
                  <a:pt x="2816684" y="329832"/>
                </a:lnTo>
                <a:lnTo>
                  <a:pt x="2845751" y="328301"/>
                </a:lnTo>
                <a:lnTo>
                  <a:pt x="2893105" y="316050"/>
                </a:lnTo>
                <a:lnTo>
                  <a:pt x="2926030" y="291872"/>
                </a:lnTo>
                <a:lnTo>
                  <a:pt x="2937413" y="273290"/>
                </a:lnTo>
                <a:lnTo>
                  <a:pt x="2729985" y="273290"/>
                </a:lnTo>
                <a:lnTo>
                  <a:pt x="2729985" y="189889"/>
                </a:lnTo>
                <a:lnTo>
                  <a:pt x="2930676" y="189889"/>
                </a:lnTo>
                <a:lnTo>
                  <a:pt x="2928827" y="187062"/>
                </a:lnTo>
                <a:lnTo>
                  <a:pt x="2919933" y="177638"/>
                </a:lnTo>
                <a:lnTo>
                  <a:pt x="2909273" y="169628"/>
                </a:lnTo>
                <a:lnTo>
                  <a:pt x="2896845" y="163031"/>
                </a:lnTo>
                <a:lnTo>
                  <a:pt x="2882651" y="157848"/>
                </a:lnTo>
                <a:lnTo>
                  <a:pt x="2893105" y="151958"/>
                </a:lnTo>
                <a:lnTo>
                  <a:pt x="2902323" y="145126"/>
                </a:lnTo>
                <a:lnTo>
                  <a:pt x="2910303" y="137351"/>
                </a:lnTo>
                <a:lnTo>
                  <a:pt x="2910850" y="136645"/>
                </a:lnTo>
                <a:lnTo>
                  <a:pt x="2729985" y="136645"/>
                </a:lnTo>
                <a:lnTo>
                  <a:pt x="2729985" y="56542"/>
                </a:lnTo>
                <a:lnTo>
                  <a:pt x="2923958" y="56542"/>
                </a:lnTo>
                <a:lnTo>
                  <a:pt x="2921288" y="49003"/>
                </a:lnTo>
                <a:lnTo>
                  <a:pt x="2879647" y="12457"/>
                </a:lnTo>
                <a:lnTo>
                  <a:pt x="2834884" y="1384"/>
                </a:lnTo>
                <a:lnTo>
                  <a:pt x="2807731" y="0"/>
                </a:lnTo>
                <a:close/>
              </a:path>
              <a:path w="4415790" h="337820">
                <a:moveTo>
                  <a:pt x="2930676" y="189889"/>
                </a:moveTo>
                <a:lnTo>
                  <a:pt x="2813857" y="189889"/>
                </a:lnTo>
                <a:lnTo>
                  <a:pt x="2837358" y="192451"/>
                </a:lnTo>
                <a:lnTo>
                  <a:pt x="2854144" y="200137"/>
                </a:lnTo>
                <a:lnTo>
                  <a:pt x="2864215" y="212948"/>
                </a:lnTo>
                <a:lnTo>
                  <a:pt x="2867572" y="230883"/>
                </a:lnTo>
                <a:lnTo>
                  <a:pt x="2864215" y="249436"/>
                </a:lnTo>
                <a:lnTo>
                  <a:pt x="2854144" y="262688"/>
                </a:lnTo>
                <a:lnTo>
                  <a:pt x="2837358" y="270639"/>
                </a:lnTo>
                <a:lnTo>
                  <a:pt x="2813857" y="273290"/>
                </a:lnTo>
                <a:lnTo>
                  <a:pt x="2937413" y="273290"/>
                </a:lnTo>
                <a:lnTo>
                  <a:pt x="2942757" y="257711"/>
                </a:lnTo>
                <a:lnTo>
                  <a:pt x="2944848" y="237008"/>
                </a:lnTo>
                <a:lnTo>
                  <a:pt x="2943846" y="222755"/>
                </a:lnTo>
                <a:lnTo>
                  <a:pt x="2940842" y="209679"/>
                </a:lnTo>
                <a:lnTo>
                  <a:pt x="2935836" y="197781"/>
                </a:lnTo>
                <a:lnTo>
                  <a:pt x="2930676" y="189889"/>
                </a:lnTo>
                <a:close/>
              </a:path>
              <a:path w="4415790" h="337820">
                <a:moveTo>
                  <a:pt x="2923958" y="56542"/>
                </a:moveTo>
                <a:lnTo>
                  <a:pt x="2801135" y="56542"/>
                </a:lnTo>
                <a:lnTo>
                  <a:pt x="2812649" y="57190"/>
                </a:lnTo>
                <a:lnTo>
                  <a:pt x="2822692" y="59134"/>
                </a:lnTo>
                <a:lnTo>
                  <a:pt x="2850727" y="87494"/>
                </a:lnTo>
                <a:lnTo>
                  <a:pt x="2851552" y="96593"/>
                </a:lnTo>
                <a:lnTo>
                  <a:pt x="2850757" y="105899"/>
                </a:lnTo>
                <a:lnTo>
                  <a:pt x="2823045" y="134171"/>
                </a:lnTo>
                <a:lnTo>
                  <a:pt x="2801135" y="136645"/>
                </a:lnTo>
                <a:lnTo>
                  <a:pt x="2910850" y="136645"/>
                </a:lnTo>
                <a:lnTo>
                  <a:pt x="2928533" y="97182"/>
                </a:lnTo>
                <a:lnTo>
                  <a:pt x="2929298" y="85285"/>
                </a:lnTo>
                <a:lnTo>
                  <a:pt x="2927394" y="66908"/>
                </a:lnTo>
                <a:lnTo>
                  <a:pt x="2927296" y="65966"/>
                </a:lnTo>
                <a:lnTo>
                  <a:pt x="2923958" y="56542"/>
                </a:lnTo>
                <a:close/>
              </a:path>
              <a:path w="4415790" h="337820">
                <a:moveTo>
                  <a:pt x="3190393" y="0"/>
                </a:moveTo>
                <a:lnTo>
                  <a:pt x="3115002" y="0"/>
                </a:lnTo>
                <a:lnTo>
                  <a:pt x="2967991" y="329832"/>
                </a:lnTo>
                <a:lnTo>
                  <a:pt x="3046209" y="329832"/>
                </a:lnTo>
                <a:lnTo>
                  <a:pt x="3075422" y="259154"/>
                </a:lnTo>
                <a:lnTo>
                  <a:pt x="3306272" y="259154"/>
                </a:lnTo>
                <a:lnTo>
                  <a:pt x="3280357" y="201198"/>
                </a:lnTo>
                <a:lnTo>
                  <a:pt x="3099924" y="201198"/>
                </a:lnTo>
                <a:lnTo>
                  <a:pt x="3152226" y="74919"/>
                </a:lnTo>
                <a:lnTo>
                  <a:pt x="3223892" y="74919"/>
                </a:lnTo>
                <a:lnTo>
                  <a:pt x="3190393" y="0"/>
                </a:lnTo>
                <a:close/>
              </a:path>
              <a:path w="4415790" h="337820">
                <a:moveTo>
                  <a:pt x="3306272" y="259154"/>
                </a:moveTo>
                <a:lnTo>
                  <a:pt x="3228559" y="259154"/>
                </a:lnTo>
                <a:lnTo>
                  <a:pt x="3257773" y="329832"/>
                </a:lnTo>
                <a:lnTo>
                  <a:pt x="3337875" y="329832"/>
                </a:lnTo>
                <a:lnTo>
                  <a:pt x="3306272" y="259154"/>
                </a:lnTo>
                <a:close/>
              </a:path>
              <a:path w="4415790" h="337820">
                <a:moveTo>
                  <a:pt x="3223892" y="74919"/>
                </a:moveTo>
                <a:lnTo>
                  <a:pt x="3152226" y="74919"/>
                </a:lnTo>
                <a:lnTo>
                  <a:pt x="3204529" y="201198"/>
                </a:lnTo>
                <a:lnTo>
                  <a:pt x="3280357" y="201198"/>
                </a:lnTo>
                <a:lnTo>
                  <a:pt x="3223892" y="74919"/>
                </a:lnTo>
                <a:close/>
              </a:path>
              <a:path w="4415790" h="337820">
                <a:moveTo>
                  <a:pt x="3457947" y="0"/>
                </a:moveTo>
                <a:lnTo>
                  <a:pt x="3381615" y="0"/>
                </a:lnTo>
                <a:lnTo>
                  <a:pt x="3381615" y="329832"/>
                </a:lnTo>
                <a:lnTo>
                  <a:pt x="3457947" y="329832"/>
                </a:lnTo>
                <a:lnTo>
                  <a:pt x="3457947" y="194601"/>
                </a:lnTo>
                <a:lnTo>
                  <a:pt x="3684119" y="194601"/>
                </a:lnTo>
                <a:lnTo>
                  <a:pt x="3684119" y="130048"/>
                </a:lnTo>
                <a:lnTo>
                  <a:pt x="3457947" y="130048"/>
                </a:lnTo>
                <a:lnTo>
                  <a:pt x="3457947" y="0"/>
                </a:lnTo>
                <a:close/>
              </a:path>
              <a:path w="4415790" h="337820">
                <a:moveTo>
                  <a:pt x="3684119" y="194601"/>
                </a:moveTo>
                <a:lnTo>
                  <a:pt x="3607786" y="194601"/>
                </a:lnTo>
                <a:lnTo>
                  <a:pt x="3607786" y="329832"/>
                </a:lnTo>
                <a:lnTo>
                  <a:pt x="3684119" y="329832"/>
                </a:lnTo>
                <a:lnTo>
                  <a:pt x="3684119" y="194601"/>
                </a:lnTo>
                <a:close/>
              </a:path>
              <a:path w="4415790" h="337820">
                <a:moveTo>
                  <a:pt x="3684119" y="0"/>
                </a:moveTo>
                <a:lnTo>
                  <a:pt x="3607786" y="0"/>
                </a:lnTo>
                <a:lnTo>
                  <a:pt x="3607786" y="130048"/>
                </a:lnTo>
                <a:lnTo>
                  <a:pt x="3684119" y="130048"/>
                </a:lnTo>
                <a:lnTo>
                  <a:pt x="3684119" y="0"/>
                </a:lnTo>
                <a:close/>
              </a:path>
              <a:path w="4415790" h="337820">
                <a:moveTo>
                  <a:pt x="3843090" y="0"/>
                </a:moveTo>
                <a:lnTo>
                  <a:pt x="3766757" y="0"/>
                </a:lnTo>
                <a:lnTo>
                  <a:pt x="3766757" y="329832"/>
                </a:lnTo>
                <a:lnTo>
                  <a:pt x="3843090" y="329832"/>
                </a:lnTo>
                <a:lnTo>
                  <a:pt x="3843090" y="194601"/>
                </a:lnTo>
                <a:lnTo>
                  <a:pt x="4069261" y="194601"/>
                </a:lnTo>
                <a:lnTo>
                  <a:pt x="4069261" y="130048"/>
                </a:lnTo>
                <a:lnTo>
                  <a:pt x="3843090" y="130048"/>
                </a:lnTo>
                <a:lnTo>
                  <a:pt x="3843090" y="0"/>
                </a:lnTo>
                <a:close/>
              </a:path>
              <a:path w="4415790" h="337820">
                <a:moveTo>
                  <a:pt x="4069261" y="194601"/>
                </a:moveTo>
                <a:lnTo>
                  <a:pt x="3992929" y="194601"/>
                </a:lnTo>
                <a:lnTo>
                  <a:pt x="3992929" y="329832"/>
                </a:lnTo>
                <a:lnTo>
                  <a:pt x="4069261" y="329832"/>
                </a:lnTo>
                <a:lnTo>
                  <a:pt x="4069261" y="194601"/>
                </a:lnTo>
                <a:close/>
              </a:path>
              <a:path w="4415790" h="337820">
                <a:moveTo>
                  <a:pt x="4069261" y="0"/>
                </a:moveTo>
                <a:lnTo>
                  <a:pt x="3992929" y="0"/>
                </a:lnTo>
                <a:lnTo>
                  <a:pt x="3992929" y="130048"/>
                </a:lnTo>
                <a:lnTo>
                  <a:pt x="4069261" y="130048"/>
                </a:lnTo>
                <a:lnTo>
                  <a:pt x="4069261" y="0"/>
                </a:lnTo>
                <a:close/>
              </a:path>
              <a:path w="4415790" h="337820">
                <a:moveTo>
                  <a:pt x="4415295" y="0"/>
                </a:moveTo>
                <a:lnTo>
                  <a:pt x="4272996" y="0"/>
                </a:lnTo>
                <a:lnTo>
                  <a:pt x="4252028" y="942"/>
                </a:lnTo>
                <a:lnTo>
                  <a:pt x="4214333" y="8481"/>
                </a:lnTo>
                <a:lnTo>
                  <a:pt x="4169216" y="32983"/>
                </a:lnTo>
                <a:lnTo>
                  <a:pt x="4140503" y="71827"/>
                </a:lnTo>
                <a:lnTo>
                  <a:pt x="4130752" y="122038"/>
                </a:lnTo>
                <a:lnTo>
                  <a:pt x="4130696" y="122980"/>
                </a:lnTo>
                <a:lnTo>
                  <a:pt x="4140768" y="174840"/>
                </a:lnTo>
                <a:lnTo>
                  <a:pt x="4170394" y="213331"/>
                </a:lnTo>
                <a:lnTo>
                  <a:pt x="4199961" y="230411"/>
                </a:lnTo>
                <a:lnTo>
                  <a:pt x="4131167" y="329832"/>
                </a:lnTo>
                <a:lnTo>
                  <a:pt x="4211741" y="329832"/>
                </a:lnTo>
                <a:lnTo>
                  <a:pt x="4270168" y="242191"/>
                </a:lnTo>
                <a:lnTo>
                  <a:pt x="4415295" y="242191"/>
                </a:lnTo>
                <a:lnTo>
                  <a:pt x="4415295" y="181879"/>
                </a:lnTo>
                <a:lnTo>
                  <a:pt x="4272996" y="181879"/>
                </a:lnTo>
                <a:lnTo>
                  <a:pt x="4257947" y="180907"/>
                </a:lnTo>
                <a:lnTo>
                  <a:pt x="4217248" y="157730"/>
                </a:lnTo>
                <a:lnTo>
                  <a:pt x="4208043" y="122980"/>
                </a:lnTo>
                <a:lnTo>
                  <a:pt x="4207971" y="122038"/>
                </a:lnTo>
                <a:lnTo>
                  <a:pt x="4224934" y="77275"/>
                </a:lnTo>
                <a:lnTo>
                  <a:pt x="4274880" y="62197"/>
                </a:lnTo>
                <a:lnTo>
                  <a:pt x="4415295" y="62197"/>
                </a:lnTo>
                <a:lnTo>
                  <a:pt x="4415295" y="0"/>
                </a:lnTo>
                <a:close/>
              </a:path>
              <a:path w="4415790" h="337820">
                <a:moveTo>
                  <a:pt x="4415295" y="242191"/>
                </a:moveTo>
                <a:lnTo>
                  <a:pt x="4339905" y="242191"/>
                </a:lnTo>
                <a:lnTo>
                  <a:pt x="4339905" y="329832"/>
                </a:lnTo>
                <a:lnTo>
                  <a:pt x="4415295" y="329832"/>
                </a:lnTo>
                <a:lnTo>
                  <a:pt x="4415295" y="242191"/>
                </a:lnTo>
                <a:close/>
              </a:path>
              <a:path w="4415790" h="337820">
                <a:moveTo>
                  <a:pt x="4415295" y="62197"/>
                </a:moveTo>
                <a:lnTo>
                  <a:pt x="4339905" y="62197"/>
                </a:lnTo>
                <a:lnTo>
                  <a:pt x="4339905" y="181879"/>
                </a:lnTo>
                <a:lnTo>
                  <a:pt x="4415295" y="181879"/>
                </a:lnTo>
                <a:lnTo>
                  <a:pt x="4415295" y="62197"/>
                </a:lnTo>
                <a:close/>
              </a:path>
            </a:pathLst>
          </a:custGeom>
          <a:solidFill>
            <a:srgbClr val="310D6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" name="object 1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6039" y="5946782"/>
            <a:ext cx="2706473" cy="1578957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05807" y="5973640"/>
            <a:ext cx="2943117" cy="1552099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087860" y="5967724"/>
            <a:ext cx="2411682" cy="981959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645447" y="5937358"/>
            <a:ext cx="2403664" cy="150026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496106" y="3386284"/>
            <a:ext cx="6372225" cy="2049780"/>
          </a:xfrm>
          <a:custGeom>
            <a:avLst/>
            <a:gdLst/>
            <a:ahLst/>
            <a:cxnLst/>
            <a:rect l="l" t="t" r="r" b="b"/>
            <a:pathLst>
              <a:path w="6372225" h="2049779">
                <a:moveTo>
                  <a:pt x="61778" y="549721"/>
                </a:moveTo>
                <a:lnTo>
                  <a:pt x="0" y="694219"/>
                </a:lnTo>
                <a:lnTo>
                  <a:pt x="35470" y="710907"/>
                </a:lnTo>
                <a:lnTo>
                  <a:pt x="71725" y="725370"/>
                </a:lnTo>
                <a:lnTo>
                  <a:pt x="108766" y="737608"/>
                </a:lnTo>
                <a:lnTo>
                  <a:pt x="146592" y="747621"/>
                </a:lnTo>
                <a:lnTo>
                  <a:pt x="185138" y="755409"/>
                </a:lnTo>
                <a:lnTo>
                  <a:pt x="223291" y="760971"/>
                </a:lnTo>
                <a:lnTo>
                  <a:pt x="298420" y="765421"/>
                </a:lnTo>
                <a:lnTo>
                  <a:pt x="344557" y="763785"/>
                </a:lnTo>
                <a:lnTo>
                  <a:pt x="388731" y="758877"/>
                </a:lnTo>
                <a:lnTo>
                  <a:pt x="430942" y="750697"/>
                </a:lnTo>
                <a:lnTo>
                  <a:pt x="471189" y="739244"/>
                </a:lnTo>
                <a:lnTo>
                  <a:pt x="508426" y="724192"/>
                </a:lnTo>
                <a:lnTo>
                  <a:pt x="570728" y="685450"/>
                </a:lnTo>
                <a:lnTo>
                  <a:pt x="615949" y="635517"/>
                </a:lnTo>
                <a:lnTo>
                  <a:pt x="632041" y="601028"/>
                </a:lnTo>
                <a:lnTo>
                  <a:pt x="275384" y="601028"/>
                </a:lnTo>
                <a:lnTo>
                  <a:pt x="248945" y="600243"/>
                </a:lnTo>
                <a:lnTo>
                  <a:pt x="194496" y="593961"/>
                </a:lnTo>
                <a:lnTo>
                  <a:pt x="139131" y="580937"/>
                </a:lnTo>
                <a:lnTo>
                  <a:pt x="86777" y="561566"/>
                </a:lnTo>
                <a:lnTo>
                  <a:pt x="61778" y="549721"/>
                </a:lnTo>
                <a:close/>
              </a:path>
              <a:path w="6372225" h="2049779">
                <a:moveTo>
                  <a:pt x="604308" y="163345"/>
                </a:moveTo>
                <a:lnTo>
                  <a:pt x="275384" y="163345"/>
                </a:lnTo>
                <a:lnTo>
                  <a:pt x="302346" y="164589"/>
                </a:lnTo>
                <a:lnTo>
                  <a:pt x="326691" y="168319"/>
                </a:lnTo>
                <a:lnTo>
                  <a:pt x="367528" y="183240"/>
                </a:lnTo>
                <a:lnTo>
                  <a:pt x="400904" y="220935"/>
                </a:lnTo>
                <a:lnTo>
                  <a:pt x="403129" y="237689"/>
                </a:lnTo>
                <a:lnTo>
                  <a:pt x="401689" y="251104"/>
                </a:lnTo>
                <a:lnTo>
                  <a:pt x="380093" y="282713"/>
                </a:lnTo>
                <a:lnTo>
                  <a:pt x="334937" y="298420"/>
                </a:lnTo>
                <a:lnTo>
                  <a:pt x="315173" y="299467"/>
                </a:lnTo>
                <a:lnTo>
                  <a:pt x="144498" y="299467"/>
                </a:lnTo>
                <a:lnTo>
                  <a:pt x="144498" y="451295"/>
                </a:lnTo>
                <a:lnTo>
                  <a:pt x="331927" y="451295"/>
                </a:lnTo>
                <a:lnTo>
                  <a:pt x="353785" y="452276"/>
                </a:lnTo>
                <a:lnTo>
                  <a:pt x="405223" y="467001"/>
                </a:lnTo>
                <a:lnTo>
                  <a:pt x="430746" y="499984"/>
                </a:lnTo>
                <a:lnTo>
                  <a:pt x="432366" y="514447"/>
                </a:lnTo>
                <a:lnTo>
                  <a:pt x="432447" y="515167"/>
                </a:lnTo>
                <a:lnTo>
                  <a:pt x="407710" y="566409"/>
                </a:lnTo>
                <a:lnTo>
                  <a:pt x="364910" y="588660"/>
                </a:lnTo>
                <a:lnTo>
                  <a:pt x="308367" y="599654"/>
                </a:lnTo>
                <a:lnTo>
                  <a:pt x="275384" y="601028"/>
                </a:lnTo>
                <a:lnTo>
                  <a:pt x="632041" y="601028"/>
                </a:lnTo>
                <a:lnTo>
                  <a:pt x="638985" y="576356"/>
                </a:lnTo>
                <a:lnTo>
                  <a:pt x="641865" y="543438"/>
                </a:lnTo>
                <a:lnTo>
                  <a:pt x="639759" y="515167"/>
                </a:lnTo>
                <a:lnTo>
                  <a:pt x="639705" y="514447"/>
                </a:lnTo>
                <a:lnTo>
                  <a:pt x="622428" y="461569"/>
                </a:lnTo>
                <a:lnTo>
                  <a:pt x="588398" y="416086"/>
                </a:lnTo>
                <a:lnTo>
                  <a:pt x="540755" y="381532"/>
                </a:lnTo>
                <a:lnTo>
                  <a:pt x="512026" y="368575"/>
                </a:lnTo>
                <a:lnTo>
                  <a:pt x="534276" y="356010"/>
                </a:lnTo>
                <a:lnTo>
                  <a:pt x="570925" y="324597"/>
                </a:lnTo>
                <a:lnTo>
                  <a:pt x="597233" y="284677"/>
                </a:lnTo>
                <a:lnTo>
                  <a:pt x="610845" y="238605"/>
                </a:lnTo>
                <a:lnTo>
                  <a:pt x="612546" y="213606"/>
                </a:lnTo>
                <a:lnTo>
                  <a:pt x="609667" y="181735"/>
                </a:lnTo>
                <a:lnTo>
                  <a:pt x="604308" y="163345"/>
                </a:lnTo>
                <a:close/>
              </a:path>
              <a:path w="6372225" h="2049779">
                <a:moveTo>
                  <a:pt x="277478" y="0"/>
                </a:moveTo>
                <a:lnTo>
                  <a:pt x="222275" y="2261"/>
                </a:lnTo>
                <a:lnTo>
                  <a:pt x="168916" y="9046"/>
                </a:lnTo>
                <a:lnTo>
                  <a:pt x="117399" y="20355"/>
                </a:lnTo>
                <a:lnTo>
                  <a:pt x="67725" y="36187"/>
                </a:lnTo>
                <a:lnTo>
                  <a:pt x="19894" y="56542"/>
                </a:lnTo>
                <a:lnTo>
                  <a:pt x="80625" y="213606"/>
                </a:lnTo>
                <a:lnTo>
                  <a:pt x="103988" y="202284"/>
                </a:lnTo>
                <a:lnTo>
                  <a:pt x="128006" y="192402"/>
                </a:lnTo>
                <a:lnTo>
                  <a:pt x="178005" y="176957"/>
                </a:lnTo>
                <a:lnTo>
                  <a:pt x="228003" y="166748"/>
                </a:lnTo>
                <a:lnTo>
                  <a:pt x="275384" y="163345"/>
                </a:lnTo>
                <a:lnTo>
                  <a:pt x="604308" y="163345"/>
                </a:lnTo>
                <a:lnTo>
                  <a:pt x="601028" y="152089"/>
                </a:lnTo>
                <a:lnTo>
                  <a:pt x="566474" y="99473"/>
                </a:lnTo>
                <a:lnTo>
                  <a:pt x="513335" y="57066"/>
                </a:lnTo>
                <a:lnTo>
                  <a:pt x="443965" y="26177"/>
                </a:lnTo>
                <a:lnTo>
                  <a:pt x="404896" y="14724"/>
                </a:lnTo>
                <a:lnTo>
                  <a:pt x="364125" y="6544"/>
                </a:lnTo>
                <a:lnTo>
                  <a:pt x="321652" y="1636"/>
                </a:lnTo>
                <a:lnTo>
                  <a:pt x="277478" y="0"/>
                </a:lnTo>
                <a:close/>
              </a:path>
              <a:path w="6372225" h="2049779">
                <a:moveTo>
                  <a:pt x="1114167" y="2094"/>
                </a:moveTo>
                <a:lnTo>
                  <a:pt x="1057493" y="5169"/>
                </a:lnTo>
                <a:lnTo>
                  <a:pt x="1003699" y="14397"/>
                </a:lnTo>
                <a:lnTo>
                  <a:pt x="952785" y="29776"/>
                </a:lnTo>
                <a:lnTo>
                  <a:pt x="904749" y="51307"/>
                </a:lnTo>
                <a:lnTo>
                  <a:pt x="861099" y="78269"/>
                </a:lnTo>
                <a:lnTo>
                  <a:pt x="822291" y="109944"/>
                </a:lnTo>
                <a:lnTo>
                  <a:pt x="788326" y="146330"/>
                </a:lnTo>
                <a:lnTo>
                  <a:pt x="759204" y="187428"/>
                </a:lnTo>
                <a:lnTo>
                  <a:pt x="736299" y="232257"/>
                </a:lnTo>
                <a:lnTo>
                  <a:pt x="719938" y="279834"/>
                </a:lnTo>
                <a:lnTo>
                  <a:pt x="710122" y="330160"/>
                </a:lnTo>
                <a:lnTo>
                  <a:pt x="706850" y="383234"/>
                </a:lnTo>
                <a:lnTo>
                  <a:pt x="710122" y="436308"/>
                </a:lnTo>
                <a:lnTo>
                  <a:pt x="719938" y="486634"/>
                </a:lnTo>
                <a:lnTo>
                  <a:pt x="736299" y="534211"/>
                </a:lnTo>
                <a:lnTo>
                  <a:pt x="759204" y="579039"/>
                </a:lnTo>
                <a:lnTo>
                  <a:pt x="788326" y="620138"/>
                </a:lnTo>
                <a:lnTo>
                  <a:pt x="822291" y="656524"/>
                </a:lnTo>
                <a:lnTo>
                  <a:pt x="861099" y="688198"/>
                </a:lnTo>
                <a:lnTo>
                  <a:pt x="904749" y="715161"/>
                </a:lnTo>
                <a:lnTo>
                  <a:pt x="952785" y="736692"/>
                </a:lnTo>
                <a:lnTo>
                  <a:pt x="1003699" y="752071"/>
                </a:lnTo>
                <a:lnTo>
                  <a:pt x="1057493" y="761298"/>
                </a:lnTo>
                <a:lnTo>
                  <a:pt x="1114167" y="764374"/>
                </a:lnTo>
                <a:lnTo>
                  <a:pt x="1170775" y="761298"/>
                </a:lnTo>
                <a:lnTo>
                  <a:pt x="1224373" y="752071"/>
                </a:lnTo>
                <a:lnTo>
                  <a:pt x="1274961" y="736692"/>
                </a:lnTo>
                <a:lnTo>
                  <a:pt x="1322538" y="715161"/>
                </a:lnTo>
                <a:lnTo>
                  <a:pt x="1366581" y="688198"/>
                </a:lnTo>
                <a:lnTo>
                  <a:pt x="1405520" y="656524"/>
                </a:lnTo>
                <a:lnTo>
                  <a:pt x="1439354" y="620138"/>
                </a:lnTo>
                <a:lnTo>
                  <a:pt x="1458568" y="592652"/>
                </a:lnTo>
                <a:lnTo>
                  <a:pt x="1114167" y="592652"/>
                </a:lnTo>
                <a:lnTo>
                  <a:pt x="1087074" y="591016"/>
                </a:lnTo>
                <a:lnTo>
                  <a:pt x="1036814" y="577927"/>
                </a:lnTo>
                <a:lnTo>
                  <a:pt x="992312" y="552077"/>
                </a:lnTo>
                <a:lnTo>
                  <a:pt x="956711" y="515429"/>
                </a:lnTo>
                <a:lnTo>
                  <a:pt x="930992" y="468244"/>
                </a:lnTo>
                <a:lnTo>
                  <a:pt x="917903" y="413272"/>
                </a:lnTo>
                <a:lnTo>
                  <a:pt x="916267" y="383234"/>
                </a:lnTo>
                <a:lnTo>
                  <a:pt x="917903" y="353261"/>
                </a:lnTo>
                <a:lnTo>
                  <a:pt x="930992" y="298813"/>
                </a:lnTo>
                <a:lnTo>
                  <a:pt x="956711" y="251628"/>
                </a:lnTo>
                <a:lnTo>
                  <a:pt x="992312" y="214456"/>
                </a:lnTo>
                <a:lnTo>
                  <a:pt x="1036814" y="188541"/>
                </a:lnTo>
                <a:lnTo>
                  <a:pt x="1087074" y="175452"/>
                </a:lnTo>
                <a:lnTo>
                  <a:pt x="1114167" y="173816"/>
                </a:lnTo>
                <a:lnTo>
                  <a:pt x="1458568" y="173816"/>
                </a:lnTo>
                <a:lnTo>
                  <a:pt x="1439354" y="146330"/>
                </a:lnTo>
                <a:lnTo>
                  <a:pt x="1405520" y="109944"/>
                </a:lnTo>
                <a:lnTo>
                  <a:pt x="1366581" y="78269"/>
                </a:lnTo>
                <a:lnTo>
                  <a:pt x="1322538" y="51307"/>
                </a:lnTo>
                <a:lnTo>
                  <a:pt x="1274961" y="29776"/>
                </a:lnTo>
                <a:lnTo>
                  <a:pt x="1224373" y="14397"/>
                </a:lnTo>
                <a:lnTo>
                  <a:pt x="1170775" y="5169"/>
                </a:lnTo>
                <a:lnTo>
                  <a:pt x="1114167" y="2094"/>
                </a:lnTo>
                <a:close/>
              </a:path>
              <a:path w="6372225" h="2049779">
                <a:moveTo>
                  <a:pt x="1458568" y="173816"/>
                </a:moveTo>
                <a:lnTo>
                  <a:pt x="1114167" y="173816"/>
                </a:lnTo>
                <a:lnTo>
                  <a:pt x="1141261" y="175452"/>
                </a:lnTo>
                <a:lnTo>
                  <a:pt x="1167045" y="180361"/>
                </a:lnTo>
                <a:lnTo>
                  <a:pt x="1214688" y="199993"/>
                </a:lnTo>
                <a:lnTo>
                  <a:pt x="1255001" y="231668"/>
                </a:lnTo>
                <a:lnTo>
                  <a:pt x="1285890" y="274337"/>
                </a:lnTo>
                <a:lnTo>
                  <a:pt x="1305523" y="325121"/>
                </a:lnTo>
                <a:lnTo>
                  <a:pt x="1312067" y="383234"/>
                </a:lnTo>
                <a:lnTo>
                  <a:pt x="1310431" y="413272"/>
                </a:lnTo>
                <a:lnTo>
                  <a:pt x="1297342" y="468244"/>
                </a:lnTo>
                <a:lnTo>
                  <a:pt x="1271623" y="515429"/>
                </a:lnTo>
                <a:lnTo>
                  <a:pt x="1236022" y="552077"/>
                </a:lnTo>
                <a:lnTo>
                  <a:pt x="1191521" y="577927"/>
                </a:lnTo>
                <a:lnTo>
                  <a:pt x="1141261" y="591016"/>
                </a:lnTo>
                <a:lnTo>
                  <a:pt x="1114167" y="592652"/>
                </a:lnTo>
                <a:lnTo>
                  <a:pt x="1458568" y="592652"/>
                </a:lnTo>
                <a:lnTo>
                  <a:pt x="1491446" y="534211"/>
                </a:lnTo>
                <a:lnTo>
                  <a:pt x="1508134" y="486634"/>
                </a:lnTo>
                <a:lnTo>
                  <a:pt x="1518147" y="436308"/>
                </a:lnTo>
                <a:lnTo>
                  <a:pt x="1521485" y="383234"/>
                </a:lnTo>
                <a:lnTo>
                  <a:pt x="1518147" y="330160"/>
                </a:lnTo>
                <a:lnTo>
                  <a:pt x="1508134" y="279834"/>
                </a:lnTo>
                <a:lnTo>
                  <a:pt x="1491446" y="232257"/>
                </a:lnTo>
                <a:lnTo>
                  <a:pt x="1468083" y="187428"/>
                </a:lnTo>
                <a:lnTo>
                  <a:pt x="1458568" y="173816"/>
                </a:lnTo>
                <a:close/>
              </a:path>
              <a:path w="6372225" h="2049779">
                <a:moveTo>
                  <a:pt x="1559532" y="580087"/>
                </a:moveTo>
                <a:lnTo>
                  <a:pt x="1548067" y="748930"/>
                </a:lnTo>
                <a:lnTo>
                  <a:pt x="1548013" y="749715"/>
                </a:lnTo>
                <a:lnTo>
                  <a:pt x="1573536" y="755212"/>
                </a:lnTo>
                <a:lnTo>
                  <a:pt x="1597750" y="759139"/>
                </a:lnTo>
                <a:lnTo>
                  <a:pt x="1620655" y="761495"/>
                </a:lnTo>
                <a:lnTo>
                  <a:pt x="1642251" y="762280"/>
                </a:lnTo>
                <a:lnTo>
                  <a:pt x="1684724" y="758942"/>
                </a:lnTo>
                <a:lnTo>
                  <a:pt x="1722092" y="748930"/>
                </a:lnTo>
                <a:lnTo>
                  <a:pt x="1781514" y="708878"/>
                </a:lnTo>
                <a:lnTo>
                  <a:pt x="1823398" y="643435"/>
                </a:lnTo>
                <a:lnTo>
                  <a:pt x="1838842" y="602468"/>
                </a:lnTo>
                <a:lnTo>
                  <a:pt x="1843720" y="583228"/>
                </a:lnTo>
                <a:lnTo>
                  <a:pt x="1587803" y="583228"/>
                </a:lnTo>
                <a:lnTo>
                  <a:pt x="1580539" y="583032"/>
                </a:lnTo>
                <a:lnTo>
                  <a:pt x="1573405" y="582443"/>
                </a:lnTo>
                <a:lnTo>
                  <a:pt x="1566403" y="581461"/>
                </a:lnTo>
                <a:lnTo>
                  <a:pt x="1559532" y="580087"/>
                </a:lnTo>
                <a:close/>
              </a:path>
              <a:path w="6372225" h="2049779">
                <a:moveTo>
                  <a:pt x="2295635" y="181146"/>
                </a:moveTo>
                <a:lnTo>
                  <a:pt x="2091453" y="181146"/>
                </a:lnTo>
                <a:lnTo>
                  <a:pt x="2091453" y="749715"/>
                </a:lnTo>
                <a:lnTo>
                  <a:pt x="2295635" y="749715"/>
                </a:lnTo>
                <a:lnTo>
                  <a:pt x="2295635" y="181146"/>
                </a:lnTo>
                <a:close/>
              </a:path>
              <a:path w="6372225" h="2049779">
                <a:moveTo>
                  <a:pt x="2295635" y="16753"/>
                </a:moveTo>
                <a:lnTo>
                  <a:pt x="1705077" y="16753"/>
                </a:lnTo>
                <a:lnTo>
                  <a:pt x="1694606" y="308891"/>
                </a:lnTo>
                <a:lnTo>
                  <a:pt x="1692643" y="353326"/>
                </a:lnTo>
                <a:lnTo>
                  <a:pt x="1689894" y="393443"/>
                </a:lnTo>
                <a:lnTo>
                  <a:pt x="1682041" y="460718"/>
                </a:lnTo>
                <a:lnTo>
                  <a:pt x="1669476" y="512026"/>
                </a:lnTo>
                <a:lnTo>
                  <a:pt x="1650628" y="550768"/>
                </a:lnTo>
                <a:lnTo>
                  <a:pt x="1607043" y="581199"/>
                </a:lnTo>
                <a:lnTo>
                  <a:pt x="1587803" y="583228"/>
                </a:lnTo>
                <a:lnTo>
                  <a:pt x="1843720" y="583228"/>
                </a:lnTo>
                <a:lnTo>
                  <a:pt x="1858371" y="514288"/>
                </a:lnTo>
                <a:lnTo>
                  <a:pt x="1864863" y="467881"/>
                </a:lnTo>
                <a:lnTo>
                  <a:pt x="1870098" y="416783"/>
                </a:lnTo>
                <a:lnTo>
                  <a:pt x="1874077" y="360994"/>
                </a:lnTo>
                <a:lnTo>
                  <a:pt x="1876799" y="300514"/>
                </a:lnTo>
                <a:lnTo>
                  <a:pt x="1880988" y="181146"/>
                </a:lnTo>
                <a:lnTo>
                  <a:pt x="2295635" y="181146"/>
                </a:lnTo>
                <a:lnTo>
                  <a:pt x="2295635" y="16753"/>
                </a:lnTo>
                <a:close/>
              </a:path>
              <a:path w="6372225" h="2049779">
                <a:moveTo>
                  <a:pt x="2812618" y="2094"/>
                </a:moveTo>
                <a:lnTo>
                  <a:pt x="2755945" y="5169"/>
                </a:lnTo>
                <a:lnTo>
                  <a:pt x="2702150" y="14397"/>
                </a:lnTo>
                <a:lnTo>
                  <a:pt x="2651236" y="29776"/>
                </a:lnTo>
                <a:lnTo>
                  <a:pt x="2603201" y="51307"/>
                </a:lnTo>
                <a:lnTo>
                  <a:pt x="2559550" y="78269"/>
                </a:lnTo>
                <a:lnTo>
                  <a:pt x="2520743" y="109944"/>
                </a:lnTo>
                <a:lnTo>
                  <a:pt x="2486778" y="146330"/>
                </a:lnTo>
                <a:lnTo>
                  <a:pt x="2457655" y="187428"/>
                </a:lnTo>
                <a:lnTo>
                  <a:pt x="2434750" y="232257"/>
                </a:lnTo>
                <a:lnTo>
                  <a:pt x="2418390" y="279834"/>
                </a:lnTo>
                <a:lnTo>
                  <a:pt x="2408573" y="330160"/>
                </a:lnTo>
                <a:lnTo>
                  <a:pt x="2405301" y="383234"/>
                </a:lnTo>
                <a:lnTo>
                  <a:pt x="2408573" y="436308"/>
                </a:lnTo>
                <a:lnTo>
                  <a:pt x="2418390" y="486634"/>
                </a:lnTo>
                <a:lnTo>
                  <a:pt x="2434750" y="534211"/>
                </a:lnTo>
                <a:lnTo>
                  <a:pt x="2457655" y="579039"/>
                </a:lnTo>
                <a:lnTo>
                  <a:pt x="2486778" y="620138"/>
                </a:lnTo>
                <a:lnTo>
                  <a:pt x="2520743" y="656524"/>
                </a:lnTo>
                <a:lnTo>
                  <a:pt x="2559550" y="688198"/>
                </a:lnTo>
                <a:lnTo>
                  <a:pt x="2603201" y="715161"/>
                </a:lnTo>
                <a:lnTo>
                  <a:pt x="2651236" y="736692"/>
                </a:lnTo>
                <a:lnTo>
                  <a:pt x="2702150" y="752071"/>
                </a:lnTo>
                <a:lnTo>
                  <a:pt x="2755945" y="761298"/>
                </a:lnTo>
                <a:lnTo>
                  <a:pt x="2812618" y="764374"/>
                </a:lnTo>
                <a:lnTo>
                  <a:pt x="2869226" y="761298"/>
                </a:lnTo>
                <a:lnTo>
                  <a:pt x="2922824" y="752071"/>
                </a:lnTo>
                <a:lnTo>
                  <a:pt x="2973412" y="736692"/>
                </a:lnTo>
                <a:lnTo>
                  <a:pt x="3020989" y="715161"/>
                </a:lnTo>
                <a:lnTo>
                  <a:pt x="3065032" y="688198"/>
                </a:lnTo>
                <a:lnTo>
                  <a:pt x="3103971" y="656524"/>
                </a:lnTo>
                <a:lnTo>
                  <a:pt x="3137805" y="620138"/>
                </a:lnTo>
                <a:lnTo>
                  <a:pt x="3157019" y="592652"/>
                </a:lnTo>
                <a:lnTo>
                  <a:pt x="2812618" y="592652"/>
                </a:lnTo>
                <a:lnTo>
                  <a:pt x="2785525" y="591016"/>
                </a:lnTo>
                <a:lnTo>
                  <a:pt x="2735265" y="577927"/>
                </a:lnTo>
                <a:lnTo>
                  <a:pt x="2690763" y="552077"/>
                </a:lnTo>
                <a:lnTo>
                  <a:pt x="2655162" y="515429"/>
                </a:lnTo>
                <a:lnTo>
                  <a:pt x="2629443" y="468244"/>
                </a:lnTo>
                <a:lnTo>
                  <a:pt x="2616355" y="413272"/>
                </a:lnTo>
                <a:lnTo>
                  <a:pt x="2614719" y="383234"/>
                </a:lnTo>
                <a:lnTo>
                  <a:pt x="2616355" y="353261"/>
                </a:lnTo>
                <a:lnTo>
                  <a:pt x="2629443" y="298813"/>
                </a:lnTo>
                <a:lnTo>
                  <a:pt x="2655162" y="251628"/>
                </a:lnTo>
                <a:lnTo>
                  <a:pt x="2690763" y="214456"/>
                </a:lnTo>
                <a:lnTo>
                  <a:pt x="2735265" y="188541"/>
                </a:lnTo>
                <a:lnTo>
                  <a:pt x="2785525" y="175452"/>
                </a:lnTo>
                <a:lnTo>
                  <a:pt x="2812618" y="173816"/>
                </a:lnTo>
                <a:lnTo>
                  <a:pt x="3157019" y="173816"/>
                </a:lnTo>
                <a:lnTo>
                  <a:pt x="3137805" y="146330"/>
                </a:lnTo>
                <a:lnTo>
                  <a:pt x="3103971" y="109944"/>
                </a:lnTo>
                <a:lnTo>
                  <a:pt x="3065032" y="78269"/>
                </a:lnTo>
                <a:lnTo>
                  <a:pt x="3020989" y="51307"/>
                </a:lnTo>
                <a:lnTo>
                  <a:pt x="2973412" y="29776"/>
                </a:lnTo>
                <a:lnTo>
                  <a:pt x="2922824" y="14397"/>
                </a:lnTo>
                <a:lnTo>
                  <a:pt x="2869226" y="5169"/>
                </a:lnTo>
                <a:lnTo>
                  <a:pt x="2812618" y="2094"/>
                </a:lnTo>
                <a:close/>
              </a:path>
              <a:path w="6372225" h="2049779">
                <a:moveTo>
                  <a:pt x="3157019" y="173816"/>
                </a:moveTo>
                <a:lnTo>
                  <a:pt x="2812618" y="173816"/>
                </a:lnTo>
                <a:lnTo>
                  <a:pt x="2839712" y="175452"/>
                </a:lnTo>
                <a:lnTo>
                  <a:pt x="2865496" y="180361"/>
                </a:lnTo>
                <a:lnTo>
                  <a:pt x="2913139" y="199993"/>
                </a:lnTo>
                <a:lnTo>
                  <a:pt x="2953452" y="231668"/>
                </a:lnTo>
                <a:lnTo>
                  <a:pt x="2984341" y="274337"/>
                </a:lnTo>
                <a:lnTo>
                  <a:pt x="3003974" y="325121"/>
                </a:lnTo>
                <a:lnTo>
                  <a:pt x="3010518" y="383234"/>
                </a:lnTo>
                <a:lnTo>
                  <a:pt x="3008882" y="413272"/>
                </a:lnTo>
                <a:lnTo>
                  <a:pt x="2995793" y="468244"/>
                </a:lnTo>
                <a:lnTo>
                  <a:pt x="2970074" y="515429"/>
                </a:lnTo>
                <a:lnTo>
                  <a:pt x="2934473" y="552077"/>
                </a:lnTo>
                <a:lnTo>
                  <a:pt x="2889972" y="577927"/>
                </a:lnTo>
                <a:lnTo>
                  <a:pt x="2839712" y="591016"/>
                </a:lnTo>
                <a:lnTo>
                  <a:pt x="2812618" y="592652"/>
                </a:lnTo>
                <a:lnTo>
                  <a:pt x="3157019" y="592652"/>
                </a:lnTo>
                <a:lnTo>
                  <a:pt x="3189898" y="534211"/>
                </a:lnTo>
                <a:lnTo>
                  <a:pt x="3206585" y="486634"/>
                </a:lnTo>
                <a:lnTo>
                  <a:pt x="3216598" y="436308"/>
                </a:lnTo>
                <a:lnTo>
                  <a:pt x="3219936" y="383234"/>
                </a:lnTo>
                <a:lnTo>
                  <a:pt x="3216598" y="330160"/>
                </a:lnTo>
                <a:lnTo>
                  <a:pt x="3206585" y="279834"/>
                </a:lnTo>
                <a:lnTo>
                  <a:pt x="3189898" y="232257"/>
                </a:lnTo>
                <a:lnTo>
                  <a:pt x="3166534" y="187428"/>
                </a:lnTo>
                <a:lnTo>
                  <a:pt x="3157019" y="173816"/>
                </a:lnTo>
                <a:close/>
              </a:path>
              <a:path w="6372225" h="2049779">
                <a:moveTo>
                  <a:pt x="3687044" y="181146"/>
                </a:moveTo>
                <a:lnTo>
                  <a:pt x="3482861" y="181146"/>
                </a:lnTo>
                <a:lnTo>
                  <a:pt x="3482861" y="749715"/>
                </a:lnTo>
                <a:lnTo>
                  <a:pt x="3687044" y="749715"/>
                </a:lnTo>
                <a:lnTo>
                  <a:pt x="3687044" y="181146"/>
                </a:lnTo>
                <a:close/>
              </a:path>
              <a:path w="6372225" h="2049779">
                <a:moveTo>
                  <a:pt x="4424317" y="16753"/>
                </a:moveTo>
                <a:lnTo>
                  <a:pt x="4220134" y="16753"/>
                </a:lnTo>
                <a:lnTo>
                  <a:pt x="3896584" y="749715"/>
                </a:lnTo>
                <a:lnTo>
                  <a:pt x="4108096" y="749715"/>
                </a:lnTo>
                <a:lnTo>
                  <a:pt x="4165686" y="607311"/>
                </a:lnTo>
                <a:lnTo>
                  <a:pt x="4685849" y="607311"/>
                </a:lnTo>
                <a:lnTo>
                  <a:pt x="4618148" y="454436"/>
                </a:lnTo>
                <a:lnTo>
                  <a:pt x="4226417" y="454436"/>
                </a:lnTo>
                <a:lnTo>
                  <a:pt x="4320655" y="219888"/>
                </a:lnTo>
                <a:lnTo>
                  <a:pt x="4514276" y="219888"/>
                </a:lnTo>
                <a:lnTo>
                  <a:pt x="4424317" y="16753"/>
                </a:lnTo>
                <a:close/>
              </a:path>
              <a:path w="6372225" h="2049779">
                <a:moveTo>
                  <a:pt x="4685849" y="607311"/>
                </a:moveTo>
                <a:lnTo>
                  <a:pt x="4475624" y="607311"/>
                </a:lnTo>
                <a:lnTo>
                  <a:pt x="4533214" y="749715"/>
                </a:lnTo>
                <a:lnTo>
                  <a:pt x="4748914" y="749715"/>
                </a:lnTo>
                <a:lnTo>
                  <a:pt x="4685849" y="607311"/>
                </a:lnTo>
                <a:close/>
              </a:path>
              <a:path w="6372225" h="2049779">
                <a:moveTo>
                  <a:pt x="4514276" y="219888"/>
                </a:moveTo>
                <a:lnTo>
                  <a:pt x="4320655" y="219888"/>
                </a:lnTo>
                <a:lnTo>
                  <a:pt x="4414893" y="454436"/>
                </a:lnTo>
                <a:lnTo>
                  <a:pt x="4618148" y="454436"/>
                </a:lnTo>
                <a:lnTo>
                  <a:pt x="4514276" y="219888"/>
                </a:lnTo>
                <a:close/>
              </a:path>
              <a:path w="6372225" h="2049779">
                <a:moveTo>
                  <a:pt x="3911121" y="16753"/>
                </a:moveTo>
                <a:lnTo>
                  <a:pt x="3257737" y="16753"/>
                </a:lnTo>
                <a:lnTo>
                  <a:pt x="3257737" y="181146"/>
                </a:lnTo>
                <a:lnTo>
                  <a:pt x="3911121" y="181146"/>
                </a:lnTo>
                <a:lnTo>
                  <a:pt x="3911121" y="16753"/>
                </a:lnTo>
                <a:close/>
              </a:path>
              <a:path w="6372225" h="2049779">
                <a:moveTo>
                  <a:pt x="415694" y="1153891"/>
                </a:moveTo>
                <a:lnTo>
                  <a:pt x="359544" y="1156967"/>
                </a:lnTo>
                <a:lnTo>
                  <a:pt x="306273" y="1166194"/>
                </a:lnTo>
                <a:lnTo>
                  <a:pt x="255882" y="1181573"/>
                </a:lnTo>
                <a:lnTo>
                  <a:pt x="208370" y="1203104"/>
                </a:lnTo>
                <a:lnTo>
                  <a:pt x="165243" y="1229609"/>
                </a:lnTo>
                <a:lnTo>
                  <a:pt x="126959" y="1260956"/>
                </a:lnTo>
                <a:lnTo>
                  <a:pt x="93518" y="1297146"/>
                </a:lnTo>
                <a:lnTo>
                  <a:pt x="64919" y="1338179"/>
                </a:lnTo>
                <a:lnTo>
                  <a:pt x="42014" y="1383073"/>
                </a:lnTo>
                <a:lnTo>
                  <a:pt x="25653" y="1430846"/>
                </a:lnTo>
                <a:lnTo>
                  <a:pt x="15837" y="1481499"/>
                </a:lnTo>
                <a:lnTo>
                  <a:pt x="12565" y="1535031"/>
                </a:lnTo>
                <a:lnTo>
                  <a:pt x="15837" y="1588564"/>
                </a:lnTo>
                <a:lnTo>
                  <a:pt x="25653" y="1639217"/>
                </a:lnTo>
                <a:lnTo>
                  <a:pt x="41969" y="1686859"/>
                </a:lnTo>
                <a:lnTo>
                  <a:pt x="42014" y="1686990"/>
                </a:lnTo>
                <a:lnTo>
                  <a:pt x="64919" y="1731884"/>
                </a:lnTo>
                <a:lnTo>
                  <a:pt x="93518" y="1772982"/>
                </a:lnTo>
                <a:lnTo>
                  <a:pt x="126959" y="1809369"/>
                </a:lnTo>
                <a:lnTo>
                  <a:pt x="165243" y="1841043"/>
                </a:lnTo>
                <a:lnTo>
                  <a:pt x="208370" y="1868006"/>
                </a:lnTo>
                <a:lnTo>
                  <a:pt x="255882" y="1889078"/>
                </a:lnTo>
                <a:lnTo>
                  <a:pt x="306273" y="1904130"/>
                </a:lnTo>
                <a:lnTo>
                  <a:pt x="359544" y="1913161"/>
                </a:lnTo>
                <a:lnTo>
                  <a:pt x="415694" y="1916172"/>
                </a:lnTo>
                <a:lnTo>
                  <a:pt x="464710" y="1913946"/>
                </a:lnTo>
                <a:lnTo>
                  <a:pt x="511241" y="1907271"/>
                </a:lnTo>
                <a:lnTo>
                  <a:pt x="555284" y="1896146"/>
                </a:lnTo>
                <a:lnTo>
                  <a:pt x="596840" y="1880571"/>
                </a:lnTo>
                <a:lnTo>
                  <a:pt x="635451" y="1860807"/>
                </a:lnTo>
                <a:lnTo>
                  <a:pt x="670660" y="1837116"/>
                </a:lnTo>
                <a:lnTo>
                  <a:pt x="702465" y="1809499"/>
                </a:lnTo>
                <a:lnTo>
                  <a:pt x="730867" y="1777956"/>
                </a:lnTo>
                <a:lnTo>
                  <a:pt x="693833" y="1744449"/>
                </a:lnTo>
                <a:lnTo>
                  <a:pt x="426165" y="1744449"/>
                </a:lnTo>
                <a:lnTo>
                  <a:pt x="397108" y="1742813"/>
                </a:lnTo>
                <a:lnTo>
                  <a:pt x="343706" y="1729724"/>
                </a:lnTo>
                <a:lnTo>
                  <a:pt x="297569" y="1703874"/>
                </a:lnTo>
                <a:lnTo>
                  <a:pt x="261444" y="1667226"/>
                </a:lnTo>
                <a:lnTo>
                  <a:pt x="236118" y="1620042"/>
                </a:lnTo>
                <a:lnTo>
                  <a:pt x="223553" y="1565070"/>
                </a:lnTo>
                <a:lnTo>
                  <a:pt x="221982" y="1535031"/>
                </a:lnTo>
                <a:lnTo>
                  <a:pt x="223553" y="1505058"/>
                </a:lnTo>
                <a:lnTo>
                  <a:pt x="236118" y="1450610"/>
                </a:lnTo>
                <a:lnTo>
                  <a:pt x="261444" y="1403425"/>
                </a:lnTo>
                <a:lnTo>
                  <a:pt x="297569" y="1366254"/>
                </a:lnTo>
                <a:lnTo>
                  <a:pt x="343706" y="1340338"/>
                </a:lnTo>
                <a:lnTo>
                  <a:pt x="397108" y="1327250"/>
                </a:lnTo>
                <a:lnTo>
                  <a:pt x="426165" y="1325614"/>
                </a:lnTo>
                <a:lnTo>
                  <a:pt x="693833" y="1325614"/>
                </a:lnTo>
                <a:lnTo>
                  <a:pt x="730867" y="1292107"/>
                </a:lnTo>
                <a:lnTo>
                  <a:pt x="702465" y="1260563"/>
                </a:lnTo>
                <a:lnTo>
                  <a:pt x="670660" y="1232946"/>
                </a:lnTo>
                <a:lnTo>
                  <a:pt x="635451" y="1209256"/>
                </a:lnTo>
                <a:lnTo>
                  <a:pt x="596840" y="1189492"/>
                </a:lnTo>
                <a:lnTo>
                  <a:pt x="555284" y="1173917"/>
                </a:lnTo>
                <a:lnTo>
                  <a:pt x="511241" y="1162791"/>
                </a:lnTo>
                <a:lnTo>
                  <a:pt x="464710" y="1156116"/>
                </a:lnTo>
                <a:lnTo>
                  <a:pt x="415694" y="1153891"/>
                </a:lnTo>
                <a:close/>
              </a:path>
              <a:path w="6372225" h="2049779">
                <a:moveTo>
                  <a:pt x="598934" y="1658588"/>
                </a:moveTo>
                <a:lnTo>
                  <a:pt x="561435" y="1696152"/>
                </a:lnTo>
                <a:lnTo>
                  <a:pt x="520141" y="1722984"/>
                </a:lnTo>
                <a:lnTo>
                  <a:pt x="475050" y="1739083"/>
                </a:lnTo>
                <a:lnTo>
                  <a:pt x="426165" y="1744449"/>
                </a:lnTo>
                <a:lnTo>
                  <a:pt x="693833" y="1744449"/>
                </a:lnTo>
                <a:lnTo>
                  <a:pt x="598934" y="1658588"/>
                </a:lnTo>
                <a:close/>
              </a:path>
              <a:path w="6372225" h="2049779">
                <a:moveTo>
                  <a:pt x="693833" y="1325614"/>
                </a:moveTo>
                <a:lnTo>
                  <a:pt x="426165" y="1325614"/>
                </a:lnTo>
                <a:lnTo>
                  <a:pt x="475050" y="1330980"/>
                </a:lnTo>
                <a:lnTo>
                  <a:pt x="520141" y="1347079"/>
                </a:lnTo>
                <a:lnTo>
                  <a:pt x="561435" y="1373911"/>
                </a:lnTo>
                <a:lnTo>
                  <a:pt x="598934" y="1411475"/>
                </a:lnTo>
                <a:lnTo>
                  <a:pt x="693833" y="1325614"/>
                </a:lnTo>
                <a:close/>
              </a:path>
              <a:path w="6372225" h="2049779">
                <a:moveTo>
                  <a:pt x="1399376" y="1168550"/>
                </a:moveTo>
                <a:lnTo>
                  <a:pt x="824524" y="1168550"/>
                </a:lnTo>
                <a:lnTo>
                  <a:pt x="824524" y="1901512"/>
                </a:lnTo>
                <a:lnTo>
                  <a:pt x="1412988" y="1901512"/>
                </a:lnTo>
                <a:lnTo>
                  <a:pt x="1412988" y="1741308"/>
                </a:lnTo>
                <a:lnTo>
                  <a:pt x="1029754" y="1741308"/>
                </a:lnTo>
                <a:lnTo>
                  <a:pt x="1029754" y="1607280"/>
                </a:lnTo>
                <a:lnTo>
                  <a:pt x="1355398" y="1607280"/>
                </a:lnTo>
                <a:lnTo>
                  <a:pt x="1355398" y="1452311"/>
                </a:lnTo>
                <a:lnTo>
                  <a:pt x="1029754" y="1452311"/>
                </a:lnTo>
                <a:lnTo>
                  <a:pt x="1029754" y="1328755"/>
                </a:lnTo>
                <a:lnTo>
                  <a:pt x="1399376" y="1328755"/>
                </a:lnTo>
                <a:lnTo>
                  <a:pt x="1399376" y="1168550"/>
                </a:lnTo>
                <a:close/>
              </a:path>
              <a:path w="6372225" h="2049779">
                <a:moveTo>
                  <a:pt x="1866173" y="1168550"/>
                </a:moveTo>
                <a:lnTo>
                  <a:pt x="1531105" y="1168550"/>
                </a:lnTo>
                <a:lnTo>
                  <a:pt x="1531105" y="1901512"/>
                </a:lnTo>
                <a:lnTo>
                  <a:pt x="1738428" y="1901512"/>
                </a:lnTo>
                <a:lnTo>
                  <a:pt x="1738428" y="1709895"/>
                </a:lnTo>
                <a:lnTo>
                  <a:pt x="1866173" y="1709895"/>
                </a:lnTo>
                <a:lnTo>
                  <a:pt x="1914274" y="1707866"/>
                </a:lnTo>
                <a:lnTo>
                  <a:pt x="1959102" y="1701780"/>
                </a:lnTo>
                <a:lnTo>
                  <a:pt x="2000658" y="1691636"/>
                </a:lnTo>
                <a:lnTo>
                  <a:pt x="2038943" y="1677435"/>
                </a:lnTo>
                <a:lnTo>
                  <a:pt x="2073497" y="1658980"/>
                </a:lnTo>
                <a:lnTo>
                  <a:pt x="2130039" y="1611861"/>
                </a:lnTo>
                <a:lnTo>
                  <a:pt x="2169436" y="1551458"/>
                </a:lnTo>
                <a:lnTo>
                  <a:pt x="2171206" y="1546549"/>
                </a:lnTo>
                <a:lnTo>
                  <a:pt x="1738428" y="1546549"/>
                </a:lnTo>
                <a:lnTo>
                  <a:pt x="1738428" y="1331896"/>
                </a:lnTo>
                <a:lnTo>
                  <a:pt x="2170828" y="1331896"/>
                </a:lnTo>
                <a:lnTo>
                  <a:pt x="2169436" y="1328035"/>
                </a:lnTo>
                <a:lnTo>
                  <a:pt x="2130039" y="1267238"/>
                </a:lnTo>
                <a:lnTo>
                  <a:pt x="2073497" y="1220119"/>
                </a:lnTo>
                <a:lnTo>
                  <a:pt x="2038943" y="1202057"/>
                </a:lnTo>
                <a:lnTo>
                  <a:pt x="2000658" y="1187398"/>
                </a:lnTo>
                <a:lnTo>
                  <a:pt x="1959102" y="1176927"/>
                </a:lnTo>
                <a:lnTo>
                  <a:pt x="1914274" y="1170645"/>
                </a:lnTo>
                <a:lnTo>
                  <a:pt x="1866173" y="1168550"/>
                </a:lnTo>
                <a:close/>
              </a:path>
              <a:path w="6372225" h="2049779">
                <a:moveTo>
                  <a:pt x="2170828" y="1331896"/>
                </a:moveTo>
                <a:lnTo>
                  <a:pt x="1853608" y="1331896"/>
                </a:lnTo>
                <a:lnTo>
                  <a:pt x="1883581" y="1333663"/>
                </a:lnTo>
                <a:lnTo>
                  <a:pt x="1909627" y="1338964"/>
                </a:lnTo>
                <a:lnTo>
                  <a:pt x="1949940" y="1360168"/>
                </a:lnTo>
                <a:lnTo>
                  <a:pt x="1974285" y="1394198"/>
                </a:lnTo>
                <a:lnTo>
                  <a:pt x="1982400" y="1439746"/>
                </a:lnTo>
                <a:lnTo>
                  <a:pt x="1980371" y="1463960"/>
                </a:lnTo>
                <a:lnTo>
                  <a:pt x="1964141" y="1503750"/>
                </a:lnTo>
                <a:lnTo>
                  <a:pt x="1931747" y="1531236"/>
                </a:lnTo>
                <a:lnTo>
                  <a:pt x="1883581" y="1544848"/>
                </a:lnTo>
                <a:lnTo>
                  <a:pt x="1853608" y="1546549"/>
                </a:lnTo>
                <a:lnTo>
                  <a:pt x="2171206" y="1546549"/>
                </a:lnTo>
                <a:lnTo>
                  <a:pt x="2181870" y="1516969"/>
                </a:lnTo>
                <a:lnTo>
                  <a:pt x="2189331" y="1479732"/>
                </a:lnTo>
                <a:lnTo>
                  <a:pt x="2191818" y="1439746"/>
                </a:lnTo>
                <a:lnTo>
                  <a:pt x="2189331" y="1399761"/>
                </a:lnTo>
                <a:lnTo>
                  <a:pt x="2181870" y="1362523"/>
                </a:lnTo>
                <a:lnTo>
                  <a:pt x="2170828" y="1331896"/>
                </a:lnTo>
                <a:close/>
              </a:path>
              <a:path w="6372225" h="2049779">
                <a:moveTo>
                  <a:pt x="2860596" y="1168550"/>
                </a:moveTo>
                <a:lnTo>
                  <a:pt x="2285745" y="1168550"/>
                </a:lnTo>
                <a:lnTo>
                  <a:pt x="2285745" y="1901512"/>
                </a:lnTo>
                <a:lnTo>
                  <a:pt x="2874209" y="1901512"/>
                </a:lnTo>
                <a:lnTo>
                  <a:pt x="2874209" y="1741308"/>
                </a:lnTo>
                <a:lnTo>
                  <a:pt x="2490974" y="1741308"/>
                </a:lnTo>
                <a:lnTo>
                  <a:pt x="2490974" y="1607280"/>
                </a:lnTo>
                <a:lnTo>
                  <a:pt x="2816619" y="1607280"/>
                </a:lnTo>
                <a:lnTo>
                  <a:pt x="2816619" y="1452311"/>
                </a:lnTo>
                <a:lnTo>
                  <a:pt x="2490974" y="1452311"/>
                </a:lnTo>
                <a:lnTo>
                  <a:pt x="2490974" y="1328755"/>
                </a:lnTo>
                <a:lnTo>
                  <a:pt x="2860596" y="1328755"/>
                </a:lnTo>
                <a:lnTo>
                  <a:pt x="2860596" y="1168550"/>
                </a:lnTo>
                <a:close/>
              </a:path>
              <a:path w="6372225" h="2049779">
                <a:moveTo>
                  <a:pt x="3779736" y="1737119"/>
                </a:moveTo>
                <a:lnTo>
                  <a:pt x="2930547" y="1737119"/>
                </a:lnTo>
                <a:lnTo>
                  <a:pt x="2930547" y="2049152"/>
                </a:lnTo>
                <a:lnTo>
                  <a:pt x="3121117" y="2049152"/>
                </a:lnTo>
                <a:lnTo>
                  <a:pt x="3121117" y="1901512"/>
                </a:lnTo>
                <a:lnTo>
                  <a:pt x="3779736" y="1901512"/>
                </a:lnTo>
                <a:lnTo>
                  <a:pt x="3779736" y="1737119"/>
                </a:lnTo>
                <a:close/>
              </a:path>
              <a:path w="6372225" h="2049779">
                <a:moveTo>
                  <a:pt x="3779736" y="1901512"/>
                </a:moveTo>
                <a:lnTo>
                  <a:pt x="3590213" y="1901512"/>
                </a:lnTo>
                <a:lnTo>
                  <a:pt x="3590213" y="2049152"/>
                </a:lnTo>
                <a:lnTo>
                  <a:pt x="3779736" y="2049152"/>
                </a:lnTo>
                <a:lnTo>
                  <a:pt x="3779736" y="1901512"/>
                </a:lnTo>
                <a:close/>
              </a:path>
              <a:path w="6372225" h="2049779">
                <a:moveTo>
                  <a:pt x="3680262" y="1168550"/>
                </a:moveTo>
                <a:lnTo>
                  <a:pt x="3089704" y="1168550"/>
                </a:lnTo>
                <a:lnTo>
                  <a:pt x="3081327" y="1394721"/>
                </a:lnTo>
                <a:lnTo>
                  <a:pt x="3077977" y="1457798"/>
                </a:lnTo>
                <a:lnTo>
                  <a:pt x="3072951" y="1514676"/>
                </a:lnTo>
                <a:lnTo>
                  <a:pt x="3066249" y="1565355"/>
                </a:lnTo>
                <a:lnTo>
                  <a:pt x="3057873" y="1609835"/>
                </a:lnTo>
                <a:lnTo>
                  <a:pt x="3047821" y="1648117"/>
                </a:lnTo>
                <a:lnTo>
                  <a:pt x="3032311" y="1686663"/>
                </a:lnTo>
                <a:lnTo>
                  <a:pt x="2986762" y="1731164"/>
                </a:lnTo>
                <a:lnTo>
                  <a:pt x="2956724" y="1737119"/>
                </a:lnTo>
                <a:lnTo>
                  <a:pt x="3198602" y="1737119"/>
                </a:lnTo>
                <a:lnTo>
                  <a:pt x="3225040" y="1683718"/>
                </a:lnTo>
                <a:lnTo>
                  <a:pt x="3243626" y="1611469"/>
                </a:lnTo>
                <a:lnTo>
                  <a:pt x="3250301" y="1568407"/>
                </a:lnTo>
                <a:lnTo>
                  <a:pt x="3255668" y="1520896"/>
                </a:lnTo>
                <a:lnTo>
                  <a:pt x="3259725" y="1468934"/>
                </a:lnTo>
                <a:lnTo>
                  <a:pt x="3262474" y="1412522"/>
                </a:lnTo>
                <a:lnTo>
                  <a:pt x="3265615" y="1332943"/>
                </a:lnTo>
                <a:lnTo>
                  <a:pt x="3680262" y="1332943"/>
                </a:lnTo>
                <a:lnTo>
                  <a:pt x="3680262" y="1168550"/>
                </a:lnTo>
                <a:close/>
              </a:path>
              <a:path w="6372225" h="2049779">
                <a:moveTo>
                  <a:pt x="3680262" y="1332943"/>
                </a:moveTo>
                <a:lnTo>
                  <a:pt x="3476080" y="1332943"/>
                </a:lnTo>
                <a:lnTo>
                  <a:pt x="3476080" y="1737119"/>
                </a:lnTo>
                <a:lnTo>
                  <a:pt x="3680262" y="1737119"/>
                </a:lnTo>
                <a:lnTo>
                  <a:pt x="3680262" y="1332943"/>
                </a:lnTo>
                <a:close/>
              </a:path>
              <a:path w="6372225" h="2049779">
                <a:moveTo>
                  <a:pt x="4083056" y="1168550"/>
                </a:moveTo>
                <a:lnTo>
                  <a:pt x="3878874" y="1168550"/>
                </a:lnTo>
                <a:lnTo>
                  <a:pt x="3878874" y="1901512"/>
                </a:lnTo>
                <a:lnTo>
                  <a:pt x="4074679" y="1901512"/>
                </a:lnTo>
                <a:lnTo>
                  <a:pt x="4287243" y="1598904"/>
                </a:lnTo>
                <a:lnTo>
                  <a:pt x="4083056" y="1598904"/>
                </a:lnTo>
                <a:lnTo>
                  <a:pt x="4083056" y="1168550"/>
                </a:lnTo>
                <a:close/>
              </a:path>
              <a:path w="6372225" h="2049779">
                <a:moveTo>
                  <a:pt x="4580423" y="1472206"/>
                </a:moveTo>
                <a:lnTo>
                  <a:pt x="4376241" y="1472206"/>
                </a:lnTo>
                <a:lnTo>
                  <a:pt x="4376241" y="1901512"/>
                </a:lnTo>
                <a:lnTo>
                  <a:pt x="4580423" y="1901512"/>
                </a:lnTo>
                <a:lnTo>
                  <a:pt x="4580423" y="1472206"/>
                </a:lnTo>
                <a:close/>
              </a:path>
              <a:path w="6372225" h="2049779">
                <a:moveTo>
                  <a:pt x="4580423" y="1168550"/>
                </a:moveTo>
                <a:lnTo>
                  <a:pt x="4385664" y="1168550"/>
                </a:lnTo>
                <a:lnTo>
                  <a:pt x="4083056" y="1598904"/>
                </a:lnTo>
                <a:lnTo>
                  <a:pt x="4287243" y="1598904"/>
                </a:lnTo>
                <a:lnTo>
                  <a:pt x="4376241" y="1472206"/>
                </a:lnTo>
                <a:lnTo>
                  <a:pt x="4580423" y="1472206"/>
                </a:lnTo>
                <a:lnTo>
                  <a:pt x="4580423" y="1168550"/>
                </a:lnTo>
                <a:close/>
              </a:path>
              <a:path w="6372225" h="2049779">
                <a:moveTo>
                  <a:pt x="4945137" y="1168550"/>
                </a:moveTo>
                <a:lnTo>
                  <a:pt x="4737813" y="1168550"/>
                </a:lnTo>
                <a:lnTo>
                  <a:pt x="4737813" y="1901512"/>
                </a:lnTo>
                <a:lnTo>
                  <a:pt x="4945137" y="1901512"/>
                </a:lnTo>
                <a:lnTo>
                  <a:pt x="4945137" y="1615657"/>
                </a:lnTo>
                <a:lnTo>
                  <a:pt x="5435174" y="1615657"/>
                </a:lnTo>
                <a:lnTo>
                  <a:pt x="5435174" y="1443935"/>
                </a:lnTo>
                <a:lnTo>
                  <a:pt x="4945137" y="1443935"/>
                </a:lnTo>
                <a:lnTo>
                  <a:pt x="4945137" y="1168550"/>
                </a:lnTo>
                <a:close/>
              </a:path>
              <a:path w="6372225" h="2049779">
                <a:moveTo>
                  <a:pt x="5435174" y="1615657"/>
                </a:moveTo>
                <a:lnTo>
                  <a:pt x="5227851" y="1615657"/>
                </a:lnTo>
                <a:lnTo>
                  <a:pt x="5227851" y="1901512"/>
                </a:lnTo>
                <a:lnTo>
                  <a:pt x="5435174" y="1901512"/>
                </a:lnTo>
                <a:lnTo>
                  <a:pt x="5435174" y="1615657"/>
                </a:lnTo>
                <a:close/>
              </a:path>
              <a:path w="6372225" h="2049779">
                <a:moveTo>
                  <a:pt x="5435174" y="1168550"/>
                </a:moveTo>
                <a:lnTo>
                  <a:pt x="5227851" y="1168550"/>
                </a:lnTo>
                <a:lnTo>
                  <a:pt x="5227851" y="1443935"/>
                </a:lnTo>
                <a:lnTo>
                  <a:pt x="5435174" y="1443935"/>
                </a:lnTo>
                <a:lnTo>
                  <a:pt x="5435174" y="1168550"/>
                </a:lnTo>
                <a:close/>
              </a:path>
              <a:path w="6372225" h="2049779">
                <a:moveTo>
                  <a:pt x="6047100" y="1168550"/>
                </a:moveTo>
                <a:lnTo>
                  <a:pt x="5842917" y="1168550"/>
                </a:lnTo>
                <a:lnTo>
                  <a:pt x="5519367" y="1901512"/>
                </a:lnTo>
                <a:lnTo>
                  <a:pt x="5730879" y="1901512"/>
                </a:lnTo>
                <a:lnTo>
                  <a:pt x="5788469" y="1759108"/>
                </a:lnTo>
                <a:lnTo>
                  <a:pt x="6308632" y="1759108"/>
                </a:lnTo>
                <a:lnTo>
                  <a:pt x="6240931" y="1606233"/>
                </a:lnTo>
                <a:lnTo>
                  <a:pt x="5849200" y="1606233"/>
                </a:lnTo>
                <a:lnTo>
                  <a:pt x="5943438" y="1371685"/>
                </a:lnTo>
                <a:lnTo>
                  <a:pt x="6137059" y="1371685"/>
                </a:lnTo>
                <a:lnTo>
                  <a:pt x="6047100" y="1168550"/>
                </a:lnTo>
                <a:close/>
              </a:path>
              <a:path w="6372225" h="2049779">
                <a:moveTo>
                  <a:pt x="6308632" y="1759108"/>
                </a:moveTo>
                <a:lnTo>
                  <a:pt x="6098407" y="1759108"/>
                </a:lnTo>
                <a:lnTo>
                  <a:pt x="6155996" y="1901512"/>
                </a:lnTo>
                <a:lnTo>
                  <a:pt x="6371697" y="1901512"/>
                </a:lnTo>
                <a:lnTo>
                  <a:pt x="6308632" y="1759108"/>
                </a:lnTo>
                <a:close/>
              </a:path>
              <a:path w="6372225" h="2049779">
                <a:moveTo>
                  <a:pt x="6137059" y="1371685"/>
                </a:moveTo>
                <a:lnTo>
                  <a:pt x="5943438" y="1371685"/>
                </a:lnTo>
                <a:lnTo>
                  <a:pt x="6037676" y="1606233"/>
                </a:lnTo>
                <a:lnTo>
                  <a:pt x="6240931" y="1606233"/>
                </a:lnTo>
                <a:lnTo>
                  <a:pt x="6137059" y="1371685"/>
                </a:lnTo>
                <a:close/>
              </a:path>
            </a:pathLst>
          </a:custGeom>
          <a:solidFill>
            <a:srgbClr val="743E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09038" y="6117143"/>
            <a:ext cx="10190584" cy="149236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952789"/>
            <a:ext cx="6167351" cy="617782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724598" y="1256506"/>
            <a:ext cx="10097770" cy="1713864"/>
          </a:xfrm>
          <a:custGeom>
            <a:avLst/>
            <a:gdLst/>
            <a:ahLst/>
            <a:cxnLst/>
            <a:rect l="l" t="t" r="r" b="b"/>
            <a:pathLst>
              <a:path w="10097769" h="1713864">
                <a:moveTo>
                  <a:pt x="570139" y="0"/>
                </a:moveTo>
                <a:lnTo>
                  <a:pt x="52773" y="0"/>
                </a:lnTo>
                <a:lnTo>
                  <a:pt x="52773" y="659665"/>
                </a:lnTo>
                <a:lnTo>
                  <a:pt x="582390" y="659665"/>
                </a:lnTo>
                <a:lnTo>
                  <a:pt x="582390" y="515481"/>
                </a:lnTo>
                <a:lnTo>
                  <a:pt x="237479" y="515481"/>
                </a:lnTo>
                <a:lnTo>
                  <a:pt x="237479" y="394857"/>
                </a:lnTo>
                <a:lnTo>
                  <a:pt x="530559" y="394857"/>
                </a:lnTo>
                <a:lnTo>
                  <a:pt x="530559" y="255384"/>
                </a:lnTo>
                <a:lnTo>
                  <a:pt x="237479" y="255384"/>
                </a:lnTo>
                <a:lnTo>
                  <a:pt x="237479" y="144183"/>
                </a:lnTo>
                <a:lnTo>
                  <a:pt x="570139" y="144183"/>
                </a:lnTo>
                <a:lnTo>
                  <a:pt x="570139" y="0"/>
                </a:lnTo>
                <a:close/>
              </a:path>
              <a:path w="10097769" h="1713864">
                <a:moveTo>
                  <a:pt x="1018528" y="147953"/>
                </a:moveTo>
                <a:lnTo>
                  <a:pt x="834764" y="147953"/>
                </a:lnTo>
                <a:lnTo>
                  <a:pt x="834764" y="659665"/>
                </a:lnTo>
                <a:lnTo>
                  <a:pt x="1018528" y="659665"/>
                </a:lnTo>
                <a:lnTo>
                  <a:pt x="1018528" y="147953"/>
                </a:lnTo>
                <a:close/>
              </a:path>
              <a:path w="10097769" h="1713864">
                <a:moveTo>
                  <a:pt x="1220197" y="0"/>
                </a:moveTo>
                <a:lnTo>
                  <a:pt x="632152" y="0"/>
                </a:lnTo>
                <a:lnTo>
                  <a:pt x="632152" y="147953"/>
                </a:lnTo>
                <a:lnTo>
                  <a:pt x="1220197" y="147953"/>
                </a:lnTo>
                <a:lnTo>
                  <a:pt x="1220197" y="0"/>
                </a:lnTo>
                <a:close/>
              </a:path>
              <a:path w="10097769" h="1713864">
                <a:moveTo>
                  <a:pt x="1489975" y="0"/>
                </a:moveTo>
                <a:lnTo>
                  <a:pt x="1306211" y="0"/>
                </a:lnTo>
                <a:lnTo>
                  <a:pt x="1306211" y="659665"/>
                </a:lnTo>
                <a:lnTo>
                  <a:pt x="1482436" y="659665"/>
                </a:lnTo>
                <a:lnTo>
                  <a:pt x="1673744" y="387318"/>
                </a:lnTo>
                <a:lnTo>
                  <a:pt x="1489975" y="387318"/>
                </a:lnTo>
                <a:lnTo>
                  <a:pt x="1489975" y="0"/>
                </a:lnTo>
                <a:close/>
              </a:path>
              <a:path w="10097769" h="1713864">
                <a:moveTo>
                  <a:pt x="1937606" y="273290"/>
                </a:moveTo>
                <a:lnTo>
                  <a:pt x="1753842" y="273290"/>
                </a:lnTo>
                <a:lnTo>
                  <a:pt x="1753842" y="659665"/>
                </a:lnTo>
                <a:lnTo>
                  <a:pt x="1937606" y="659665"/>
                </a:lnTo>
                <a:lnTo>
                  <a:pt x="1937606" y="273290"/>
                </a:lnTo>
                <a:close/>
              </a:path>
              <a:path w="10097769" h="1713864">
                <a:moveTo>
                  <a:pt x="1937606" y="0"/>
                </a:moveTo>
                <a:lnTo>
                  <a:pt x="1762323" y="0"/>
                </a:lnTo>
                <a:lnTo>
                  <a:pt x="1489975" y="387318"/>
                </a:lnTo>
                <a:lnTo>
                  <a:pt x="1673744" y="387318"/>
                </a:lnTo>
                <a:lnTo>
                  <a:pt x="1753842" y="273290"/>
                </a:lnTo>
                <a:lnTo>
                  <a:pt x="1937606" y="273290"/>
                </a:lnTo>
                <a:lnTo>
                  <a:pt x="1937606" y="0"/>
                </a:lnTo>
                <a:close/>
              </a:path>
              <a:path w="10097769" h="1713864">
                <a:moveTo>
                  <a:pt x="2261136" y="0"/>
                </a:moveTo>
                <a:lnTo>
                  <a:pt x="2075488" y="0"/>
                </a:lnTo>
                <a:lnTo>
                  <a:pt x="2075488" y="659665"/>
                </a:lnTo>
                <a:lnTo>
                  <a:pt x="2261136" y="659665"/>
                </a:lnTo>
                <a:lnTo>
                  <a:pt x="2261136" y="407108"/>
                </a:lnTo>
                <a:lnTo>
                  <a:pt x="2551754" y="407108"/>
                </a:lnTo>
                <a:lnTo>
                  <a:pt x="2497674" y="318524"/>
                </a:lnTo>
                <a:lnTo>
                  <a:pt x="2537973" y="256327"/>
                </a:lnTo>
                <a:lnTo>
                  <a:pt x="2261136" y="256327"/>
                </a:lnTo>
                <a:lnTo>
                  <a:pt x="2261136" y="0"/>
                </a:lnTo>
                <a:close/>
              </a:path>
              <a:path w="10097769" h="1713864">
                <a:moveTo>
                  <a:pt x="2551754" y="407108"/>
                </a:moveTo>
                <a:lnTo>
                  <a:pt x="2345951" y="407108"/>
                </a:lnTo>
                <a:lnTo>
                  <a:pt x="2495789" y="659665"/>
                </a:lnTo>
                <a:lnTo>
                  <a:pt x="2684184" y="659665"/>
                </a:lnTo>
                <a:lnTo>
                  <a:pt x="2693314" y="638984"/>
                </a:lnTo>
                <a:lnTo>
                  <a:pt x="2551754" y="407108"/>
                </a:lnTo>
                <a:close/>
              </a:path>
              <a:path w="10097769" h="1713864">
                <a:moveTo>
                  <a:pt x="2693314" y="638984"/>
                </a:moveTo>
                <a:lnTo>
                  <a:pt x="2684184" y="659665"/>
                </a:lnTo>
                <a:lnTo>
                  <a:pt x="2705940" y="659665"/>
                </a:lnTo>
                <a:lnTo>
                  <a:pt x="2693314" y="638984"/>
                </a:lnTo>
                <a:close/>
              </a:path>
              <a:path w="10097769" h="1713864">
                <a:moveTo>
                  <a:pt x="3159143" y="0"/>
                </a:moveTo>
                <a:lnTo>
                  <a:pt x="2975379" y="0"/>
                </a:lnTo>
                <a:lnTo>
                  <a:pt x="2693314" y="638984"/>
                </a:lnTo>
                <a:lnTo>
                  <a:pt x="2705940" y="659665"/>
                </a:lnTo>
                <a:lnTo>
                  <a:pt x="2874545" y="659665"/>
                </a:lnTo>
                <a:lnTo>
                  <a:pt x="2926376" y="531502"/>
                </a:lnTo>
                <a:lnTo>
                  <a:pt x="3394523" y="531502"/>
                </a:lnTo>
                <a:lnTo>
                  <a:pt x="3333591" y="393914"/>
                </a:lnTo>
                <a:lnTo>
                  <a:pt x="2981033" y="393914"/>
                </a:lnTo>
                <a:lnTo>
                  <a:pt x="3065848" y="182821"/>
                </a:lnTo>
                <a:lnTo>
                  <a:pt x="3240107" y="182821"/>
                </a:lnTo>
                <a:lnTo>
                  <a:pt x="3159143" y="0"/>
                </a:lnTo>
                <a:close/>
              </a:path>
              <a:path w="10097769" h="1713864">
                <a:moveTo>
                  <a:pt x="3394523" y="531502"/>
                </a:moveTo>
                <a:lnTo>
                  <a:pt x="3205320" y="531502"/>
                </a:lnTo>
                <a:lnTo>
                  <a:pt x="3257151" y="659665"/>
                </a:lnTo>
                <a:lnTo>
                  <a:pt x="3451281" y="659665"/>
                </a:lnTo>
                <a:lnTo>
                  <a:pt x="3394523" y="531502"/>
                </a:lnTo>
                <a:close/>
              </a:path>
              <a:path w="10097769" h="1713864">
                <a:moveTo>
                  <a:pt x="3240107" y="182821"/>
                </a:moveTo>
                <a:lnTo>
                  <a:pt x="3065848" y="182821"/>
                </a:lnTo>
                <a:lnTo>
                  <a:pt x="3150662" y="393914"/>
                </a:lnTo>
                <a:lnTo>
                  <a:pt x="3333591" y="393914"/>
                </a:lnTo>
                <a:lnTo>
                  <a:pt x="3240107" y="182821"/>
                </a:lnTo>
                <a:close/>
              </a:path>
              <a:path w="10097769" h="1713864">
                <a:moveTo>
                  <a:pt x="2704055" y="0"/>
                </a:moveTo>
                <a:lnTo>
                  <a:pt x="2508040" y="0"/>
                </a:lnTo>
                <a:lnTo>
                  <a:pt x="2350663" y="256327"/>
                </a:lnTo>
                <a:lnTo>
                  <a:pt x="2537973" y="256327"/>
                </a:lnTo>
                <a:lnTo>
                  <a:pt x="2704055" y="0"/>
                </a:lnTo>
                <a:close/>
              </a:path>
              <a:path w="10097769" h="1713864">
                <a:moveTo>
                  <a:pt x="55600" y="1516288"/>
                </a:moveTo>
                <a:lnTo>
                  <a:pt x="0" y="1646337"/>
                </a:lnTo>
                <a:lnTo>
                  <a:pt x="31923" y="1661356"/>
                </a:lnTo>
                <a:lnTo>
                  <a:pt x="64553" y="1674373"/>
                </a:lnTo>
                <a:lnTo>
                  <a:pt x="131933" y="1694398"/>
                </a:lnTo>
                <a:lnTo>
                  <a:pt x="200962" y="1706414"/>
                </a:lnTo>
                <a:lnTo>
                  <a:pt x="268578" y="1710419"/>
                </a:lnTo>
                <a:lnTo>
                  <a:pt x="310101" y="1708946"/>
                </a:lnTo>
                <a:lnTo>
                  <a:pt x="349858" y="1704529"/>
                </a:lnTo>
                <a:lnTo>
                  <a:pt x="387848" y="1697166"/>
                </a:lnTo>
                <a:lnTo>
                  <a:pt x="457584" y="1673312"/>
                </a:lnTo>
                <a:lnTo>
                  <a:pt x="513655" y="1638444"/>
                </a:lnTo>
                <a:lnTo>
                  <a:pt x="554354" y="1593505"/>
                </a:lnTo>
                <a:lnTo>
                  <a:pt x="568837" y="1562465"/>
                </a:lnTo>
                <a:lnTo>
                  <a:pt x="247845" y="1562465"/>
                </a:lnTo>
                <a:lnTo>
                  <a:pt x="224050" y="1561758"/>
                </a:lnTo>
                <a:lnTo>
                  <a:pt x="175047" y="1556104"/>
                </a:lnTo>
                <a:lnTo>
                  <a:pt x="125218" y="1544383"/>
                </a:lnTo>
                <a:lnTo>
                  <a:pt x="78099" y="1526949"/>
                </a:lnTo>
                <a:lnTo>
                  <a:pt x="55600" y="1516288"/>
                </a:lnTo>
                <a:close/>
              </a:path>
              <a:path w="10097769" h="1713864">
                <a:moveTo>
                  <a:pt x="543877" y="1168550"/>
                </a:moveTo>
                <a:lnTo>
                  <a:pt x="247845" y="1168550"/>
                </a:lnTo>
                <a:lnTo>
                  <a:pt x="272112" y="1169669"/>
                </a:lnTo>
                <a:lnTo>
                  <a:pt x="294022" y="1173027"/>
                </a:lnTo>
                <a:lnTo>
                  <a:pt x="330775" y="1186456"/>
                </a:lnTo>
                <a:lnTo>
                  <a:pt x="360813" y="1220381"/>
                </a:lnTo>
                <a:lnTo>
                  <a:pt x="362816" y="1235459"/>
                </a:lnTo>
                <a:lnTo>
                  <a:pt x="361520" y="1247534"/>
                </a:lnTo>
                <a:lnTo>
                  <a:pt x="330657" y="1282578"/>
                </a:lnTo>
                <a:lnTo>
                  <a:pt x="283656" y="1291060"/>
                </a:lnTo>
                <a:lnTo>
                  <a:pt x="130048" y="1291060"/>
                </a:lnTo>
                <a:lnTo>
                  <a:pt x="130048" y="1427705"/>
                </a:lnTo>
                <a:lnTo>
                  <a:pt x="298734" y="1427705"/>
                </a:lnTo>
                <a:lnTo>
                  <a:pt x="318406" y="1428588"/>
                </a:lnTo>
                <a:lnTo>
                  <a:pt x="364700" y="1441840"/>
                </a:lnTo>
                <a:lnTo>
                  <a:pt x="389130" y="1484542"/>
                </a:lnTo>
                <a:lnTo>
                  <a:pt x="389202" y="1485190"/>
                </a:lnTo>
                <a:lnTo>
                  <a:pt x="386729" y="1502565"/>
                </a:lnTo>
                <a:lnTo>
                  <a:pt x="349622" y="1542675"/>
                </a:lnTo>
                <a:lnTo>
                  <a:pt x="304388" y="1557518"/>
                </a:lnTo>
                <a:lnTo>
                  <a:pt x="247845" y="1562465"/>
                </a:lnTo>
                <a:lnTo>
                  <a:pt x="568837" y="1562465"/>
                </a:lnTo>
                <a:lnTo>
                  <a:pt x="575087" y="1540260"/>
                </a:lnTo>
                <a:lnTo>
                  <a:pt x="577678" y="1510634"/>
                </a:lnTo>
                <a:lnTo>
                  <a:pt x="575783" y="1485190"/>
                </a:lnTo>
                <a:lnTo>
                  <a:pt x="575735" y="1484542"/>
                </a:lnTo>
                <a:lnTo>
                  <a:pt x="560185" y="1436952"/>
                </a:lnTo>
                <a:lnTo>
                  <a:pt x="529558" y="1396017"/>
                </a:lnTo>
                <a:lnTo>
                  <a:pt x="486680" y="1364919"/>
                </a:lnTo>
                <a:lnTo>
                  <a:pt x="460823" y="1353257"/>
                </a:lnTo>
                <a:lnTo>
                  <a:pt x="480849" y="1341948"/>
                </a:lnTo>
                <a:lnTo>
                  <a:pt x="513832" y="1313677"/>
                </a:lnTo>
                <a:lnTo>
                  <a:pt x="537509" y="1277749"/>
                </a:lnTo>
                <a:lnTo>
                  <a:pt x="549760" y="1236284"/>
                </a:lnTo>
                <a:lnTo>
                  <a:pt x="551292" y="1213785"/>
                </a:lnTo>
                <a:lnTo>
                  <a:pt x="548881" y="1187103"/>
                </a:lnTo>
                <a:lnTo>
                  <a:pt x="548823" y="1186456"/>
                </a:lnTo>
                <a:lnTo>
                  <a:pt x="548700" y="1185101"/>
                </a:lnTo>
                <a:lnTo>
                  <a:pt x="543877" y="1168550"/>
                </a:lnTo>
                <a:close/>
              </a:path>
              <a:path w="10097769" h="1713864">
                <a:moveTo>
                  <a:pt x="249730" y="1021539"/>
                </a:moveTo>
                <a:lnTo>
                  <a:pt x="200048" y="1023575"/>
                </a:lnTo>
                <a:lnTo>
                  <a:pt x="152024" y="1029681"/>
                </a:lnTo>
                <a:lnTo>
                  <a:pt x="105659" y="1039859"/>
                </a:lnTo>
                <a:lnTo>
                  <a:pt x="60953" y="1054108"/>
                </a:lnTo>
                <a:lnTo>
                  <a:pt x="17905" y="1072428"/>
                </a:lnTo>
                <a:lnTo>
                  <a:pt x="72563" y="1213785"/>
                </a:lnTo>
                <a:lnTo>
                  <a:pt x="93590" y="1203595"/>
                </a:lnTo>
                <a:lnTo>
                  <a:pt x="115205" y="1194701"/>
                </a:lnTo>
                <a:lnTo>
                  <a:pt x="160204" y="1180801"/>
                </a:lnTo>
                <a:lnTo>
                  <a:pt x="205203" y="1171613"/>
                </a:lnTo>
                <a:lnTo>
                  <a:pt x="247845" y="1168550"/>
                </a:lnTo>
                <a:lnTo>
                  <a:pt x="543877" y="1168550"/>
                </a:lnTo>
                <a:lnTo>
                  <a:pt x="540925" y="1158420"/>
                </a:lnTo>
                <a:lnTo>
                  <a:pt x="509827" y="1111065"/>
                </a:lnTo>
                <a:lnTo>
                  <a:pt x="462001" y="1072899"/>
                </a:lnTo>
                <a:lnTo>
                  <a:pt x="399569" y="1045099"/>
                </a:lnTo>
                <a:lnTo>
                  <a:pt x="327712" y="1027429"/>
                </a:lnTo>
                <a:lnTo>
                  <a:pt x="289487" y="1023012"/>
                </a:lnTo>
                <a:lnTo>
                  <a:pt x="249730" y="1021539"/>
                </a:lnTo>
                <a:close/>
              </a:path>
              <a:path w="10097769" h="1713864">
                <a:moveTo>
                  <a:pt x="1087565" y="1036617"/>
                </a:moveTo>
                <a:lnTo>
                  <a:pt x="903801" y="1036617"/>
                </a:lnTo>
                <a:lnTo>
                  <a:pt x="612605" y="1696283"/>
                </a:lnTo>
                <a:lnTo>
                  <a:pt x="802966" y="1696283"/>
                </a:lnTo>
                <a:lnTo>
                  <a:pt x="854797" y="1568119"/>
                </a:lnTo>
                <a:lnTo>
                  <a:pt x="1322944" y="1568119"/>
                </a:lnTo>
                <a:lnTo>
                  <a:pt x="1262013" y="1430532"/>
                </a:lnTo>
                <a:lnTo>
                  <a:pt x="909455" y="1430532"/>
                </a:lnTo>
                <a:lnTo>
                  <a:pt x="994269" y="1219439"/>
                </a:lnTo>
                <a:lnTo>
                  <a:pt x="1168528" y="1219439"/>
                </a:lnTo>
                <a:lnTo>
                  <a:pt x="1087565" y="1036617"/>
                </a:lnTo>
                <a:close/>
              </a:path>
              <a:path w="10097769" h="1713864">
                <a:moveTo>
                  <a:pt x="1322944" y="1568119"/>
                </a:moveTo>
                <a:lnTo>
                  <a:pt x="1133741" y="1568119"/>
                </a:lnTo>
                <a:lnTo>
                  <a:pt x="1185572" y="1696283"/>
                </a:lnTo>
                <a:lnTo>
                  <a:pt x="1379702" y="1696283"/>
                </a:lnTo>
                <a:lnTo>
                  <a:pt x="1322944" y="1568119"/>
                </a:lnTo>
                <a:close/>
              </a:path>
              <a:path w="10097769" h="1713864">
                <a:moveTo>
                  <a:pt x="1168528" y="1219439"/>
                </a:moveTo>
                <a:lnTo>
                  <a:pt x="994269" y="1219439"/>
                </a:lnTo>
                <a:lnTo>
                  <a:pt x="1079083" y="1430532"/>
                </a:lnTo>
                <a:lnTo>
                  <a:pt x="1262013" y="1430532"/>
                </a:lnTo>
                <a:lnTo>
                  <a:pt x="1168528" y="1219439"/>
                </a:lnTo>
                <a:close/>
              </a:path>
              <a:path w="10097769" h="1713864">
                <a:moveTo>
                  <a:pt x="1767447" y="1023424"/>
                </a:moveTo>
                <a:lnTo>
                  <a:pt x="1716912" y="1026192"/>
                </a:lnTo>
                <a:lnTo>
                  <a:pt x="1668969" y="1034497"/>
                </a:lnTo>
                <a:lnTo>
                  <a:pt x="1623617" y="1048338"/>
                </a:lnTo>
                <a:lnTo>
                  <a:pt x="1580856" y="1067716"/>
                </a:lnTo>
                <a:lnTo>
                  <a:pt x="1542042" y="1091570"/>
                </a:lnTo>
                <a:lnTo>
                  <a:pt x="1507586" y="1119782"/>
                </a:lnTo>
                <a:lnTo>
                  <a:pt x="1477489" y="1152353"/>
                </a:lnTo>
                <a:lnTo>
                  <a:pt x="1451750" y="1189283"/>
                </a:lnTo>
                <a:lnTo>
                  <a:pt x="1431136" y="1229687"/>
                </a:lnTo>
                <a:lnTo>
                  <a:pt x="1416411" y="1272683"/>
                </a:lnTo>
                <a:lnTo>
                  <a:pt x="1407576" y="1318271"/>
                </a:lnTo>
                <a:lnTo>
                  <a:pt x="1404631" y="1366450"/>
                </a:lnTo>
                <a:lnTo>
                  <a:pt x="1407576" y="1414629"/>
                </a:lnTo>
                <a:lnTo>
                  <a:pt x="1416411" y="1460217"/>
                </a:lnTo>
                <a:lnTo>
                  <a:pt x="1431136" y="1503213"/>
                </a:lnTo>
                <a:lnTo>
                  <a:pt x="1451750" y="1543617"/>
                </a:lnTo>
                <a:lnTo>
                  <a:pt x="1477489" y="1580606"/>
                </a:lnTo>
                <a:lnTo>
                  <a:pt x="1507729" y="1613471"/>
                </a:lnTo>
                <a:lnTo>
                  <a:pt x="1542042" y="1641860"/>
                </a:lnTo>
                <a:lnTo>
                  <a:pt x="1580856" y="1666127"/>
                </a:lnTo>
                <a:lnTo>
                  <a:pt x="1623617" y="1685092"/>
                </a:lnTo>
                <a:lnTo>
                  <a:pt x="1668969" y="1698639"/>
                </a:lnTo>
                <a:lnTo>
                  <a:pt x="1716912" y="1706767"/>
                </a:lnTo>
                <a:lnTo>
                  <a:pt x="1767447" y="1709476"/>
                </a:lnTo>
                <a:lnTo>
                  <a:pt x="1811562" y="1707474"/>
                </a:lnTo>
                <a:lnTo>
                  <a:pt x="1853439" y="1701466"/>
                </a:lnTo>
                <a:lnTo>
                  <a:pt x="1893078" y="1691453"/>
                </a:lnTo>
                <a:lnTo>
                  <a:pt x="1930479" y="1677435"/>
                </a:lnTo>
                <a:lnTo>
                  <a:pt x="1965229" y="1659648"/>
                </a:lnTo>
                <a:lnTo>
                  <a:pt x="1996917" y="1638327"/>
                </a:lnTo>
                <a:lnTo>
                  <a:pt x="2051104" y="1585082"/>
                </a:lnTo>
                <a:lnTo>
                  <a:pt x="2017773" y="1554926"/>
                </a:lnTo>
                <a:lnTo>
                  <a:pt x="1776871" y="1554926"/>
                </a:lnTo>
                <a:lnTo>
                  <a:pt x="1750720" y="1553454"/>
                </a:lnTo>
                <a:lnTo>
                  <a:pt x="1702659" y="1541674"/>
                </a:lnTo>
                <a:lnTo>
                  <a:pt x="1661135" y="1518409"/>
                </a:lnTo>
                <a:lnTo>
                  <a:pt x="1628623" y="1485425"/>
                </a:lnTo>
                <a:lnTo>
                  <a:pt x="1605829" y="1442959"/>
                </a:lnTo>
                <a:lnTo>
                  <a:pt x="1594521" y="1393485"/>
                </a:lnTo>
                <a:lnTo>
                  <a:pt x="1593107" y="1366450"/>
                </a:lnTo>
                <a:lnTo>
                  <a:pt x="1594521" y="1339474"/>
                </a:lnTo>
                <a:lnTo>
                  <a:pt x="1605829" y="1290471"/>
                </a:lnTo>
                <a:lnTo>
                  <a:pt x="1628623" y="1248005"/>
                </a:lnTo>
                <a:lnTo>
                  <a:pt x="1661135" y="1214550"/>
                </a:lnTo>
                <a:lnTo>
                  <a:pt x="1702659" y="1191226"/>
                </a:lnTo>
                <a:lnTo>
                  <a:pt x="1750720" y="1179447"/>
                </a:lnTo>
                <a:lnTo>
                  <a:pt x="1776871" y="1177974"/>
                </a:lnTo>
                <a:lnTo>
                  <a:pt x="2017773" y="1177974"/>
                </a:lnTo>
                <a:lnTo>
                  <a:pt x="2051104" y="1147818"/>
                </a:lnTo>
                <a:lnTo>
                  <a:pt x="2025542" y="1119429"/>
                </a:lnTo>
                <a:lnTo>
                  <a:pt x="1965229" y="1073252"/>
                </a:lnTo>
                <a:lnTo>
                  <a:pt x="1930479" y="1055465"/>
                </a:lnTo>
                <a:lnTo>
                  <a:pt x="1893078" y="1041447"/>
                </a:lnTo>
                <a:lnTo>
                  <a:pt x="1853439" y="1031434"/>
                </a:lnTo>
                <a:lnTo>
                  <a:pt x="1811562" y="1025426"/>
                </a:lnTo>
                <a:lnTo>
                  <a:pt x="1767447" y="1023424"/>
                </a:lnTo>
                <a:close/>
              </a:path>
              <a:path w="10097769" h="1713864">
                <a:moveTo>
                  <a:pt x="1932364" y="1477651"/>
                </a:moveTo>
                <a:lnTo>
                  <a:pt x="1898615" y="1511459"/>
                </a:lnTo>
                <a:lnTo>
                  <a:pt x="1861450" y="1535607"/>
                </a:lnTo>
                <a:lnTo>
                  <a:pt x="1820868" y="1550096"/>
                </a:lnTo>
                <a:lnTo>
                  <a:pt x="1776871" y="1554926"/>
                </a:lnTo>
                <a:lnTo>
                  <a:pt x="2017773" y="1554926"/>
                </a:lnTo>
                <a:lnTo>
                  <a:pt x="1932364" y="1477651"/>
                </a:lnTo>
                <a:close/>
              </a:path>
              <a:path w="10097769" h="1713864">
                <a:moveTo>
                  <a:pt x="2017773" y="1177974"/>
                </a:moveTo>
                <a:lnTo>
                  <a:pt x="1776871" y="1177974"/>
                </a:lnTo>
                <a:lnTo>
                  <a:pt x="1820868" y="1182804"/>
                </a:lnTo>
                <a:lnTo>
                  <a:pt x="1861450" y="1197293"/>
                </a:lnTo>
                <a:lnTo>
                  <a:pt x="1898615" y="1221441"/>
                </a:lnTo>
                <a:lnTo>
                  <a:pt x="1932364" y="1255249"/>
                </a:lnTo>
                <a:lnTo>
                  <a:pt x="2017773" y="1177974"/>
                </a:lnTo>
                <a:close/>
              </a:path>
              <a:path w="10097769" h="1713864">
                <a:moveTo>
                  <a:pt x="2459706" y="1184571"/>
                </a:moveTo>
                <a:lnTo>
                  <a:pt x="2275942" y="1184571"/>
                </a:lnTo>
                <a:lnTo>
                  <a:pt x="2275942" y="1696283"/>
                </a:lnTo>
                <a:lnTo>
                  <a:pt x="2459706" y="1696283"/>
                </a:lnTo>
                <a:lnTo>
                  <a:pt x="2459706" y="1184571"/>
                </a:lnTo>
                <a:close/>
              </a:path>
              <a:path w="10097769" h="1713864">
                <a:moveTo>
                  <a:pt x="2661376" y="1036617"/>
                </a:moveTo>
                <a:lnTo>
                  <a:pt x="2073331" y="1036617"/>
                </a:lnTo>
                <a:lnTo>
                  <a:pt x="2073331" y="1184571"/>
                </a:lnTo>
                <a:lnTo>
                  <a:pt x="2661376" y="1184571"/>
                </a:lnTo>
                <a:lnTo>
                  <a:pt x="2661376" y="1036617"/>
                </a:lnTo>
                <a:close/>
              </a:path>
              <a:path w="10097769" h="1713864">
                <a:moveTo>
                  <a:pt x="3062365" y="1023424"/>
                </a:moveTo>
                <a:lnTo>
                  <a:pt x="3011359" y="1026192"/>
                </a:lnTo>
                <a:lnTo>
                  <a:pt x="2962944" y="1034497"/>
                </a:lnTo>
                <a:lnTo>
                  <a:pt x="2917121" y="1048338"/>
                </a:lnTo>
                <a:lnTo>
                  <a:pt x="2873889" y="1067716"/>
                </a:lnTo>
                <a:lnTo>
                  <a:pt x="2834604" y="1091982"/>
                </a:lnTo>
                <a:lnTo>
                  <a:pt x="2799677" y="1120489"/>
                </a:lnTo>
                <a:lnTo>
                  <a:pt x="2769109" y="1153237"/>
                </a:lnTo>
                <a:lnTo>
                  <a:pt x="2742899" y="1190225"/>
                </a:lnTo>
                <a:lnTo>
                  <a:pt x="2722284" y="1230571"/>
                </a:lnTo>
                <a:lnTo>
                  <a:pt x="2707560" y="1273390"/>
                </a:lnTo>
                <a:lnTo>
                  <a:pt x="2698725" y="1318683"/>
                </a:lnTo>
                <a:lnTo>
                  <a:pt x="2695780" y="1366450"/>
                </a:lnTo>
                <a:lnTo>
                  <a:pt x="2698725" y="1414217"/>
                </a:lnTo>
                <a:lnTo>
                  <a:pt x="2707560" y="1459510"/>
                </a:lnTo>
                <a:lnTo>
                  <a:pt x="2722284" y="1502329"/>
                </a:lnTo>
                <a:lnTo>
                  <a:pt x="2742899" y="1542675"/>
                </a:lnTo>
                <a:lnTo>
                  <a:pt x="2769109" y="1579663"/>
                </a:lnTo>
                <a:lnTo>
                  <a:pt x="2799677" y="1612411"/>
                </a:lnTo>
                <a:lnTo>
                  <a:pt x="2834604" y="1640918"/>
                </a:lnTo>
                <a:lnTo>
                  <a:pt x="2873889" y="1665184"/>
                </a:lnTo>
                <a:lnTo>
                  <a:pt x="2917121" y="1684562"/>
                </a:lnTo>
                <a:lnTo>
                  <a:pt x="2962944" y="1698403"/>
                </a:lnTo>
                <a:lnTo>
                  <a:pt x="3011359" y="1706708"/>
                </a:lnTo>
                <a:lnTo>
                  <a:pt x="3062365" y="1709476"/>
                </a:lnTo>
                <a:lnTo>
                  <a:pt x="3113313" y="1706708"/>
                </a:lnTo>
                <a:lnTo>
                  <a:pt x="3161551" y="1698403"/>
                </a:lnTo>
                <a:lnTo>
                  <a:pt x="3207079" y="1684562"/>
                </a:lnTo>
                <a:lnTo>
                  <a:pt x="3249899" y="1665184"/>
                </a:lnTo>
                <a:lnTo>
                  <a:pt x="3289538" y="1640918"/>
                </a:lnTo>
                <a:lnTo>
                  <a:pt x="3324582" y="1612411"/>
                </a:lnTo>
                <a:lnTo>
                  <a:pt x="3355033" y="1579663"/>
                </a:lnTo>
                <a:lnTo>
                  <a:pt x="3372326" y="1554926"/>
                </a:lnTo>
                <a:lnTo>
                  <a:pt x="3062365" y="1554926"/>
                </a:lnTo>
                <a:lnTo>
                  <a:pt x="3037981" y="1553454"/>
                </a:lnTo>
                <a:lnTo>
                  <a:pt x="2992747" y="1541674"/>
                </a:lnTo>
                <a:lnTo>
                  <a:pt x="2952696" y="1518409"/>
                </a:lnTo>
                <a:lnTo>
                  <a:pt x="2920655" y="1485425"/>
                </a:lnTo>
                <a:lnTo>
                  <a:pt x="2897508" y="1442959"/>
                </a:lnTo>
                <a:lnTo>
                  <a:pt x="2885728" y="1393485"/>
                </a:lnTo>
                <a:lnTo>
                  <a:pt x="2884256" y="1366450"/>
                </a:lnTo>
                <a:lnTo>
                  <a:pt x="2885728" y="1339474"/>
                </a:lnTo>
                <a:lnTo>
                  <a:pt x="2897508" y="1290471"/>
                </a:lnTo>
                <a:lnTo>
                  <a:pt x="2920655" y="1248005"/>
                </a:lnTo>
                <a:lnTo>
                  <a:pt x="2952696" y="1214550"/>
                </a:lnTo>
                <a:lnTo>
                  <a:pt x="2992747" y="1191226"/>
                </a:lnTo>
                <a:lnTo>
                  <a:pt x="3037981" y="1179447"/>
                </a:lnTo>
                <a:lnTo>
                  <a:pt x="3062365" y="1177974"/>
                </a:lnTo>
                <a:lnTo>
                  <a:pt x="3372326" y="1177974"/>
                </a:lnTo>
                <a:lnTo>
                  <a:pt x="3355033" y="1153237"/>
                </a:lnTo>
                <a:lnTo>
                  <a:pt x="3324582" y="1120489"/>
                </a:lnTo>
                <a:lnTo>
                  <a:pt x="3289538" y="1091982"/>
                </a:lnTo>
                <a:lnTo>
                  <a:pt x="3249899" y="1067716"/>
                </a:lnTo>
                <a:lnTo>
                  <a:pt x="3207079" y="1048338"/>
                </a:lnTo>
                <a:lnTo>
                  <a:pt x="3161551" y="1034497"/>
                </a:lnTo>
                <a:lnTo>
                  <a:pt x="3113313" y="1026192"/>
                </a:lnTo>
                <a:lnTo>
                  <a:pt x="3062365" y="1023424"/>
                </a:lnTo>
                <a:close/>
              </a:path>
              <a:path w="10097769" h="1713864">
                <a:moveTo>
                  <a:pt x="3372326" y="1177974"/>
                </a:moveTo>
                <a:lnTo>
                  <a:pt x="3062365" y="1177974"/>
                </a:lnTo>
                <a:lnTo>
                  <a:pt x="3086749" y="1179447"/>
                </a:lnTo>
                <a:lnTo>
                  <a:pt x="3109956" y="1183864"/>
                </a:lnTo>
                <a:lnTo>
                  <a:pt x="3152834" y="1201534"/>
                </a:lnTo>
                <a:lnTo>
                  <a:pt x="3189115" y="1230041"/>
                </a:lnTo>
                <a:lnTo>
                  <a:pt x="3216916" y="1268443"/>
                </a:lnTo>
                <a:lnTo>
                  <a:pt x="3234585" y="1314148"/>
                </a:lnTo>
                <a:lnTo>
                  <a:pt x="3240475" y="1366450"/>
                </a:lnTo>
                <a:lnTo>
                  <a:pt x="3239003" y="1393485"/>
                </a:lnTo>
                <a:lnTo>
                  <a:pt x="3227223" y="1442959"/>
                </a:lnTo>
                <a:lnTo>
                  <a:pt x="3204076" y="1485425"/>
                </a:lnTo>
                <a:lnTo>
                  <a:pt x="3172035" y="1518409"/>
                </a:lnTo>
                <a:lnTo>
                  <a:pt x="3131984" y="1541674"/>
                </a:lnTo>
                <a:lnTo>
                  <a:pt x="3086749" y="1553454"/>
                </a:lnTo>
                <a:lnTo>
                  <a:pt x="3062365" y="1554926"/>
                </a:lnTo>
                <a:lnTo>
                  <a:pt x="3372326" y="1554926"/>
                </a:lnTo>
                <a:lnTo>
                  <a:pt x="3401917" y="1502329"/>
                </a:lnTo>
                <a:lnTo>
                  <a:pt x="3416936" y="1459510"/>
                </a:lnTo>
                <a:lnTo>
                  <a:pt x="3425947" y="1414217"/>
                </a:lnTo>
                <a:lnTo>
                  <a:pt x="3428951" y="1366450"/>
                </a:lnTo>
                <a:lnTo>
                  <a:pt x="3425947" y="1318683"/>
                </a:lnTo>
                <a:lnTo>
                  <a:pt x="3416936" y="1273390"/>
                </a:lnTo>
                <a:lnTo>
                  <a:pt x="3401917" y="1230571"/>
                </a:lnTo>
                <a:lnTo>
                  <a:pt x="3380890" y="1190225"/>
                </a:lnTo>
                <a:lnTo>
                  <a:pt x="3372326" y="1177974"/>
                </a:lnTo>
                <a:close/>
              </a:path>
              <a:path w="10097769" h="1713864">
                <a:moveTo>
                  <a:pt x="3850070" y="1023424"/>
                </a:moveTo>
                <a:lnTo>
                  <a:pt x="3799534" y="1026192"/>
                </a:lnTo>
                <a:lnTo>
                  <a:pt x="3751591" y="1034497"/>
                </a:lnTo>
                <a:lnTo>
                  <a:pt x="3706239" y="1048338"/>
                </a:lnTo>
                <a:lnTo>
                  <a:pt x="3663478" y="1067716"/>
                </a:lnTo>
                <a:lnTo>
                  <a:pt x="3624664" y="1091570"/>
                </a:lnTo>
                <a:lnTo>
                  <a:pt x="3590208" y="1119782"/>
                </a:lnTo>
                <a:lnTo>
                  <a:pt x="3560111" y="1152353"/>
                </a:lnTo>
                <a:lnTo>
                  <a:pt x="3534373" y="1189283"/>
                </a:lnTo>
                <a:lnTo>
                  <a:pt x="3513758" y="1229687"/>
                </a:lnTo>
                <a:lnTo>
                  <a:pt x="3499033" y="1272683"/>
                </a:lnTo>
                <a:lnTo>
                  <a:pt x="3490198" y="1318271"/>
                </a:lnTo>
                <a:lnTo>
                  <a:pt x="3487254" y="1366450"/>
                </a:lnTo>
                <a:lnTo>
                  <a:pt x="3490198" y="1414629"/>
                </a:lnTo>
                <a:lnTo>
                  <a:pt x="3499033" y="1460217"/>
                </a:lnTo>
                <a:lnTo>
                  <a:pt x="3513758" y="1503213"/>
                </a:lnTo>
                <a:lnTo>
                  <a:pt x="3534373" y="1543617"/>
                </a:lnTo>
                <a:lnTo>
                  <a:pt x="3560111" y="1580606"/>
                </a:lnTo>
                <a:lnTo>
                  <a:pt x="3590351" y="1613471"/>
                </a:lnTo>
                <a:lnTo>
                  <a:pt x="3624664" y="1641860"/>
                </a:lnTo>
                <a:lnTo>
                  <a:pt x="3663478" y="1666127"/>
                </a:lnTo>
                <a:lnTo>
                  <a:pt x="3706239" y="1685092"/>
                </a:lnTo>
                <a:lnTo>
                  <a:pt x="3751591" y="1698639"/>
                </a:lnTo>
                <a:lnTo>
                  <a:pt x="3799534" y="1706767"/>
                </a:lnTo>
                <a:lnTo>
                  <a:pt x="3850070" y="1709476"/>
                </a:lnTo>
                <a:lnTo>
                  <a:pt x="3894185" y="1707474"/>
                </a:lnTo>
                <a:lnTo>
                  <a:pt x="3936062" y="1701466"/>
                </a:lnTo>
                <a:lnTo>
                  <a:pt x="3975701" y="1691453"/>
                </a:lnTo>
                <a:lnTo>
                  <a:pt x="4013101" y="1677435"/>
                </a:lnTo>
                <a:lnTo>
                  <a:pt x="4047852" y="1659648"/>
                </a:lnTo>
                <a:lnTo>
                  <a:pt x="4079539" y="1638327"/>
                </a:lnTo>
                <a:lnTo>
                  <a:pt x="4133726" y="1585082"/>
                </a:lnTo>
                <a:lnTo>
                  <a:pt x="4100395" y="1554926"/>
                </a:lnTo>
                <a:lnTo>
                  <a:pt x="3859493" y="1554926"/>
                </a:lnTo>
                <a:lnTo>
                  <a:pt x="3833342" y="1553454"/>
                </a:lnTo>
                <a:lnTo>
                  <a:pt x="3785281" y="1541674"/>
                </a:lnTo>
                <a:lnTo>
                  <a:pt x="3743758" y="1518409"/>
                </a:lnTo>
                <a:lnTo>
                  <a:pt x="3711245" y="1485425"/>
                </a:lnTo>
                <a:lnTo>
                  <a:pt x="3688452" y="1442959"/>
                </a:lnTo>
                <a:lnTo>
                  <a:pt x="3677143" y="1393485"/>
                </a:lnTo>
                <a:lnTo>
                  <a:pt x="3675729" y="1366450"/>
                </a:lnTo>
                <a:lnTo>
                  <a:pt x="3677143" y="1339474"/>
                </a:lnTo>
                <a:lnTo>
                  <a:pt x="3688452" y="1290471"/>
                </a:lnTo>
                <a:lnTo>
                  <a:pt x="3711245" y="1248005"/>
                </a:lnTo>
                <a:lnTo>
                  <a:pt x="3743758" y="1214550"/>
                </a:lnTo>
                <a:lnTo>
                  <a:pt x="3785281" y="1191226"/>
                </a:lnTo>
                <a:lnTo>
                  <a:pt x="3833342" y="1179447"/>
                </a:lnTo>
                <a:lnTo>
                  <a:pt x="3859493" y="1177974"/>
                </a:lnTo>
                <a:lnTo>
                  <a:pt x="4100395" y="1177974"/>
                </a:lnTo>
                <a:lnTo>
                  <a:pt x="4133726" y="1147818"/>
                </a:lnTo>
                <a:lnTo>
                  <a:pt x="4108164" y="1119429"/>
                </a:lnTo>
                <a:lnTo>
                  <a:pt x="4047852" y="1073252"/>
                </a:lnTo>
                <a:lnTo>
                  <a:pt x="4013101" y="1055465"/>
                </a:lnTo>
                <a:lnTo>
                  <a:pt x="3975701" y="1041447"/>
                </a:lnTo>
                <a:lnTo>
                  <a:pt x="3936062" y="1031434"/>
                </a:lnTo>
                <a:lnTo>
                  <a:pt x="3894185" y="1025426"/>
                </a:lnTo>
                <a:lnTo>
                  <a:pt x="3850070" y="1023424"/>
                </a:lnTo>
                <a:close/>
              </a:path>
              <a:path w="10097769" h="1713864">
                <a:moveTo>
                  <a:pt x="4014986" y="1477651"/>
                </a:moveTo>
                <a:lnTo>
                  <a:pt x="3981237" y="1511459"/>
                </a:lnTo>
                <a:lnTo>
                  <a:pt x="3944072" y="1535607"/>
                </a:lnTo>
                <a:lnTo>
                  <a:pt x="3903491" y="1550096"/>
                </a:lnTo>
                <a:lnTo>
                  <a:pt x="3859493" y="1554926"/>
                </a:lnTo>
                <a:lnTo>
                  <a:pt x="4100395" y="1554926"/>
                </a:lnTo>
                <a:lnTo>
                  <a:pt x="4014986" y="1477651"/>
                </a:lnTo>
                <a:close/>
              </a:path>
              <a:path w="10097769" h="1713864">
                <a:moveTo>
                  <a:pt x="4100395" y="1177974"/>
                </a:moveTo>
                <a:lnTo>
                  <a:pt x="3859493" y="1177974"/>
                </a:lnTo>
                <a:lnTo>
                  <a:pt x="3903491" y="1182804"/>
                </a:lnTo>
                <a:lnTo>
                  <a:pt x="3944072" y="1197293"/>
                </a:lnTo>
                <a:lnTo>
                  <a:pt x="3981237" y="1221441"/>
                </a:lnTo>
                <a:lnTo>
                  <a:pt x="4014986" y="1255249"/>
                </a:lnTo>
                <a:lnTo>
                  <a:pt x="4100395" y="1177974"/>
                </a:lnTo>
                <a:close/>
              </a:path>
              <a:path w="10097769" h="1713864">
                <a:moveTo>
                  <a:pt x="4244669" y="1551156"/>
                </a:moveTo>
                <a:lnTo>
                  <a:pt x="4200377" y="1688744"/>
                </a:lnTo>
                <a:lnTo>
                  <a:pt x="4231004" y="1699463"/>
                </a:lnTo>
                <a:lnTo>
                  <a:pt x="4260689" y="1707120"/>
                </a:lnTo>
                <a:lnTo>
                  <a:pt x="4289432" y="1711714"/>
                </a:lnTo>
                <a:lnTo>
                  <a:pt x="4317232" y="1713246"/>
                </a:lnTo>
                <a:lnTo>
                  <a:pt x="4353691" y="1710595"/>
                </a:lnTo>
                <a:lnTo>
                  <a:pt x="4422013" y="1689392"/>
                </a:lnTo>
                <a:lnTo>
                  <a:pt x="4484210" y="1647161"/>
                </a:lnTo>
                <a:lnTo>
                  <a:pt x="4512069" y="1618537"/>
                </a:lnTo>
                <a:lnTo>
                  <a:pt x="4537455" y="1584964"/>
                </a:lnTo>
                <a:lnTo>
                  <a:pt x="4550837" y="1562465"/>
                </a:lnTo>
                <a:lnTo>
                  <a:pt x="4310636" y="1562465"/>
                </a:lnTo>
                <a:lnTo>
                  <a:pt x="4296264" y="1561758"/>
                </a:lnTo>
                <a:lnTo>
                  <a:pt x="4280479" y="1559638"/>
                </a:lnTo>
                <a:lnTo>
                  <a:pt x="4263281" y="1556104"/>
                </a:lnTo>
                <a:lnTo>
                  <a:pt x="4244669" y="1551156"/>
                </a:lnTo>
                <a:close/>
              </a:path>
              <a:path w="10097769" h="1713864">
                <a:moveTo>
                  <a:pt x="4338907" y="1036617"/>
                </a:moveTo>
                <a:lnTo>
                  <a:pt x="4141950" y="1036617"/>
                </a:lnTo>
                <a:lnTo>
                  <a:pt x="4398277" y="1511577"/>
                </a:lnTo>
                <a:lnTo>
                  <a:pt x="4389089" y="1523886"/>
                </a:lnTo>
                <a:lnTo>
                  <a:pt x="4358697" y="1550214"/>
                </a:lnTo>
                <a:lnTo>
                  <a:pt x="4323569" y="1561758"/>
                </a:lnTo>
                <a:lnTo>
                  <a:pt x="4322868" y="1561758"/>
                </a:lnTo>
                <a:lnTo>
                  <a:pt x="4310636" y="1562465"/>
                </a:lnTo>
                <a:lnTo>
                  <a:pt x="4550837" y="1562465"/>
                </a:lnTo>
                <a:lnTo>
                  <a:pt x="4560366" y="1546445"/>
                </a:lnTo>
                <a:lnTo>
                  <a:pt x="4662913" y="1355141"/>
                </a:lnTo>
                <a:lnTo>
                  <a:pt x="4492515" y="1355141"/>
                </a:lnTo>
                <a:lnTo>
                  <a:pt x="4338907" y="1036617"/>
                </a:lnTo>
                <a:close/>
              </a:path>
              <a:path w="10097769" h="1713864">
                <a:moveTo>
                  <a:pt x="4833656" y="1036617"/>
                </a:moveTo>
                <a:lnTo>
                  <a:pt x="4651777" y="1036617"/>
                </a:lnTo>
                <a:lnTo>
                  <a:pt x="4492515" y="1355141"/>
                </a:lnTo>
                <a:lnTo>
                  <a:pt x="4662913" y="1355141"/>
                </a:lnTo>
                <a:lnTo>
                  <a:pt x="4833656" y="1036617"/>
                </a:lnTo>
                <a:close/>
              </a:path>
              <a:path w="10097769" h="1713864">
                <a:moveTo>
                  <a:pt x="5213921" y="1036617"/>
                </a:moveTo>
                <a:lnTo>
                  <a:pt x="4893512" y="1036617"/>
                </a:lnTo>
                <a:lnTo>
                  <a:pt x="4893512" y="1696283"/>
                </a:lnTo>
                <a:lnTo>
                  <a:pt x="5231826" y="1696283"/>
                </a:lnTo>
                <a:lnTo>
                  <a:pt x="5290902" y="1693161"/>
                </a:lnTo>
                <a:lnTo>
                  <a:pt x="5342792" y="1683796"/>
                </a:lnTo>
                <a:lnTo>
                  <a:pt x="5387496" y="1668188"/>
                </a:lnTo>
                <a:lnTo>
                  <a:pt x="5425014" y="1646337"/>
                </a:lnTo>
                <a:lnTo>
                  <a:pt x="5455112" y="1618595"/>
                </a:lnTo>
                <a:lnTo>
                  <a:pt x="5476610" y="1586260"/>
                </a:lnTo>
                <a:lnTo>
                  <a:pt x="5484921" y="1562465"/>
                </a:lnTo>
                <a:lnTo>
                  <a:pt x="5077276" y="1562465"/>
                </a:lnTo>
                <a:lnTo>
                  <a:pt x="5077276" y="1426762"/>
                </a:lnTo>
                <a:lnTo>
                  <a:pt x="5473716" y="1426762"/>
                </a:lnTo>
                <a:lnTo>
                  <a:pt x="5462709" y="1409800"/>
                </a:lnTo>
                <a:lnTo>
                  <a:pt x="5445864" y="1391305"/>
                </a:lnTo>
                <a:lnTo>
                  <a:pt x="5425485" y="1375403"/>
                </a:lnTo>
                <a:lnTo>
                  <a:pt x="5401573" y="1362091"/>
                </a:lnTo>
                <a:lnTo>
                  <a:pt x="5374126" y="1351372"/>
                </a:lnTo>
                <a:lnTo>
                  <a:pt x="5394505" y="1339592"/>
                </a:lnTo>
                <a:lnTo>
                  <a:pt x="5412292" y="1325928"/>
                </a:lnTo>
                <a:lnTo>
                  <a:pt x="5427488" y="1310378"/>
                </a:lnTo>
                <a:lnTo>
                  <a:pt x="5434642" y="1300483"/>
                </a:lnTo>
                <a:lnTo>
                  <a:pt x="5077276" y="1300483"/>
                </a:lnTo>
                <a:lnTo>
                  <a:pt x="5077276" y="1170435"/>
                </a:lnTo>
                <a:lnTo>
                  <a:pt x="5459630" y="1170435"/>
                </a:lnTo>
                <a:lnTo>
                  <a:pt x="5459529" y="1169493"/>
                </a:lnTo>
                <a:lnTo>
                  <a:pt x="5426546" y="1106353"/>
                </a:lnTo>
                <a:lnTo>
                  <a:pt x="5361816" y="1062061"/>
                </a:lnTo>
                <a:lnTo>
                  <a:pt x="5319232" y="1047926"/>
                </a:lnTo>
                <a:lnTo>
                  <a:pt x="5269934" y="1039444"/>
                </a:lnTo>
                <a:lnTo>
                  <a:pt x="5213921" y="1036617"/>
                </a:lnTo>
                <a:close/>
              </a:path>
              <a:path w="10097769" h="1713864">
                <a:moveTo>
                  <a:pt x="5473716" y="1426762"/>
                </a:moveTo>
                <a:lnTo>
                  <a:pt x="5224287" y="1426762"/>
                </a:lnTo>
                <a:lnTo>
                  <a:pt x="5259744" y="1430944"/>
                </a:lnTo>
                <a:lnTo>
                  <a:pt x="5285071" y="1443490"/>
                </a:lnTo>
                <a:lnTo>
                  <a:pt x="5300267" y="1464399"/>
                </a:lnTo>
                <a:lnTo>
                  <a:pt x="5305332" y="1493671"/>
                </a:lnTo>
                <a:lnTo>
                  <a:pt x="5300267" y="1523769"/>
                </a:lnTo>
                <a:lnTo>
                  <a:pt x="5285071" y="1545267"/>
                </a:lnTo>
                <a:lnTo>
                  <a:pt x="5259744" y="1558165"/>
                </a:lnTo>
                <a:lnTo>
                  <a:pt x="5224287" y="1562465"/>
                </a:lnTo>
                <a:lnTo>
                  <a:pt x="5484921" y="1562465"/>
                </a:lnTo>
                <a:lnTo>
                  <a:pt x="5489509" y="1549331"/>
                </a:lnTo>
                <a:lnTo>
                  <a:pt x="5493808" y="1507807"/>
                </a:lnTo>
                <a:lnTo>
                  <a:pt x="5491865" y="1479771"/>
                </a:lnTo>
                <a:lnTo>
                  <a:pt x="5486034" y="1454091"/>
                </a:lnTo>
                <a:lnTo>
                  <a:pt x="5476389" y="1430944"/>
                </a:lnTo>
                <a:lnTo>
                  <a:pt x="5476315" y="1430767"/>
                </a:lnTo>
                <a:lnTo>
                  <a:pt x="5473716" y="1426762"/>
                </a:lnTo>
                <a:close/>
              </a:path>
              <a:path w="10097769" h="1713864">
                <a:moveTo>
                  <a:pt x="5459630" y="1170435"/>
                </a:moveTo>
                <a:lnTo>
                  <a:pt x="5196016" y="1170435"/>
                </a:lnTo>
                <a:lnTo>
                  <a:pt x="5230649" y="1174499"/>
                </a:lnTo>
                <a:lnTo>
                  <a:pt x="5255386" y="1186691"/>
                </a:lnTo>
                <a:lnTo>
                  <a:pt x="5270229" y="1207011"/>
                </a:lnTo>
                <a:lnTo>
                  <a:pt x="5275176" y="1235459"/>
                </a:lnTo>
                <a:lnTo>
                  <a:pt x="5270229" y="1263907"/>
                </a:lnTo>
                <a:lnTo>
                  <a:pt x="5255386" y="1284227"/>
                </a:lnTo>
                <a:lnTo>
                  <a:pt x="5230649" y="1296419"/>
                </a:lnTo>
                <a:lnTo>
                  <a:pt x="5196016" y="1300483"/>
                </a:lnTo>
                <a:lnTo>
                  <a:pt x="5434642" y="1300483"/>
                </a:lnTo>
                <a:lnTo>
                  <a:pt x="5457762" y="1253364"/>
                </a:lnTo>
                <a:lnTo>
                  <a:pt x="5463652" y="1208130"/>
                </a:lnTo>
                <a:lnTo>
                  <a:pt x="5459630" y="1170435"/>
                </a:lnTo>
                <a:close/>
              </a:path>
              <a:path w="10097769" h="1713864">
                <a:moveTo>
                  <a:pt x="6003768" y="1036617"/>
                </a:moveTo>
                <a:lnTo>
                  <a:pt x="5820004" y="1036617"/>
                </a:lnTo>
                <a:lnTo>
                  <a:pt x="5528809" y="1696283"/>
                </a:lnTo>
                <a:lnTo>
                  <a:pt x="5719169" y="1696283"/>
                </a:lnTo>
                <a:lnTo>
                  <a:pt x="5771000" y="1568119"/>
                </a:lnTo>
                <a:lnTo>
                  <a:pt x="6239148" y="1568119"/>
                </a:lnTo>
                <a:lnTo>
                  <a:pt x="6178216" y="1430532"/>
                </a:lnTo>
                <a:lnTo>
                  <a:pt x="5825658" y="1430532"/>
                </a:lnTo>
                <a:lnTo>
                  <a:pt x="5910473" y="1219439"/>
                </a:lnTo>
                <a:lnTo>
                  <a:pt x="6084732" y="1219439"/>
                </a:lnTo>
                <a:lnTo>
                  <a:pt x="6003768" y="1036617"/>
                </a:lnTo>
                <a:close/>
              </a:path>
              <a:path w="10097769" h="1713864">
                <a:moveTo>
                  <a:pt x="6239148" y="1568119"/>
                </a:moveTo>
                <a:lnTo>
                  <a:pt x="6049945" y="1568119"/>
                </a:lnTo>
                <a:lnTo>
                  <a:pt x="6101775" y="1696283"/>
                </a:lnTo>
                <a:lnTo>
                  <a:pt x="6295906" y="1696283"/>
                </a:lnTo>
                <a:lnTo>
                  <a:pt x="6239148" y="1568119"/>
                </a:lnTo>
                <a:close/>
              </a:path>
              <a:path w="10097769" h="1713864">
                <a:moveTo>
                  <a:pt x="6084732" y="1219439"/>
                </a:moveTo>
                <a:lnTo>
                  <a:pt x="5910473" y="1219439"/>
                </a:lnTo>
                <a:lnTo>
                  <a:pt x="5995287" y="1430532"/>
                </a:lnTo>
                <a:lnTo>
                  <a:pt x="6178216" y="1430532"/>
                </a:lnTo>
                <a:lnTo>
                  <a:pt x="6084732" y="1219439"/>
                </a:lnTo>
                <a:close/>
              </a:path>
              <a:path w="10097769" h="1713864">
                <a:moveTo>
                  <a:pt x="6558093" y="1036617"/>
                </a:moveTo>
                <a:lnTo>
                  <a:pt x="6371502" y="1036617"/>
                </a:lnTo>
                <a:lnTo>
                  <a:pt x="6371502" y="1696283"/>
                </a:lnTo>
                <a:lnTo>
                  <a:pt x="6558093" y="1696283"/>
                </a:lnTo>
                <a:lnTo>
                  <a:pt x="6558093" y="1439013"/>
                </a:lnTo>
                <a:lnTo>
                  <a:pt x="6999127" y="1439013"/>
                </a:lnTo>
                <a:lnTo>
                  <a:pt x="6999127" y="1284463"/>
                </a:lnTo>
                <a:lnTo>
                  <a:pt x="6558093" y="1284463"/>
                </a:lnTo>
                <a:lnTo>
                  <a:pt x="6558093" y="1036617"/>
                </a:lnTo>
                <a:close/>
              </a:path>
              <a:path w="10097769" h="1713864">
                <a:moveTo>
                  <a:pt x="6999127" y="1439013"/>
                </a:moveTo>
                <a:lnTo>
                  <a:pt x="6812536" y="1439013"/>
                </a:lnTo>
                <a:lnTo>
                  <a:pt x="6812536" y="1696283"/>
                </a:lnTo>
                <a:lnTo>
                  <a:pt x="6999127" y="1696283"/>
                </a:lnTo>
                <a:lnTo>
                  <a:pt x="6999127" y="1439013"/>
                </a:lnTo>
                <a:close/>
              </a:path>
              <a:path w="10097769" h="1713864">
                <a:moveTo>
                  <a:pt x="6999127" y="1036617"/>
                </a:moveTo>
                <a:lnTo>
                  <a:pt x="6812536" y="1036617"/>
                </a:lnTo>
                <a:lnTo>
                  <a:pt x="6812536" y="1284463"/>
                </a:lnTo>
                <a:lnTo>
                  <a:pt x="6999127" y="1284463"/>
                </a:lnTo>
                <a:lnTo>
                  <a:pt x="6999127" y="1036617"/>
                </a:lnTo>
                <a:close/>
              </a:path>
              <a:path w="10097769" h="1713864">
                <a:moveTo>
                  <a:pt x="7327458" y="1036617"/>
                </a:moveTo>
                <a:lnTo>
                  <a:pt x="7140867" y="1036617"/>
                </a:lnTo>
                <a:lnTo>
                  <a:pt x="7140867" y="1696283"/>
                </a:lnTo>
                <a:lnTo>
                  <a:pt x="7327458" y="1696283"/>
                </a:lnTo>
                <a:lnTo>
                  <a:pt x="7327458" y="1439013"/>
                </a:lnTo>
                <a:lnTo>
                  <a:pt x="7768492" y="1439013"/>
                </a:lnTo>
                <a:lnTo>
                  <a:pt x="7768492" y="1284463"/>
                </a:lnTo>
                <a:lnTo>
                  <a:pt x="7327458" y="1284463"/>
                </a:lnTo>
                <a:lnTo>
                  <a:pt x="7327458" y="1036617"/>
                </a:lnTo>
                <a:close/>
              </a:path>
              <a:path w="10097769" h="1713864">
                <a:moveTo>
                  <a:pt x="7768492" y="1439013"/>
                </a:moveTo>
                <a:lnTo>
                  <a:pt x="7581900" y="1439013"/>
                </a:lnTo>
                <a:lnTo>
                  <a:pt x="7581900" y="1696283"/>
                </a:lnTo>
                <a:lnTo>
                  <a:pt x="7768492" y="1696283"/>
                </a:lnTo>
                <a:lnTo>
                  <a:pt x="7768492" y="1439013"/>
                </a:lnTo>
                <a:close/>
              </a:path>
              <a:path w="10097769" h="1713864">
                <a:moveTo>
                  <a:pt x="7768492" y="1036617"/>
                </a:moveTo>
                <a:lnTo>
                  <a:pt x="7581900" y="1036617"/>
                </a:lnTo>
                <a:lnTo>
                  <a:pt x="7581900" y="1284463"/>
                </a:lnTo>
                <a:lnTo>
                  <a:pt x="7768492" y="1284463"/>
                </a:lnTo>
                <a:lnTo>
                  <a:pt x="7768492" y="1036617"/>
                </a:lnTo>
                <a:close/>
              </a:path>
              <a:path w="10097769" h="1713864">
                <a:moveTo>
                  <a:pt x="8462466" y="1036617"/>
                </a:moveTo>
                <a:lnTo>
                  <a:pt x="8165617" y="1036617"/>
                </a:lnTo>
                <a:lnTo>
                  <a:pt x="8122267" y="1038502"/>
                </a:lnTo>
                <a:lnTo>
                  <a:pt x="8081745" y="1044156"/>
                </a:lnTo>
                <a:lnTo>
                  <a:pt x="8044050" y="1053580"/>
                </a:lnTo>
                <a:lnTo>
                  <a:pt x="7977671" y="1083501"/>
                </a:lnTo>
                <a:lnTo>
                  <a:pt x="7926311" y="1126850"/>
                </a:lnTo>
                <a:lnTo>
                  <a:pt x="7890795" y="1183039"/>
                </a:lnTo>
                <a:lnTo>
                  <a:pt x="7872889" y="1249948"/>
                </a:lnTo>
                <a:lnTo>
                  <a:pt x="7870651" y="1287290"/>
                </a:lnTo>
                <a:lnTo>
                  <a:pt x="7872830" y="1324161"/>
                </a:lnTo>
                <a:lnTo>
                  <a:pt x="7890265" y="1390127"/>
                </a:lnTo>
                <a:lnTo>
                  <a:pt x="7924897" y="1444962"/>
                </a:lnTo>
                <a:lnTo>
                  <a:pt x="7975314" y="1486898"/>
                </a:lnTo>
                <a:lnTo>
                  <a:pt x="8006354" y="1503095"/>
                </a:lnTo>
                <a:lnTo>
                  <a:pt x="7872537" y="1696283"/>
                </a:lnTo>
                <a:lnTo>
                  <a:pt x="8068551" y="1696283"/>
                </a:lnTo>
                <a:lnTo>
                  <a:pt x="8176925" y="1530424"/>
                </a:lnTo>
                <a:lnTo>
                  <a:pt x="8462466" y="1530424"/>
                </a:lnTo>
                <a:lnTo>
                  <a:pt x="8462466" y="1386240"/>
                </a:lnTo>
                <a:lnTo>
                  <a:pt x="8167501" y="1386240"/>
                </a:lnTo>
                <a:lnTo>
                  <a:pt x="8142646" y="1384650"/>
                </a:lnTo>
                <a:lnTo>
                  <a:pt x="8102124" y="1371928"/>
                </a:lnTo>
                <a:lnTo>
                  <a:pt x="8065959" y="1328519"/>
                </a:lnTo>
                <a:lnTo>
                  <a:pt x="8059127" y="1284463"/>
                </a:lnTo>
                <a:lnTo>
                  <a:pt x="8066018" y="1240348"/>
                </a:lnTo>
                <a:lnTo>
                  <a:pt x="8086692" y="1208837"/>
                </a:lnTo>
                <a:lnTo>
                  <a:pt x="8121148" y="1189930"/>
                </a:lnTo>
                <a:lnTo>
                  <a:pt x="8169386" y="1183628"/>
                </a:lnTo>
                <a:lnTo>
                  <a:pt x="8462466" y="1183628"/>
                </a:lnTo>
                <a:lnTo>
                  <a:pt x="8462466" y="1036617"/>
                </a:lnTo>
                <a:close/>
              </a:path>
              <a:path w="10097769" h="1713864">
                <a:moveTo>
                  <a:pt x="8462466" y="1530424"/>
                </a:moveTo>
                <a:lnTo>
                  <a:pt x="8278702" y="1530424"/>
                </a:lnTo>
                <a:lnTo>
                  <a:pt x="8278702" y="1696283"/>
                </a:lnTo>
                <a:lnTo>
                  <a:pt x="8462466" y="1696283"/>
                </a:lnTo>
                <a:lnTo>
                  <a:pt x="8462466" y="1530424"/>
                </a:lnTo>
                <a:close/>
              </a:path>
              <a:path w="10097769" h="1713864">
                <a:moveTo>
                  <a:pt x="8462466" y="1183628"/>
                </a:moveTo>
                <a:lnTo>
                  <a:pt x="8278702" y="1183628"/>
                </a:lnTo>
                <a:lnTo>
                  <a:pt x="8278702" y="1386240"/>
                </a:lnTo>
                <a:lnTo>
                  <a:pt x="8462466" y="1386240"/>
                </a:lnTo>
                <a:lnTo>
                  <a:pt x="8462466" y="1183628"/>
                </a:lnTo>
                <a:close/>
              </a:path>
              <a:path w="10097769" h="1713864">
                <a:moveTo>
                  <a:pt x="9062143" y="1036617"/>
                </a:moveTo>
                <a:lnTo>
                  <a:pt x="8878379" y="1036617"/>
                </a:lnTo>
                <a:lnTo>
                  <a:pt x="8878379" y="1696283"/>
                </a:lnTo>
                <a:lnTo>
                  <a:pt x="9772698" y="1696283"/>
                </a:lnTo>
                <a:lnTo>
                  <a:pt x="9772698" y="1548329"/>
                </a:lnTo>
                <a:lnTo>
                  <a:pt x="9062143" y="1548329"/>
                </a:lnTo>
                <a:lnTo>
                  <a:pt x="9062143" y="1036617"/>
                </a:lnTo>
                <a:close/>
              </a:path>
              <a:path w="10097769" h="1713864">
                <a:moveTo>
                  <a:pt x="9418363" y="1036617"/>
                </a:moveTo>
                <a:lnTo>
                  <a:pt x="9234599" y="1036617"/>
                </a:lnTo>
                <a:lnTo>
                  <a:pt x="9234599" y="1548329"/>
                </a:lnTo>
                <a:lnTo>
                  <a:pt x="9418363" y="1548329"/>
                </a:lnTo>
                <a:lnTo>
                  <a:pt x="9418363" y="1036617"/>
                </a:lnTo>
                <a:close/>
              </a:path>
              <a:path w="10097769" h="1713864">
                <a:moveTo>
                  <a:pt x="9772698" y="1036617"/>
                </a:moveTo>
                <a:lnTo>
                  <a:pt x="9588933" y="1036617"/>
                </a:lnTo>
                <a:lnTo>
                  <a:pt x="9588933" y="1548329"/>
                </a:lnTo>
                <a:lnTo>
                  <a:pt x="9772698" y="1548329"/>
                </a:lnTo>
                <a:lnTo>
                  <a:pt x="9772698" y="1036617"/>
                </a:lnTo>
                <a:close/>
              </a:path>
              <a:path w="10097769" h="1713864">
                <a:moveTo>
                  <a:pt x="10097473" y="1036617"/>
                </a:moveTo>
                <a:lnTo>
                  <a:pt x="9913709" y="1036617"/>
                </a:lnTo>
                <a:lnTo>
                  <a:pt x="9913709" y="1696283"/>
                </a:lnTo>
                <a:lnTo>
                  <a:pt x="10097473" y="1696283"/>
                </a:lnTo>
                <a:lnTo>
                  <a:pt x="10097473" y="1036617"/>
                </a:lnTo>
                <a:close/>
              </a:path>
            </a:pathLst>
          </a:custGeom>
          <a:solidFill>
            <a:srgbClr val="743E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239229" y="4146470"/>
            <a:ext cx="3290570" cy="444500"/>
          </a:xfrm>
          <a:custGeom>
            <a:avLst/>
            <a:gdLst/>
            <a:ahLst/>
            <a:cxnLst/>
            <a:rect l="l" t="t" r="r" b="b"/>
            <a:pathLst>
              <a:path w="3290570" h="444500">
                <a:moveTo>
                  <a:pt x="334021" y="0"/>
                </a:moveTo>
                <a:lnTo>
                  <a:pt x="0" y="0"/>
                </a:lnTo>
                <a:lnTo>
                  <a:pt x="0" y="366480"/>
                </a:lnTo>
                <a:lnTo>
                  <a:pt x="84290" y="366480"/>
                </a:lnTo>
                <a:lnTo>
                  <a:pt x="84290" y="69107"/>
                </a:lnTo>
                <a:lnTo>
                  <a:pt x="334021" y="69107"/>
                </a:lnTo>
                <a:lnTo>
                  <a:pt x="334021" y="0"/>
                </a:lnTo>
                <a:close/>
              </a:path>
              <a:path w="3290570" h="444500">
                <a:moveTo>
                  <a:pt x="334021" y="69107"/>
                </a:moveTo>
                <a:lnTo>
                  <a:pt x="249730" y="69107"/>
                </a:lnTo>
                <a:lnTo>
                  <a:pt x="249730" y="366480"/>
                </a:lnTo>
                <a:lnTo>
                  <a:pt x="334021" y="366480"/>
                </a:lnTo>
                <a:lnTo>
                  <a:pt x="334021" y="69107"/>
                </a:lnTo>
                <a:close/>
              </a:path>
              <a:path w="3290570" h="444500">
                <a:moveTo>
                  <a:pt x="583502" y="0"/>
                </a:moveTo>
                <a:lnTo>
                  <a:pt x="424868" y="0"/>
                </a:lnTo>
                <a:lnTo>
                  <a:pt x="424868" y="366480"/>
                </a:lnTo>
                <a:lnTo>
                  <a:pt x="509682" y="366480"/>
                </a:lnTo>
                <a:lnTo>
                  <a:pt x="509682" y="265436"/>
                </a:lnTo>
                <a:lnTo>
                  <a:pt x="583502" y="265436"/>
                </a:lnTo>
                <a:lnTo>
                  <a:pt x="628919" y="261510"/>
                </a:lnTo>
                <a:lnTo>
                  <a:pt x="667793" y="249730"/>
                </a:lnTo>
                <a:lnTo>
                  <a:pt x="712556" y="217728"/>
                </a:lnTo>
                <a:lnTo>
                  <a:pt x="727219" y="196329"/>
                </a:lnTo>
                <a:lnTo>
                  <a:pt x="509682" y="196329"/>
                </a:lnTo>
                <a:lnTo>
                  <a:pt x="509682" y="69107"/>
                </a:lnTo>
                <a:lnTo>
                  <a:pt x="726984" y="69107"/>
                </a:lnTo>
                <a:lnTo>
                  <a:pt x="723288" y="62301"/>
                </a:lnTo>
                <a:lnTo>
                  <a:pt x="684808" y="25195"/>
                </a:lnTo>
                <a:lnTo>
                  <a:pt x="649174" y="9129"/>
                </a:lnTo>
                <a:lnTo>
                  <a:pt x="607029" y="1014"/>
                </a:lnTo>
                <a:lnTo>
                  <a:pt x="583502" y="0"/>
                </a:lnTo>
                <a:close/>
              </a:path>
              <a:path w="3290570" h="444500">
                <a:moveTo>
                  <a:pt x="726984" y="69107"/>
                </a:moveTo>
                <a:lnTo>
                  <a:pt x="578790" y="69107"/>
                </a:lnTo>
                <a:lnTo>
                  <a:pt x="596754" y="70154"/>
                </a:lnTo>
                <a:lnTo>
                  <a:pt x="612428" y="73296"/>
                </a:lnTo>
                <a:lnTo>
                  <a:pt x="645607" y="94892"/>
                </a:lnTo>
                <a:lnTo>
                  <a:pt x="656798" y="132980"/>
                </a:lnTo>
                <a:lnTo>
                  <a:pt x="655555" y="147312"/>
                </a:lnTo>
                <a:lnTo>
                  <a:pt x="625811" y="187199"/>
                </a:lnTo>
                <a:lnTo>
                  <a:pt x="578790" y="196329"/>
                </a:lnTo>
                <a:lnTo>
                  <a:pt x="727219" y="196329"/>
                </a:lnTo>
                <a:lnTo>
                  <a:pt x="731763" y="187854"/>
                </a:lnTo>
                <a:lnTo>
                  <a:pt x="737793" y="170871"/>
                </a:lnTo>
                <a:lnTo>
                  <a:pt x="741449" y="152514"/>
                </a:lnTo>
                <a:lnTo>
                  <a:pt x="742659" y="132980"/>
                </a:lnTo>
                <a:lnTo>
                  <a:pt x="741449" y="113249"/>
                </a:lnTo>
                <a:lnTo>
                  <a:pt x="737816" y="94892"/>
                </a:lnTo>
                <a:lnTo>
                  <a:pt x="731763" y="77909"/>
                </a:lnTo>
                <a:lnTo>
                  <a:pt x="726984" y="69107"/>
                </a:lnTo>
                <a:close/>
              </a:path>
              <a:path w="3290570" h="444500">
                <a:moveTo>
                  <a:pt x="882900" y="0"/>
                </a:moveTo>
                <a:lnTo>
                  <a:pt x="798609" y="0"/>
                </a:lnTo>
                <a:lnTo>
                  <a:pt x="798609" y="366480"/>
                </a:lnTo>
                <a:lnTo>
                  <a:pt x="878711" y="366480"/>
                </a:lnTo>
                <a:lnTo>
                  <a:pt x="972484" y="238736"/>
                </a:lnTo>
                <a:lnTo>
                  <a:pt x="882900" y="238736"/>
                </a:lnTo>
                <a:lnTo>
                  <a:pt x="882900" y="0"/>
                </a:lnTo>
                <a:close/>
              </a:path>
              <a:path w="3290570" h="444500">
                <a:moveTo>
                  <a:pt x="1137342" y="128268"/>
                </a:moveTo>
                <a:lnTo>
                  <a:pt x="1053575" y="128268"/>
                </a:lnTo>
                <a:lnTo>
                  <a:pt x="1053575" y="366480"/>
                </a:lnTo>
                <a:lnTo>
                  <a:pt x="1137342" y="366480"/>
                </a:lnTo>
                <a:lnTo>
                  <a:pt x="1137342" y="128268"/>
                </a:lnTo>
                <a:close/>
              </a:path>
              <a:path w="3290570" h="444500">
                <a:moveTo>
                  <a:pt x="1137342" y="0"/>
                </a:moveTo>
                <a:lnTo>
                  <a:pt x="1057763" y="0"/>
                </a:lnTo>
                <a:lnTo>
                  <a:pt x="882900" y="238736"/>
                </a:lnTo>
                <a:lnTo>
                  <a:pt x="972484" y="238736"/>
                </a:lnTo>
                <a:lnTo>
                  <a:pt x="1053575" y="128268"/>
                </a:lnTo>
                <a:lnTo>
                  <a:pt x="1137342" y="128268"/>
                </a:lnTo>
                <a:lnTo>
                  <a:pt x="1137342" y="0"/>
                </a:lnTo>
                <a:close/>
              </a:path>
              <a:path w="3290570" h="444500">
                <a:moveTo>
                  <a:pt x="1313404" y="0"/>
                </a:moveTo>
                <a:lnTo>
                  <a:pt x="1228590" y="0"/>
                </a:lnTo>
                <a:lnTo>
                  <a:pt x="1228590" y="366480"/>
                </a:lnTo>
                <a:lnTo>
                  <a:pt x="1313404" y="366480"/>
                </a:lnTo>
                <a:lnTo>
                  <a:pt x="1313404" y="216223"/>
                </a:lnTo>
                <a:lnTo>
                  <a:pt x="1564706" y="216223"/>
                </a:lnTo>
                <a:lnTo>
                  <a:pt x="1564706" y="144498"/>
                </a:lnTo>
                <a:lnTo>
                  <a:pt x="1313404" y="144498"/>
                </a:lnTo>
                <a:lnTo>
                  <a:pt x="1313404" y="0"/>
                </a:lnTo>
                <a:close/>
              </a:path>
              <a:path w="3290570" h="444500">
                <a:moveTo>
                  <a:pt x="1564706" y="216223"/>
                </a:moveTo>
                <a:lnTo>
                  <a:pt x="1479892" y="216223"/>
                </a:lnTo>
                <a:lnTo>
                  <a:pt x="1479892" y="366480"/>
                </a:lnTo>
                <a:lnTo>
                  <a:pt x="1564706" y="366480"/>
                </a:lnTo>
                <a:lnTo>
                  <a:pt x="1564706" y="216223"/>
                </a:lnTo>
                <a:close/>
              </a:path>
              <a:path w="3290570" h="444500">
                <a:moveTo>
                  <a:pt x="1564706" y="0"/>
                </a:moveTo>
                <a:lnTo>
                  <a:pt x="1479892" y="0"/>
                </a:lnTo>
                <a:lnTo>
                  <a:pt x="1479892" y="144498"/>
                </a:lnTo>
                <a:lnTo>
                  <a:pt x="1564706" y="144498"/>
                </a:lnTo>
                <a:lnTo>
                  <a:pt x="1564706" y="0"/>
                </a:lnTo>
                <a:close/>
              </a:path>
              <a:path w="3290570" h="444500">
                <a:moveTo>
                  <a:pt x="1740817" y="0"/>
                </a:moveTo>
                <a:lnTo>
                  <a:pt x="1656526" y="0"/>
                </a:lnTo>
                <a:lnTo>
                  <a:pt x="1656526" y="366480"/>
                </a:lnTo>
                <a:lnTo>
                  <a:pt x="1962800" y="366480"/>
                </a:lnTo>
                <a:lnTo>
                  <a:pt x="1962800" y="443965"/>
                </a:lnTo>
                <a:lnTo>
                  <a:pt x="2040808" y="443965"/>
                </a:lnTo>
                <a:lnTo>
                  <a:pt x="2040808" y="297373"/>
                </a:lnTo>
                <a:lnTo>
                  <a:pt x="1740817" y="297373"/>
                </a:lnTo>
                <a:lnTo>
                  <a:pt x="1740817" y="0"/>
                </a:lnTo>
                <a:close/>
              </a:path>
              <a:path w="3290570" h="444500">
                <a:moveTo>
                  <a:pt x="1988453" y="0"/>
                </a:moveTo>
                <a:lnTo>
                  <a:pt x="1904163" y="0"/>
                </a:lnTo>
                <a:lnTo>
                  <a:pt x="1904163" y="297373"/>
                </a:lnTo>
                <a:lnTo>
                  <a:pt x="1988453" y="297373"/>
                </a:lnTo>
                <a:lnTo>
                  <a:pt x="1988453" y="0"/>
                </a:lnTo>
                <a:close/>
              </a:path>
              <a:path w="3290570" h="444500">
                <a:moveTo>
                  <a:pt x="2181024" y="0"/>
                </a:moveTo>
                <a:lnTo>
                  <a:pt x="2096733" y="0"/>
                </a:lnTo>
                <a:lnTo>
                  <a:pt x="2096733" y="366480"/>
                </a:lnTo>
                <a:lnTo>
                  <a:pt x="2176835" y="366480"/>
                </a:lnTo>
                <a:lnTo>
                  <a:pt x="2270608" y="238736"/>
                </a:lnTo>
                <a:lnTo>
                  <a:pt x="2181024" y="238736"/>
                </a:lnTo>
                <a:lnTo>
                  <a:pt x="2181024" y="0"/>
                </a:lnTo>
                <a:close/>
              </a:path>
              <a:path w="3290570" h="444500">
                <a:moveTo>
                  <a:pt x="2435466" y="128268"/>
                </a:moveTo>
                <a:lnTo>
                  <a:pt x="2351699" y="128268"/>
                </a:lnTo>
                <a:lnTo>
                  <a:pt x="2351699" y="366480"/>
                </a:lnTo>
                <a:lnTo>
                  <a:pt x="2435466" y="366480"/>
                </a:lnTo>
                <a:lnTo>
                  <a:pt x="2435466" y="128268"/>
                </a:lnTo>
                <a:close/>
              </a:path>
              <a:path w="3290570" h="444500">
                <a:moveTo>
                  <a:pt x="2435466" y="0"/>
                </a:moveTo>
                <a:lnTo>
                  <a:pt x="2355887" y="0"/>
                </a:lnTo>
                <a:lnTo>
                  <a:pt x="2181024" y="238736"/>
                </a:lnTo>
                <a:lnTo>
                  <a:pt x="2270608" y="238736"/>
                </a:lnTo>
                <a:lnTo>
                  <a:pt x="2351699" y="128268"/>
                </a:lnTo>
                <a:lnTo>
                  <a:pt x="2435466" y="128268"/>
                </a:lnTo>
                <a:lnTo>
                  <a:pt x="2435466" y="0"/>
                </a:lnTo>
                <a:close/>
              </a:path>
              <a:path w="3290570" h="444500">
                <a:moveTo>
                  <a:pt x="2860735" y="0"/>
                </a:moveTo>
                <a:lnTo>
                  <a:pt x="2526714" y="0"/>
                </a:lnTo>
                <a:lnTo>
                  <a:pt x="2526714" y="366480"/>
                </a:lnTo>
                <a:lnTo>
                  <a:pt x="2611005" y="366480"/>
                </a:lnTo>
                <a:lnTo>
                  <a:pt x="2611005" y="69107"/>
                </a:lnTo>
                <a:lnTo>
                  <a:pt x="2860735" y="69107"/>
                </a:lnTo>
                <a:lnTo>
                  <a:pt x="2860735" y="0"/>
                </a:lnTo>
                <a:close/>
              </a:path>
              <a:path w="3290570" h="444500">
                <a:moveTo>
                  <a:pt x="2860735" y="69107"/>
                </a:moveTo>
                <a:lnTo>
                  <a:pt x="2776445" y="69107"/>
                </a:lnTo>
                <a:lnTo>
                  <a:pt x="2776445" y="366480"/>
                </a:lnTo>
                <a:lnTo>
                  <a:pt x="2860735" y="366480"/>
                </a:lnTo>
                <a:lnTo>
                  <a:pt x="2860735" y="69107"/>
                </a:lnTo>
                <a:close/>
              </a:path>
              <a:path w="3290570" h="444500">
                <a:moveTo>
                  <a:pt x="3035873" y="0"/>
                </a:moveTo>
                <a:lnTo>
                  <a:pt x="2951583" y="0"/>
                </a:lnTo>
                <a:lnTo>
                  <a:pt x="2951583" y="366480"/>
                </a:lnTo>
                <a:lnTo>
                  <a:pt x="3031685" y="366480"/>
                </a:lnTo>
                <a:lnTo>
                  <a:pt x="3125458" y="238736"/>
                </a:lnTo>
                <a:lnTo>
                  <a:pt x="3035873" y="238736"/>
                </a:lnTo>
                <a:lnTo>
                  <a:pt x="3035873" y="0"/>
                </a:lnTo>
                <a:close/>
              </a:path>
              <a:path w="3290570" h="444500">
                <a:moveTo>
                  <a:pt x="3290316" y="128268"/>
                </a:moveTo>
                <a:lnTo>
                  <a:pt x="3206549" y="128268"/>
                </a:lnTo>
                <a:lnTo>
                  <a:pt x="3206549" y="366480"/>
                </a:lnTo>
                <a:lnTo>
                  <a:pt x="3290316" y="366480"/>
                </a:lnTo>
                <a:lnTo>
                  <a:pt x="3290316" y="128268"/>
                </a:lnTo>
                <a:close/>
              </a:path>
              <a:path w="3290570" h="444500">
                <a:moveTo>
                  <a:pt x="3290316" y="0"/>
                </a:moveTo>
                <a:lnTo>
                  <a:pt x="3210737" y="0"/>
                </a:lnTo>
                <a:lnTo>
                  <a:pt x="3035873" y="238736"/>
                </a:lnTo>
                <a:lnTo>
                  <a:pt x="3125458" y="238736"/>
                </a:lnTo>
                <a:lnTo>
                  <a:pt x="3206549" y="128268"/>
                </a:lnTo>
                <a:lnTo>
                  <a:pt x="3290316" y="128268"/>
                </a:lnTo>
                <a:lnTo>
                  <a:pt x="3290316" y="0"/>
                </a:lnTo>
                <a:close/>
              </a:path>
            </a:pathLst>
          </a:custGeom>
          <a:solidFill>
            <a:srgbClr val="310D6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9598" y="4907913"/>
            <a:ext cx="4849240" cy="3335186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6757385" y="4146470"/>
            <a:ext cx="2804160" cy="372745"/>
          </a:xfrm>
          <a:custGeom>
            <a:avLst/>
            <a:gdLst/>
            <a:ahLst/>
            <a:cxnLst/>
            <a:rect l="l" t="t" r="r" b="b"/>
            <a:pathLst>
              <a:path w="2804159" h="372745">
                <a:moveTo>
                  <a:pt x="334021" y="0"/>
                </a:moveTo>
                <a:lnTo>
                  <a:pt x="0" y="0"/>
                </a:lnTo>
                <a:lnTo>
                  <a:pt x="0" y="366481"/>
                </a:lnTo>
                <a:lnTo>
                  <a:pt x="84290" y="366481"/>
                </a:lnTo>
                <a:lnTo>
                  <a:pt x="84290" y="69107"/>
                </a:lnTo>
                <a:lnTo>
                  <a:pt x="334021" y="69107"/>
                </a:lnTo>
                <a:lnTo>
                  <a:pt x="334021" y="0"/>
                </a:lnTo>
                <a:close/>
              </a:path>
              <a:path w="2804159" h="372745">
                <a:moveTo>
                  <a:pt x="334021" y="69107"/>
                </a:moveTo>
                <a:lnTo>
                  <a:pt x="249730" y="69107"/>
                </a:lnTo>
                <a:lnTo>
                  <a:pt x="249730" y="366481"/>
                </a:lnTo>
                <a:lnTo>
                  <a:pt x="334021" y="366481"/>
                </a:lnTo>
                <a:lnTo>
                  <a:pt x="334021" y="69107"/>
                </a:lnTo>
                <a:close/>
              </a:path>
              <a:path w="2804159" h="372745">
                <a:moveTo>
                  <a:pt x="583502" y="0"/>
                </a:moveTo>
                <a:lnTo>
                  <a:pt x="424868" y="0"/>
                </a:lnTo>
                <a:lnTo>
                  <a:pt x="424868" y="366481"/>
                </a:lnTo>
                <a:lnTo>
                  <a:pt x="509682" y="366481"/>
                </a:lnTo>
                <a:lnTo>
                  <a:pt x="509682" y="265436"/>
                </a:lnTo>
                <a:lnTo>
                  <a:pt x="583502" y="265436"/>
                </a:lnTo>
                <a:lnTo>
                  <a:pt x="628919" y="261510"/>
                </a:lnTo>
                <a:lnTo>
                  <a:pt x="667793" y="249730"/>
                </a:lnTo>
                <a:lnTo>
                  <a:pt x="712556" y="217728"/>
                </a:lnTo>
                <a:lnTo>
                  <a:pt x="727219" y="196329"/>
                </a:lnTo>
                <a:lnTo>
                  <a:pt x="509682" y="196329"/>
                </a:lnTo>
                <a:lnTo>
                  <a:pt x="509682" y="69107"/>
                </a:lnTo>
                <a:lnTo>
                  <a:pt x="726984" y="69107"/>
                </a:lnTo>
                <a:lnTo>
                  <a:pt x="723288" y="62301"/>
                </a:lnTo>
                <a:lnTo>
                  <a:pt x="684808" y="25195"/>
                </a:lnTo>
                <a:lnTo>
                  <a:pt x="649174" y="9129"/>
                </a:lnTo>
                <a:lnTo>
                  <a:pt x="607029" y="1014"/>
                </a:lnTo>
                <a:lnTo>
                  <a:pt x="583502" y="0"/>
                </a:lnTo>
                <a:close/>
              </a:path>
              <a:path w="2804159" h="372745">
                <a:moveTo>
                  <a:pt x="985956" y="0"/>
                </a:moveTo>
                <a:lnTo>
                  <a:pt x="902189" y="0"/>
                </a:lnTo>
                <a:lnTo>
                  <a:pt x="738843" y="366481"/>
                </a:lnTo>
                <a:lnTo>
                  <a:pt x="825751" y="366481"/>
                </a:lnTo>
                <a:lnTo>
                  <a:pt x="858211" y="287949"/>
                </a:lnTo>
                <a:lnTo>
                  <a:pt x="1114711" y="287949"/>
                </a:lnTo>
                <a:lnTo>
                  <a:pt x="1085916" y="223553"/>
                </a:lnTo>
                <a:lnTo>
                  <a:pt x="885436" y="223553"/>
                </a:lnTo>
                <a:lnTo>
                  <a:pt x="943549" y="83243"/>
                </a:lnTo>
                <a:lnTo>
                  <a:pt x="1023178" y="83243"/>
                </a:lnTo>
                <a:lnTo>
                  <a:pt x="985956" y="0"/>
                </a:lnTo>
                <a:close/>
              </a:path>
              <a:path w="2804159" h="372745">
                <a:moveTo>
                  <a:pt x="1114711" y="287949"/>
                </a:moveTo>
                <a:lnTo>
                  <a:pt x="1028363" y="287949"/>
                </a:lnTo>
                <a:lnTo>
                  <a:pt x="1060823" y="366481"/>
                </a:lnTo>
                <a:lnTo>
                  <a:pt x="1149825" y="366481"/>
                </a:lnTo>
                <a:lnTo>
                  <a:pt x="1114711" y="287949"/>
                </a:lnTo>
                <a:close/>
              </a:path>
              <a:path w="2804159" h="372745">
                <a:moveTo>
                  <a:pt x="1023178" y="83243"/>
                </a:moveTo>
                <a:lnTo>
                  <a:pt x="943549" y="83243"/>
                </a:lnTo>
                <a:lnTo>
                  <a:pt x="1001662" y="223553"/>
                </a:lnTo>
                <a:lnTo>
                  <a:pt x="1085916" y="223553"/>
                </a:lnTo>
                <a:lnTo>
                  <a:pt x="1023178" y="83243"/>
                </a:lnTo>
                <a:close/>
              </a:path>
              <a:path w="2804159" h="372745">
                <a:moveTo>
                  <a:pt x="726984" y="69107"/>
                </a:moveTo>
                <a:lnTo>
                  <a:pt x="578790" y="69107"/>
                </a:lnTo>
                <a:lnTo>
                  <a:pt x="596754" y="70154"/>
                </a:lnTo>
                <a:lnTo>
                  <a:pt x="612428" y="73296"/>
                </a:lnTo>
                <a:lnTo>
                  <a:pt x="645607" y="94892"/>
                </a:lnTo>
                <a:lnTo>
                  <a:pt x="656798" y="132980"/>
                </a:lnTo>
                <a:lnTo>
                  <a:pt x="655555" y="147312"/>
                </a:lnTo>
                <a:lnTo>
                  <a:pt x="625811" y="187199"/>
                </a:lnTo>
                <a:lnTo>
                  <a:pt x="578790" y="196329"/>
                </a:lnTo>
                <a:lnTo>
                  <a:pt x="727219" y="196329"/>
                </a:lnTo>
                <a:lnTo>
                  <a:pt x="731763" y="187854"/>
                </a:lnTo>
                <a:lnTo>
                  <a:pt x="737793" y="170871"/>
                </a:lnTo>
                <a:lnTo>
                  <a:pt x="741449" y="152515"/>
                </a:lnTo>
                <a:lnTo>
                  <a:pt x="742659" y="132980"/>
                </a:lnTo>
                <a:lnTo>
                  <a:pt x="741449" y="113249"/>
                </a:lnTo>
                <a:lnTo>
                  <a:pt x="737816" y="94892"/>
                </a:lnTo>
                <a:lnTo>
                  <a:pt x="731763" y="77909"/>
                </a:lnTo>
                <a:lnTo>
                  <a:pt x="726984" y="69107"/>
                </a:lnTo>
                <a:close/>
              </a:path>
              <a:path w="2804159" h="372745">
                <a:moveTo>
                  <a:pt x="1369100" y="0"/>
                </a:moveTo>
                <a:lnTo>
                  <a:pt x="1198425" y="0"/>
                </a:lnTo>
                <a:lnTo>
                  <a:pt x="1198425" y="366481"/>
                </a:lnTo>
                <a:lnTo>
                  <a:pt x="1379048" y="366481"/>
                </a:lnTo>
                <a:lnTo>
                  <a:pt x="1411344" y="364779"/>
                </a:lnTo>
                <a:lnTo>
                  <a:pt x="1463960" y="351167"/>
                </a:lnTo>
                <a:lnTo>
                  <a:pt x="1500543" y="324302"/>
                </a:lnTo>
                <a:lnTo>
                  <a:pt x="1513191" y="303655"/>
                </a:lnTo>
                <a:lnTo>
                  <a:pt x="1282716" y="303655"/>
                </a:lnTo>
                <a:lnTo>
                  <a:pt x="1282716" y="210988"/>
                </a:lnTo>
                <a:lnTo>
                  <a:pt x="1505705" y="210988"/>
                </a:lnTo>
                <a:lnTo>
                  <a:pt x="1503651" y="207847"/>
                </a:lnTo>
                <a:lnTo>
                  <a:pt x="1493769" y="197376"/>
                </a:lnTo>
                <a:lnTo>
                  <a:pt x="1481924" y="188475"/>
                </a:lnTo>
                <a:lnTo>
                  <a:pt x="1468116" y="181146"/>
                </a:lnTo>
                <a:lnTo>
                  <a:pt x="1452344" y="175387"/>
                </a:lnTo>
                <a:lnTo>
                  <a:pt x="1463960" y="168843"/>
                </a:lnTo>
                <a:lnTo>
                  <a:pt x="1474202" y="161251"/>
                </a:lnTo>
                <a:lnTo>
                  <a:pt x="1483070" y="152613"/>
                </a:lnTo>
                <a:lnTo>
                  <a:pt x="1483677" y="151827"/>
                </a:lnTo>
                <a:lnTo>
                  <a:pt x="1282716" y="151827"/>
                </a:lnTo>
                <a:lnTo>
                  <a:pt x="1282716" y="62825"/>
                </a:lnTo>
                <a:lnTo>
                  <a:pt x="1498241" y="62825"/>
                </a:lnTo>
                <a:lnTo>
                  <a:pt x="1495275" y="54448"/>
                </a:lnTo>
                <a:lnTo>
                  <a:pt x="1468574" y="24606"/>
                </a:lnTo>
                <a:lnTo>
                  <a:pt x="1425905" y="6151"/>
                </a:lnTo>
                <a:lnTo>
                  <a:pt x="1399270" y="1537"/>
                </a:lnTo>
                <a:lnTo>
                  <a:pt x="1369100" y="0"/>
                </a:lnTo>
                <a:close/>
              </a:path>
              <a:path w="2804159" h="372745">
                <a:moveTo>
                  <a:pt x="1505705" y="210988"/>
                </a:moveTo>
                <a:lnTo>
                  <a:pt x="1375907" y="210988"/>
                </a:lnTo>
                <a:lnTo>
                  <a:pt x="1402018" y="213835"/>
                </a:lnTo>
                <a:lnTo>
                  <a:pt x="1420670" y="222375"/>
                </a:lnTo>
                <a:lnTo>
                  <a:pt x="1431860" y="236609"/>
                </a:lnTo>
                <a:lnTo>
                  <a:pt x="1435591" y="256536"/>
                </a:lnTo>
                <a:lnTo>
                  <a:pt x="1431860" y="277151"/>
                </a:lnTo>
                <a:lnTo>
                  <a:pt x="1420670" y="291875"/>
                </a:lnTo>
                <a:lnTo>
                  <a:pt x="1402018" y="300710"/>
                </a:lnTo>
                <a:lnTo>
                  <a:pt x="1375907" y="303655"/>
                </a:lnTo>
                <a:lnTo>
                  <a:pt x="1513191" y="303655"/>
                </a:lnTo>
                <a:lnTo>
                  <a:pt x="1519129" y="286346"/>
                </a:lnTo>
                <a:lnTo>
                  <a:pt x="1521452" y="263342"/>
                </a:lnTo>
                <a:lnTo>
                  <a:pt x="1520339" y="247505"/>
                </a:lnTo>
                <a:lnTo>
                  <a:pt x="1517002" y="232977"/>
                </a:lnTo>
                <a:lnTo>
                  <a:pt x="1511439" y="219757"/>
                </a:lnTo>
                <a:lnTo>
                  <a:pt x="1505705" y="210988"/>
                </a:lnTo>
                <a:close/>
              </a:path>
              <a:path w="2804159" h="372745">
                <a:moveTo>
                  <a:pt x="1498241" y="62825"/>
                </a:moveTo>
                <a:lnTo>
                  <a:pt x="1361771" y="62825"/>
                </a:lnTo>
                <a:lnTo>
                  <a:pt x="1374565" y="63545"/>
                </a:lnTo>
                <a:lnTo>
                  <a:pt x="1385723" y="65704"/>
                </a:lnTo>
                <a:lnTo>
                  <a:pt x="1416874" y="97215"/>
                </a:lnTo>
                <a:lnTo>
                  <a:pt x="1417790" y="107326"/>
                </a:lnTo>
                <a:lnTo>
                  <a:pt x="1416907" y="117666"/>
                </a:lnTo>
                <a:lnTo>
                  <a:pt x="1386116" y="149079"/>
                </a:lnTo>
                <a:lnTo>
                  <a:pt x="1361771" y="151827"/>
                </a:lnTo>
                <a:lnTo>
                  <a:pt x="1483677" y="151827"/>
                </a:lnTo>
                <a:lnTo>
                  <a:pt x="1503324" y="107981"/>
                </a:lnTo>
                <a:lnTo>
                  <a:pt x="1504175" y="94761"/>
                </a:lnTo>
                <a:lnTo>
                  <a:pt x="1502058" y="74343"/>
                </a:lnTo>
                <a:lnTo>
                  <a:pt x="1501950" y="73296"/>
                </a:lnTo>
                <a:lnTo>
                  <a:pt x="1498241" y="62825"/>
                </a:lnTo>
                <a:close/>
              </a:path>
              <a:path w="2804159" h="372745">
                <a:moveTo>
                  <a:pt x="1672817" y="0"/>
                </a:moveTo>
                <a:lnTo>
                  <a:pt x="1588527" y="0"/>
                </a:lnTo>
                <a:lnTo>
                  <a:pt x="1588527" y="366481"/>
                </a:lnTo>
                <a:lnTo>
                  <a:pt x="1668629" y="366481"/>
                </a:lnTo>
                <a:lnTo>
                  <a:pt x="1762402" y="238736"/>
                </a:lnTo>
                <a:lnTo>
                  <a:pt x="1672817" y="238736"/>
                </a:lnTo>
                <a:lnTo>
                  <a:pt x="1672817" y="0"/>
                </a:lnTo>
                <a:close/>
              </a:path>
              <a:path w="2804159" h="372745">
                <a:moveTo>
                  <a:pt x="1927260" y="128268"/>
                </a:moveTo>
                <a:lnTo>
                  <a:pt x="1843493" y="128268"/>
                </a:lnTo>
                <a:lnTo>
                  <a:pt x="1843493" y="366481"/>
                </a:lnTo>
                <a:lnTo>
                  <a:pt x="1927260" y="366481"/>
                </a:lnTo>
                <a:lnTo>
                  <a:pt x="1927260" y="128268"/>
                </a:lnTo>
                <a:close/>
              </a:path>
              <a:path w="2804159" h="372745">
                <a:moveTo>
                  <a:pt x="1927260" y="0"/>
                </a:moveTo>
                <a:lnTo>
                  <a:pt x="1847681" y="0"/>
                </a:lnTo>
                <a:lnTo>
                  <a:pt x="1672817" y="238736"/>
                </a:lnTo>
                <a:lnTo>
                  <a:pt x="1762402" y="238736"/>
                </a:lnTo>
                <a:lnTo>
                  <a:pt x="1843493" y="128268"/>
                </a:lnTo>
                <a:lnTo>
                  <a:pt x="1927260" y="128268"/>
                </a:lnTo>
                <a:lnTo>
                  <a:pt x="1927260" y="0"/>
                </a:lnTo>
                <a:close/>
              </a:path>
              <a:path w="2804159" h="372745">
                <a:moveTo>
                  <a:pt x="1982968" y="294755"/>
                </a:moveTo>
                <a:lnTo>
                  <a:pt x="1977781" y="365826"/>
                </a:lnTo>
                <a:lnTo>
                  <a:pt x="1977733" y="366481"/>
                </a:lnTo>
                <a:lnTo>
                  <a:pt x="1989578" y="369000"/>
                </a:lnTo>
                <a:lnTo>
                  <a:pt x="2000507" y="370800"/>
                </a:lnTo>
                <a:lnTo>
                  <a:pt x="2010520" y="371880"/>
                </a:lnTo>
                <a:lnTo>
                  <a:pt x="2019616" y="372239"/>
                </a:lnTo>
                <a:lnTo>
                  <a:pt x="2039380" y="370636"/>
                </a:lnTo>
                <a:lnTo>
                  <a:pt x="2084536" y="346586"/>
                </a:lnTo>
                <a:lnTo>
                  <a:pt x="2111503" y="296849"/>
                </a:lnTo>
                <a:lnTo>
                  <a:pt x="1992567" y="296849"/>
                </a:lnTo>
                <a:lnTo>
                  <a:pt x="1987506" y="296151"/>
                </a:lnTo>
                <a:lnTo>
                  <a:pt x="1982968" y="294755"/>
                </a:lnTo>
                <a:close/>
              </a:path>
              <a:path w="2804159" h="372745">
                <a:moveTo>
                  <a:pt x="2342643" y="69107"/>
                </a:moveTo>
                <a:lnTo>
                  <a:pt x="2258876" y="69107"/>
                </a:lnTo>
                <a:lnTo>
                  <a:pt x="2258876" y="366481"/>
                </a:lnTo>
                <a:lnTo>
                  <a:pt x="2342643" y="366481"/>
                </a:lnTo>
                <a:lnTo>
                  <a:pt x="2342643" y="69107"/>
                </a:lnTo>
                <a:close/>
              </a:path>
              <a:path w="2804159" h="372745">
                <a:moveTo>
                  <a:pt x="2342643" y="0"/>
                </a:moveTo>
                <a:lnTo>
                  <a:pt x="2060976" y="0"/>
                </a:lnTo>
                <a:lnTo>
                  <a:pt x="2055852" y="145545"/>
                </a:lnTo>
                <a:lnTo>
                  <a:pt x="2055741" y="148686"/>
                </a:lnTo>
                <a:lnTo>
                  <a:pt x="2050375" y="215045"/>
                </a:lnTo>
                <a:lnTo>
                  <a:pt x="2040558" y="261248"/>
                </a:lnTo>
                <a:lnTo>
                  <a:pt x="2012189" y="294624"/>
                </a:lnTo>
                <a:lnTo>
                  <a:pt x="1998151" y="296849"/>
                </a:lnTo>
                <a:lnTo>
                  <a:pt x="2111503" y="296849"/>
                </a:lnTo>
                <a:lnTo>
                  <a:pt x="2122558" y="246065"/>
                </a:lnTo>
                <a:lnTo>
                  <a:pt x="2128841" y="182716"/>
                </a:lnTo>
                <a:lnTo>
                  <a:pt x="2133226" y="69107"/>
                </a:lnTo>
                <a:lnTo>
                  <a:pt x="2342643" y="69107"/>
                </a:lnTo>
                <a:lnTo>
                  <a:pt x="2342643" y="0"/>
                </a:lnTo>
                <a:close/>
              </a:path>
              <a:path w="2804159" h="372745">
                <a:moveTo>
                  <a:pt x="2639926" y="0"/>
                </a:moveTo>
                <a:lnTo>
                  <a:pt x="2556159" y="0"/>
                </a:lnTo>
                <a:lnTo>
                  <a:pt x="2392814" y="366481"/>
                </a:lnTo>
                <a:lnTo>
                  <a:pt x="2479722" y="366481"/>
                </a:lnTo>
                <a:lnTo>
                  <a:pt x="2512182" y="287949"/>
                </a:lnTo>
                <a:lnTo>
                  <a:pt x="2768681" y="287949"/>
                </a:lnTo>
                <a:lnTo>
                  <a:pt x="2739887" y="223553"/>
                </a:lnTo>
                <a:lnTo>
                  <a:pt x="2539406" y="223553"/>
                </a:lnTo>
                <a:lnTo>
                  <a:pt x="2597519" y="83243"/>
                </a:lnTo>
                <a:lnTo>
                  <a:pt x="2677148" y="83243"/>
                </a:lnTo>
                <a:lnTo>
                  <a:pt x="2639926" y="0"/>
                </a:lnTo>
                <a:close/>
              </a:path>
              <a:path w="2804159" h="372745">
                <a:moveTo>
                  <a:pt x="2768681" y="287949"/>
                </a:moveTo>
                <a:lnTo>
                  <a:pt x="2682333" y="287949"/>
                </a:lnTo>
                <a:lnTo>
                  <a:pt x="2714793" y="366481"/>
                </a:lnTo>
                <a:lnTo>
                  <a:pt x="2803796" y="366481"/>
                </a:lnTo>
                <a:lnTo>
                  <a:pt x="2768681" y="287949"/>
                </a:lnTo>
                <a:close/>
              </a:path>
              <a:path w="2804159" h="372745">
                <a:moveTo>
                  <a:pt x="2677148" y="83243"/>
                </a:moveTo>
                <a:lnTo>
                  <a:pt x="2597519" y="83243"/>
                </a:lnTo>
                <a:lnTo>
                  <a:pt x="2655633" y="223553"/>
                </a:lnTo>
                <a:lnTo>
                  <a:pt x="2739887" y="223553"/>
                </a:lnTo>
                <a:lnTo>
                  <a:pt x="2677148" y="83243"/>
                </a:lnTo>
                <a:close/>
              </a:path>
            </a:pathLst>
          </a:custGeom>
          <a:solidFill>
            <a:srgbClr val="310D6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87754" y="4907913"/>
            <a:ext cx="4900106" cy="3413927"/>
          </a:xfrm>
          <a:prstGeom prst="rect">
            <a:avLst/>
          </a:prstGeom>
        </p:spPr>
      </p:pic>
      <p:sp>
        <p:nvSpPr>
          <p:cNvPr id="7" name="object 7" descr=""/>
          <p:cNvSpPr/>
          <p:nvPr/>
        </p:nvSpPr>
        <p:spPr>
          <a:xfrm>
            <a:off x="12914266" y="4042808"/>
            <a:ext cx="3176905" cy="478790"/>
          </a:xfrm>
          <a:custGeom>
            <a:avLst/>
            <a:gdLst/>
            <a:ahLst/>
            <a:cxnLst/>
            <a:rect l="l" t="t" r="r" b="b"/>
            <a:pathLst>
              <a:path w="3176905" h="478789">
                <a:moveTo>
                  <a:pt x="70154" y="103661"/>
                </a:moveTo>
                <a:lnTo>
                  <a:pt x="0" y="103661"/>
                </a:lnTo>
                <a:lnTo>
                  <a:pt x="0" y="470142"/>
                </a:lnTo>
                <a:lnTo>
                  <a:pt x="79578" y="470142"/>
                </a:lnTo>
                <a:lnTo>
                  <a:pt x="79578" y="254966"/>
                </a:lnTo>
                <a:lnTo>
                  <a:pt x="161285" y="254966"/>
                </a:lnTo>
                <a:lnTo>
                  <a:pt x="70154" y="103661"/>
                </a:lnTo>
                <a:close/>
              </a:path>
              <a:path w="3176905" h="478789">
                <a:moveTo>
                  <a:pt x="412763" y="250777"/>
                </a:moveTo>
                <a:lnTo>
                  <a:pt x="332974" y="250777"/>
                </a:lnTo>
                <a:lnTo>
                  <a:pt x="333405" y="431400"/>
                </a:lnTo>
                <a:lnTo>
                  <a:pt x="333497" y="470142"/>
                </a:lnTo>
                <a:lnTo>
                  <a:pt x="413076" y="470142"/>
                </a:lnTo>
                <a:lnTo>
                  <a:pt x="412878" y="331403"/>
                </a:lnTo>
                <a:lnTo>
                  <a:pt x="412763" y="250777"/>
                </a:lnTo>
                <a:close/>
              </a:path>
              <a:path w="3176905" h="478789">
                <a:moveTo>
                  <a:pt x="161285" y="254966"/>
                </a:moveTo>
                <a:lnTo>
                  <a:pt x="79578" y="254966"/>
                </a:lnTo>
                <a:lnTo>
                  <a:pt x="187428" y="431400"/>
                </a:lnTo>
                <a:lnTo>
                  <a:pt x="225124" y="431400"/>
                </a:lnTo>
                <a:lnTo>
                  <a:pt x="284832" y="331403"/>
                </a:lnTo>
                <a:lnTo>
                  <a:pt x="207323" y="331403"/>
                </a:lnTo>
                <a:lnTo>
                  <a:pt x="161285" y="254966"/>
                </a:lnTo>
                <a:close/>
              </a:path>
              <a:path w="3176905" h="478789">
                <a:moveTo>
                  <a:pt x="412552" y="103661"/>
                </a:moveTo>
                <a:lnTo>
                  <a:pt x="342397" y="103661"/>
                </a:lnTo>
                <a:lnTo>
                  <a:pt x="207323" y="331403"/>
                </a:lnTo>
                <a:lnTo>
                  <a:pt x="284832" y="331403"/>
                </a:lnTo>
                <a:lnTo>
                  <a:pt x="332974" y="250777"/>
                </a:lnTo>
                <a:lnTo>
                  <a:pt x="412763" y="250777"/>
                </a:lnTo>
                <a:lnTo>
                  <a:pt x="412552" y="103661"/>
                </a:lnTo>
                <a:close/>
              </a:path>
              <a:path w="3176905" h="478789">
                <a:moveTo>
                  <a:pt x="709868" y="103661"/>
                </a:moveTo>
                <a:lnTo>
                  <a:pt x="626101" y="103661"/>
                </a:lnTo>
                <a:lnTo>
                  <a:pt x="462755" y="470142"/>
                </a:lnTo>
                <a:lnTo>
                  <a:pt x="549664" y="470142"/>
                </a:lnTo>
                <a:lnTo>
                  <a:pt x="582123" y="391611"/>
                </a:lnTo>
                <a:lnTo>
                  <a:pt x="838623" y="391611"/>
                </a:lnTo>
                <a:lnTo>
                  <a:pt x="809829" y="327215"/>
                </a:lnTo>
                <a:lnTo>
                  <a:pt x="609348" y="327215"/>
                </a:lnTo>
                <a:lnTo>
                  <a:pt x="667461" y="186905"/>
                </a:lnTo>
                <a:lnTo>
                  <a:pt x="747090" y="186905"/>
                </a:lnTo>
                <a:lnTo>
                  <a:pt x="709868" y="103661"/>
                </a:lnTo>
                <a:close/>
              </a:path>
              <a:path w="3176905" h="478789">
                <a:moveTo>
                  <a:pt x="838623" y="391611"/>
                </a:moveTo>
                <a:lnTo>
                  <a:pt x="752275" y="391611"/>
                </a:lnTo>
                <a:lnTo>
                  <a:pt x="784735" y="470142"/>
                </a:lnTo>
                <a:lnTo>
                  <a:pt x="873738" y="470142"/>
                </a:lnTo>
                <a:lnTo>
                  <a:pt x="838623" y="391611"/>
                </a:lnTo>
                <a:close/>
              </a:path>
              <a:path w="3176905" h="478789">
                <a:moveTo>
                  <a:pt x="747090" y="186905"/>
                </a:moveTo>
                <a:lnTo>
                  <a:pt x="667461" y="186905"/>
                </a:lnTo>
                <a:lnTo>
                  <a:pt x="725575" y="327215"/>
                </a:lnTo>
                <a:lnTo>
                  <a:pt x="809829" y="327215"/>
                </a:lnTo>
                <a:lnTo>
                  <a:pt x="747090" y="186905"/>
                </a:lnTo>
                <a:close/>
              </a:path>
              <a:path w="3176905" h="478789">
                <a:moveTo>
                  <a:pt x="1006628" y="103661"/>
                </a:moveTo>
                <a:lnTo>
                  <a:pt x="922337" y="103661"/>
                </a:lnTo>
                <a:lnTo>
                  <a:pt x="922337" y="470142"/>
                </a:lnTo>
                <a:lnTo>
                  <a:pt x="1002440" y="470142"/>
                </a:lnTo>
                <a:lnTo>
                  <a:pt x="1096213" y="342397"/>
                </a:lnTo>
                <a:lnTo>
                  <a:pt x="1006628" y="342397"/>
                </a:lnTo>
                <a:lnTo>
                  <a:pt x="1006628" y="103661"/>
                </a:lnTo>
                <a:close/>
              </a:path>
              <a:path w="3176905" h="478789">
                <a:moveTo>
                  <a:pt x="1261070" y="231930"/>
                </a:moveTo>
                <a:lnTo>
                  <a:pt x="1177303" y="231930"/>
                </a:lnTo>
                <a:lnTo>
                  <a:pt x="1177303" y="470142"/>
                </a:lnTo>
                <a:lnTo>
                  <a:pt x="1261070" y="470142"/>
                </a:lnTo>
                <a:lnTo>
                  <a:pt x="1261070" y="231930"/>
                </a:lnTo>
                <a:close/>
              </a:path>
              <a:path w="3176905" h="478789">
                <a:moveTo>
                  <a:pt x="1261070" y="103661"/>
                </a:moveTo>
                <a:lnTo>
                  <a:pt x="1181492" y="103661"/>
                </a:lnTo>
                <a:lnTo>
                  <a:pt x="1006628" y="342397"/>
                </a:lnTo>
                <a:lnTo>
                  <a:pt x="1096213" y="342397"/>
                </a:lnTo>
                <a:lnTo>
                  <a:pt x="1177303" y="231930"/>
                </a:lnTo>
                <a:lnTo>
                  <a:pt x="1261070" y="231930"/>
                </a:lnTo>
                <a:lnTo>
                  <a:pt x="1261070" y="103661"/>
                </a:lnTo>
                <a:close/>
              </a:path>
              <a:path w="3176905" h="478789">
                <a:moveTo>
                  <a:pt x="1047988" y="0"/>
                </a:moveTo>
                <a:lnTo>
                  <a:pt x="989875" y="0"/>
                </a:lnTo>
                <a:lnTo>
                  <a:pt x="996521" y="34553"/>
                </a:lnTo>
                <a:lnTo>
                  <a:pt x="996615" y="35044"/>
                </a:lnTo>
                <a:lnTo>
                  <a:pt x="1015790" y="60076"/>
                </a:lnTo>
                <a:lnTo>
                  <a:pt x="1047399" y="75095"/>
                </a:lnTo>
                <a:lnTo>
                  <a:pt x="1091442" y="80102"/>
                </a:lnTo>
                <a:lnTo>
                  <a:pt x="1115231" y="78826"/>
                </a:lnTo>
                <a:lnTo>
                  <a:pt x="1135285" y="75095"/>
                </a:lnTo>
                <a:lnTo>
                  <a:pt x="1135545" y="75095"/>
                </a:lnTo>
                <a:lnTo>
                  <a:pt x="1153188" y="68617"/>
                </a:lnTo>
                <a:lnTo>
                  <a:pt x="1167356" y="59684"/>
                </a:lnTo>
                <a:lnTo>
                  <a:pt x="1178383" y="48296"/>
                </a:lnTo>
                <a:lnTo>
                  <a:pt x="1184214" y="38218"/>
                </a:lnTo>
                <a:lnTo>
                  <a:pt x="1091442" y="38218"/>
                </a:lnTo>
                <a:lnTo>
                  <a:pt x="1073079" y="35862"/>
                </a:lnTo>
                <a:lnTo>
                  <a:pt x="1072885" y="35862"/>
                </a:lnTo>
                <a:lnTo>
                  <a:pt x="1059375" y="28664"/>
                </a:lnTo>
                <a:lnTo>
                  <a:pt x="1051096" y="16720"/>
                </a:lnTo>
                <a:lnTo>
                  <a:pt x="1047988" y="0"/>
                </a:lnTo>
                <a:close/>
              </a:path>
              <a:path w="3176905" h="478789">
                <a:moveTo>
                  <a:pt x="1193010" y="0"/>
                </a:moveTo>
                <a:lnTo>
                  <a:pt x="1134896" y="0"/>
                </a:lnTo>
                <a:lnTo>
                  <a:pt x="1133980" y="8867"/>
                </a:lnTo>
                <a:lnTo>
                  <a:pt x="1131703" y="16720"/>
                </a:lnTo>
                <a:lnTo>
                  <a:pt x="1091442" y="38218"/>
                </a:lnTo>
                <a:lnTo>
                  <a:pt x="1184214" y="38218"/>
                </a:lnTo>
                <a:lnTo>
                  <a:pt x="1186334" y="34553"/>
                </a:lnTo>
                <a:lnTo>
                  <a:pt x="1191210" y="18454"/>
                </a:lnTo>
                <a:lnTo>
                  <a:pt x="1193010" y="0"/>
                </a:lnTo>
                <a:close/>
              </a:path>
              <a:path w="3176905" h="478789">
                <a:moveTo>
                  <a:pt x="1648121" y="103661"/>
                </a:moveTo>
                <a:lnTo>
                  <a:pt x="1352319" y="103661"/>
                </a:lnTo>
                <a:lnTo>
                  <a:pt x="1352319" y="470142"/>
                </a:lnTo>
                <a:lnTo>
                  <a:pt x="1526135" y="470142"/>
                </a:lnTo>
                <a:lnTo>
                  <a:pt x="1559478" y="468244"/>
                </a:lnTo>
                <a:lnTo>
                  <a:pt x="1614189" y="453062"/>
                </a:lnTo>
                <a:lnTo>
                  <a:pt x="1652506" y="423056"/>
                </a:lnTo>
                <a:lnTo>
                  <a:pt x="1662131" y="407317"/>
                </a:lnTo>
                <a:lnTo>
                  <a:pt x="1436609" y="407317"/>
                </a:lnTo>
                <a:lnTo>
                  <a:pt x="1436609" y="308891"/>
                </a:lnTo>
                <a:lnTo>
                  <a:pt x="1665728" y="308891"/>
                </a:lnTo>
                <a:lnTo>
                  <a:pt x="1665529" y="308236"/>
                </a:lnTo>
                <a:lnTo>
                  <a:pt x="1639221" y="274337"/>
                </a:lnTo>
                <a:lnTo>
                  <a:pt x="1596683" y="253526"/>
                </a:lnTo>
                <a:lnTo>
                  <a:pt x="1538177" y="246589"/>
                </a:lnTo>
                <a:lnTo>
                  <a:pt x="1436609" y="246589"/>
                </a:lnTo>
                <a:lnTo>
                  <a:pt x="1436609" y="171198"/>
                </a:lnTo>
                <a:lnTo>
                  <a:pt x="1648121" y="171198"/>
                </a:lnTo>
                <a:lnTo>
                  <a:pt x="1648121" y="103661"/>
                </a:lnTo>
                <a:close/>
              </a:path>
              <a:path w="3176905" h="478789">
                <a:moveTo>
                  <a:pt x="1665728" y="308891"/>
                </a:moveTo>
                <a:lnTo>
                  <a:pt x="1521423" y="308891"/>
                </a:lnTo>
                <a:lnTo>
                  <a:pt x="1550742" y="311901"/>
                </a:lnTo>
                <a:lnTo>
                  <a:pt x="1571684" y="320932"/>
                </a:lnTo>
                <a:lnTo>
                  <a:pt x="1584249" y="335984"/>
                </a:lnTo>
                <a:lnTo>
                  <a:pt x="1588437" y="357057"/>
                </a:lnTo>
                <a:lnTo>
                  <a:pt x="1587357" y="368640"/>
                </a:lnTo>
                <a:lnTo>
                  <a:pt x="1561573" y="400249"/>
                </a:lnTo>
                <a:lnTo>
                  <a:pt x="1521423" y="407317"/>
                </a:lnTo>
                <a:lnTo>
                  <a:pt x="1662131" y="407317"/>
                </a:lnTo>
                <a:lnTo>
                  <a:pt x="1664613" y="403259"/>
                </a:lnTo>
                <a:lnTo>
                  <a:pt x="1671877" y="380387"/>
                </a:lnTo>
                <a:lnTo>
                  <a:pt x="1674298" y="354439"/>
                </a:lnTo>
                <a:lnTo>
                  <a:pt x="1672106" y="329800"/>
                </a:lnTo>
                <a:lnTo>
                  <a:pt x="1665728" y="308891"/>
                </a:lnTo>
                <a:close/>
              </a:path>
              <a:path w="3176905" h="478789">
                <a:moveTo>
                  <a:pt x="1737602" y="401558"/>
                </a:moveTo>
                <a:lnTo>
                  <a:pt x="1717184" y="465954"/>
                </a:lnTo>
                <a:lnTo>
                  <a:pt x="1732498" y="471451"/>
                </a:lnTo>
                <a:lnTo>
                  <a:pt x="1747549" y="475378"/>
                </a:lnTo>
                <a:lnTo>
                  <a:pt x="1762340" y="477734"/>
                </a:lnTo>
                <a:lnTo>
                  <a:pt x="1776868" y="478519"/>
                </a:lnTo>
                <a:lnTo>
                  <a:pt x="1795094" y="477177"/>
                </a:lnTo>
                <a:lnTo>
                  <a:pt x="1845452" y="457054"/>
                </a:lnTo>
                <a:lnTo>
                  <a:pt x="1875032" y="430484"/>
                </a:lnTo>
                <a:lnTo>
                  <a:pt x="1891071" y="408364"/>
                </a:lnTo>
                <a:lnTo>
                  <a:pt x="1774250" y="408364"/>
                </a:lnTo>
                <a:lnTo>
                  <a:pt x="1766462" y="407939"/>
                </a:lnTo>
                <a:lnTo>
                  <a:pt x="1757758" y="406663"/>
                </a:lnTo>
                <a:lnTo>
                  <a:pt x="1748138" y="404536"/>
                </a:lnTo>
                <a:lnTo>
                  <a:pt x="1737602" y="401558"/>
                </a:lnTo>
                <a:close/>
              </a:path>
              <a:path w="3176905" h="478789">
                <a:moveTo>
                  <a:pt x="1774774" y="103661"/>
                </a:moveTo>
                <a:lnTo>
                  <a:pt x="1684200" y="103661"/>
                </a:lnTo>
                <a:lnTo>
                  <a:pt x="1828699" y="372763"/>
                </a:lnTo>
                <a:lnTo>
                  <a:pt x="1825557" y="376951"/>
                </a:lnTo>
                <a:lnTo>
                  <a:pt x="1796043" y="404241"/>
                </a:lnTo>
                <a:lnTo>
                  <a:pt x="1781734" y="407939"/>
                </a:lnTo>
                <a:lnTo>
                  <a:pt x="1781360" y="407939"/>
                </a:lnTo>
                <a:lnTo>
                  <a:pt x="1774250" y="408364"/>
                </a:lnTo>
                <a:lnTo>
                  <a:pt x="1891071" y="408364"/>
                </a:lnTo>
                <a:lnTo>
                  <a:pt x="1899901" y="393705"/>
                </a:lnTo>
                <a:lnTo>
                  <a:pt x="1950029" y="300514"/>
                </a:lnTo>
                <a:lnTo>
                  <a:pt x="1872153" y="300514"/>
                </a:lnTo>
                <a:lnTo>
                  <a:pt x="1774774" y="103661"/>
                </a:lnTo>
                <a:close/>
              </a:path>
              <a:path w="3176905" h="478789">
                <a:moveTo>
                  <a:pt x="2055917" y="103661"/>
                </a:moveTo>
                <a:lnTo>
                  <a:pt x="1972673" y="103661"/>
                </a:lnTo>
                <a:lnTo>
                  <a:pt x="1872153" y="300514"/>
                </a:lnTo>
                <a:lnTo>
                  <a:pt x="1950029" y="300514"/>
                </a:lnTo>
                <a:lnTo>
                  <a:pt x="2055917" y="103661"/>
                </a:lnTo>
                <a:close/>
              </a:path>
              <a:path w="3176905" h="478789">
                <a:moveTo>
                  <a:pt x="2260067" y="172769"/>
                </a:moveTo>
                <a:lnTo>
                  <a:pt x="2176299" y="172769"/>
                </a:lnTo>
                <a:lnTo>
                  <a:pt x="2176299" y="470142"/>
                </a:lnTo>
                <a:lnTo>
                  <a:pt x="2260067" y="470142"/>
                </a:lnTo>
                <a:lnTo>
                  <a:pt x="2260067" y="172769"/>
                </a:lnTo>
                <a:close/>
              </a:path>
              <a:path w="3176905" h="478789">
                <a:moveTo>
                  <a:pt x="2377340" y="103661"/>
                </a:moveTo>
                <a:lnTo>
                  <a:pt x="2059549" y="103661"/>
                </a:lnTo>
                <a:lnTo>
                  <a:pt x="2059549" y="172769"/>
                </a:lnTo>
                <a:lnTo>
                  <a:pt x="2377340" y="172769"/>
                </a:lnTo>
                <a:lnTo>
                  <a:pt x="2377340" y="103661"/>
                </a:lnTo>
                <a:close/>
              </a:path>
              <a:path w="3176905" h="478789">
                <a:moveTo>
                  <a:pt x="2515409" y="103661"/>
                </a:moveTo>
                <a:lnTo>
                  <a:pt x="2430595" y="103661"/>
                </a:lnTo>
                <a:lnTo>
                  <a:pt x="2430595" y="470142"/>
                </a:lnTo>
                <a:lnTo>
                  <a:pt x="2515409" y="470142"/>
                </a:lnTo>
                <a:lnTo>
                  <a:pt x="2515409" y="319885"/>
                </a:lnTo>
                <a:lnTo>
                  <a:pt x="2766710" y="319885"/>
                </a:lnTo>
                <a:lnTo>
                  <a:pt x="2766710" y="248159"/>
                </a:lnTo>
                <a:lnTo>
                  <a:pt x="2515409" y="248159"/>
                </a:lnTo>
                <a:lnTo>
                  <a:pt x="2515409" y="103661"/>
                </a:lnTo>
                <a:close/>
              </a:path>
              <a:path w="3176905" h="478789">
                <a:moveTo>
                  <a:pt x="2766710" y="319885"/>
                </a:moveTo>
                <a:lnTo>
                  <a:pt x="2681896" y="319885"/>
                </a:lnTo>
                <a:lnTo>
                  <a:pt x="2681896" y="470142"/>
                </a:lnTo>
                <a:lnTo>
                  <a:pt x="2766710" y="470142"/>
                </a:lnTo>
                <a:lnTo>
                  <a:pt x="2766710" y="319885"/>
                </a:lnTo>
                <a:close/>
              </a:path>
              <a:path w="3176905" h="478789">
                <a:moveTo>
                  <a:pt x="2766710" y="103661"/>
                </a:moveTo>
                <a:lnTo>
                  <a:pt x="2681896" y="103661"/>
                </a:lnTo>
                <a:lnTo>
                  <a:pt x="2681896" y="248159"/>
                </a:lnTo>
                <a:lnTo>
                  <a:pt x="2766710" y="248159"/>
                </a:lnTo>
                <a:lnTo>
                  <a:pt x="2766710" y="103661"/>
                </a:lnTo>
                <a:close/>
              </a:path>
              <a:path w="3176905" h="478789">
                <a:moveTo>
                  <a:pt x="3023971" y="97379"/>
                </a:moveTo>
                <a:lnTo>
                  <a:pt x="2972271" y="103530"/>
                </a:lnTo>
                <a:lnTo>
                  <a:pt x="2926068" y="121985"/>
                </a:lnTo>
                <a:lnTo>
                  <a:pt x="2887718" y="150911"/>
                </a:lnTo>
                <a:lnTo>
                  <a:pt x="2858531" y="189523"/>
                </a:lnTo>
                <a:lnTo>
                  <a:pt x="2840076" y="235333"/>
                </a:lnTo>
                <a:lnTo>
                  <a:pt x="2833924" y="286902"/>
                </a:lnTo>
                <a:lnTo>
                  <a:pt x="2835462" y="313439"/>
                </a:lnTo>
                <a:lnTo>
                  <a:pt x="2847765" y="362390"/>
                </a:lnTo>
                <a:lnTo>
                  <a:pt x="2871979" y="405125"/>
                </a:lnTo>
                <a:lnTo>
                  <a:pt x="2905748" y="438893"/>
                </a:lnTo>
                <a:lnTo>
                  <a:pt x="2948482" y="462878"/>
                </a:lnTo>
                <a:lnTo>
                  <a:pt x="2997434" y="474920"/>
                </a:lnTo>
                <a:lnTo>
                  <a:pt x="3023971" y="476425"/>
                </a:lnTo>
                <a:lnTo>
                  <a:pt x="3047694" y="475378"/>
                </a:lnTo>
                <a:lnTo>
                  <a:pt x="3091410" y="467001"/>
                </a:lnTo>
                <a:lnTo>
                  <a:pt x="3130218" y="450346"/>
                </a:lnTo>
                <a:lnTo>
                  <a:pt x="3162939" y="426001"/>
                </a:lnTo>
                <a:lnTo>
                  <a:pt x="3176846" y="410982"/>
                </a:lnTo>
                <a:lnTo>
                  <a:pt x="3169543" y="404176"/>
                </a:lnTo>
                <a:lnTo>
                  <a:pt x="3028159" y="404176"/>
                </a:lnTo>
                <a:lnTo>
                  <a:pt x="3009246" y="402769"/>
                </a:lnTo>
                <a:lnTo>
                  <a:pt x="2961145" y="381663"/>
                </a:lnTo>
                <a:lnTo>
                  <a:pt x="2930125" y="339354"/>
                </a:lnTo>
                <a:lnTo>
                  <a:pt x="2924497" y="321456"/>
                </a:lnTo>
                <a:lnTo>
                  <a:pt x="3072137" y="321456"/>
                </a:lnTo>
                <a:lnTo>
                  <a:pt x="3072137" y="256536"/>
                </a:lnTo>
                <a:lnTo>
                  <a:pt x="2923450" y="256536"/>
                </a:lnTo>
                <a:lnTo>
                  <a:pt x="2928849" y="237656"/>
                </a:lnTo>
                <a:lnTo>
                  <a:pt x="2959575" y="193187"/>
                </a:lnTo>
                <a:lnTo>
                  <a:pt x="3008755" y="171100"/>
                </a:lnTo>
                <a:lnTo>
                  <a:pt x="3028159" y="169628"/>
                </a:lnTo>
                <a:lnTo>
                  <a:pt x="3169543" y="169628"/>
                </a:lnTo>
                <a:lnTo>
                  <a:pt x="3176846" y="162822"/>
                </a:lnTo>
                <a:lnTo>
                  <a:pt x="3147396" y="134681"/>
                </a:lnTo>
                <a:lnTo>
                  <a:pt x="3111403" y="114132"/>
                </a:lnTo>
                <a:lnTo>
                  <a:pt x="3070173" y="101567"/>
                </a:lnTo>
                <a:lnTo>
                  <a:pt x="3047694" y="98426"/>
                </a:lnTo>
                <a:lnTo>
                  <a:pt x="3023971" y="97379"/>
                </a:lnTo>
                <a:close/>
              </a:path>
              <a:path w="3176905" h="478789">
                <a:moveTo>
                  <a:pt x="3122921" y="360722"/>
                </a:moveTo>
                <a:lnTo>
                  <a:pt x="3102470" y="379733"/>
                </a:lnTo>
                <a:lnTo>
                  <a:pt x="3079859" y="393312"/>
                </a:lnTo>
                <a:lnTo>
                  <a:pt x="3055089" y="401460"/>
                </a:lnTo>
                <a:lnTo>
                  <a:pt x="3028159" y="404176"/>
                </a:lnTo>
                <a:lnTo>
                  <a:pt x="3169543" y="404176"/>
                </a:lnTo>
                <a:lnTo>
                  <a:pt x="3122921" y="360722"/>
                </a:lnTo>
                <a:close/>
              </a:path>
              <a:path w="3176905" h="478789">
                <a:moveTo>
                  <a:pt x="3169543" y="169628"/>
                </a:moveTo>
                <a:lnTo>
                  <a:pt x="3028159" y="169628"/>
                </a:lnTo>
                <a:lnTo>
                  <a:pt x="3055089" y="172344"/>
                </a:lnTo>
                <a:lnTo>
                  <a:pt x="3079859" y="180491"/>
                </a:lnTo>
                <a:lnTo>
                  <a:pt x="3102470" y="194071"/>
                </a:lnTo>
                <a:lnTo>
                  <a:pt x="3122921" y="213082"/>
                </a:lnTo>
                <a:lnTo>
                  <a:pt x="3169543" y="169628"/>
                </a:lnTo>
                <a:close/>
              </a:path>
            </a:pathLst>
          </a:custGeom>
          <a:solidFill>
            <a:srgbClr val="310D6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144636" y="4931786"/>
            <a:ext cx="5604724" cy="389516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0260731" y="1725160"/>
            <a:ext cx="55880" cy="264795"/>
          </a:xfrm>
          <a:custGeom>
            <a:avLst/>
            <a:gdLst/>
            <a:ahLst/>
            <a:cxnLst/>
            <a:rect l="l" t="t" r="r" b="b"/>
            <a:pathLst>
              <a:path w="55879" h="264794">
                <a:moveTo>
                  <a:pt x="55537" y="0"/>
                </a:moveTo>
                <a:lnTo>
                  <a:pt x="0" y="0"/>
                </a:lnTo>
                <a:lnTo>
                  <a:pt x="0" y="264304"/>
                </a:lnTo>
                <a:lnTo>
                  <a:pt x="55537" y="264304"/>
                </a:lnTo>
                <a:lnTo>
                  <a:pt x="55537" y="0"/>
                </a:lnTo>
                <a:close/>
              </a:path>
            </a:pathLst>
          </a:custGeom>
          <a:solidFill>
            <a:srgbClr val="FF55D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10364049" y="1794897"/>
            <a:ext cx="413384" cy="197485"/>
            <a:chOff x="10364049" y="1794897"/>
            <a:chExt cx="413384" cy="19748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64049" y="1795184"/>
              <a:ext cx="201427" cy="197052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95308" y="1794897"/>
              <a:ext cx="181809" cy="197329"/>
            </a:xfrm>
            <a:prstGeom prst="rect">
              <a:avLst/>
            </a:prstGeom>
          </p:spPr>
        </p:pic>
      </p:grpSp>
      <p:grpSp>
        <p:nvGrpSpPr>
          <p:cNvPr id="6" name="object 6" descr=""/>
          <p:cNvGrpSpPr/>
          <p:nvPr/>
        </p:nvGrpSpPr>
        <p:grpSpPr>
          <a:xfrm>
            <a:off x="10837939" y="1794611"/>
            <a:ext cx="358140" cy="195580"/>
            <a:chOff x="10837939" y="1794611"/>
            <a:chExt cx="358140" cy="195580"/>
          </a:xfrm>
        </p:grpSpPr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37939" y="1794611"/>
              <a:ext cx="118811" cy="194561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00401" y="1795470"/>
              <a:ext cx="195625" cy="194284"/>
            </a:xfrm>
            <a:prstGeom prst="rect">
              <a:avLst/>
            </a:prstGeom>
          </p:spPr>
        </p:pic>
      </p:grpSp>
      <p:grpSp>
        <p:nvGrpSpPr>
          <p:cNvPr id="9" name="object 9" descr=""/>
          <p:cNvGrpSpPr/>
          <p:nvPr/>
        </p:nvGrpSpPr>
        <p:grpSpPr>
          <a:xfrm>
            <a:off x="9952904" y="2035401"/>
            <a:ext cx="824230" cy="237490"/>
            <a:chOff x="9952904" y="2035401"/>
            <a:chExt cx="824230" cy="237490"/>
          </a:xfrm>
        </p:grpSpPr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52904" y="2035401"/>
              <a:ext cx="146079" cy="236628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120601" y="2074994"/>
              <a:ext cx="210269" cy="197052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364049" y="2074994"/>
              <a:ext cx="201427" cy="197052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95309" y="2074994"/>
              <a:ext cx="181809" cy="197328"/>
            </a:xfrm>
            <a:prstGeom prst="rect">
              <a:avLst/>
            </a:prstGeom>
          </p:spPr>
        </p:pic>
      </p:grpSp>
      <p:grpSp>
        <p:nvGrpSpPr>
          <p:cNvPr id="14" name="object 14" descr=""/>
          <p:cNvGrpSpPr/>
          <p:nvPr/>
        </p:nvGrpSpPr>
        <p:grpSpPr>
          <a:xfrm>
            <a:off x="10837939" y="2074421"/>
            <a:ext cx="358140" cy="194945"/>
            <a:chOff x="10837939" y="2074421"/>
            <a:chExt cx="358140" cy="194945"/>
          </a:xfrm>
        </p:grpSpPr>
        <p:pic>
          <p:nvPicPr>
            <p:cNvPr id="15" name="object 1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37939" y="2074421"/>
              <a:ext cx="118811" cy="194561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000401" y="2074994"/>
              <a:ext cx="195625" cy="194284"/>
            </a:xfrm>
            <a:prstGeom prst="rect">
              <a:avLst/>
            </a:prstGeom>
          </p:spPr>
        </p:pic>
      </p:grpSp>
      <p:pic>
        <p:nvPicPr>
          <p:cNvPr id="17" name="object 17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364264" y="2052148"/>
            <a:ext cx="527734" cy="229620"/>
          </a:xfrm>
          <a:prstGeom prst="rect">
            <a:avLst/>
          </a:prstGeom>
        </p:spPr>
      </p:pic>
      <p:grpSp>
        <p:nvGrpSpPr>
          <p:cNvPr id="18" name="object 18" descr=""/>
          <p:cNvGrpSpPr/>
          <p:nvPr/>
        </p:nvGrpSpPr>
        <p:grpSpPr>
          <a:xfrm>
            <a:off x="11291063" y="1423760"/>
            <a:ext cx="855980" cy="858519"/>
            <a:chOff x="11291063" y="1423760"/>
            <a:chExt cx="855980" cy="858519"/>
          </a:xfrm>
        </p:grpSpPr>
        <p:pic>
          <p:nvPicPr>
            <p:cNvPr id="19" name="object 19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327780" y="1423760"/>
              <a:ext cx="818714" cy="560716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291063" y="1697469"/>
              <a:ext cx="158725" cy="353697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422018" y="1423760"/>
              <a:ext cx="724476" cy="814531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364264" y="2066691"/>
              <a:ext cx="47248" cy="55351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597732" y="2124812"/>
              <a:ext cx="294266" cy="156956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291063" y="1501787"/>
              <a:ext cx="853162" cy="549379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457684" y="1693608"/>
              <a:ext cx="658728" cy="539144"/>
            </a:xfrm>
            <a:prstGeom prst="rect">
              <a:avLst/>
            </a:prstGeom>
          </p:spPr>
        </p:pic>
      </p:grpSp>
      <p:sp>
        <p:nvSpPr>
          <p:cNvPr id="26" name="object 26" descr=""/>
          <p:cNvSpPr/>
          <p:nvPr/>
        </p:nvSpPr>
        <p:spPr>
          <a:xfrm>
            <a:off x="10364867" y="2385766"/>
            <a:ext cx="212090" cy="266700"/>
          </a:xfrm>
          <a:custGeom>
            <a:avLst/>
            <a:gdLst/>
            <a:ahLst/>
            <a:cxnLst/>
            <a:rect l="l" t="t" r="r" b="b"/>
            <a:pathLst>
              <a:path w="212090" h="266700">
                <a:moveTo>
                  <a:pt x="32604" y="200373"/>
                </a:moveTo>
                <a:lnTo>
                  <a:pt x="10499" y="240226"/>
                </a:lnTo>
                <a:lnTo>
                  <a:pt x="29530" y="251690"/>
                </a:lnTo>
                <a:lnTo>
                  <a:pt x="52290" y="259911"/>
                </a:lnTo>
                <a:lnTo>
                  <a:pt x="77642" y="264862"/>
                </a:lnTo>
                <a:lnTo>
                  <a:pt x="104443" y="266518"/>
                </a:lnTo>
                <a:lnTo>
                  <a:pt x="150379" y="260261"/>
                </a:lnTo>
                <a:lnTo>
                  <a:pt x="184089" y="241160"/>
                </a:lnTo>
                <a:lnTo>
                  <a:pt x="196199" y="222237"/>
                </a:lnTo>
                <a:lnTo>
                  <a:pt x="100023" y="222237"/>
                </a:lnTo>
                <a:lnTo>
                  <a:pt x="81523" y="220689"/>
                </a:lnTo>
                <a:lnTo>
                  <a:pt x="63308" y="216287"/>
                </a:lnTo>
                <a:lnTo>
                  <a:pt x="46596" y="209394"/>
                </a:lnTo>
                <a:lnTo>
                  <a:pt x="32604" y="200373"/>
                </a:lnTo>
                <a:close/>
              </a:path>
              <a:path w="212090" h="266700">
                <a:moveTo>
                  <a:pt x="211927" y="161627"/>
                </a:moveTo>
                <a:lnTo>
                  <a:pt x="156113" y="161627"/>
                </a:lnTo>
                <a:lnTo>
                  <a:pt x="156113" y="169929"/>
                </a:lnTo>
                <a:lnTo>
                  <a:pt x="152866" y="192697"/>
                </a:lnTo>
                <a:lnTo>
                  <a:pt x="142781" y="209056"/>
                </a:lnTo>
                <a:lnTo>
                  <a:pt x="125339" y="218929"/>
                </a:lnTo>
                <a:lnTo>
                  <a:pt x="100023" y="222237"/>
                </a:lnTo>
                <a:lnTo>
                  <a:pt x="196199" y="222237"/>
                </a:lnTo>
                <a:lnTo>
                  <a:pt x="204846" y="208723"/>
                </a:lnTo>
                <a:lnTo>
                  <a:pt x="211927" y="162457"/>
                </a:lnTo>
                <a:lnTo>
                  <a:pt x="211927" y="161627"/>
                </a:lnTo>
                <a:close/>
              </a:path>
              <a:path w="212090" h="266700">
                <a:moveTo>
                  <a:pt x="95602" y="0"/>
                </a:moveTo>
                <a:lnTo>
                  <a:pt x="57601" y="6746"/>
                </a:lnTo>
                <a:lnTo>
                  <a:pt x="58087" y="6746"/>
                </a:lnTo>
                <a:lnTo>
                  <a:pt x="27906" y="25392"/>
                </a:lnTo>
                <a:lnTo>
                  <a:pt x="7477" y="54642"/>
                </a:lnTo>
                <a:lnTo>
                  <a:pt x="0" y="92714"/>
                </a:lnTo>
                <a:lnTo>
                  <a:pt x="7477" y="130785"/>
                </a:lnTo>
                <a:lnTo>
                  <a:pt x="27906" y="160035"/>
                </a:lnTo>
                <a:lnTo>
                  <a:pt x="58283" y="178803"/>
                </a:lnTo>
                <a:lnTo>
                  <a:pt x="95602" y="185428"/>
                </a:lnTo>
                <a:lnTo>
                  <a:pt x="113488" y="183966"/>
                </a:lnTo>
                <a:lnTo>
                  <a:pt x="129691" y="179547"/>
                </a:lnTo>
                <a:lnTo>
                  <a:pt x="143977" y="172118"/>
                </a:lnTo>
                <a:lnTo>
                  <a:pt x="156113" y="161627"/>
                </a:lnTo>
                <a:lnTo>
                  <a:pt x="211927" y="161627"/>
                </a:lnTo>
                <a:lnTo>
                  <a:pt x="211927" y="139763"/>
                </a:lnTo>
                <a:lnTo>
                  <a:pt x="107206" y="139763"/>
                </a:lnTo>
                <a:lnTo>
                  <a:pt x="86950" y="136381"/>
                </a:lnTo>
                <a:lnTo>
                  <a:pt x="70941" y="126824"/>
                </a:lnTo>
                <a:lnTo>
                  <a:pt x="60424" y="111974"/>
                </a:lnTo>
                <a:lnTo>
                  <a:pt x="56642" y="92714"/>
                </a:lnTo>
                <a:lnTo>
                  <a:pt x="60463" y="73453"/>
                </a:lnTo>
                <a:lnTo>
                  <a:pt x="71045" y="58603"/>
                </a:lnTo>
                <a:lnTo>
                  <a:pt x="87066" y="49046"/>
                </a:lnTo>
                <a:lnTo>
                  <a:pt x="107206" y="45665"/>
                </a:lnTo>
                <a:lnTo>
                  <a:pt x="211927" y="45665"/>
                </a:lnTo>
                <a:lnTo>
                  <a:pt x="211927" y="27399"/>
                </a:lnTo>
                <a:lnTo>
                  <a:pt x="158876" y="27399"/>
                </a:lnTo>
                <a:lnTo>
                  <a:pt x="146541" y="15295"/>
                </a:lnTo>
                <a:lnTo>
                  <a:pt x="131694" y="6746"/>
                </a:lnTo>
                <a:lnTo>
                  <a:pt x="114619" y="1673"/>
                </a:lnTo>
                <a:lnTo>
                  <a:pt x="95602" y="0"/>
                </a:lnTo>
                <a:close/>
              </a:path>
              <a:path w="212090" h="266700">
                <a:moveTo>
                  <a:pt x="211927" y="45665"/>
                </a:moveTo>
                <a:lnTo>
                  <a:pt x="107206" y="45665"/>
                </a:lnTo>
                <a:lnTo>
                  <a:pt x="127260" y="49046"/>
                </a:lnTo>
                <a:lnTo>
                  <a:pt x="143092" y="58603"/>
                </a:lnTo>
                <a:lnTo>
                  <a:pt x="153484" y="73453"/>
                </a:lnTo>
                <a:lnTo>
                  <a:pt x="157218" y="92714"/>
                </a:lnTo>
                <a:lnTo>
                  <a:pt x="153522" y="111974"/>
                </a:lnTo>
                <a:lnTo>
                  <a:pt x="143195" y="126824"/>
                </a:lnTo>
                <a:lnTo>
                  <a:pt x="127377" y="136381"/>
                </a:lnTo>
                <a:lnTo>
                  <a:pt x="107206" y="139763"/>
                </a:lnTo>
                <a:lnTo>
                  <a:pt x="211927" y="139763"/>
                </a:lnTo>
                <a:lnTo>
                  <a:pt x="211927" y="45665"/>
                </a:lnTo>
                <a:close/>
              </a:path>
              <a:path w="212090" h="266700">
                <a:moveTo>
                  <a:pt x="211374" y="2767"/>
                </a:moveTo>
                <a:lnTo>
                  <a:pt x="158876" y="2767"/>
                </a:lnTo>
                <a:lnTo>
                  <a:pt x="158876" y="27399"/>
                </a:lnTo>
                <a:lnTo>
                  <a:pt x="211927" y="27399"/>
                </a:lnTo>
                <a:lnTo>
                  <a:pt x="211927" y="3044"/>
                </a:lnTo>
                <a:lnTo>
                  <a:pt x="211374" y="2767"/>
                </a:lnTo>
                <a:close/>
              </a:path>
            </a:pathLst>
          </a:custGeom>
          <a:solidFill>
            <a:srgbClr val="743E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/>
          <p:nvPr/>
        </p:nvSpPr>
        <p:spPr>
          <a:xfrm>
            <a:off x="10638992" y="2316028"/>
            <a:ext cx="55880" cy="264795"/>
          </a:xfrm>
          <a:custGeom>
            <a:avLst/>
            <a:gdLst/>
            <a:ahLst/>
            <a:cxnLst/>
            <a:rect l="l" t="t" r="r" b="b"/>
            <a:pathLst>
              <a:path w="55879" h="264794">
                <a:moveTo>
                  <a:pt x="55537" y="0"/>
                </a:moveTo>
                <a:lnTo>
                  <a:pt x="0" y="0"/>
                </a:lnTo>
                <a:lnTo>
                  <a:pt x="0" y="264304"/>
                </a:lnTo>
                <a:lnTo>
                  <a:pt x="55537" y="264304"/>
                </a:lnTo>
                <a:lnTo>
                  <a:pt x="55537" y="0"/>
                </a:lnTo>
                <a:close/>
              </a:path>
            </a:pathLst>
          </a:custGeom>
          <a:solidFill>
            <a:srgbClr val="743E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8" name="object 28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0742310" y="2386053"/>
            <a:ext cx="210269" cy="197052"/>
          </a:xfrm>
          <a:prstGeom prst="rect">
            <a:avLst/>
          </a:prstGeom>
        </p:spPr>
      </p:pic>
      <p:grpSp>
        <p:nvGrpSpPr>
          <p:cNvPr id="29" name="object 29" descr=""/>
          <p:cNvGrpSpPr/>
          <p:nvPr/>
        </p:nvGrpSpPr>
        <p:grpSpPr>
          <a:xfrm>
            <a:off x="11000074" y="2316028"/>
            <a:ext cx="422275" cy="267970"/>
            <a:chOff x="11000074" y="2316028"/>
            <a:chExt cx="422275" cy="267970"/>
          </a:xfrm>
        </p:grpSpPr>
        <p:sp>
          <p:nvSpPr>
            <p:cNvPr id="30" name="object 30" descr=""/>
            <p:cNvSpPr/>
            <p:nvPr/>
          </p:nvSpPr>
          <p:spPr>
            <a:xfrm>
              <a:off x="11000074" y="2316028"/>
              <a:ext cx="208915" cy="267335"/>
            </a:xfrm>
            <a:custGeom>
              <a:avLst/>
              <a:gdLst/>
              <a:ahLst/>
              <a:cxnLst/>
              <a:rect l="l" t="t" r="r" b="b"/>
              <a:pathLst>
                <a:path w="208915" h="267335">
                  <a:moveTo>
                    <a:pt x="177970" y="242163"/>
                  </a:moveTo>
                  <a:lnTo>
                    <a:pt x="53050" y="242163"/>
                  </a:lnTo>
                  <a:lnTo>
                    <a:pt x="64634" y="253061"/>
                  </a:lnTo>
                  <a:lnTo>
                    <a:pt x="78574" y="260845"/>
                  </a:lnTo>
                  <a:lnTo>
                    <a:pt x="94743" y="265515"/>
                  </a:lnTo>
                  <a:lnTo>
                    <a:pt x="113009" y="267072"/>
                  </a:lnTo>
                  <a:lnTo>
                    <a:pt x="150518" y="260122"/>
                  </a:lnTo>
                  <a:lnTo>
                    <a:pt x="177970" y="242163"/>
                  </a:lnTo>
                  <a:close/>
                </a:path>
                <a:path w="208915" h="267335">
                  <a:moveTo>
                    <a:pt x="55537" y="0"/>
                  </a:moveTo>
                  <a:lnTo>
                    <a:pt x="0" y="0"/>
                  </a:lnTo>
                  <a:lnTo>
                    <a:pt x="0" y="264304"/>
                  </a:lnTo>
                  <a:lnTo>
                    <a:pt x="53050" y="264304"/>
                  </a:lnTo>
                  <a:lnTo>
                    <a:pt x="53050" y="242163"/>
                  </a:lnTo>
                  <a:lnTo>
                    <a:pt x="177970" y="242163"/>
                  </a:lnTo>
                  <a:lnTo>
                    <a:pt x="180773" y="240330"/>
                  </a:lnTo>
                  <a:lnTo>
                    <a:pt x="192906" y="221683"/>
                  </a:lnTo>
                  <a:lnTo>
                    <a:pt x="103615" y="221683"/>
                  </a:lnTo>
                  <a:lnTo>
                    <a:pt x="84359" y="218051"/>
                  </a:lnTo>
                  <a:lnTo>
                    <a:pt x="68938" y="207569"/>
                  </a:lnTo>
                  <a:lnTo>
                    <a:pt x="58697" y="190859"/>
                  </a:lnTo>
                  <a:lnTo>
                    <a:pt x="54984" y="168546"/>
                  </a:lnTo>
                  <a:lnTo>
                    <a:pt x="58697" y="146232"/>
                  </a:lnTo>
                  <a:lnTo>
                    <a:pt x="68938" y="129523"/>
                  </a:lnTo>
                  <a:lnTo>
                    <a:pt x="84359" y="119040"/>
                  </a:lnTo>
                  <a:lnTo>
                    <a:pt x="103615" y="115408"/>
                  </a:lnTo>
                  <a:lnTo>
                    <a:pt x="193086" y="115408"/>
                  </a:lnTo>
                  <a:lnTo>
                    <a:pt x="180773" y="96485"/>
                  </a:lnTo>
                  <a:lnTo>
                    <a:pt x="175432" y="92990"/>
                  </a:lnTo>
                  <a:lnTo>
                    <a:pt x="55537" y="92990"/>
                  </a:lnTo>
                  <a:lnTo>
                    <a:pt x="55537" y="0"/>
                  </a:lnTo>
                  <a:close/>
                </a:path>
                <a:path w="208915" h="267335">
                  <a:moveTo>
                    <a:pt x="193086" y="115408"/>
                  </a:moveTo>
                  <a:lnTo>
                    <a:pt x="103615" y="115408"/>
                  </a:lnTo>
                  <a:lnTo>
                    <a:pt x="122870" y="119040"/>
                  </a:lnTo>
                  <a:lnTo>
                    <a:pt x="138291" y="129523"/>
                  </a:lnTo>
                  <a:lnTo>
                    <a:pt x="148532" y="146232"/>
                  </a:lnTo>
                  <a:lnTo>
                    <a:pt x="152199" y="168269"/>
                  </a:lnTo>
                  <a:lnTo>
                    <a:pt x="152245" y="168546"/>
                  </a:lnTo>
                  <a:lnTo>
                    <a:pt x="148532" y="190859"/>
                  </a:lnTo>
                  <a:lnTo>
                    <a:pt x="138291" y="207569"/>
                  </a:lnTo>
                  <a:lnTo>
                    <a:pt x="122870" y="218051"/>
                  </a:lnTo>
                  <a:lnTo>
                    <a:pt x="103615" y="221683"/>
                  </a:lnTo>
                  <a:lnTo>
                    <a:pt x="192906" y="221683"/>
                  </a:lnTo>
                  <a:lnTo>
                    <a:pt x="200978" y="209277"/>
                  </a:lnTo>
                  <a:lnTo>
                    <a:pt x="208335" y="168546"/>
                  </a:lnTo>
                  <a:lnTo>
                    <a:pt x="208335" y="168269"/>
                  </a:lnTo>
                  <a:lnTo>
                    <a:pt x="200978" y="127538"/>
                  </a:lnTo>
                  <a:lnTo>
                    <a:pt x="193086" y="115408"/>
                  </a:lnTo>
                  <a:close/>
                </a:path>
                <a:path w="208915" h="267335">
                  <a:moveTo>
                    <a:pt x="113009" y="69743"/>
                  </a:moveTo>
                  <a:lnTo>
                    <a:pt x="95986" y="71157"/>
                  </a:lnTo>
                  <a:lnTo>
                    <a:pt x="80647" y="75451"/>
                  </a:lnTo>
                  <a:lnTo>
                    <a:pt x="67121" y="82703"/>
                  </a:lnTo>
                  <a:lnTo>
                    <a:pt x="55537" y="92990"/>
                  </a:lnTo>
                  <a:lnTo>
                    <a:pt x="175432" y="92990"/>
                  </a:lnTo>
                  <a:lnTo>
                    <a:pt x="150518" y="76692"/>
                  </a:lnTo>
                  <a:lnTo>
                    <a:pt x="113009" y="69743"/>
                  </a:lnTo>
                  <a:close/>
                </a:path>
              </a:pathLst>
            </a:custGeom>
            <a:solidFill>
              <a:srgbClr val="743E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1240168" y="2386053"/>
              <a:ext cx="181809" cy="197329"/>
            </a:xfrm>
            <a:prstGeom prst="rect">
              <a:avLst/>
            </a:prstGeom>
          </p:spPr>
        </p:pic>
      </p:grpSp>
      <p:sp>
        <p:nvSpPr>
          <p:cNvPr id="32" name="object 32" descr=""/>
          <p:cNvSpPr/>
          <p:nvPr/>
        </p:nvSpPr>
        <p:spPr>
          <a:xfrm>
            <a:off x="11482798" y="2316028"/>
            <a:ext cx="55880" cy="264795"/>
          </a:xfrm>
          <a:custGeom>
            <a:avLst/>
            <a:gdLst/>
            <a:ahLst/>
            <a:cxnLst/>
            <a:rect l="l" t="t" r="r" b="b"/>
            <a:pathLst>
              <a:path w="55879" h="264794">
                <a:moveTo>
                  <a:pt x="55537" y="0"/>
                </a:moveTo>
                <a:lnTo>
                  <a:pt x="0" y="0"/>
                </a:lnTo>
                <a:lnTo>
                  <a:pt x="0" y="264304"/>
                </a:lnTo>
                <a:lnTo>
                  <a:pt x="55537" y="264304"/>
                </a:lnTo>
                <a:lnTo>
                  <a:pt x="55537" y="0"/>
                </a:lnTo>
                <a:close/>
              </a:path>
            </a:pathLst>
          </a:custGeom>
          <a:solidFill>
            <a:srgbClr val="743E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3" name="object 33" descr=""/>
          <p:cNvGrpSpPr/>
          <p:nvPr/>
        </p:nvGrpSpPr>
        <p:grpSpPr>
          <a:xfrm>
            <a:off x="7830340" y="2254594"/>
            <a:ext cx="1009650" cy="358775"/>
            <a:chOff x="7830340" y="2254594"/>
            <a:chExt cx="1009650" cy="358775"/>
          </a:xfrm>
        </p:grpSpPr>
        <p:pic>
          <p:nvPicPr>
            <p:cNvPr id="34" name="object 34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830340" y="2260402"/>
              <a:ext cx="615058" cy="347055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463665" y="2254594"/>
              <a:ext cx="376053" cy="358679"/>
            </a:xfrm>
            <a:prstGeom prst="rect">
              <a:avLst/>
            </a:prstGeom>
          </p:spPr>
        </p:pic>
      </p:grpSp>
      <p:grpSp>
        <p:nvGrpSpPr>
          <p:cNvPr id="36" name="object 36" descr=""/>
          <p:cNvGrpSpPr/>
          <p:nvPr/>
        </p:nvGrpSpPr>
        <p:grpSpPr>
          <a:xfrm>
            <a:off x="8908760" y="2132256"/>
            <a:ext cx="771525" cy="484505"/>
            <a:chOff x="8908760" y="2132256"/>
            <a:chExt cx="771525" cy="484505"/>
          </a:xfrm>
        </p:grpSpPr>
        <p:pic>
          <p:nvPicPr>
            <p:cNvPr id="37" name="object 37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908760" y="2132256"/>
              <a:ext cx="388210" cy="481006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311071" y="2159088"/>
              <a:ext cx="368869" cy="457205"/>
            </a:xfrm>
            <a:prstGeom prst="rect">
              <a:avLst/>
            </a:prstGeom>
          </p:spPr>
        </p:pic>
      </p:grpSp>
      <p:grpSp>
        <p:nvGrpSpPr>
          <p:cNvPr id="39" name="object 39" descr=""/>
          <p:cNvGrpSpPr/>
          <p:nvPr/>
        </p:nvGrpSpPr>
        <p:grpSpPr>
          <a:xfrm>
            <a:off x="7840239" y="2793722"/>
            <a:ext cx="809625" cy="384175"/>
            <a:chOff x="7840239" y="2793722"/>
            <a:chExt cx="809625" cy="384175"/>
          </a:xfrm>
        </p:grpSpPr>
        <p:pic>
          <p:nvPicPr>
            <p:cNvPr id="40" name="object 40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840239" y="2793722"/>
              <a:ext cx="405065" cy="383587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282306" y="3028931"/>
              <a:ext cx="125719" cy="138429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282306" y="2793981"/>
              <a:ext cx="367487" cy="373379"/>
            </a:xfrm>
            <a:prstGeom prst="rect">
              <a:avLst/>
            </a:prstGeom>
          </p:spPr>
        </p:pic>
      </p:grpSp>
      <p:pic>
        <p:nvPicPr>
          <p:cNvPr id="43" name="object 43" descr="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8726665" y="2793722"/>
            <a:ext cx="123509" cy="373624"/>
          </a:xfrm>
          <a:prstGeom prst="rect">
            <a:avLst/>
          </a:prstGeom>
        </p:spPr>
      </p:pic>
      <p:pic>
        <p:nvPicPr>
          <p:cNvPr id="44" name="object 44" descr="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9333648" y="3072111"/>
            <a:ext cx="310016" cy="95250"/>
          </a:xfrm>
          <a:prstGeom prst="rect">
            <a:avLst/>
          </a:prstGeom>
        </p:spPr>
      </p:pic>
      <p:pic>
        <p:nvPicPr>
          <p:cNvPr id="45" name="object 45" descr="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8926921" y="2794008"/>
            <a:ext cx="351185" cy="373624"/>
          </a:xfrm>
          <a:prstGeom prst="rect">
            <a:avLst/>
          </a:prstGeom>
        </p:spPr>
      </p:pic>
      <p:grpSp>
        <p:nvGrpSpPr>
          <p:cNvPr id="46" name="object 46" descr=""/>
          <p:cNvGrpSpPr/>
          <p:nvPr/>
        </p:nvGrpSpPr>
        <p:grpSpPr>
          <a:xfrm>
            <a:off x="9333648" y="2793981"/>
            <a:ext cx="303530" cy="278130"/>
            <a:chOff x="9333648" y="2793981"/>
            <a:chExt cx="303530" cy="278130"/>
          </a:xfrm>
        </p:grpSpPr>
        <p:pic>
          <p:nvPicPr>
            <p:cNvPr id="47" name="object 47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9333648" y="2932411"/>
              <a:ext cx="281280" cy="139700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9333648" y="2793981"/>
              <a:ext cx="303108" cy="138429"/>
            </a:xfrm>
            <a:prstGeom prst="rect">
              <a:avLst/>
            </a:prstGeom>
          </p:spPr>
        </p:pic>
      </p:grpSp>
      <p:grpSp>
        <p:nvGrpSpPr>
          <p:cNvPr id="49" name="object 49" descr=""/>
          <p:cNvGrpSpPr/>
          <p:nvPr/>
        </p:nvGrpSpPr>
        <p:grpSpPr>
          <a:xfrm>
            <a:off x="9705610" y="2785419"/>
            <a:ext cx="758825" cy="391795"/>
            <a:chOff x="9705610" y="2785419"/>
            <a:chExt cx="758825" cy="391795"/>
          </a:xfrm>
        </p:grpSpPr>
        <p:pic>
          <p:nvPicPr>
            <p:cNvPr id="50" name="object 50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9705610" y="2794008"/>
              <a:ext cx="349527" cy="373624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0088861" y="2785419"/>
              <a:ext cx="375224" cy="391337"/>
            </a:xfrm>
            <a:prstGeom prst="rect">
              <a:avLst/>
            </a:prstGeom>
          </p:spPr>
        </p:pic>
      </p:grpSp>
      <p:pic>
        <p:nvPicPr>
          <p:cNvPr id="52" name="object 52" descr="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10512442" y="2793722"/>
            <a:ext cx="370250" cy="373624"/>
          </a:xfrm>
          <a:prstGeom prst="rect">
            <a:avLst/>
          </a:prstGeom>
        </p:spPr>
      </p:pic>
      <p:pic>
        <p:nvPicPr>
          <p:cNvPr id="53" name="object 53" descr="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10935448" y="2793981"/>
            <a:ext cx="342067" cy="373379"/>
          </a:xfrm>
          <a:prstGeom prst="rect">
            <a:avLst/>
          </a:prstGeom>
        </p:spPr>
      </p:pic>
      <p:grpSp>
        <p:nvGrpSpPr>
          <p:cNvPr id="54" name="object 54" descr=""/>
          <p:cNvGrpSpPr/>
          <p:nvPr/>
        </p:nvGrpSpPr>
        <p:grpSpPr>
          <a:xfrm>
            <a:off x="11329416" y="2793981"/>
            <a:ext cx="690245" cy="373380"/>
            <a:chOff x="11329416" y="2793981"/>
            <a:chExt cx="690245" cy="373380"/>
          </a:xfrm>
        </p:grpSpPr>
        <p:pic>
          <p:nvPicPr>
            <p:cNvPr id="55" name="object 55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1329416" y="3072111"/>
              <a:ext cx="310016" cy="95250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1329416" y="2932411"/>
              <a:ext cx="281280" cy="139700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1329416" y="2793981"/>
              <a:ext cx="303108" cy="138429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1677000" y="2793981"/>
              <a:ext cx="342067" cy="373379"/>
            </a:xfrm>
            <a:prstGeom prst="rect">
              <a:avLst/>
            </a:prstGeom>
          </p:spPr>
        </p:pic>
      </p:grpSp>
      <p:pic>
        <p:nvPicPr>
          <p:cNvPr id="59" name="object 59" descr="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7821751" y="3479810"/>
            <a:ext cx="234308" cy="221407"/>
          </a:xfrm>
          <a:prstGeom prst="rect">
            <a:avLst/>
          </a:prstGeom>
        </p:spPr>
      </p:pic>
      <p:sp>
        <p:nvSpPr>
          <p:cNvPr id="60" name="object 60" descr=""/>
          <p:cNvSpPr/>
          <p:nvPr/>
        </p:nvSpPr>
        <p:spPr>
          <a:xfrm>
            <a:off x="8112400" y="3609983"/>
            <a:ext cx="49530" cy="87630"/>
          </a:xfrm>
          <a:custGeom>
            <a:avLst/>
            <a:gdLst/>
            <a:ahLst/>
            <a:cxnLst/>
            <a:rect l="l" t="t" r="r" b="b"/>
            <a:pathLst>
              <a:path w="49529" h="87629">
                <a:moveTo>
                  <a:pt x="0" y="87629"/>
                </a:moveTo>
                <a:lnTo>
                  <a:pt x="49458" y="87629"/>
                </a:lnTo>
                <a:lnTo>
                  <a:pt x="49458" y="0"/>
                </a:lnTo>
                <a:lnTo>
                  <a:pt x="0" y="0"/>
                </a:lnTo>
                <a:lnTo>
                  <a:pt x="0" y="87629"/>
                </a:lnTo>
                <a:close/>
              </a:path>
            </a:pathLst>
          </a:custGeom>
          <a:solidFill>
            <a:srgbClr val="743E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 descr=""/>
          <p:cNvSpPr/>
          <p:nvPr/>
        </p:nvSpPr>
        <p:spPr>
          <a:xfrm>
            <a:off x="8112392" y="3482993"/>
            <a:ext cx="196215" cy="214629"/>
          </a:xfrm>
          <a:custGeom>
            <a:avLst/>
            <a:gdLst/>
            <a:ahLst/>
            <a:cxnLst/>
            <a:rect l="l" t="t" r="r" b="b"/>
            <a:pathLst>
              <a:path w="196215" h="214629">
                <a:moveTo>
                  <a:pt x="196176" y="0"/>
                </a:moveTo>
                <a:lnTo>
                  <a:pt x="146723" y="0"/>
                </a:lnTo>
                <a:lnTo>
                  <a:pt x="146723" y="85090"/>
                </a:lnTo>
                <a:lnTo>
                  <a:pt x="49466" y="85090"/>
                </a:lnTo>
                <a:lnTo>
                  <a:pt x="49466" y="0"/>
                </a:lnTo>
                <a:lnTo>
                  <a:pt x="0" y="0"/>
                </a:lnTo>
                <a:lnTo>
                  <a:pt x="0" y="85090"/>
                </a:lnTo>
                <a:lnTo>
                  <a:pt x="0" y="127000"/>
                </a:lnTo>
                <a:lnTo>
                  <a:pt x="146723" y="127000"/>
                </a:lnTo>
                <a:lnTo>
                  <a:pt x="146723" y="214630"/>
                </a:lnTo>
                <a:lnTo>
                  <a:pt x="196176" y="214630"/>
                </a:lnTo>
                <a:lnTo>
                  <a:pt x="196176" y="127000"/>
                </a:lnTo>
                <a:lnTo>
                  <a:pt x="196176" y="85090"/>
                </a:lnTo>
                <a:lnTo>
                  <a:pt x="196176" y="0"/>
                </a:lnTo>
                <a:close/>
              </a:path>
            </a:pathLst>
          </a:custGeom>
          <a:solidFill>
            <a:srgbClr val="743E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2" name="object 62" descr="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8356420" y="3483409"/>
            <a:ext cx="213032" cy="217809"/>
          </a:xfrm>
          <a:prstGeom prst="rect">
            <a:avLst/>
          </a:prstGeom>
        </p:spPr>
      </p:pic>
      <p:pic>
        <p:nvPicPr>
          <p:cNvPr id="63" name="object 63" descr="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8616393" y="3483409"/>
            <a:ext cx="239834" cy="214211"/>
          </a:xfrm>
          <a:prstGeom prst="rect">
            <a:avLst/>
          </a:prstGeom>
        </p:spPr>
      </p:pic>
      <p:sp>
        <p:nvSpPr>
          <p:cNvPr id="64" name="object 64" descr=""/>
          <p:cNvSpPr/>
          <p:nvPr/>
        </p:nvSpPr>
        <p:spPr>
          <a:xfrm>
            <a:off x="8903473" y="3422793"/>
            <a:ext cx="198120" cy="274955"/>
          </a:xfrm>
          <a:custGeom>
            <a:avLst/>
            <a:gdLst/>
            <a:ahLst/>
            <a:cxnLst/>
            <a:rect l="l" t="t" r="r" b="b"/>
            <a:pathLst>
              <a:path w="198120" h="274954">
                <a:moveTo>
                  <a:pt x="48906" y="60610"/>
                </a:moveTo>
                <a:lnTo>
                  <a:pt x="0" y="60610"/>
                </a:lnTo>
                <a:lnTo>
                  <a:pt x="0" y="274821"/>
                </a:lnTo>
                <a:lnTo>
                  <a:pt x="46695" y="274821"/>
                </a:lnTo>
                <a:lnTo>
                  <a:pt x="101424" y="200096"/>
                </a:lnTo>
                <a:lnTo>
                  <a:pt x="48906" y="200096"/>
                </a:lnTo>
                <a:lnTo>
                  <a:pt x="48906" y="60610"/>
                </a:lnTo>
                <a:close/>
              </a:path>
              <a:path w="198120" h="274954">
                <a:moveTo>
                  <a:pt x="197559" y="135611"/>
                </a:moveTo>
                <a:lnTo>
                  <a:pt x="148652" y="135611"/>
                </a:lnTo>
                <a:lnTo>
                  <a:pt x="148652" y="274821"/>
                </a:lnTo>
                <a:lnTo>
                  <a:pt x="197559" y="274821"/>
                </a:lnTo>
                <a:lnTo>
                  <a:pt x="197559" y="135611"/>
                </a:lnTo>
                <a:close/>
              </a:path>
              <a:path w="198120" h="274954">
                <a:moveTo>
                  <a:pt x="197559" y="60610"/>
                </a:moveTo>
                <a:lnTo>
                  <a:pt x="151139" y="60610"/>
                </a:lnTo>
                <a:lnTo>
                  <a:pt x="48906" y="200096"/>
                </a:lnTo>
                <a:lnTo>
                  <a:pt x="101424" y="200096"/>
                </a:lnTo>
                <a:lnTo>
                  <a:pt x="148652" y="135611"/>
                </a:lnTo>
                <a:lnTo>
                  <a:pt x="197559" y="135611"/>
                </a:lnTo>
                <a:lnTo>
                  <a:pt x="197559" y="60610"/>
                </a:lnTo>
                <a:close/>
              </a:path>
              <a:path w="198120" h="274954">
                <a:moveTo>
                  <a:pt x="73221" y="0"/>
                </a:moveTo>
                <a:lnTo>
                  <a:pt x="39235" y="0"/>
                </a:lnTo>
                <a:lnTo>
                  <a:pt x="43000" y="19917"/>
                </a:lnTo>
                <a:lnTo>
                  <a:pt x="54017" y="34594"/>
                </a:lnTo>
                <a:lnTo>
                  <a:pt x="72495" y="43667"/>
                </a:lnTo>
                <a:lnTo>
                  <a:pt x="98641" y="46772"/>
                </a:lnTo>
                <a:lnTo>
                  <a:pt x="124786" y="43667"/>
                </a:lnTo>
                <a:lnTo>
                  <a:pt x="143264" y="34594"/>
                </a:lnTo>
                <a:lnTo>
                  <a:pt x="152406" y="22417"/>
                </a:lnTo>
                <a:lnTo>
                  <a:pt x="98641" y="22417"/>
                </a:lnTo>
                <a:lnTo>
                  <a:pt x="87597" y="20977"/>
                </a:lnTo>
                <a:lnTo>
                  <a:pt x="79714" y="16709"/>
                </a:lnTo>
                <a:lnTo>
                  <a:pt x="74939" y="9690"/>
                </a:lnTo>
                <a:lnTo>
                  <a:pt x="73221" y="0"/>
                </a:lnTo>
                <a:close/>
              </a:path>
              <a:path w="198120" h="274954">
                <a:moveTo>
                  <a:pt x="158047" y="0"/>
                </a:moveTo>
                <a:lnTo>
                  <a:pt x="124061" y="0"/>
                </a:lnTo>
                <a:lnTo>
                  <a:pt x="122343" y="9690"/>
                </a:lnTo>
                <a:lnTo>
                  <a:pt x="117568" y="16709"/>
                </a:lnTo>
                <a:lnTo>
                  <a:pt x="109685" y="20977"/>
                </a:lnTo>
                <a:lnTo>
                  <a:pt x="98641" y="22417"/>
                </a:lnTo>
                <a:lnTo>
                  <a:pt x="152406" y="22417"/>
                </a:lnTo>
                <a:lnTo>
                  <a:pt x="154282" y="19917"/>
                </a:lnTo>
                <a:lnTo>
                  <a:pt x="158047" y="0"/>
                </a:lnTo>
                <a:close/>
              </a:path>
            </a:pathLst>
          </a:custGeom>
          <a:solidFill>
            <a:srgbClr val="743E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 descr=""/>
          <p:cNvSpPr/>
          <p:nvPr/>
        </p:nvSpPr>
        <p:spPr>
          <a:xfrm>
            <a:off x="9172577" y="3609983"/>
            <a:ext cx="49530" cy="87630"/>
          </a:xfrm>
          <a:custGeom>
            <a:avLst/>
            <a:gdLst/>
            <a:ahLst/>
            <a:cxnLst/>
            <a:rect l="l" t="t" r="r" b="b"/>
            <a:pathLst>
              <a:path w="49529" h="87629">
                <a:moveTo>
                  <a:pt x="0" y="87629"/>
                </a:moveTo>
                <a:lnTo>
                  <a:pt x="49458" y="87629"/>
                </a:lnTo>
                <a:lnTo>
                  <a:pt x="49458" y="0"/>
                </a:lnTo>
                <a:lnTo>
                  <a:pt x="0" y="0"/>
                </a:lnTo>
                <a:lnTo>
                  <a:pt x="0" y="87629"/>
                </a:lnTo>
                <a:close/>
              </a:path>
            </a:pathLst>
          </a:custGeom>
          <a:solidFill>
            <a:srgbClr val="743E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 descr=""/>
          <p:cNvSpPr/>
          <p:nvPr/>
        </p:nvSpPr>
        <p:spPr>
          <a:xfrm>
            <a:off x="9172575" y="3482993"/>
            <a:ext cx="196215" cy="214629"/>
          </a:xfrm>
          <a:custGeom>
            <a:avLst/>
            <a:gdLst/>
            <a:ahLst/>
            <a:cxnLst/>
            <a:rect l="l" t="t" r="r" b="b"/>
            <a:pathLst>
              <a:path w="196215" h="214629">
                <a:moveTo>
                  <a:pt x="196176" y="0"/>
                </a:moveTo>
                <a:lnTo>
                  <a:pt x="146710" y="0"/>
                </a:lnTo>
                <a:lnTo>
                  <a:pt x="146710" y="85090"/>
                </a:lnTo>
                <a:lnTo>
                  <a:pt x="49453" y="85090"/>
                </a:lnTo>
                <a:lnTo>
                  <a:pt x="49453" y="0"/>
                </a:lnTo>
                <a:lnTo>
                  <a:pt x="0" y="0"/>
                </a:lnTo>
                <a:lnTo>
                  <a:pt x="0" y="85090"/>
                </a:lnTo>
                <a:lnTo>
                  <a:pt x="0" y="127000"/>
                </a:lnTo>
                <a:lnTo>
                  <a:pt x="146710" y="127000"/>
                </a:lnTo>
                <a:lnTo>
                  <a:pt x="146710" y="214630"/>
                </a:lnTo>
                <a:lnTo>
                  <a:pt x="196176" y="214630"/>
                </a:lnTo>
                <a:lnTo>
                  <a:pt x="196176" y="127000"/>
                </a:lnTo>
                <a:lnTo>
                  <a:pt x="196176" y="85090"/>
                </a:lnTo>
                <a:lnTo>
                  <a:pt x="196176" y="0"/>
                </a:lnTo>
                <a:close/>
              </a:path>
            </a:pathLst>
          </a:custGeom>
          <a:solidFill>
            <a:srgbClr val="743E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7" name="object 67" descr=""/>
          <p:cNvGrpSpPr/>
          <p:nvPr/>
        </p:nvGrpSpPr>
        <p:grpSpPr>
          <a:xfrm>
            <a:off x="9432631" y="3483123"/>
            <a:ext cx="419734" cy="219710"/>
            <a:chOff x="9432631" y="3483123"/>
            <a:chExt cx="419734" cy="219710"/>
          </a:xfrm>
        </p:grpSpPr>
        <p:sp>
          <p:nvSpPr>
            <p:cNvPr id="68" name="object 68" descr=""/>
            <p:cNvSpPr/>
            <p:nvPr/>
          </p:nvSpPr>
          <p:spPr>
            <a:xfrm>
              <a:off x="9432631" y="3570040"/>
              <a:ext cx="86995" cy="38735"/>
            </a:xfrm>
            <a:custGeom>
              <a:avLst/>
              <a:gdLst/>
              <a:ahLst/>
              <a:cxnLst/>
              <a:rect l="l" t="t" r="r" b="b"/>
              <a:pathLst>
                <a:path w="86995" h="38735">
                  <a:moveTo>
                    <a:pt x="86484" y="0"/>
                  </a:moveTo>
                  <a:lnTo>
                    <a:pt x="0" y="0"/>
                  </a:lnTo>
                  <a:lnTo>
                    <a:pt x="0" y="38192"/>
                  </a:lnTo>
                  <a:lnTo>
                    <a:pt x="86484" y="38192"/>
                  </a:lnTo>
                  <a:lnTo>
                    <a:pt x="86484" y="0"/>
                  </a:lnTo>
                  <a:close/>
                </a:path>
              </a:pathLst>
            </a:custGeom>
            <a:solidFill>
              <a:srgbClr val="743E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9" name="object 69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9543721" y="3483123"/>
              <a:ext cx="217177" cy="219469"/>
            </a:xfrm>
            <a:prstGeom prst="rect">
              <a:avLst/>
            </a:prstGeom>
          </p:spPr>
        </p:pic>
        <p:sp>
          <p:nvSpPr>
            <p:cNvPr id="70" name="object 70" descr=""/>
            <p:cNvSpPr/>
            <p:nvPr/>
          </p:nvSpPr>
          <p:spPr>
            <a:xfrm>
              <a:off x="9802630" y="3609983"/>
              <a:ext cx="49530" cy="87630"/>
            </a:xfrm>
            <a:custGeom>
              <a:avLst/>
              <a:gdLst/>
              <a:ahLst/>
              <a:cxnLst/>
              <a:rect l="l" t="t" r="r" b="b"/>
              <a:pathLst>
                <a:path w="49529" h="87629">
                  <a:moveTo>
                    <a:pt x="0" y="87629"/>
                  </a:moveTo>
                  <a:lnTo>
                    <a:pt x="49458" y="87629"/>
                  </a:lnTo>
                  <a:lnTo>
                    <a:pt x="49458" y="0"/>
                  </a:lnTo>
                  <a:lnTo>
                    <a:pt x="0" y="0"/>
                  </a:lnTo>
                  <a:lnTo>
                    <a:pt x="0" y="87629"/>
                  </a:lnTo>
                  <a:close/>
                </a:path>
              </a:pathLst>
            </a:custGeom>
            <a:solidFill>
              <a:srgbClr val="743E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1" name="object 71" descr=""/>
          <p:cNvSpPr/>
          <p:nvPr/>
        </p:nvSpPr>
        <p:spPr>
          <a:xfrm>
            <a:off x="9802622" y="3482993"/>
            <a:ext cx="196215" cy="214629"/>
          </a:xfrm>
          <a:custGeom>
            <a:avLst/>
            <a:gdLst/>
            <a:ahLst/>
            <a:cxnLst/>
            <a:rect l="l" t="t" r="r" b="b"/>
            <a:pathLst>
              <a:path w="196215" h="214629">
                <a:moveTo>
                  <a:pt x="196176" y="0"/>
                </a:moveTo>
                <a:lnTo>
                  <a:pt x="146723" y="0"/>
                </a:lnTo>
                <a:lnTo>
                  <a:pt x="146723" y="85090"/>
                </a:lnTo>
                <a:lnTo>
                  <a:pt x="49466" y="85090"/>
                </a:lnTo>
                <a:lnTo>
                  <a:pt x="49466" y="0"/>
                </a:lnTo>
                <a:lnTo>
                  <a:pt x="0" y="0"/>
                </a:lnTo>
                <a:lnTo>
                  <a:pt x="0" y="85090"/>
                </a:lnTo>
                <a:lnTo>
                  <a:pt x="0" y="127000"/>
                </a:lnTo>
                <a:lnTo>
                  <a:pt x="146723" y="127000"/>
                </a:lnTo>
                <a:lnTo>
                  <a:pt x="146723" y="214630"/>
                </a:lnTo>
                <a:lnTo>
                  <a:pt x="196176" y="214630"/>
                </a:lnTo>
                <a:lnTo>
                  <a:pt x="196176" y="127000"/>
                </a:lnTo>
                <a:lnTo>
                  <a:pt x="196176" y="85090"/>
                </a:lnTo>
                <a:lnTo>
                  <a:pt x="196176" y="0"/>
                </a:lnTo>
                <a:close/>
              </a:path>
            </a:pathLst>
          </a:custGeom>
          <a:solidFill>
            <a:srgbClr val="743E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 descr=""/>
          <p:cNvSpPr/>
          <p:nvPr/>
        </p:nvSpPr>
        <p:spPr>
          <a:xfrm>
            <a:off x="10070619" y="3483409"/>
            <a:ext cx="49530" cy="214629"/>
          </a:xfrm>
          <a:custGeom>
            <a:avLst/>
            <a:gdLst/>
            <a:ahLst/>
            <a:cxnLst/>
            <a:rect l="l" t="t" r="r" b="b"/>
            <a:pathLst>
              <a:path w="49529" h="214629">
                <a:moveTo>
                  <a:pt x="49182" y="0"/>
                </a:moveTo>
                <a:lnTo>
                  <a:pt x="0" y="0"/>
                </a:lnTo>
                <a:lnTo>
                  <a:pt x="0" y="214211"/>
                </a:lnTo>
                <a:lnTo>
                  <a:pt x="49182" y="214211"/>
                </a:lnTo>
                <a:lnTo>
                  <a:pt x="49182" y="0"/>
                </a:lnTo>
                <a:close/>
              </a:path>
            </a:pathLst>
          </a:custGeom>
          <a:solidFill>
            <a:srgbClr val="743E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3" name="object 73" descr="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0190789" y="3483409"/>
            <a:ext cx="188717" cy="214211"/>
          </a:xfrm>
          <a:prstGeom prst="rect">
            <a:avLst/>
          </a:prstGeom>
        </p:spPr>
      </p:pic>
      <p:sp>
        <p:nvSpPr>
          <p:cNvPr id="74" name="object 74" descr=""/>
          <p:cNvSpPr/>
          <p:nvPr/>
        </p:nvSpPr>
        <p:spPr>
          <a:xfrm>
            <a:off x="10436682" y="3482993"/>
            <a:ext cx="166370" cy="214629"/>
          </a:xfrm>
          <a:custGeom>
            <a:avLst/>
            <a:gdLst/>
            <a:ahLst/>
            <a:cxnLst/>
            <a:rect l="l" t="t" r="r" b="b"/>
            <a:pathLst>
              <a:path w="166370" h="214629">
                <a:moveTo>
                  <a:pt x="165785" y="175260"/>
                </a:moveTo>
                <a:lnTo>
                  <a:pt x="49187" y="175260"/>
                </a:lnTo>
                <a:lnTo>
                  <a:pt x="49187" y="125730"/>
                </a:lnTo>
                <a:lnTo>
                  <a:pt x="148653" y="125730"/>
                </a:lnTo>
                <a:lnTo>
                  <a:pt x="148653" y="86360"/>
                </a:lnTo>
                <a:lnTo>
                  <a:pt x="49187" y="86360"/>
                </a:lnTo>
                <a:lnTo>
                  <a:pt x="49187" y="40640"/>
                </a:lnTo>
                <a:lnTo>
                  <a:pt x="161645" y="40640"/>
                </a:lnTo>
                <a:lnTo>
                  <a:pt x="161645" y="0"/>
                </a:lnTo>
                <a:lnTo>
                  <a:pt x="0" y="0"/>
                </a:lnTo>
                <a:lnTo>
                  <a:pt x="0" y="40640"/>
                </a:lnTo>
                <a:lnTo>
                  <a:pt x="0" y="86360"/>
                </a:lnTo>
                <a:lnTo>
                  <a:pt x="0" y="125730"/>
                </a:lnTo>
                <a:lnTo>
                  <a:pt x="0" y="175260"/>
                </a:lnTo>
                <a:lnTo>
                  <a:pt x="0" y="214630"/>
                </a:lnTo>
                <a:lnTo>
                  <a:pt x="165785" y="214630"/>
                </a:lnTo>
                <a:lnTo>
                  <a:pt x="165785" y="175260"/>
                </a:lnTo>
                <a:close/>
              </a:path>
            </a:pathLst>
          </a:custGeom>
          <a:solidFill>
            <a:srgbClr val="743E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75" name="object 75" descr=""/>
          <p:cNvGrpSpPr/>
          <p:nvPr/>
        </p:nvGrpSpPr>
        <p:grpSpPr>
          <a:xfrm>
            <a:off x="10660833" y="3479810"/>
            <a:ext cx="429259" cy="221615"/>
            <a:chOff x="10660833" y="3479810"/>
            <a:chExt cx="429259" cy="221615"/>
          </a:xfrm>
        </p:grpSpPr>
        <p:pic>
          <p:nvPicPr>
            <p:cNvPr id="76" name="object 76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0660833" y="3483409"/>
              <a:ext cx="185401" cy="214211"/>
            </a:xfrm>
            <a:prstGeom prst="rect">
              <a:avLst/>
            </a:prstGeom>
          </p:spPr>
        </p:pic>
        <p:pic>
          <p:nvPicPr>
            <p:cNvPr id="77" name="object 77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0885466" y="3479810"/>
              <a:ext cx="204190" cy="221407"/>
            </a:xfrm>
            <a:prstGeom prst="rect">
              <a:avLst/>
            </a:prstGeom>
          </p:spPr>
        </p:pic>
      </p:grpSp>
      <p:pic>
        <p:nvPicPr>
          <p:cNvPr id="78" name="object 78" descr="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11140480" y="3483409"/>
            <a:ext cx="197559" cy="214211"/>
          </a:xfrm>
          <a:prstGeom prst="rect">
            <a:avLst/>
          </a:prstGeom>
        </p:spPr>
      </p:pic>
      <p:sp>
        <p:nvSpPr>
          <p:cNvPr id="79" name="object 79" descr=""/>
          <p:cNvSpPr/>
          <p:nvPr/>
        </p:nvSpPr>
        <p:spPr>
          <a:xfrm>
            <a:off x="11387239" y="3483412"/>
            <a:ext cx="185420" cy="214629"/>
          </a:xfrm>
          <a:custGeom>
            <a:avLst/>
            <a:gdLst/>
            <a:ahLst/>
            <a:cxnLst/>
            <a:rect l="l" t="t" r="r" b="b"/>
            <a:pathLst>
              <a:path w="185420" h="214629">
                <a:moveTo>
                  <a:pt x="185407" y="0"/>
                </a:moveTo>
                <a:lnTo>
                  <a:pt x="0" y="0"/>
                </a:lnTo>
                <a:lnTo>
                  <a:pt x="0" y="40411"/>
                </a:lnTo>
                <a:lnTo>
                  <a:pt x="68249" y="40411"/>
                </a:lnTo>
                <a:lnTo>
                  <a:pt x="68249" y="214210"/>
                </a:lnTo>
                <a:lnTo>
                  <a:pt x="117157" y="214210"/>
                </a:lnTo>
                <a:lnTo>
                  <a:pt x="117157" y="40411"/>
                </a:lnTo>
                <a:lnTo>
                  <a:pt x="185407" y="40411"/>
                </a:lnTo>
                <a:lnTo>
                  <a:pt x="185407" y="0"/>
                </a:lnTo>
                <a:close/>
              </a:path>
            </a:pathLst>
          </a:custGeom>
          <a:solidFill>
            <a:srgbClr val="743E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 descr=""/>
          <p:cNvSpPr/>
          <p:nvPr/>
        </p:nvSpPr>
        <p:spPr>
          <a:xfrm>
            <a:off x="11622100" y="3482993"/>
            <a:ext cx="166370" cy="214629"/>
          </a:xfrm>
          <a:custGeom>
            <a:avLst/>
            <a:gdLst/>
            <a:ahLst/>
            <a:cxnLst/>
            <a:rect l="l" t="t" r="r" b="b"/>
            <a:pathLst>
              <a:path w="166370" h="214629">
                <a:moveTo>
                  <a:pt x="165785" y="175260"/>
                </a:moveTo>
                <a:lnTo>
                  <a:pt x="49187" y="175260"/>
                </a:lnTo>
                <a:lnTo>
                  <a:pt x="49187" y="125730"/>
                </a:lnTo>
                <a:lnTo>
                  <a:pt x="148653" y="125730"/>
                </a:lnTo>
                <a:lnTo>
                  <a:pt x="148653" y="86360"/>
                </a:lnTo>
                <a:lnTo>
                  <a:pt x="49187" y="86360"/>
                </a:lnTo>
                <a:lnTo>
                  <a:pt x="49187" y="40640"/>
                </a:lnTo>
                <a:lnTo>
                  <a:pt x="161645" y="40640"/>
                </a:lnTo>
                <a:lnTo>
                  <a:pt x="161645" y="0"/>
                </a:lnTo>
                <a:lnTo>
                  <a:pt x="0" y="0"/>
                </a:lnTo>
                <a:lnTo>
                  <a:pt x="0" y="40640"/>
                </a:lnTo>
                <a:lnTo>
                  <a:pt x="0" y="86360"/>
                </a:lnTo>
                <a:lnTo>
                  <a:pt x="0" y="125730"/>
                </a:lnTo>
                <a:lnTo>
                  <a:pt x="0" y="175260"/>
                </a:lnTo>
                <a:lnTo>
                  <a:pt x="0" y="214630"/>
                </a:lnTo>
                <a:lnTo>
                  <a:pt x="165785" y="214630"/>
                </a:lnTo>
                <a:lnTo>
                  <a:pt x="165785" y="175260"/>
                </a:lnTo>
                <a:close/>
              </a:path>
            </a:pathLst>
          </a:custGeom>
          <a:solidFill>
            <a:srgbClr val="743E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 descr=""/>
          <p:cNvSpPr/>
          <p:nvPr/>
        </p:nvSpPr>
        <p:spPr>
          <a:xfrm>
            <a:off x="11823751" y="3483412"/>
            <a:ext cx="185420" cy="214629"/>
          </a:xfrm>
          <a:custGeom>
            <a:avLst/>
            <a:gdLst/>
            <a:ahLst/>
            <a:cxnLst/>
            <a:rect l="l" t="t" r="r" b="b"/>
            <a:pathLst>
              <a:path w="185420" h="214629">
                <a:moveTo>
                  <a:pt x="185407" y="0"/>
                </a:moveTo>
                <a:lnTo>
                  <a:pt x="0" y="0"/>
                </a:lnTo>
                <a:lnTo>
                  <a:pt x="0" y="40411"/>
                </a:lnTo>
                <a:lnTo>
                  <a:pt x="68249" y="40411"/>
                </a:lnTo>
                <a:lnTo>
                  <a:pt x="68249" y="214210"/>
                </a:lnTo>
                <a:lnTo>
                  <a:pt x="117157" y="214210"/>
                </a:lnTo>
                <a:lnTo>
                  <a:pt x="117157" y="40411"/>
                </a:lnTo>
                <a:lnTo>
                  <a:pt x="185407" y="40411"/>
                </a:lnTo>
                <a:lnTo>
                  <a:pt x="185407" y="0"/>
                </a:lnTo>
                <a:close/>
              </a:path>
            </a:pathLst>
          </a:custGeom>
          <a:solidFill>
            <a:srgbClr val="743E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 descr=""/>
          <p:cNvSpPr/>
          <p:nvPr/>
        </p:nvSpPr>
        <p:spPr>
          <a:xfrm>
            <a:off x="7846047" y="3876395"/>
            <a:ext cx="49530" cy="214629"/>
          </a:xfrm>
          <a:custGeom>
            <a:avLst/>
            <a:gdLst/>
            <a:ahLst/>
            <a:cxnLst/>
            <a:rect l="l" t="t" r="r" b="b"/>
            <a:pathLst>
              <a:path w="49529" h="214629">
                <a:moveTo>
                  <a:pt x="49182" y="0"/>
                </a:moveTo>
                <a:lnTo>
                  <a:pt x="0" y="0"/>
                </a:lnTo>
                <a:lnTo>
                  <a:pt x="0" y="214211"/>
                </a:lnTo>
                <a:lnTo>
                  <a:pt x="49182" y="214211"/>
                </a:lnTo>
                <a:lnTo>
                  <a:pt x="49182" y="0"/>
                </a:lnTo>
                <a:close/>
              </a:path>
            </a:pathLst>
          </a:custGeom>
          <a:solidFill>
            <a:srgbClr val="743E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 descr=""/>
          <p:cNvSpPr/>
          <p:nvPr/>
        </p:nvSpPr>
        <p:spPr>
          <a:xfrm>
            <a:off x="7963762" y="4002968"/>
            <a:ext cx="49530" cy="87630"/>
          </a:xfrm>
          <a:custGeom>
            <a:avLst/>
            <a:gdLst/>
            <a:ahLst/>
            <a:cxnLst/>
            <a:rect l="l" t="t" r="r" b="b"/>
            <a:pathLst>
              <a:path w="49529" h="87629">
                <a:moveTo>
                  <a:pt x="0" y="87629"/>
                </a:moveTo>
                <a:lnTo>
                  <a:pt x="49458" y="87629"/>
                </a:lnTo>
                <a:lnTo>
                  <a:pt x="49458" y="0"/>
                </a:lnTo>
                <a:lnTo>
                  <a:pt x="0" y="0"/>
                </a:lnTo>
                <a:lnTo>
                  <a:pt x="0" y="87629"/>
                </a:lnTo>
                <a:close/>
              </a:path>
            </a:pathLst>
          </a:custGeom>
          <a:solidFill>
            <a:srgbClr val="743E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 descr=""/>
          <p:cNvSpPr/>
          <p:nvPr/>
        </p:nvSpPr>
        <p:spPr>
          <a:xfrm>
            <a:off x="7963751" y="3875969"/>
            <a:ext cx="196215" cy="214629"/>
          </a:xfrm>
          <a:custGeom>
            <a:avLst/>
            <a:gdLst/>
            <a:ahLst/>
            <a:cxnLst/>
            <a:rect l="l" t="t" r="r" b="b"/>
            <a:pathLst>
              <a:path w="196215" h="214629">
                <a:moveTo>
                  <a:pt x="196189" y="0"/>
                </a:moveTo>
                <a:lnTo>
                  <a:pt x="146723" y="0"/>
                </a:lnTo>
                <a:lnTo>
                  <a:pt x="146723" y="85090"/>
                </a:lnTo>
                <a:lnTo>
                  <a:pt x="49466" y="85090"/>
                </a:lnTo>
                <a:lnTo>
                  <a:pt x="49466" y="0"/>
                </a:lnTo>
                <a:lnTo>
                  <a:pt x="0" y="0"/>
                </a:lnTo>
                <a:lnTo>
                  <a:pt x="0" y="85090"/>
                </a:lnTo>
                <a:lnTo>
                  <a:pt x="0" y="127000"/>
                </a:lnTo>
                <a:lnTo>
                  <a:pt x="146723" y="127000"/>
                </a:lnTo>
                <a:lnTo>
                  <a:pt x="146723" y="214630"/>
                </a:lnTo>
                <a:lnTo>
                  <a:pt x="196189" y="214630"/>
                </a:lnTo>
                <a:lnTo>
                  <a:pt x="196189" y="127000"/>
                </a:lnTo>
                <a:lnTo>
                  <a:pt x="196189" y="85090"/>
                </a:lnTo>
                <a:lnTo>
                  <a:pt x="196189" y="0"/>
                </a:lnTo>
                <a:close/>
              </a:path>
            </a:pathLst>
          </a:custGeom>
          <a:solidFill>
            <a:srgbClr val="743E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 descr=""/>
          <p:cNvSpPr/>
          <p:nvPr/>
        </p:nvSpPr>
        <p:spPr>
          <a:xfrm>
            <a:off x="8229052" y="4002968"/>
            <a:ext cx="49530" cy="87630"/>
          </a:xfrm>
          <a:custGeom>
            <a:avLst/>
            <a:gdLst/>
            <a:ahLst/>
            <a:cxnLst/>
            <a:rect l="l" t="t" r="r" b="b"/>
            <a:pathLst>
              <a:path w="49529" h="87629">
                <a:moveTo>
                  <a:pt x="0" y="87629"/>
                </a:moveTo>
                <a:lnTo>
                  <a:pt x="49458" y="87629"/>
                </a:lnTo>
                <a:lnTo>
                  <a:pt x="49458" y="0"/>
                </a:lnTo>
                <a:lnTo>
                  <a:pt x="0" y="0"/>
                </a:lnTo>
                <a:lnTo>
                  <a:pt x="0" y="87629"/>
                </a:lnTo>
                <a:close/>
              </a:path>
            </a:pathLst>
          </a:custGeom>
          <a:solidFill>
            <a:srgbClr val="743E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 descr=""/>
          <p:cNvSpPr/>
          <p:nvPr/>
        </p:nvSpPr>
        <p:spPr>
          <a:xfrm>
            <a:off x="8229041" y="3875969"/>
            <a:ext cx="196215" cy="214629"/>
          </a:xfrm>
          <a:custGeom>
            <a:avLst/>
            <a:gdLst/>
            <a:ahLst/>
            <a:cxnLst/>
            <a:rect l="l" t="t" r="r" b="b"/>
            <a:pathLst>
              <a:path w="196215" h="214629">
                <a:moveTo>
                  <a:pt x="196176" y="0"/>
                </a:moveTo>
                <a:lnTo>
                  <a:pt x="146723" y="0"/>
                </a:lnTo>
                <a:lnTo>
                  <a:pt x="146723" y="85090"/>
                </a:lnTo>
                <a:lnTo>
                  <a:pt x="49466" y="85090"/>
                </a:lnTo>
                <a:lnTo>
                  <a:pt x="49466" y="0"/>
                </a:lnTo>
                <a:lnTo>
                  <a:pt x="0" y="0"/>
                </a:lnTo>
                <a:lnTo>
                  <a:pt x="0" y="85090"/>
                </a:lnTo>
                <a:lnTo>
                  <a:pt x="0" y="127000"/>
                </a:lnTo>
                <a:lnTo>
                  <a:pt x="146723" y="127000"/>
                </a:lnTo>
                <a:lnTo>
                  <a:pt x="146723" y="214630"/>
                </a:lnTo>
                <a:lnTo>
                  <a:pt x="196176" y="214630"/>
                </a:lnTo>
                <a:lnTo>
                  <a:pt x="196176" y="127000"/>
                </a:lnTo>
                <a:lnTo>
                  <a:pt x="196176" y="85090"/>
                </a:lnTo>
                <a:lnTo>
                  <a:pt x="196176" y="0"/>
                </a:lnTo>
                <a:close/>
              </a:path>
            </a:pathLst>
          </a:custGeom>
          <a:solidFill>
            <a:srgbClr val="743E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7" name="object 87" descr="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8479045" y="3872796"/>
            <a:ext cx="234308" cy="221407"/>
          </a:xfrm>
          <a:prstGeom prst="rect">
            <a:avLst/>
          </a:prstGeom>
        </p:spPr>
      </p:pic>
      <p:grpSp>
        <p:nvGrpSpPr>
          <p:cNvPr id="88" name="object 88" descr=""/>
          <p:cNvGrpSpPr/>
          <p:nvPr/>
        </p:nvGrpSpPr>
        <p:grpSpPr>
          <a:xfrm>
            <a:off x="8766748" y="3876395"/>
            <a:ext cx="458470" cy="214629"/>
            <a:chOff x="8766748" y="3876395"/>
            <a:chExt cx="458470" cy="214629"/>
          </a:xfrm>
        </p:grpSpPr>
        <p:pic>
          <p:nvPicPr>
            <p:cNvPr id="89" name="object 89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8766748" y="3876395"/>
              <a:ext cx="188717" cy="214211"/>
            </a:xfrm>
            <a:prstGeom prst="rect">
              <a:avLst/>
            </a:prstGeom>
          </p:spPr>
        </p:pic>
        <p:pic>
          <p:nvPicPr>
            <p:cNvPr id="90" name="object 90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8985246" y="3876395"/>
              <a:ext cx="239834" cy="214211"/>
            </a:xfrm>
            <a:prstGeom prst="rect">
              <a:avLst/>
            </a:prstGeom>
          </p:spPr>
        </p:pic>
      </p:grpSp>
      <p:sp>
        <p:nvSpPr>
          <p:cNvPr id="91" name="object 91" descr=""/>
          <p:cNvSpPr/>
          <p:nvPr/>
        </p:nvSpPr>
        <p:spPr>
          <a:xfrm>
            <a:off x="9269590" y="3876922"/>
            <a:ext cx="224790" cy="259079"/>
          </a:xfrm>
          <a:custGeom>
            <a:avLst/>
            <a:gdLst/>
            <a:ahLst/>
            <a:cxnLst/>
            <a:rect l="l" t="t" r="r" b="b"/>
            <a:pathLst>
              <a:path w="224790" h="259079">
                <a:moveTo>
                  <a:pt x="224358" y="172720"/>
                </a:moveTo>
                <a:lnTo>
                  <a:pt x="193687" y="172720"/>
                </a:lnTo>
                <a:lnTo>
                  <a:pt x="193687" y="0"/>
                </a:lnTo>
                <a:lnTo>
                  <a:pt x="144513" y="0"/>
                </a:lnTo>
                <a:lnTo>
                  <a:pt x="144513" y="172720"/>
                </a:lnTo>
                <a:lnTo>
                  <a:pt x="49187" y="172720"/>
                </a:lnTo>
                <a:lnTo>
                  <a:pt x="49187" y="0"/>
                </a:lnTo>
                <a:lnTo>
                  <a:pt x="0" y="0"/>
                </a:lnTo>
                <a:lnTo>
                  <a:pt x="0" y="172720"/>
                </a:lnTo>
                <a:lnTo>
                  <a:pt x="0" y="213360"/>
                </a:lnTo>
                <a:lnTo>
                  <a:pt x="178765" y="213360"/>
                </a:lnTo>
                <a:lnTo>
                  <a:pt x="178765" y="259080"/>
                </a:lnTo>
                <a:lnTo>
                  <a:pt x="224358" y="259080"/>
                </a:lnTo>
                <a:lnTo>
                  <a:pt x="224358" y="213360"/>
                </a:lnTo>
                <a:lnTo>
                  <a:pt x="224358" y="172720"/>
                </a:lnTo>
                <a:close/>
              </a:path>
            </a:pathLst>
          </a:custGeom>
          <a:solidFill>
            <a:srgbClr val="743E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 descr=""/>
          <p:cNvSpPr/>
          <p:nvPr/>
        </p:nvSpPr>
        <p:spPr>
          <a:xfrm>
            <a:off x="9542003" y="3876395"/>
            <a:ext cx="49530" cy="214629"/>
          </a:xfrm>
          <a:custGeom>
            <a:avLst/>
            <a:gdLst/>
            <a:ahLst/>
            <a:cxnLst/>
            <a:rect l="l" t="t" r="r" b="b"/>
            <a:pathLst>
              <a:path w="49529" h="214629">
                <a:moveTo>
                  <a:pt x="49182" y="0"/>
                </a:moveTo>
                <a:lnTo>
                  <a:pt x="0" y="0"/>
                </a:lnTo>
                <a:lnTo>
                  <a:pt x="0" y="214211"/>
                </a:lnTo>
                <a:lnTo>
                  <a:pt x="49182" y="214211"/>
                </a:lnTo>
                <a:lnTo>
                  <a:pt x="49182" y="0"/>
                </a:lnTo>
                <a:close/>
              </a:path>
            </a:pathLst>
          </a:custGeom>
          <a:solidFill>
            <a:srgbClr val="743E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 descr=""/>
          <p:cNvSpPr/>
          <p:nvPr/>
        </p:nvSpPr>
        <p:spPr>
          <a:xfrm>
            <a:off x="9659995" y="3815778"/>
            <a:ext cx="198120" cy="274955"/>
          </a:xfrm>
          <a:custGeom>
            <a:avLst/>
            <a:gdLst/>
            <a:ahLst/>
            <a:cxnLst/>
            <a:rect l="l" t="t" r="r" b="b"/>
            <a:pathLst>
              <a:path w="198120" h="274954">
                <a:moveTo>
                  <a:pt x="48906" y="60610"/>
                </a:moveTo>
                <a:lnTo>
                  <a:pt x="0" y="60610"/>
                </a:lnTo>
                <a:lnTo>
                  <a:pt x="0" y="274821"/>
                </a:lnTo>
                <a:lnTo>
                  <a:pt x="46695" y="274821"/>
                </a:lnTo>
                <a:lnTo>
                  <a:pt x="101424" y="200096"/>
                </a:lnTo>
                <a:lnTo>
                  <a:pt x="48906" y="200096"/>
                </a:lnTo>
                <a:lnTo>
                  <a:pt x="48906" y="60610"/>
                </a:lnTo>
                <a:close/>
              </a:path>
              <a:path w="198120" h="274954">
                <a:moveTo>
                  <a:pt x="197559" y="135611"/>
                </a:moveTo>
                <a:lnTo>
                  <a:pt x="148653" y="135611"/>
                </a:lnTo>
                <a:lnTo>
                  <a:pt x="148653" y="274821"/>
                </a:lnTo>
                <a:lnTo>
                  <a:pt x="197559" y="274821"/>
                </a:lnTo>
                <a:lnTo>
                  <a:pt x="197559" y="135611"/>
                </a:lnTo>
                <a:close/>
              </a:path>
              <a:path w="198120" h="274954">
                <a:moveTo>
                  <a:pt x="197559" y="60610"/>
                </a:moveTo>
                <a:lnTo>
                  <a:pt x="151139" y="60610"/>
                </a:lnTo>
                <a:lnTo>
                  <a:pt x="48906" y="200096"/>
                </a:lnTo>
                <a:lnTo>
                  <a:pt x="101424" y="200096"/>
                </a:lnTo>
                <a:lnTo>
                  <a:pt x="148653" y="135611"/>
                </a:lnTo>
                <a:lnTo>
                  <a:pt x="197559" y="135611"/>
                </a:lnTo>
                <a:lnTo>
                  <a:pt x="197559" y="60610"/>
                </a:lnTo>
                <a:close/>
              </a:path>
              <a:path w="198120" h="274954">
                <a:moveTo>
                  <a:pt x="73221" y="0"/>
                </a:moveTo>
                <a:lnTo>
                  <a:pt x="39235" y="0"/>
                </a:lnTo>
                <a:lnTo>
                  <a:pt x="43000" y="19917"/>
                </a:lnTo>
                <a:lnTo>
                  <a:pt x="54017" y="34594"/>
                </a:lnTo>
                <a:lnTo>
                  <a:pt x="72495" y="43667"/>
                </a:lnTo>
                <a:lnTo>
                  <a:pt x="98641" y="46772"/>
                </a:lnTo>
                <a:lnTo>
                  <a:pt x="124786" y="43667"/>
                </a:lnTo>
                <a:lnTo>
                  <a:pt x="143265" y="34594"/>
                </a:lnTo>
                <a:lnTo>
                  <a:pt x="152406" y="22417"/>
                </a:lnTo>
                <a:lnTo>
                  <a:pt x="98641" y="22417"/>
                </a:lnTo>
                <a:lnTo>
                  <a:pt x="87597" y="20977"/>
                </a:lnTo>
                <a:lnTo>
                  <a:pt x="79714" y="16709"/>
                </a:lnTo>
                <a:lnTo>
                  <a:pt x="74939" y="9690"/>
                </a:lnTo>
                <a:lnTo>
                  <a:pt x="73221" y="0"/>
                </a:lnTo>
                <a:close/>
              </a:path>
              <a:path w="198120" h="274954">
                <a:moveTo>
                  <a:pt x="158047" y="0"/>
                </a:moveTo>
                <a:lnTo>
                  <a:pt x="124061" y="0"/>
                </a:lnTo>
                <a:lnTo>
                  <a:pt x="122343" y="9690"/>
                </a:lnTo>
                <a:lnTo>
                  <a:pt x="117568" y="16709"/>
                </a:lnTo>
                <a:lnTo>
                  <a:pt x="109685" y="20977"/>
                </a:lnTo>
                <a:lnTo>
                  <a:pt x="98641" y="22417"/>
                </a:lnTo>
                <a:lnTo>
                  <a:pt x="152406" y="22417"/>
                </a:lnTo>
                <a:lnTo>
                  <a:pt x="154282" y="19917"/>
                </a:lnTo>
                <a:lnTo>
                  <a:pt x="158047" y="0"/>
                </a:lnTo>
                <a:close/>
              </a:path>
            </a:pathLst>
          </a:custGeom>
          <a:solidFill>
            <a:srgbClr val="743E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 descr=""/>
          <p:cNvSpPr/>
          <p:nvPr/>
        </p:nvSpPr>
        <p:spPr>
          <a:xfrm>
            <a:off x="9926072" y="4002968"/>
            <a:ext cx="49530" cy="87630"/>
          </a:xfrm>
          <a:custGeom>
            <a:avLst/>
            <a:gdLst/>
            <a:ahLst/>
            <a:cxnLst/>
            <a:rect l="l" t="t" r="r" b="b"/>
            <a:pathLst>
              <a:path w="49529" h="87629">
                <a:moveTo>
                  <a:pt x="0" y="87629"/>
                </a:moveTo>
                <a:lnTo>
                  <a:pt x="49458" y="87629"/>
                </a:lnTo>
                <a:lnTo>
                  <a:pt x="49458" y="0"/>
                </a:lnTo>
                <a:lnTo>
                  <a:pt x="0" y="0"/>
                </a:lnTo>
                <a:lnTo>
                  <a:pt x="0" y="87629"/>
                </a:lnTo>
                <a:close/>
              </a:path>
            </a:pathLst>
          </a:custGeom>
          <a:solidFill>
            <a:srgbClr val="743E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 descr=""/>
          <p:cNvSpPr/>
          <p:nvPr/>
        </p:nvSpPr>
        <p:spPr>
          <a:xfrm>
            <a:off x="9926066" y="3875969"/>
            <a:ext cx="196215" cy="214629"/>
          </a:xfrm>
          <a:custGeom>
            <a:avLst/>
            <a:gdLst/>
            <a:ahLst/>
            <a:cxnLst/>
            <a:rect l="l" t="t" r="r" b="b"/>
            <a:pathLst>
              <a:path w="196215" h="214629">
                <a:moveTo>
                  <a:pt x="196176" y="0"/>
                </a:moveTo>
                <a:lnTo>
                  <a:pt x="146723" y="0"/>
                </a:lnTo>
                <a:lnTo>
                  <a:pt x="146723" y="85090"/>
                </a:lnTo>
                <a:lnTo>
                  <a:pt x="49453" y="85090"/>
                </a:lnTo>
                <a:lnTo>
                  <a:pt x="49453" y="0"/>
                </a:lnTo>
                <a:lnTo>
                  <a:pt x="0" y="0"/>
                </a:lnTo>
                <a:lnTo>
                  <a:pt x="0" y="85090"/>
                </a:lnTo>
                <a:lnTo>
                  <a:pt x="0" y="127000"/>
                </a:lnTo>
                <a:lnTo>
                  <a:pt x="146723" y="127000"/>
                </a:lnTo>
                <a:lnTo>
                  <a:pt x="146723" y="214630"/>
                </a:lnTo>
                <a:lnTo>
                  <a:pt x="196176" y="214630"/>
                </a:lnTo>
                <a:lnTo>
                  <a:pt x="196176" y="127000"/>
                </a:lnTo>
                <a:lnTo>
                  <a:pt x="196176" y="85090"/>
                </a:lnTo>
                <a:lnTo>
                  <a:pt x="196176" y="0"/>
                </a:lnTo>
                <a:close/>
              </a:path>
            </a:pathLst>
          </a:custGeom>
          <a:solidFill>
            <a:srgbClr val="743E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96" name="object 96" descr=""/>
          <p:cNvGrpSpPr/>
          <p:nvPr/>
        </p:nvGrpSpPr>
        <p:grpSpPr>
          <a:xfrm>
            <a:off x="10176146" y="3815246"/>
            <a:ext cx="363855" cy="279400"/>
            <a:chOff x="10176146" y="3815246"/>
            <a:chExt cx="363855" cy="279400"/>
          </a:xfrm>
        </p:grpSpPr>
        <p:pic>
          <p:nvPicPr>
            <p:cNvPr id="97" name="object 97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0176146" y="3872795"/>
              <a:ext cx="234308" cy="221407"/>
            </a:xfrm>
            <a:prstGeom prst="rect">
              <a:avLst/>
            </a:prstGeom>
          </p:spPr>
        </p:pic>
        <p:sp>
          <p:nvSpPr>
            <p:cNvPr id="98" name="object 98" descr=""/>
            <p:cNvSpPr/>
            <p:nvPr/>
          </p:nvSpPr>
          <p:spPr>
            <a:xfrm>
              <a:off x="10435055" y="3815246"/>
              <a:ext cx="104775" cy="275590"/>
            </a:xfrm>
            <a:custGeom>
              <a:avLst/>
              <a:gdLst/>
              <a:ahLst/>
              <a:cxnLst/>
              <a:rect l="l" t="t" r="r" b="b"/>
              <a:pathLst>
                <a:path w="104775" h="275589">
                  <a:moveTo>
                    <a:pt x="21275" y="0"/>
                  </a:moveTo>
                  <a:lnTo>
                    <a:pt x="12938" y="1535"/>
                  </a:lnTo>
                  <a:lnTo>
                    <a:pt x="6182" y="5846"/>
                  </a:lnTo>
                  <a:lnTo>
                    <a:pt x="1653" y="12493"/>
                  </a:lnTo>
                  <a:lnTo>
                    <a:pt x="0" y="21033"/>
                  </a:lnTo>
                  <a:lnTo>
                    <a:pt x="1653" y="29574"/>
                  </a:lnTo>
                  <a:lnTo>
                    <a:pt x="6182" y="36220"/>
                  </a:lnTo>
                  <a:lnTo>
                    <a:pt x="12938" y="40532"/>
                  </a:lnTo>
                  <a:lnTo>
                    <a:pt x="21275" y="42067"/>
                  </a:lnTo>
                  <a:lnTo>
                    <a:pt x="29569" y="40532"/>
                  </a:lnTo>
                  <a:lnTo>
                    <a:pt x="36230" y="36220"/>
                  </a:lnTo>
                  <a:lnTo>
                    <a:pt x="40664" y="29574"/>
                  </a:lnTo>
                  <a:lnTo>
                    <a:pt x="42274" y="21033"/>
                  </a:lnTo>
                  <a:lnTo>
                    <a:pt x="40664" y="12493"/>
                  </a:lnTo>
                  <a:lnTo>
                    <a:pt x="36230" y="5846"/>
                  </a:lnTo>
                  <a:lnTo>
                    <a:pt x="29569" y="1535"/>
                  </a:lnTo>
                  <a:lnTo>
                    <a:pt x="21275" y="0"/>
                  </a:lnTo>
                  <a:close/>
                </a:path>
                <a:path w="104775" h="275589">
                  <a:moveTo>
                    <a:pt x="77089" y="61163"/>
                  </a:moveTo>
                  <a:lnTo>
                    <a:pt x="27630" y="61163"/>
                  </a:lnTo>
                  <a:lnTo>
                    <a:pt x="27630" y="275374"/>
                  </a:lnTo>
                  <a:lnTo>
                    <a:pt x="77089" y="275374"/>
                  </a:lnTo>
                  <a:lnTo>
                    <a:pt x="77089" y="61163"/>
                  </a:lnTo>
                  <a:close/>
                </a:path>
                <a:path w="104775" h="275589">
                  <a:moveTo>
                    <a:pt x="83168" y="0"/>
                  </a:moveTo>
                  <a:lnTo>
                    <a:pt x="74991" y="1535"/>
                  </a:lnTo>
                  <a:lnTo>
                    <a:pt x="68316" y="5846"/>
                  </a:lnTo>
                  <a:lnTo>
                    <a:pt x="63818" y="12493"/>
                  </a:lnTo>
                  <a:lnTo>
                    <a:pt x="62169" y="21033"/>
                  </a:lnTo>
                  <a:lnTo>
                    <a:pt x="63779" y="29574"/>
                  </a:lnTo>
                  <a:lnTo>
                    <a:pt x="68213" y="36220"/>
                  </a:lnTo>
                  <a:lnTo>
                    <a:pt x="74874" y="40532"/>
                  </a:lnTo>
                  <a:lnTo>
                    <a:pt x="83168" y="42067"/>
                  </a:lnTo>
                  <a:lnTo>
                    <a:pt x="91504" y="40532"/>
                  </a:lnTo>
                  <a:lnTo>
                    <a:pt x="98261" y="36220"/>
                  </a:lnTo>
                  <a:lnTo>
                    <a:pt x="102790" y="29574"/>
                  </a:lnTo>
                  <a:lnTo>
                    <a:pt x="104443" y="21033"/>
                  </a:lnTo>
                  <a:lnTo>
                    <a:pt x="102751" y="12493"/>
                  </a:lnTo>
                  <a:lnTo>
                    <a:pt x="98157" y="5846"/>
                  </a:lnTo>
                  <a:lnTo>
                    <a:pt x="91388" y="1535"/>
                  </a:lnTo>
                  <a:lnTo>
                    <a:pt x="83168" y="0"/>
                  </a:lnTo>
                  <a:close/>
                </a:path>
              </a:pathLst>
            </a:custGeom>
            <a:solidFill>
              <a:srgbClr val="743E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9" name="object 99" descr=""/>
          <p:cNvGrpSpPr/>
          <p:nvPr/>
        </p:nvGrpSpPr>
        <p:grpSpPr>
          <a:xfrm>
            <a:off x="10666314" y="3872796"/>
            <a:ext cx="477520" cy="221615"/>
            <a:chOff x="10666314" y="3872796"/>
            <a:chExt cx="477520" cy="221615"/>
          </a:xfrm>
        </p:grpSpPr>
        <p:pic>
          <p:nvPicPr>
            <p:cNvPr id="100" name="object 100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0666314" y="3872796"/>
              <a:ext cx="234308" cy="221407"/>
            </a:xfrm>
            <a:prstGeom prst="rect">
              <a:avLst/>
            </a:prstGeom>
          </p:spPr>
        </p:pic>
        <p:pic>
          <p:nvPicPr>
            <p:cNvPr id="101" name="object 101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0939294" y="3872796"/>
              <a:ext cx="204190" cy="221407"/>
            </a:xfrm>
            <a:prstGeom prst="rect">
              <a:avLst/>
            </a:prstGeom>
          </p:spPr>
        </p:pic>
      </p:grpSp>
      <p:pic>
        <p:nvPicPr>
          <p:cNvPr id="102" name="object 102" descr="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11191331" y="3876395"/>
            <a:ext cx="188717" cy="214211"/>
          </a:xfrm>
          <a:prstGeom prst="rect">
            <a:avLst/>
          </a:prstGeom>
        </p:spPr>
      </p:pic>
      <p:sp>
        <p:nvSpPr>
          <p:cNvPr id="103" name="object 103" descr=""/>
          <p:cNvSpPr/>
          <p:nvPr/>
        </p:nvSpPr>
        <p:spPr>
          <a:xfrm>
            <a:off x="11434452" y="3876395"/>
            <a:ext cx="49530" cy="214629"/>
          </a:xfrm>
          <a:custGeom>
            <a:avLst/>
            <a:gdLst/>
            <a:ahLst/>
            <a:cxnLst/>
            <a:rect l="l" t="t" r="r" b="b"/>
            <a:pathLst>
              <a:path w="49529" h="214629">
                <a:moveTo>
                  <a:pt x="49182" y="0"/>
                </a:moveTo>
                <a:lnTo>
                  <a:pt x="0" y="0"/>
                </a:lnTo>
                <a:lnTo>
                  <a:pt x="0" y="214211"/>
                </a:lnTo>
                <a:lnTo>
                  <a:pt x="49182" y="214211"/>
                </a:lnTo>
                <a:lnTo>
                  <a:pt x="49182" y="0"/>
                </a:lnTo>
                <a:close/>
              </a:path>
            </a:pathLst>
          </a:custGeom>
          <a:solidFill>
            <a:srgbClr val="743E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 descr=""/>
          <p:cNvSpPr/>
          <p:nvPr/>
        </p:nvSpPr>
        <p:spPr>
          <a:xfrm>
            <a:off x="11530076" y="3876401"/>
            <a:ext cx="185420" cy="214629"/>
          </a:xfrm>
          <a:custGeom>
            <a:avLst/>
            <a:gdLst/>
            <a:ahLst/>
            <a:cxnLst/>
            <a:rect l="l" t="t" r="r" b="b"/>
            <a:pathLst>
              <a:path w="185420" h="214629">
                <a:moveTo>
                  <a:pt x="185394" y="0"/>
                </a:moveTo>
                <a:lnTo>
                  <a:pt x="0" y="0"/>
                </a:lnTo>
                <a:lnTo>
                  <a:pt x="0" y="40411"/>
                </a:lnTo>
                <a:lnTo>
                  <a:pt x="68249" y="40411"/>
                </a:lnTo>
                <a:lnTo>
                  <a:pt x="68249" y="214210"/>
                </a:lnTo>
                <a:lnTo>
                  <a:pt x="117157" y="214210"/>
                </a:lnTo>
                <a:lnTo>
                  <a:pt x="117157" y="40411"/>
                </a:lnTo>
                <a:lnTo>
                  <a:pt x="185394" y="40411"/>
                </a:lnTo>
                <a:lnTo>
                  <a:pt x="185394" y="0"/>
                </a:lnTo>
                <a:close/>
              </a:path>
            </a:pathLst>
          </a:custGeom>
          <a:solidFill>
            <a:srgbClr val="743E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5" name="object 105" descr="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11762680" y="3876395"/>
            <a:ext cx="197559" cy="214211"/>
          </a:xfrm>
          <a:prstGeom prst="rect">
            <a:avLst/>
          </a:prstGeom>
        </p:spPr>
      </p:pic>
      <p:sp>
        <p:nvSpPr>
          <p:cNvPr id="106" name="object 106" descr=""/>
          <p:cNvSpPr/>
          <p:nvPr/>
        </p:nvSpPr>
        <p:spPr>
          <a:xfrm>
            <a:off x="4255608" y="5122409"/>
            <a:ext cx="1189355" cy="360045"/>
          </a:xfrm>
          <a:custGeom>
            <a:avLst/>
            <a:gdLst/>
            <a:ahLst/>
            <a:cxnLst/>
            <a:rect l="l" t="t" r="r" b="b"/>
            <a:pathLst>
              <a:path w="1189354" h="360045">
                <a:moveTo>
                  <a:pt x="179052" y="18376"/>
                </a:moveTo>
                <a:lnTo>
                  <a:pt x="130122" y="24107"/>
                </a:lnTo>
                <a:lnTo>
                  <a:pt x="86978" y="40504"/>
                </a:lnTo>
                <a:lnTo>
                  <a:pt x="51006" y="66378"/>
                </a:lnTo>
                <a:lnTo>
                  <a:pt x="23594" y="100537"/>
                </a:lnTo>
                <a:lnTo>
                  <a:pt x="6129" y="141791"/>
                </a:lnTo>
                <a:lnTo>
                  <a:pt x="0" y="188947"/>
                </a:lnTo>
                <a:lnTo>
                  <a:pt x="6127" y="236103"/>
                </a:lnTo>
                <a:lnTo>
                  <a:pt x="23576" y="277356"/>
                </a:lnTo>
                <a:lnTo>
                  <a:pt x="50947" y="311515"/>
                </a:lnTo>
                <a:lnTo>
                  <a:pt x="86838" y="337389"/>
                </a:lnTo>
                <a:lnTo>
                  <a:pt x="129849" y="353787"/>
                </a:lnTo>
                <a:lnTo>
                  <a:pt x="178580" y="359517"/>
                </a:lnTo>
                <a:lnTo>
                  <a:pt x="219736" y="355682"/>
                </a:lnTo>
                <a:lnTo>
                  <a:pt x="256562" y="344380"/>
                </a:lnTo>
                <a:lnTo>
                  <a:pt x="288441" y="325923"/>
                </a:lnTo>
                <a:lnTo>
                  <a:pt x="314754" y="300619"/>
                </a:lnTo>
                <a:lnTo>
                  <a:pt x="308118" y="294493"/>
                </a:lnTo>
                <a:lnTo>
                  <a:pt x="182821" y="294493"/>
                </a:lnTo>
                <a:lnTo>
                  <a:pt x="140289" y="286748"/>
                </a:lnTo>
                <a:lnTo>
                  <a:pt x="106901" y="265044"/>
                </a:lnTo>
                <a:lnTo>
                  <a:pt x="85086" y="231678"/>
                </a:lnTo>
                <a:lnTo>
                  <a:pt x="77275" y="188947"/>
                </a:lnTo>
                <a:lnTo>
                  <a:pt x="85086" y="146216"/>
                </a:lnTo>
                <a:lnTo>
                  <a:pt x="106901" y="112849"/>
                </a:lnTo>
                <a:lnTo>
                  <a:pt x="140289" y="91145"/>
                </a:lnTo>
                <a:lnTo>
                  <a:pt x="182821" y="83400"/>
                </a:lnTo>
                <a:lnTo>
                  <a:pt x="307608" y="83400"/>
                </a:lnTo>
                <a:lnTo>
                  <a:pt x="314754" y="76803"/>
                </a:lnTo>
                <a:lnTo>
                  <a:pt x="288449" y="51771"/>
                </a:lnTo>
                <a:lnTo>
                  <a:pt x="256621" y="33454"/>
                </a:lnTo>
                <a:lnTo>
                  <a:pt x="219935" y="22204"/>
                </a:lnTo>
                <a:lnTo>
                  <a:pt x="179052" y="18376"/>
                </a:lnTo>
                <a:close/>
              </a:path>
              <a:path w="1189354" h="360045">
                <a:moveTo>
                  <a:pt x="265751" y="255384"/>
                </a:moveTo>
                <a:lnTo>
                  <a:pt x="248088" y="272428"/>
                </a:lnTo>
                <a:lnTo>
                  <a:pt x="228350" y="284657"/>
                </a:lnTo>
                <a:lnTo>
                  <a:pt x="206579" y="292027"/>
                </a:lnTo>
                <a:lnTo>
                  <a:pt x="182821" y="294493"/>
                </a:lnTo>
                <a:lnTo>
                  <a:pt x="308118" y="294493"/>
                </a:lnTo>
                <a:lnTo>
                  <a:pt x="265751" y="255384"/>
                </a:lnTo>
                <a:close/>
              </a:path>
              <a:path w="1189354" h="360045">
                <a:moveTo>
                  <a:pt x="307608" y="83400"/>
                </a:moveTo>
                <a:lnTo>
                  <a:pt x="182821" y="83400"/>
                </a:lnTo>
                <a:lnTo>
                  <a:pt x="206579" y="85859"/>
                </a:lnTo>
                <a:lnTo>
                  <a:pt x="228350" y="93177"/>
                </a:lnTo>
                <a:lnTo>
                  <a:pt x="248088" y="105266"/>
                </a:lnTo>
                <a:lnTo>
                  <a:pt x="265751" y="122038"/>
                </a:lnTo>
                <a:lnTo>
                  <a:pt x="307608" y="83400"/>
                </a:lnTo>
                <a:close/>
              </a:path>
              <a:path w="1189354" h="360045">
                <a:moveTo>
                  <a:pt x="566481" y="155021"/>
                </a:moveTo>
                <a:lnTo>
                  <a:pt x="445594" y="155021"/>
                </a:lnTo>
                <a:lnTo>
                  <a:pt x="471421" y="158386"/>
                </a:lnTo>
                <a:lnTo>
                  <a:pt x="489651" y="168155"/>
                </a:lnTo>
                <a:lnTo>
                  <a:pt x="500458" y="183845"/>
                </a:lnTo>
                <a:lnTo>
                  <a:pt x="504022" y="204967"/>
                </a:lnTo>
                <a:lnTo>
                  <a:pt x="445594" y="204967"/>
                </a:lnTo>
                <a:lnTo>
                  <a:pt x="395987" y="210526"/>
                </a:lnTo>
                <a:lnTo>
                  <a:pt x="362194" y="226112"/>
                </a:lnTo>
                <a:lnTo>
                  <a:pt x="342888" y="250098"/>
                </a:lnTo>
                <a:lnTo>
                  <a:pt x="336749" y="280829"/>
                </a:lnTo>
                <a:lnTo>
                  <a:pt x="343199" y="311316"/>
                </a:lnTo>
                <a:lnTo>
                  <a:pt x="361840" y="335663"/>
                </a:lnTo>
                <a:lnTo>
                  <a:pt x="391614" y="351794"/>
                </a:lnTo>
                <a:lnTo>
                  <a:pt x="431458" y="357633"/>
                </a:lnTo>
                <a:lnTo>
                  <a:pt x="457315" y="355358"/>
                </a:lnTo>
                <a:lnTo>
                  <a:pt x="478931" y="348621"/>
                </a:lnTo>
                <a:lnTo>
                  <a:pt x="496129" y="337555"/>
                </a:lnTo>
                <a:lnTo>
                  <a:pt x="508734" y="322293"/>
                </a:lnTo>
                <a:lnTo>
                  <a:pt x="577527" y="322293"/>
                </a:lnTo>
                <a:lnTo>
                  <a:pt x="577527" y="308158"/>
                </a:lnTo>
                <a:lnTo>
                  <a:pt x="449835" y="308158"/>
                </a:lnTo>
                <a:lnTo>
                  <a:pt x="433005" y="306030"/>
                </a:lnTo>
                <a:lnTo>
                  <a:pt x="432577" y="306030"/>
                </a:lnTo>
                <a:lnTo>
                  <a:pt x="419384" y="299735"/>
                </a:lnTo>
                <a:lnTo>
                  <a:pt x="411205" y="290068"/>
                </a:lnTo>
                <a:lnTo>
                  <a:pt x="408370" y="277530"/>
                </a:lnTo>
                <a:lnTo>
                  <a:pt x="410601" y="265736"/>
                </a:lnTo>
                <a:lnTo>
                  <a:pt x="418088" y="256327"/>
                </a:lnTo>
                <a:lnTo>
                  <a:pt x="432025" y="250098"/>
                </a:lnTo>
                <a:lnTo>
                  <a:pt x="453604" y="247845"/>
                </a:lnTo>
                <a:lnTo>
                  <a:pt x="577527" y="247845"/>
                </a:lnTo>
                <a:lnTo>
                  <a:pt x="577527" y="209208"/>
                </a:lnTo>
                <a:lnTo>
                  <a:pt x="569326" y="159210"/>
                </a:lnTo>
                <a:lnTo>
                  <a:pt x="566481" y="155021"/>
                </a:lnTo>
                <a:close/>
              </a:path>
              <a:path w="1189354" h="360045">
                <a:moveTo>
                  <a:pt x="577527" y="322293"/>
                </a:moveTo>
                <a:lnTo>
                  <a:pt x="508734" y="322293"/>
                </a:lnTo>
                <a:lnTo>
                  <a:pt x="508734" y="353863"/>
                </a:lnTo>
                <a:lnTo>
                  <a:pt x="577527" y="353863"/>
                </a:lnTo>
                <a:lnTo>
                  <a:pt x="577527" y="322293"/>
                </a:lnTo>
                <a:close/>
              </a:path>
              <a:path w="1189354" h="360045">
                <a:moveTo>
                  <a:pt x="577527" y="247845"/>
                </a:moveTo>
                <a:lnTo>
                  <a:pt x="504022" y="247845"/>
                </a:lnTo>
                <a:lnTo>
                  <a:pt x="504022" y="273761"/>
                </a:lnTo>
                <a:lnTo>
                  <a:pt x="495423" y="288876"/>
                </a:lnTo>
                <a:lnTo>
                  <a:pt x="482799" y="299735"/>
                </a:lnTo>
                <a:lnTo>
                  <a:pt x="482651" y="299735"/>
                </a:lnTo>
                <a:lnTo>
                  <a:pt x="467446" y="306030"/>
                </a:lnTo>
                <a:lnTo>
                  <a:pt x="449835" y="308158"/>
                </a:lnTo>
                <a:lnTo>
                  <a:pt x="577527" y="308158"/>
                </a:lnTo>
                <a:lnTo>
                  <a:pt x="577527" y="247845"/>
                </a:lnTo>
                <a:close/>
              </a:path>
              <a:path w="1189354" h="360045">
                <a:moveTo>
                  <a:pt x="455489" y="96593"/>
                </a:moveTo>
                <a:lnTo>
                  <a:pt x="425223" y="98596"/>
                </a:lnTo>
                <a:lnTo>
                  <a:pt x="396060" y="104486"/>
                </a:lnTo>
                <a:lnTo>
                  <a:pt x="369283" y="114086"/>
                </a:lnTo>
                <a:lnTo>
                  <a:pt x="346173" y="127221"/>
                </a:lnTo>
                <a:lnTo>
                  <a:pt x="372560" y="178580"/>
                </a:lnTo>
                <a:lnTo>
                  <a:pt x="387947" y="168737"/>
                </a:lnTo>
                <a:lnTo>
                  <a:pt x="405896" y="161323"/>
                </a:lnTo>
                <a:lnTo>
                  <a:pt x="425436" y="156648"/>
                </a:lnTo>
                <a:lnTo>
                  <a:pt x="445594" y="155021"/>
                </a:lnTo>
                <a:lnTo>
                  <a:pt x="566481" y="155021"/>
                </a:lnTo>
                <a:lnTo>
                  <a:pt x="545486" y="124099"/>
                </a:lnTo>
                <a:lnTo>
                  <a:pt x="507158" y="103389"/>
                </a:lnTo>
                <a:lnTo>
                  <a:pt x="455489" y="96593"/>
                </a:lnTo>
                <a:close/>
              </a:path>
              <a:path w="1189354" h="360045">
                <a:moveTo>
                  <a:pt x="733263" y="0"/>
                </a:moveTo>
                <a:lnTo>
                  <a:pt x="685202" y="0"/>
                </a:lnTo>
                <a:lnTo>
                  <a:pt x="690679" y="32085"/>
                </a:lnTo>
                <a:lnTo>
                  <a:pt x="706405" y="54893"/>
                </a:lnTo>
                <a:lnTo>
                  <a:pt x="732379" y="68513"/>
                </a:lnTo>
                <a:lnTo>
                  <a:pt x="768602" y="73034"/>
                </a:lnTo>
                <a:lnTo>
                  <a:pt x="804898" y="68513"/>
                </a:lnTo>
                <a:lnTo>
                  <a:pt x="831035" y="54893"/>
                </a:lnTo>
                <a:lnTo>
                  <a:pt x="844984" y="34868"/>
                </a:lnTo>
                <a:lnTo>
                  <a:pt x="768131" y="34868"/>
                </a:lnTo>
                <a:lnTo>
                  <a:pt x="753009" y="32467"/>
                </a:lnTo>
                <a:lnTo>
                  <a:pt x="742216" y="25562"/>
                </a:lnTo>
                <a:lnTo>
                  <a:pt x="735663" y="14592"/>
                </a:lnTo>
                <a:lnTo>
                  <a:pt x="733263" y="0"/>
                </a:lnTo>
                <a:close/>
              </a:path>
              <a:path w="1189354" h="360045">
                <a:moveTo>
                  <a:pt x="852474" y="0"/>
                </a:moveTo>
                <a:lnTo>
                  <a:pt x="803470" y="0"/>
                </a:lnTo>
                <a:lnTo>
                  <a:pt x="801129" y="14592"/>
                </a:lnTo>
                <a:lnTo>
                  <a:pt x="794282" y="25562"/>
                </a:lnTo>
                <a:lnTo>
                  <a:pt x="783194" y="32467"/>
                </a:lnTo>
                <a:lnTo>
                  <a:pt x="768131" y="34868"/>
                </a:lnTo>
                <a:lnTo>
                  <a:pt x="844984" y="34868"/>
                </a:lnTo>
                <a:lnTo>
                  <a:pt x="846923" y="32085"/>
                </a:lnTo>
                <a:lnTo>
                  <a:pt x="852474" y="0"/>
                </a:lnTo>
                <a:close/>
              </a:path>
              <a:path w="1189354" h="360045">
                <a:moveTo>
                  <a:pt x="714415" y="100363"/>
                </a:moveTo>
                <a:lnTo>
                  <a:pt x="641381" y="100363"/>
                </a:lnTo>
                <a:lnTo>
                  <a:pt x="641381" y="353863"/>
                </a:lnTo>
                <a:lnTo>
                  <a:pt x="709232" y="353863"/>
                </a:lnTo>
                <a:lnTo>
                  <a:pt x="793013" y="251144"/>
                </a:lnTo>
                <a:lnTo>
                  <a:pt x="714415" y="251144"/>
                </a:lnTo>
                <a:lnTo>
                  <a:pt x="714415" y="100363"/>
                </a:lnTo>
                <a:close/>
              </a:path>
              <a:path w="1189354" h="360045">
                <a:moveTo>
                  <a:pt x="905247" y="203082"/>
                </a:moveTo>
                <a:lnTo>
                  <a:pt x="832213" y="203082"/>
                </a:lnTo>
                <a:lnTo>
                  <a:pt x="832213" y="353863"/>
                </a:lnTo>
                <a:lnTo>
                  <a:pt x="905247" y="353863"/>
                </a:lnTo>
                <a:lnTo>
                  <a:pt x="905247" y="203082"/>
                </a:lnTo>
                <a:close/>
              </a:path>
              <a:path w="1189354" h="360045">
                <a:moveTo>
                  <a:pt x="905247" y="100363"/>
                </a:moveTo>
                <a:lnTo>
                  <a:pt x="837867" y="100363"/>
                </a:lnTo>
                <a:lnTo>
                  <a:pt x="714415" y="251144"/>
                </a:lnTo>
                <a:lnTo>
                  <a:pt x="793013" y="251144"/>
                </a:lnTo>
                <a:lnTo>
                  <a:pt x="832213" y="203082"/>
                </a:lnTo>
                <a:lnTo>
                  <a:pt x="905247" y="203082"/>
                </a:lnTo>
                <a:lnTo>
                  <a:pt x="905247" y="100363"/>
                </a:lnTo>
                <a:close/>
              </a:path>
              <a:path w="1189354" h="360045">
                <a:moveTo>
                  <a:pt x="1103129" y="160675"/>
                </a:moveTo>
                <a:lnTo>
                  <a:pt x="1030094" y="160675"/>
                </a:lnTo>
                <a:lnTo>
                  <a:pt x="1030094" y="353863"/>
                </a:lnTo>
                <a:lnTo>
                  <a:pt x="1103129" y="353863"/>
                </a:lnTo>
                <a:lnTo>
                  <a:pt x="1103129" y="160675"/>
                </a:lnTo>
                <a:close/>
              </a:path>
              <a:path w="1189354" h="360045">
                <a:moveTo>
                  <a:pt x="1188885" y="100363"/>
                </a:moveTo>
                <a:lnTo>
                  <a:pt x="944338" y="100363"/>
                </a:lnTo>
                <a:lnTo>
                  <a:pt x="944338" y="160675"/>
                </a:lnTo>
                <a:lnTo>
                  <a:pt x="1188885" y="160675"/>
                </a:lnTo>
                <a:lnTo>
                  <a:pt x="1188885" y="100363"/>
                </a:lnTo>
                <a:close/>
              </a:path>
            </a:pathLst>
          </a:custGeom>
          <a:solidFill>
            <a:srgbClr val="310D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 descr=""/>
          <p:cNvSpPr/>
          <p:nvPr/>
        </p:nvSpPr>
        <p:spPr>
          <a:xfrm>
            <a:off x="13967576" y="5126650"/>
            <a:ext cx="2115820" cy="353695"/>
          </a:xfrm>
          <a:custGeom>
            <a:avLst/>
            <a:gdLst/>
            <a:ahLst/>
            <a:cxnLst/>
            <a:rect l="l" t="t" r="r" b="b"/>
            <a:pathLst>
              <a:path w="2115819" h="353695">
                <a:moveTo>
                  <a:pt x="451499" y="92353"/>
                </a:moveTo>
                <a:lnTo>
                  <a:pt x="406053" y="98599"/>
                </a:lnTo>
                <a:lnTo>
                  <a:pt x="367597" y="116312"/>
                </a:lnTo>
                <a:lnTo>
                  <a:pt x="337916" y="143954"/>
                </a:lnTo>
                <a:lnTo>
                  <a:pt x="318797" y="179986"/>
                </a:lnTo>
                <a:lnTo>
                  <a:pt x="312027" y="222872"/>
                </a:lnTo>
                <a:lnTo>
                  <a:pt x="318797" y="265758"/>
                </a:lnTo>
                <a:lnTo>
                  <a:pt x="337916" y="301791"/>
                </a:lnTo>
                <a:lnTo>
                  <a:pt x="367597" y="329433"/>
                </a:lnTo>
                <a:lnTo>
                  <a:pt x="406053" y="347146"/>
                </a:lnTo>
                <a:lnTo>
                  <a:pt x="451499" y="353392"/>
                </a:lnTo>
                <a:lnTo>
                  <a:pt x="496895" y="347146"/>
                </a:lnTo>
                <a:lnTo>
                  <a:pt x="535235" y="329433"/>
                </a:lnTo>
                <a:lnTo>
                  <a:pt x="564777" y="301791"/>
                </a:lnTo>
                <a:lnTo>
                  <a:pt x="569371" y="293080"/>
                </a:lnTo>
                <a:lnTo>
                  <a:pt x="451499" y="293080"/>
                </a:lnTo>
                <a:lnTo>
                  <a:pt x="425834" y="288272"/>
                </a:lnTo>
                <a:lnTo>
                  <a:pt x="405204" y="274409"/>
                </a:lnTo>
                <a:lnTo>
                  <a:pt x="391466" y="252329"/>
                </a:lnTo>
                <a:lnTo>
                  <a:pt x="386475" y="222872"/>
                </a:lnTo>
                <a:lnTo>
                  <a:pt x="391466" y="193416"/>
                </a:lnTo>
                <a:lnTo>
                  <a:pt x="405204" y="171336"/>
                </a:lnTo>
                <a:lnTo>
                  <a:pt x="425834" y="157473"/>
                </a:lnTo>
                <a:lnTo>
                  <a:pt x="451499" y="152665"/>
                </a:lnTo>
                <a:lnTo>
                  <a:pt x="569371" y="152665"/>
                </a:lnTo>
                <a:lnTo>
                  <a:pt x="564777" y="143954"/>
                </a:lnTo>
                <a:lnTo>
                  <a:pt x="535235" y="116312"/>
                </a:lnTo>
                <a:lnTo>
                  <a:pt x="496895" y="98599"/>
                </a:lnTo>
                <a:lnTo>
                  <a:pt x="451499" y="92353"/>
                </a:lnTo>
                <a:close/>
              </a:path>
              <a:path w="2115819" h="353695">
                <a:moveTo>
                  <a:pt x="81044" y="19789"/>
                </a:moveTo>
                <a:lnTo>
                  <a:pt x="0" y="19789"/>
                </a:lnTo>
                <a:lnTo>
                  <a:pt x="127692" y="231825"/>
                </a:lnTo>
                <a:lnTo>
                  <a:pt x="127692" y="349622"/>
                </a:lnTo>
                <a:lnTo>
                  <a:pt x="204025" y="349622"/>
                </a:lnTo>
                <a:lnTo>
                  <a:pt x="204025" y="232767"/>
                </a:lnTo>
                <a:lnTo>
                  <a:pt x="244005" y="166330"/>
                </a:lnTo>
                <a:lnTo>
                  <a:pt x="169157" y="166330"/>
                </a:lnTo>
                <a:lnTo>
                  <a:pt x="81044" y="19789"/>
                </a:lnTo>
                <a:close/>
              </a:path>
              <a:path w="2115819" h="353695">
                <a:moveTo>
                  <a:pt x="569371" y="152665"/>
                </a:moveTo>
                <a:lnTo>
                  <a:pt x="451499" y="152665"/>
                </a:lnTo>
                <a:lnTo>
                  <a:pt x="477090" y="157473"/>
                </a:lnTo>
                <a:lnTo>
                  <a:pt x="497558" y="171336"/>
                </a:lnTo>
                <a:lnTo>
                  <a:pt x="511134" y="193416"/>
                </a:lnTo>
                <a:lnTo>
                  <a:pt x="516052" y="222872"/>
                </a:lnTo>
                <a:lnTo>
                  <a:pt x="511134" y="252329"/>
                </a:lnTo>
                <a:lnTo>
                  <a:pt x="497558" y="274409"/>
                </a:lnTo>
                <a:lnTo>
                  <a:pt x="477090" y="288272"/>
                </a:lnTo>
                <a:lnTo>
                  <a:pt x="451499" y="293080"/>
                </a:lnTo>
                <a:lnTo>
                  <a:pt x="569371" y="293080"/>
                </a:lnTo>
                <a:lnTo>
                  <a:pt x="583779" y="265758"/>
                </a:lnTo>
                <a:lnTo>
                  <a:pt x="590500" y="222872"/>
                </a:lnTo>
                <a:lnTo>
                  <a:pt x="583779" y="179986"/>
                </a:lnTo>
                <a:lnTo>
                  <a:pt x="569371" y="152665"/>
                </a:lnTo>
                <a:close/>
              </a:path>
              <a:path w="2115819" h="353695">
                <a:moveTo>
                  <a:pt x="332188" y="19789"/>
                </a:moveTo>
                <a:lnTo>
                  <a:pt x="257269" y="19789"/>
                </a:lnTo>
                <a:lnTo>
                  <a:pt x="169157" y="166330"/>
                </a:lnTo>
                <a:lnTo>
                  <a:pt x="244005" y="166330"/>
                </a:lnTo>
                <a:lnTo>
                  <a:pt x="332188" y="19789"/>
                </a:lnTo>
                <a:close/>
              </a:path>
              <a:path w="2115819" h="353695">
                <a:moveTo>
                  <a:pt x="711724" y="96122"/>
                </a:moveTo>
                <a:lnTo>
                  <a:pt x="638219" y="96122"/>
                </a:lnTo>
                <a:lnTo>
                  <a:pt x="638219" y="239364"/>
                </a:lnTo>
                <a:lnTo>
                  <a:pt x="646144" y="289781"/>
                </a:lnTo>
                <a:lnTo>
                  <a:pt x="668552" y="325709"/>
                </a:lnTo>
                <a:lnTo>
                  <a:pt x="702823" y="346574"/>
                </a:lnTo>
                <a:lnTo>
                  <a:pt x="746592" y="353392"/>
                </a:lnTo>
                <a:lnTo>
                  <a:pt x="769291" y="351205"/>
                </a:lnTo>
                <a:lnTo>
                  <a:pt x="790354" y="344734"/>
                </a:lnTo>
                <a:lnTo>
                  <a:pt x="809209" y="334110"/>
                </a:lnTo>
                <a:lnTo>
                  <a:pt x="825281" y="319466"/>
                </a:lnTo>
                <a:lnTo>
                  <a:pt x="895017" y="319466"/>
                </a:lnTo>
                <a:lnTo>
                  <a:pt x="895017" y="289781"/>
                </a:lnTo>
                <a:lnTo>
                  <a:pt x="763084" y="289781"/>
                </a:lnTo>
                <a:lnTo>
                  <a:pt x="741343" y="286174"/>
                </a:lnTo>
                <a:lnTo>
                  <a:pt x="725212" y="275057"/>
                </a:lnTo>
                <a:lnTo>
                  <a:pt x="715177" y="255988"/>
                </a:lnTo>
                <a:lnTo>
                  <a:pt x="711724" y="228527"/>
                </a:lnTo>
                <a:lnTo>
                  <a:pt x="711724" y="96122"/>
                </a:lnTo>
                <a:close/>
              </a:path>
              <a:path w="2115819" h="353695">
                <a:moveTo>
                  <a:pt x="895017" y="319466"/>
                </a:moveTo>
                <a:lnTo>
                  <a:pt x="825281" y="319466"/>
                </a:lnTo>
                <a:lnTo>
                  <a:pt x="825281" y="349622"/>
                </a:lnTo>
                <a:lnTo>
                  <a:pt x="895017" y="349622"/>
                </a:lnTo>
                <a:lnTo>
                  <a:pt x="895017" y="319466"/>
                </a:lnTo>
                <a:close/>
              </a:path>
              <a:path w="2115819" h="353695">
                <a:moveTo>
                  <a:pt x="895017" y="96122"/>
                </a:moveTo>
                <a:lnTo>
                  <a:pt x="821512" y="96122"/>
                </a:lnTo>
                <a:lnTo>
                  <a:pt x="821512" y="221459"/>
                </a:lnTo>
                <a:lnTo>
                  <a:pt x="817153" y="251814"/>
                </a:lnTo>
                <a:lnTo>
                  <a:pt x="805020" y="273113"/>
                </a:lnTo>
                <a:lnTo>
                  <a:pt x="786526" y="285666"/>
                </a:lnTo>
                <a:lnTo>
                  <a:pt x="763084" y="289781"/>
                </a:lnTo>
                <a:lnTo>
                  <a:pt x="895017" y="289781"/>
                </a:lnTo>
                <a:lnTo>
                  <a:pt x="895017" y="96122"/>
                </a:lnTo>
                <a:close/>
              </a:path>
              <a:path w="2115819" h="353695">
                <a:moveTo>
                  <a:pt x="1082584" y="81987"/>
                </a:moveTo>
                <a:lnTo>
                  <a:pt x="1006251" y="81987"/>
                </a:lnTo>
                <a:lnTo>
                  <a:pt x="1006251" y="349622"/>
                </a:lnTo>
                <a:lnTo>
                  <a:pt x="1082584" y="349622"/>
                </a:lnTo>
                <a:lnTo>
                  <a:pt x="1082584" y="81987"/>
                </a:lnTo>
                <a:close/>
              </a:path>
              <a:path w="2115819" h="353695">
                <a:moveTo>
                  <a:pt x="1188130" y="19789"/>
                </a:moveTo>
                <a:lnTo>
                  <a:pt x="900705" y="19789"/>
                </a:lnTo>
                <a:lnTo>
                  <a:pt x="900705" y="81987"/>
                </a:lnTo>
                <a:lnTo>
                  <a:pt x="1188130" y="81987"/>
                </a:lnTo>
                <a:lnTo>
                  <a:pt x="1188130" y="19789"/>
                </a:lnTo>
                <a:close/>
              </a:path>
              <a:path w="2115819" h="353695">
                <a:moveTo>
                  <a:pt x="1290588" y="96122"/>
                </a:moveTo>
                <a:lnTo>
                  <a:pt x="1217083" y="96122"/>
                </a:lnTo>
                <a:lnTo>
                  <a:pt x="1217083" y="239364"/>
                </a:lnTo>
                <a:lnTo>
                  <a:pt x="1225008" y="289781"/>
                </a:lnTo>
                <a:lnTo>
                  <a:pt x="1225071" y="290179"/>
                </a:lnTo>
                <a:lnTo>
                  <a:pt x="1247416" y="325709"/>
                </a:lnTo>
                <a:lnTo>
                  <a:pt x="1281687" y="346574"/>
                </a:lnTo>
                <a:lnTo>
                  <a:pt x="1325457" y="353392"/>
                </a:lnTo>
                <a:lnTo>
                  <a:pt x="1348155" y="351205"/>
                </a:lnTo>
                <a:lnTo>
                  <a:pt x="1369218" y="344734"/>
                </a:lnTo>
                <a:lnTo>
                  <a:pt x="1388073" y="334110"/>
                </a:lnTo>
                <a:lnTo>
                  <a:pt x="1404145" y="319466"/>
                </a:lnTo>
                <a:lnTo>
                  <a:pt x="1473881" y="319466"/>
                </a:lnTo>
                <a:lnTo>
                  <a:pt x="1473881" y="289781"/>
                </a:lnTo>
                <a:lnTo>
                  <a:pt x="1341948" y="289781"/>
                </a:lnTo>
                <a:lnTo>
                  <a:pt x="1320207" y="286174"/>
                </a:lnTo>
                <a:lnTo>
                  <a:pt x="1304076" y="275057"/>
                </a:lnTo>
                <a:lnTo>
                  <a:pt x="1294041" y="255988"/>
                </a:lnTo>
                <a:lnTo>
                  <a:pt x="1290588" y="228527"/>
                </a:lnTo>
                <a:lnTo>
                  <a:pt x="1290588" y="96122"/>
                </a:lnTo>
                <a:close/>
              </a:path>
              <a:path w="2115819" h="353695">
                <a:moveTo>
                  <a:pt x="1473881" y="319466"/>
                </a:moveTo>
                <a:lnTo>
                  <a:pt x="1404145" y="319466"/>
                </a:lnTo>
                <a:lnTo>
                  <a:pt x="1404145" y="349622"/>
                </a:lnTo>
                <a:lnTo>
                  <a:pt x="1473881" y="349622"/>
                </a:lnTo>
                <a:lnTo>
                  <a:pt x="1473881" y="319466"/>
                </a:lnTo>
                <a:close/>
              </a:path>
              <a:path w="2115819" h="353695">
                <a:moveTo>
                  <a:pt x="1473881" y="96122"/>
                </a:moveTo>
                <a:lnTo>
                  <a:pt x="1400376" y="96122"/>
                </a:lnTo>
                <a:lnTo>
                  <a:pt x="1400376" y="221459"/>
                </a:lnTo>
                <a:lnTo>
                  <a:pt x="1396017" y="251814"/>
                </a:lnTo>
                <a:lnTo>
                  <a:pt x="1383884" y="273113"/>
                </a:lnTo>
                <a:lnTo>
                  <a:pt x="1365390" y="285666"/>
                </a:lnTo>
                <a:lnTo>
                  <a:pt x="1341948" y="289781"/>
                </a:lnTo>
                <a:lnTo>
                  <a:pt x="1473881" y="289781"/>
                </a:lnTo>
                <a:lnTo>
                  <a:pt x="1473881" y="96122"/>
                </a:lnTo>
                <a:close/>
              </a:path>
              <a:path w="2115819" h="353695">
                <a:moveTo>
                  <a:pt x="1777945" y="320409"/>
                </a:moveTo>
                <a:lnTo>
                  <a:pt x="1612187" y="320409"/>
                </a:lnTo>
                <a:lnTo>
                  <a:pt x="1627611" y="334905"/>
                </a:lnTo>
                <a:lnTo>
                  <a:pt x="1646171" y="345205"/>
                </a:lnTo>
                <a:lnTo>
                  <a:pt x="1667647" y="351353"/>
                </a:lnTo>
                <a:lnTo>
                  <a:pt x="1691818" y="353392"/>
                </a:lnTo>
                <a:lnTo>
                  <a:pt x="1741565" y="344196"/>
                </a:lnTo>
                <a:lnTo>
                  <a:pt x="1777945" y="320409"/>
                </a:lnTo>
                <a:close/>
              </a:path>
              <a:path w="2115819" h="353695">
                <a:moveTo>
                  <a:pt x="1615485" y="0"/>
                </a:moveTo>
                <a:lnTo>
                  <a:pt x="1541979" y="0"/>
                </a:lnTo>
                <a:lnTo>
                  <a:pt x="1541979" y="349622"/>
                </a:lnTo>
                <a:lnTo>
                  <a:pt x="1612187" y="349622"/>
                </a:lnTo>
                <a:lnTo>
                  <a:pt x="1612187" y="320409"/>
                </a:lnTo>
                <a:lnTo>
                  <a:pt x="1777945" y="320409"/>
                </a:lnTo>
                <a:lnTo>
                  <a:pt x="1781638" y="317994"/>
                </a:lnTo>
                <a:lnTo>
                  <a:pt x="1797830" y="293080"/>
                </a:lnTo>
                <a:lnTo>
                  <a:pt x="1679096" y="293080"/>
                </a:lnTo>
                <a:lnTo>
                  <a:pt x="1653504" y="288272"/>
                </a:lnTo>
                <a:lnTo>
                  <a:pt x="1633037" y="274409"/>
                </a:lnTo>
                <a:lnTo>
                  <a:pt x="1619461" y="252329"/>
                </a:lnTo>
                <a:lnTo>
                  <a:pt x="1614542" y="222872"/>
                </a:lnTo>
                <a:lnTo>
                  <a:pt x="1619461" y="193416"/>
                </a:lnTo>
                <a:lnTo>
                  <a:pt x="1633037" y="171336"/>
                </a:lnTo>
                <a:lnTo>
                  <a:pt x="1653504" y="157473"/>
                </a:lnTo>
                <a:lnTo>
                  <a:pt x="1679096" y="152665"/>
                </a:lnTo>
                <a:lnTo>
                  <a:pt x="1797830" y="152665"/>
                </a:lnTo>
                <a:lnTo>
                  <a:pt x="1781638" y="127751"/>
                </a:lnTo>
                <a:lnTo>
                  <a:pt x="1774342" y="122980"/>
                </a:lnTo>
                <a:lnTo>
                  <a:pt x="1615485" y="122980"/>
                </a:lnTo>
                <a:lnTo>
                  <a:pt x="1615485" y="0"/>
                </a:lnTo>
                <a:close/>
              </a:path>
              <a:path w="2115819" h="353695">
                <a:moveTo>
                  <a:pt x="1797830" y="152665"/>
                </a:moveTo>
                <a:lnTo>
                  <a:pt x="1679096" y="152665"/>
                </a:lnTo>
                <a:lnTo>
                  <a:pt x="1704687" y="157473"/>
                </a:lnTo>
                <a:lnTo>
                  <a:pt x="1725154" y="171336"/>
                </a:lnTo>
                <a:lnTo>
                  <a:pt x="1738730" y="193416"/>
                </a:lnTo>
                <a:lnTo>
                  <a:pt x="1743649" y="222872"/>
                </a:lnTo>
                <a:lnTo>
                  <a:pt x="1738730" y="252329"/>
                </a:lnTo>
                <a:lnTo>
                  <a:pt x="1725154" y="274409"/>
                </a:lnTo>
                <a:lnTo>
                  <a:pt x="1704687" y="288272"/>
                </a:lnTo>
                <a:lnTo>
                  <a:pt x="1679096" y="293080"/>
                </a:lnTo>
                <a:lnTo>
                  <a:pt x="1797830" y="293080"/>
                </a:lnTo>
                <a:lnTo>
                  <a:pt x="1808371" y="276860"/>
                </a:lnTo>
                <a:lnTo>
                  <a:pt x="1818097" y="222872"/>
                </a:lnTo>
                <a:lnTo>
                  <a:pt x="1808371" y="168884"/>
                </a:lnTo>
                <a:lnTo>
                  <a:pt x="1797830" y="152665"/>
                </a:lnTo>
                <a:close/>
              </a:path>
              <a:path w="2115819" h="353695">
                <a:moveTo>
                  <a:pt x="1691818" y="92353"/>
                </a:moveTo>
                <a:lnTo>
                  <a:pt x="1669223" y="94223"/>
                </a:lnTo>
                <a:lnTo>
                  <a:pt x="1648880" y="99892"/>
                </a:lnTo>
                <a:lnTo>
                  <a:pt x="1630924" y="109448"/>
                </a:lnTo>
                <a:lnTo>
                  <a:pt x="1615485" y="122980"/>
                </a:lnTo>
                <a:lnTo>
                  <a:pt x="1774342" y="122980"/>
                </a:lnTo>
                <a:lnTo>
                  <a:pt x="1741565" y="101548"/>
                </a:lnTo>
                <a:lnTo>
                  <a:pt x="1691818" y="92353"/>
                </a:lnTo>
                <a:close/>
              </a:path>
              <a:path w="2115819" h="353695">
                <a:moveTo>
                  <a:pt x="1983687" y="92353"/>
                </a:moveTo>
                <a:lnTo>
                  <a:pt x="1939949" y="98644"/>
                </a:lnTo>
                <a:lnTo>
                  <a:pt x="1902702" y="116447"/>
                </a:lnTo>
                <a:lnTo>
                  <a:pt x="1873801" y="144157"/>
                </a:lnTo>
                <a:lnTo>
                  <a:pt x="1855101" y="180167"/>
                </a:lnTo>
                <a:lnTo>
                  <a:pt x="1848455" y="222872"/>
                </a:lnTo>
                <a:lnTo>
                  <a:pt x="1855004" y="264874"/>
                </a:lnTo>
                <a:lnTo>
                  <a:pt x="1874133" y="301384"/>
                </a:lnTo>
                <a:lnTo>
                  <a:pt x="1904331" y="329161"/>
                </a:lnTo>
                <a:lnTo>
                  <a:pt x="1944412" y="347055"/>
                </a:lnTo>
                <a:lnTo>
                  <a:pt x="1993110" y="353392"/>
                </a:lnTo>
                <a:lnTo>
                  <a:pt x="2025424" y="350764"/>
                </a:lnTo>
                <a:lnTo>
                  <a:pt x="2053717" y="342967"/>
                </a:lnTo>
                <a:lnTo>
                  <a:pt x="2077858" y="330134"/>
                </a:lnTo>
                <a:lnTo>
                  <a:pt x="2097715" y="312398"/>
                </a:lnTo>
                <a:lnTo>
                  <a:pt x="2081202" y="294493"/>
                </a:lnTo>
                <a:lnTo>
                  <a:pt x="1994995" y="294493"/>
                </a:lnTo>
                <a:lnTo>
                  <a:pt x="1968351" y="290981"/>
                </a:lnTo>
                <a:lnTo>
                  <a:pt x="1946875" y="280888"/>
                </a:lnTo>
                <a:lnTo>
                  <a:pt x="1931318" y="264874"/>
                </a:lnTo>
                <a:lnTo>
                  <a:pt x="1922432" y="243605"/>
                </a:lnTo>
                <a:lnTo>
                  <a:pt x="2114206" y="243605"/>
                </a:lnTo>
                <a:lnTo>
                  <a:pt x="2114677" y="237479"/>
                </a:lnTo>
                <a:lnTo>
                  <a:pt x="2115620" y="229469"/>
                </a:lnTo>
                <a:lnTo>
                  <a:pt x="2115620" y="223815"/>
                </a:lnTo>
                <a:lnTo>
                  <a:pt x="2112245" y="200726"/>
                </a:lnTo>
                <a:lnTo>
                  <a:pt x="1921489" y="200726"/>
                </a:lnTo>
                <a:lnTo>
                  <a:pt x="1928698" y="178963"/>
                </a:lnTo>
                <a:lnTo>
                  <a:pt x="1942222" y="162148"/>
                </a:lnTo>
                <a:lnTo>
                  <a:pt x="1960863" y="151693"/>
                </a:lnTo>
                <a:lnTo>
                  <a:pt x="1960563" y="151693"/>
                </a:lnTo>
                <a:lnTo>
                  <a:pt x="1984158" y="147953"/>
                </a:lnTo>
                <a:lnTo>
                  <a:pt x="2093460" y="147953"/>
                </a:lnTo>
                <a:lnTo>
                  <a:pt x="2090620" y="142325"/>
                </a:lnTo>
                <a:lnTo>
                  <a:pt x="2062289" y="115151"/>
                </a:lnTo>
                <a:lnTo>
                  <a:pt x="2025996" y="98199"/>
                </a:lnTo>
                <a:lnTo>
                  <a:pt x="1983687" y="92353"/>
                </a:lnTo>
                <a:close/>
              </a:path>
              <a:path w="2115819" h="353695">
                <a:moveTo>
                  <a:pt x="2058606" y="269991"/>
                </a:moveTo>
                <a:lnTo>
                  <a:pt x="2044876" y="280888"/>
                </a:lnTo>
                <a:lnTo>
                  <a:pt x="2030334" y="288427"/>
                </a:lnTo>
                <a:lnTo>
                  <a:pt x="2013813" y="292984"/>
                </a:lnTo>
                <a:lnTo>
                  <a:pt x="1994995" y="294493"/>
                </a:lnTo>
                <a:lnTo>
                  <a:pt x="2081202" y="294493"/>
                </a:lnTo>
                <a:lnTo>
                  <a:pt x="2058606" y="269991"/>
                </a:lnTo>
                <a:close/>
              </a:path>
              <a:path w="2115819" h="353695">
                <a:moveTo>
                  <a:pt x="2093460" y="147953"/>
                </a:moveTo>
                <a:lnTo>
                  <a:pt x="1984158" y="147953"/>
                </a:lnTo>
                <a:lnTo>
                  <a:pt x="2007062" y="151693"/>
                </a:lnTo>
                <a:lnTo>
                  <a:pt x="2025681" y="162324"/>
                </a:lnTo>
                <a:lnTo>
                  <a:pt x="2039088" y="178963"/>
                </a:lnTo>
                <a:lnTo>
                  <a:pt x="2046355" y="200726"/>
                </a:lnTo>
                <a:lnTo>
                  <a:pt x="2112245" y="200726"/>
                </a:lnTo>
                <a:lnTo>
                  <a:pt x="2109064" y="178963"/>
                </a:lnTo>
                <a:lnTo>
                  <a:pt x="2100712" y="162324"/>
                </a:lnTo>
                <a:lnTo>
                  <a:pt x="2093460" y="147953"/>
                </a:lnTo>
                <a:close/>
              </a:path>
            </a:pathLst>
          </a:custGeom>
          <a:solidFill>
            <a:srgbClr val="310D6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8" name="object 108" descr="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3351102" y="5864114"/>
            <a:ext cx="3035719" cy="3035719"/>
          </a:xfrm>
          <a:prstGeom prst="rect">
            <a:avLst/>
          </a:prstGeom>
        </p:spPr>
      </p:pic>
      <p:sp>
        <p:nvSpPr>
          <p:cNvPr id="109" name="object 109" descr=""/>
          <p:cNvSpPr/>
          <p:nvPr/>
        </p:nvSpPr>
        <p:spPr>
          <a:xfrm>
            <a:off x="7900541" y="5146440"/>
            <a:ext cx="4023995" cy="421640"/>
          </a:xfrm>
          <a:custGeom>
            <a:avLst/>
            <a:gdLst/>
            <a:ahLst/>
            <a:cxnLst/>
            <a:rect l="l" t="t" r="r" b="b"/>
            <a:pathLst>
              <a:path w="4023995" h="421639">
                <a:moveTo>
                  <a:pt x="417017" y="72563"/>
                </a:moveTo>
                <a:lnTo>
                  <a:pt x="373279" y="78854"/>
                </a:lnTo>
                <a:lnTo>
                  <a:pt x="336033" y="96658"/>
                </a:lnTo>
                <a:lnTo>
                  <a:pt x="307132" y="124367"/>
                </a:lnTo>
                <a:lnTo>
                  <a:pt x="288431" y="160377"/>
                </a:lnTo>
                <a:lnTo>
                  <a:pt x="281786" y="203082"/>
                </a:lnTo>
                <a:lnTo>
                  <a:pt x="288335" y="245085"/>
                </a:lnTo>
                <a:lnTo>
                  <a:pt x="307464" y="281594"/>
                </a:lnTo>
                <a:lnTo>
                  <a:pt x="337661" y="309371"/>
                </a:lnTo>
                <a:lnTo>
                  <a:pt x="377743" y="327265"/>
                </a:lnTo>
                <a:lnTo>
                  <a:pt x="426441" y="333602"/>
                </a:lnTo>
                <a:lnTo>
                  <a:pt x="458754" y="330974"/>
                </a:lnTo>
                <a:lnTo>
                  <a:pt x="487048" y="323177"/>
                </a:lnTo>
                <a:lnTo>
                  <a:pt x="511189" y="310344"/>
                </a:lnTo>
                <a:lnTo>
                  <a:pt x="531045" y="292608"/>
                </a:lnTo>
                <a:lnTo>
                  <a:pt x="514533" y="274703"/>
                </a:lnTo>
                <a:lnTo>
                  <a:pt x="428326" y="274703"/>
                </a:lnTo>
                <a:lnTo>
                  <a:pt x="401682" y="271191"/>
                </a:lnTo>
                <a:lnTo>
                  <a:pt x="380206" y="261098"/>
                </a:lnTo>
                <a:lnTo>
                  <a:pt x="364649" y="245085"/>
                </a:lnTo>
                <a:lnTo>
                  <a:pt x="355763" y="223815"/>
                </a:lnTo>
                <a:lnTo>
                  <a:pt x="547537" y="223815"/>
                </a:lnTo>
                <a:lnTo>
                  <a:pt x="548008" y="217689"/>
                </a:lnTo>
                <a:lnTo>
                  <a:pt x="548950" y="209679"/>
                </a:lnTo>
                <a:lnTo>
                  <a:pt x="548950" y="204025"/>
                </a:lnTo>
                <a:lnTo>
                  <a:pt x="545576" y="180936"/>
                </a:lnTo>
                <a:lnTo>
                  <a:pt x="354820" y="180936"/>
                </a:lnTo>
                <a:lnTo>
                  <a:pt x="362028" y="159173"/>
                </a:lnTo>
                <a:lnTo>
                  <a:pt x="375553" y="142358"/>
                </a:lnTo>
                <a:lnTo>
                  <a:pt x="394194" y="131903"/>
                </a:lnTo>
                <a:lnTo>
                  <a:pt x="393894" y="131903"/>
                </a:lnTo>
                <a:lnTo>
                  <a:pt x="417488" y="128163"/>
                </a:lnTo>
                <a:lnTo>
                  <a:pt x="526791" y="128163"/>
                </a:lnTo>
                <a:lnTo>
                  <a:pt x="523951" y="122535"/>
                </a:lnTo>
                <a:lnTo>
                  <a:pt x="495619" y="95361"/>
                </a:lnTo>
                <a:lnTo>
                  <a:pt x="459326" y="78409"/>
                </a:lnTo>
                <a:lnTo>
                  <a:pt x="417017" y="72563"/>
                </a:lnTo>
                <a:close/>
              </a:path>
              <a:path w="4023995" h="421639">
                <a:moveTo>
                  <a:pt x="180465" y="62197"/>
                </a:moveTo>
                <a:lnTo>
                  <a:pt x="105075" y="62197"/>
                </a:lnTo>
                <a:lnTo>
                  <a:pt x="105075" y="329832"/>
                </a:lnTo>
                <a:lnTo>
                  <a:pt x="180465" y="329832"/>
                </a:lnTo>
                <a:lnTo>
                  <a:pt x="180465" y="62197"/>
                </a:lnTo>
                <a:close/>
              </a:path>
              <a:path w="4023995" h="421639">
                <a:moveTo>
                  <a:pt x="491936" y="250201"/>
                </a:moveTo>
                <a:lnTo>
                  <a:pt x="478206" y="261098"/>
                </a:lnTo>
                <a:lnTo>
                  <a:pt x="463665" y="268637"/>
                </a:lnTo>
                <a:lnTo>
                  <a:pt x="447144" y="273194"/>
                </a:lnTo>
                <a:lnTo>
                  <a:pt x="428326" y="274703"/>
                </a:lnTo>
                <a:lnTo>
                  <a:pt x="514533" y="274703"/>
                </a:lnTo>
                <a:lnTo>
                  <a:pt x="491936" y="250201"/>
                </a:lnTo>
                <a:close/>
              </a:path>
              <a:path w="4023995" h="421639">
                <a:moveTo>
                  <a:pt x="526791" y="128163"/>
                </a:moveTo>
                <a:lnTo>
                  <a:pt x="417488" y="128163"/>
                </a:lnTo>
                <a:lnTo>
                  <a:pt x="440393" y="131903"/>
                </a:lnTo>
                <a:lnTo>
                  <a:pt x="459012" y="142534"/>
                </a:lnTo>
                <a:lnTo>
                  <a:pt x="472419" y="159173"/>
                </a:lnTo>
                <a:lnTo>
                  <a:pt x="479685" y="180936"/>
                </a:lnTo>
                <a:lnTo>
                  <a:pt x="545576" y="180936"/>
                </a:lnTo>
                <a:lnTo>
                  <a:pt x="542394" y="159173"/>
                </a:lnTo>
                <a:lnTo>
                  <a:pt x="534042" y="142534"/>
                </a:lnTo>
                <a:lnTo>
                  <a:pt x="526791" y="128163"/>
                </a:lnTo>
                <a:close/>
              </a:path>
              <a:path w="4023995" h="421639">
                <a:moveTo>
                  <a:pt x="286012" y="0"/>
                </a:moveTo>
                <a:lnTo>
                  <a:pt x="0" y="0"/>
                </a:lnTo>
                <a:lnTo>
                  <a:pt x="0" y="62197"/>
                </a:lnTo>
                <a:lnTo>
                  <a:pt x="286012" y="62197"/>
                </a:lnTo>
                <a:lnTo>
                  <a:pt x="286012" y="0"/>
                </a:lnTo>
                <a:close/>
              </a:path>
              <a:path w="4023995" h="421639">
                <a:moveTo>
                  <a:pt x="846128" y="76332"/>
                </a:moveTo>
                <a:lnTo>
                  <a:pt x="629380" y="76332"/>
                </a:lnTo>
                <a:lnTo>
                  <a:pt x="625611" y="178109"/>
                </a:lnTo>
                <a:lnTo>
                  <a:pt x="623262" y="212742"/>
                </a:lnTo>
                <a:lnTo>
                  <a:pt x="617777" y="242073"/>
                </a:lnTo>
                <a:lnTo>
                  <a:pt x="606196" y="262393"/>
                </a:lnTo>
                <a:lnTo>
                  <a:pt x="585560" y="269991"/>
                </a:lnTo>
                <a:lnTo>
                  <a:pt x="574663" y="269991"/>
                </a:lnTo>
                <a:lnTo>
                  <a:pt x="570953" y="329361"/>
                </a:lnTo>
                <a:lnTo>
                  <a:pt x="581488" y="331835"/>
                </a:lnTo>
                <a:lnTo>
                  <a:pt x="591273" y="333602"/>
                </a:lnTo>
                <a:lnTo>
                  <a:pt x="600439" y="334662"/>
                </a:lnTo>
                <a:lnTo>
                  <a:pt x="609119" y="335015"/>
                </a:lnTo>
                <a:lnTo>
                  <a:pt x="647690" y="323736"/>
                </a:lnTo>
                <a:lnTo>
                  <a:pt x="671728" y="292137"/>
                </a:lnTo>
                <a:lnTo>
                  <a:pt x="677654" y="269991"/>
                </a:lnTo>
                <a:lnTo>
                  <a:pt x="582261" y="269991"/>
                </a:lnTo>
                <a:lnTo>
                  <a:pt x="574722" y="269049"/>
                </a:lnTo>
                <a:lnTo>
                  <a:pt x="677907" y="269049"/>
                </a:lnTo>
                <a:lnTo>
                  <a:pt x="684723" y="243575"/>
                </a:lnTo>
                <a:lnTo>
                  <a:pt x="690164" y="181408"/>
                </a:lnTo>
                <a:lnTo>
                  <a:pt x="692520" y="136645"/>
                </a:lnTo>
                <a:lnTo>
                  <a:pt x="846128" y="136645"/>
                </a:lnTo>
                <a:lnTo>
                  <a:pt x="846128" y="76332"/>
                </a:lnTo>
                <a:close/>
              </a:path>
              <a:path w="4023995" h="421639">
                <a:moveTo>
                  <a:pt x="846128" y="136645"/>
                </a:moveTo>
                <a:lnTo>
                  <a:pt x="772622" y="136645"/>
                </a:lnTo>
                <a:lnTo>
                  <a:pt x="772622" y="329832"/>
                </a:lnTo>
                <a:lnTo>
                  <a:pt x="846128" y="329832"/>
                </a:lnTo>
                <a:lnTo>
                  <a:pt x="846128" y="136645"/>
                </a:lnTo>
                <a:close/>
              </a:path>
              <a:path w="4023995" h="421639">
                <a:moveTo>
                  <a:pt x="1031313" y="72563"/>
                </a:moveTo>
                <a:lnTo>
                  <a:pt x="987575" y="78854"/>
                </a:lnTo>
                <a:lnTo>
                  <a:pt x="950328" y="96658"/>
                </a:lnTo>
                <a:lnTo>
                  <a:pt x="921427" y="124367"/>
                </a:lnTo>
                <a:lnTo>
                  <a:pt x="902727" y="160377"/>
                </a:lnTo>
                <a:lnTo>
                  <a:pt x="896081" y="203082"/>
                </a:lnTo>
                <a:lnTo>
                  <a:pt x="902630" y="245085"/>
                </a:lnTo>
                <a:lnTo>
                  <a:pt x="921759" y="281594"/>
                </a:lnTo>
                <a:lnTo>
                  <a:pt x="951957" y="309371"/>
                </a:lnTo>
                <a:lnTo>
                  <a:pt x="992038" y="327265"/>
                </a:lnTo>
                <a:lnTo>
                  <a:pt x="1040736" y="333602"/>
                </a:lnTo>
                <a:lnTo>
                  <a:pt x="1073050" y="330974"/>
                </a:lnTo>
                <a:lnTo>
                  <a:pt x="1101343" y="323177"/>
                </a:lnTo>
                <a:lnTo>
                  <a:pt x="1125484" y="310344"/>
                </a:lnTo>
                <a:lnTo>
                  <a:pt x="1145341" y="292608"/>
                </a:lnTo>
                <a:lnTo>
                  <a:pt x="1128828" y="274703"/>
                </a:lnTo>
                <a:lnTo>
                  <a:pt x="1042621" y="274703"/>
                </a:lnTo>
                <a:lnTo>
                  <a:pt x="1015977" y="271191"/>
                </a:lnTo>
                <a:lnTo>
                  <a:pt x="994501" y="261098"/>
                </a:lnTo>
                <a:lnTo>
                  <a:pt x="978944" y="245085"/>
                </a:lnTo>
                <a:lnTo>
                  <a:pt x="970058" y="223815"/>
                </a:lnTo>
                <a:lnTo>
                  <a:pt x="1161832" y="223815"/>
                </a:lnTo>
                <a:lnTo>
                  <a:pt x="1162303" y="217689"/>
                </a:lnTo>
                <a:lnTo>
                  <a:pt x="1163246" y="209679"/>
                </a:lnTo>
                <a:lnTo>
                  <a:pt x="1163246" y="204025"/>
                </a:lnTo>
                <a:lnTo>
                  <a:pt x="1159871" y="180936"/>
                </a:lnTo>
                <a:lnTo>
                  <a:pt x="969115" y="180936"/>
                </a:lnTo>
                <a:lnTo>
                  <a:pt x="976324" y="159173"/>
                </a:lnTo>
                <a:lnTo>
                  <a:pt x="989848" y="142358"/>
                </a:lnTo>
                <a:lnTo>
                  <a:pt x="1008489" y="131903"/>
                </a:lnTo>
                <a:lnTo>
                  <a:pt x="1008189" y="131903"/>
                </a:lnTo>
                <a:lnTo>
                  <a:pt x="1031784" y="128163"/>
                </a:lnTo>
                <a:lnTo>
                  <a:pt x="1141086" y="128163"/>
                </a:lnTo>
                <a:lnTo>
                  <a:pt x="1138246" y="122535"/>
                </a:lnTo>
                <a:lnTo>
                  <a:pt x="1109915" y="95361"/>
                </a:lnTo>
                <a:lnTo>
                  <a:pt x="1073622" y="78409"/>
                </a:lnTo>
                <a:lnTo>
                  <a:pt x="1031313" y="72563"/>
                </a:lnTo>
                <a:close/>
              </a:path>
              <a:path w="4023995" h="421639">
                <a:moveTo>
                  <a:pt x="1106232" y="250201"/>
                </a:moveTo>
                <a:lnTo>
                  <a:pt x="1092502" y="261098"/>
                </a:lnTo>
                <a:lnTo>
                  <a:pt x="1077960" y="268637"/>
                </a:lnTo>
                <a:lnTo>
                  <a:pt x="1061439" y="273194"/>
                </a:lnTo>
                <a:lnTo>
                  <a:pt x="1042621" y="274703"/>
                </a:lnTo>
                <a:lnTo>
                  <a:pt x="1128828" y="274703"/>
                </a:lnTo>
                <a:lnTo>
                  <a:pt x="1106232" y="250201"/>
                </a:lnTo>
                <a:close/>
              </a:path>
              <a:path w="4023995" h="421639">
                <a:moveTo>
                  <a:pt x="1141086" y="128163"/>
                </a:moveTo>
                <a:lnTo>
                  <a:pt x="1031784" y="128163"/>
                </a:lnTo>
                <a:lnTo>
                  <a:pt x="1054688" y="131903"/>
                </a:lnTo>
                <a:lnTo>
                  <a:pt x="1073307" y="142534"/>
                </a:lnTo>
                <a:lnTo>
                  <a:pt x="1086714" y="159173"/>
                </a:lnTo>
                <a:lnTo>
                  <a:pt x="1093981" y="180936"/>
                </a:lnTo>
                <a:lnTo>
                  <a:pt x="1159871" y="180936"/>
                </a:lnTo>
                <a:lnTo>
                  <a:pt x="1156690" y="159173"/>
                </a:lnTo>
                <a:lnTo>
                  <a:pt x="1148338" y="142534"/>
                </a:lnTo>
                <a:lnTo>
                  <a:pt x="1141086" y="128163"/>
                </a:lnTo>
                <a:close/>
              </a:path>
              <a:path w="4023995" h="421639">
                <a:moveTo>
                  <a:pt x="1422673" y="76332"/>
                </a:moveTo>
                <a:lnTo>
                  <a:pt x="1219590" y="76332"/>
                </a:lnTo>
                <a:lnTo>
                  <a:pt x="1219590" y="329832"/>
                </a:lnTo>
                <a:lnTo>
                  <a:pt x="1292624" y="329832"/>
                </a:lnTo>
                <a:lnTo>
                  <a:pt x="1292624" y="136645"/>
                </a:lnTo>
                <a:lnTo>
                  <a:pt x="1422673" y="136645"/>
                </a:lnTo>
                <a:lnTo>
                  <a:pt x="1422673" y="76332"/>
                </a:lnTo>
                <a:close/>
              </a:path>
              <a:path w="4023995" h="421639">
                <a:moveTo>
                  <a:pt x="1531363" y="76332"/>
                </a:moveTo>
                <a:lnTo>
                  <a:pt x="1461156" y="76332"/>
                </a:lnTo>
                <a:lnTo>
                  <a:pt x="1461156" y="421243"/>
                </a:lnTo>
                <a:lnTo>
                  <a:pt x="1534661" y="421243"/>
                </a:lnTo>
                <a:lnTo>
                  <a:pt x="1534661" y="302975"/>
                </a:lnTo>
                <a:lnTo>
                  <a:pt x="1693518" y="302975"/>
                </a:lnTo>
                <a:lnTo>
                  <a:pt x="1700814" y="298204"/>
                </a:lnTo>
                <a:lnTo>
                  <a:pt x="1717006" y="273290"/>
                </a:lnTo>
                <a:lnTo>
                  <a:pt x="1598272" y="273290"/>
                </a:lnTo>
                <a:lnTo>
                  <a:pt x="1572680" y="268482"/>
                </a:lnTo>
                <a:lnTo>
                  <a:pt x="1552213" y="254619"/>
                </a:lnTo>
                <a:lnTo>
                  <a:pt x="1538637" y="232539"/>
                </a:lnTo>
                <a:lnTo>
                  <a:pt x="1533719" y="203082"/>
                </a:lnTo>
                <a:lnTo>
                  <a:pt x="1538637" y="173626"/>
                </a:lnTo>
                <a:lnTo>
                  <a:pt x="1552213" y="151546"/>
                </a:lnTo>
                <a:lnTo>
                  <a:pt x="1572680" y="137683"/>
                </a:lnTo>
                <a:lnTo>
                  <a:pt x="1598272" y="132875"/>
                </a:lnTo>
                <a:lnTo>
                  <a:pt x="1717006" y="132875"/>
                </a:lnTo>
                <a:lnTo>
                  <a:pt x="1700814" y="107961"/>
                </a:lnTo>
                <a:lnTo>
                  <a:pt x="1697121" y="105546"/>
                </a:lnTo>
                <a:lnTo>
                  <a:pt x="1531363" y="105546"/>
                </a:lnTo>
                <a:lnTo>
                  <a:pt x="1531363" y="76332"/>
                </a:lnTo>
                <a:close/>
              </a:path>
              <a:path w="4023995" h="421639">
                <a:moveTo>
                  <a:pt x="1693518" y="302975"/>
                </a:moveTo>
                <a:lnTo>
                  <a:pt x="1534661" y="302975"/>
                </a:lnTo>
                <a:lnTo>
                  <a:pt x="1550100" y="316507"/>
                </a:lnTo>
                <a:lnTo>
                  <a:pt x="1568057" y="326063"/>
                </a:lnTo>
                <a:lnTo>
                  <a:pt x="1588399" y="331732"/>
                </a:lnTo>
                <a:lnTo>
                  <a:pt x="1610994" y="333602"/>
                </a:lnTo>
                <a:lnTo>
                  <a:pt x="1660741" y="324406"/>
                </a:lnTo>
                <a:lnTo>
                  <a:pt x="1693518" y="302975"/>
                </a:lnTo>
                <a:close/>
              </a:path>
              <a:path w="4023995" h="421639">
                <a:moveTo>
                  <a:pt x="1717006" y="132875"/>
                </a:moveTo>
                <a:lnTo>
                  <a:pt x="1598272" y="132875"/>
                </a:lnTo>
                <a:lnTo>
                  <a:pt x="1623863" y="137683"/>
                </a:lnTo>
                <a:lnTo>
                  <a:pt x="1644331" y="151546"/>
                </a:lnTo>
                <a:lnTo>
                  <a:pt x="1657907" y="173626"/>
                </a:lnTo>
                <a:lnTo>
                  <a:pt x="1662825" y="203082"/>
                </a:lnTo>
                <a:lnTo>
                  <a:pt x="1657907" y="232539"/>
                </a:lnTo>
                <a:lnTo>
                  <a:pt x="1644331" y="254619"/>
                </a:lnTo>
                <a:lnTo>
                  <a:pt x="1623863" y="268482"/>
                </a:lnTo>
                <a:lnTo>
                  <a:pt x="1598272" y="273290"/>
                </a:lnTo>
                <a:lnTo>
                  <a:pt x="1717006" y="273290"/>
                </a:lnTo>
                <a:lnTo>
                  <a:pt x="1727547" y="257070"/>
                </a:lnTo>
                <a:lnTo>
                  <a:pt x="1737273" y="203082"/>
                </a:lnTo>
                <a:lnTo>
                  <a:pt x="1727547" y="149094"/>
                </a:lnTo>
                <a:lnTo>
                  <a:pt x="1717006" y="132875"/>
                </a:lnTo>
                <a:close/>
              </a:path>
              <a:path w="4023995" h="421639">
                <a:moveTo>
                  <a:pt x="1610994" y="72563"/>
                </a:moveTo>
                <a:lnTo>
                  <a:pt x="1586823" y="74602"/>
                </a:lnTo>
                <a:lnTo>
                  <a:pt x="1565347" y="80750"/>
                </a:lnTo>
                <a:lnTo>
                  <a:pt x="1546787" y="91050"/>
                </a:lnTo>
                <a:lnTo>
                  <a:pt x="1531363" y="105546"/>
                </a:lnTo>
                <a:lnTo>
                  <a:pt x="1697121" y="105546"/>
                </a:lnTo>
                <a:lnTo>
                  <a:pt x="1660741" y="81758"/>
                </a:lnTo>
                <a:lnTo>
                  <a:pt x="1610994" y="72563"/>
                </a:lnTo>
                <a:close/>
              </a:path>
              <a:path w="4023995" h="421639">
                <a:moveTo>
                  <a:pt x="1994120" y="130990"/>
                </a:moveTo>
                <a:lnTo>
                  <a:pt x="1873233" y="130990"/>
                </a:lnTo>
                <a:lnTo>
                  <a:pt x="1899060" y="134355"/>
                </a:lnTo>
                <a:lnTo>
                  <a:pt x="1917289" y="144125"/>
                </a:lnTo>
                <a:lnTo>
                  <a:pt x="1928097" y="159814"/>
                </a:lnTo>
                <a:lnTo>
                  <a:pt x="1931661" y="180936"/>
                </a:lnTo>
                <a:lnTo>
                  <a:pt x="1873233" y="180936"/>
                </a:lnTo>
                <a:lnTo>
                  <a:pt x="1823626" y="186495"/>
                </a:lnTo>
                <a:lnTo>
                  <a:pt x="1789833" y="202081"/>
                </a:lnTo>
                <a:lnTo>
                  <a:pt x="1770527" y="226068"/>
                </a:lnTo>
                <a:lnTo>
                  <a:pt x="1764388" y="256798"/>
                </a:lnTo>
                <a:lnTo>
                  <a:pt x="1770838" y="287285"/>
                </a:lnTo>
                <a:lnTo>
                  <a:pt x="1789479" y="311633"/>
                </a:lnTo>
                <a:lnTo>
                  <a:pt x="1819252" y="327764"/>
                </a:lnTo>
                <a:lnTo>
                  <a:pt x="1859097" y="333602"/>
                </a:lnTo>
                <a:lnTo>
                  <a:pt x="1884954" y="331327"/>
                </a:lnTo>
                <a:lnTo>
                  <a:pt x="1906570" y="324590"/>
                </a:lnTo>
                <a:lnTo>
                  <a:pt x="1923768" y="313525"/>
                </a:lnTo>
                <a:lnTo>
                  <a:pt x="1936373" y="298263"/>
                </a:lnTo>
                <a:lnTo>
                  <a:pt x="2005166" y="298263"/>
                </a:lnTo>
                <a:lnTo>
                  <a:pt x="2005166" y="284127"/>
                </a:lnTo>
                <a:lnTo>
                  <a:pt x="1877474" y="284127"/>
                </a:lnTo>
                <a:lnTo>
                  <a:pt x="1860644" y="281999"/>
                </a:lnTo>
                <a:lnTo>
                  <a:pt x="1860216" y="281999"/>
                </a:lnTo>
                <a:lnTo>
                  <a:pt x="1847023" y="275704"/>
                </a:lnTo>
                <a:lnTo>
                  <a:pt x="1838844" y="266038"/>
                </a:lnTo>
                <a:lnTo>
                  <a:pt x="1836009" y="253500"/>
                </a:lnTo>
                <a:lnTo>
                  <a:pt x="1838240" y="241705"/>
                </a:lnTo>
                <a:lnTo>
                  <a:pt x="1845727" y="232296"/>
                </a:lnTo>
                <a:lnTo>
                  <a:pt x="1859664" y="226068"/>
                </a:lnTo>
                <a:lnTo>
                  <a:pt x="1881243" y="223815"/>
                </a:lnTo>
                <a:lnTo>
                  <a:pt x="2005166" y="223815"/>
                </a:lnTo>
                <a:lnTo>
                  <a:pt x="2005166" y="185177"/>
                </a:lnTo>
                <a:lnTo>
                  <a:pt x="1996965" y="135179"/>
                </a:lnTo>
                <a:lnTo>
                  <a:pt x="1994120" y="130990"/>
                </a:lnTo>
                <a:close/>
              </a:path>
              <a:path w="4023995" h="421639">
                <a:moveTo>
                  <a:pt x="2005166" y="298263"/>
                </a:moveTo>
                <a:lnTo>
                  <a:pt x="1936373" y="298263"/>
                </a:lnTo>
                <a:lnTo>
                  <a:pt x="1936373" y="329832"/>
                </a:lnTo>
                <a:lnTo>
                  <a:pt x="2005166" y="329832"/>
                </a:lnTo>
                <a:lnTo>
                  <a:pt x="2005166" y="298263"/>
                </a:lnTo>
                <a:close/>
              </a:path>
              <a:path w="4023995" h="421639">
                <a:moveTo>
                  <a:pt x="2005166" y="223815"/>
                </a:moveTo>
                <a:lnTo>
                  <a:pt x="1931661" y="223815"/>
                </a:lnTo>
                <a:lnTo>
                  <a:pt x="1931661" y="249730"/>
                </a:lnTo>
                <a:lnTo>
                  <a:pt x="1923061" y="264845"/>
                </a:lnTo>
                <a:lnTo>
                  <a:pt x="1910438" y="275704"/>
                </a:lnTo>
                <a:lnTo>
                  <a:pt x="1910290" y="275704"/>
                </a:lnTo>
                <a:lnTo>
                  <a:pt x="1895085" y="281999"/>
                </a:lnTo>
                <a:lnTo>
                  <a:pt x="1877474" y="284127"/>
                </a:lnTo>
                <a:lnTo>
                  <a:pt x="2005166" y="284127"/>
                </a:lnTo>
                <a:lnTo>
                  <a:pt x="2005166" y="223815"/>
                </a:lnTo>
                <a:close/>
              </a:path>
              <a:path w="4023995" h="421639">
                <a:moveTo>
                  <a:pt x="1883128" y="72563"/>
                </a:moveTo>
                <a:lnTo>
                  <a:pt x="1852862" y="74565"/>
                </a:lnTo>
                <a:lnTo>
                  <a:pt x="1823699" y="80455"/>
                </a:lnTo>
                <a:lnTo>
                  <a:pt x="1796922" y="90056"/>
                </a:lnTo>
                <a:lnTo>
                  <a:pt x="1773812" y="103190"/>
                </a:lnTo>
                <a:lnTo>
                  <a:pt x="1800199" y="154550"/>
                </a:lnTo>
                <a:lnTo>
                  <a:pt x="1815586" y="144706"/>
                </a:lnTo>
                <a:lnTo>
                  <a:pt x="1833535" y="137292"/>
                </a:lnTo>
                <a:lnTo>
                  <a:pt x="1853075" y="132617"/>
                </a:lnTo>
                <a:lnTo>
                  <a:pt x="1873233" y="130990"/>
                </a:lnTo>
                <a:lnTo>
                  <a:pt x="1994120" y="130990"/>
                </a:lnTo>
                <a:lnTo>
                  <a:pt x="1973125" y="100068"/>
                </a:lnTo>
                <a:lnTo>
                  <a:pt x="1934797" y="79358"/>
                </a:lnTo>
                <a:lnTo>
                  <a:pt x="1883128" y="72563"/>
                </a:lnTo>
                <a:close/>
              </a:path>
              <a:path w="4023995" h="421639">
                <a:moveTo>
                  <a:pt x="2145824" y="76332"/>
                </a:moveTo>
                <a:lnTo>
                  <a:pt x="2069020" y="76332"/>
                </a:lnTo>
                <a:lnTo>
                  <a:pt x="2069020" y="329832"/>
                </a:lnTo>
                <a:lnTo>
                  <a:pt x="2135458" y="329832"/>
                </a:lnTo>
                <a:lnTo>
                  <a:pt x="2135458" y="177638"/>
                </a:lnTo>
                <a:lnTo>
                  <a:pt x="2201852" y="177638"/>
                </a:lnTo>
                <a:lnTo>
                  <a:pt x="2145824" y="76332"/>
                </a:lnTo>
                <a:close/>
              </a:path>
              <a:path w="4023995" h="421639">
                <a:moveTo>
                  <a:pt x="2382268" y="178109"/>
                </a:moveTo>
                <a:lnTo>
                  <a:pt x="2316395" y="178109"/>
                </a:lnTo>
                <a:lnTo>
                  <a:pt x="2316395" y="329832"/>
                </a:lnTo>
                <a:lnTo>
                  <a:pt x="2382832" y="329832"/>
                </a:lnTo>
                <a:lnTo>
                  <a:pt x="2382268" y="178109"/>
                </a:lnTo>
                <a:close/>
              </a:path>
              <a:path w="4023995" h="421639">
                <a:moveTo>
                  <a:pt x="2201852" y="177638"/>
                </a:moveTo>
                <a:lnTo>
                  <a:pt x="2135458" y="177638"/>
                </a:lnTo>
                <a:lnTo>
                  <a:pt x="2209434" y="305331"/>
                </a:lnTo>
                <a:lnTo>
                  <a:pt x="2240533" y="305331"/>
                </a:lnTo>
                <a:lnTo>
                  <a:pt x="2289703" y="222872"/>
                </a:lnTo>
                <a:lnTo>
                  <a:pt x="2226869" y="222872"/>
                </a:lnTo>
                <a:lnTo>
                  <a:pt x="2201852" y="177638"/>
                </a:lnTo>
                <a:close/>
              </a:path>
              <a:path w="4023995" h="421639">
                <a:moveTo>
                  <a:pt x="2381890" y="76332"/>
                </a:moveTo>
                <a:lnTo>
                  <a:pt x="2313096" y="76332"/>
                </a:lnTo>
                <a:lnTo>
                  <a:pt x="2226869" y="222872"/>
                </a:lnTo>
                <a:lnTo>
                  <a:pt x="2289703" y="222872"/>
                </a:lnTo>
                <a:lnTo>
                  <a:pt x="2316395" y="178109"/>
                </a:lnTo>
                <a:lnTo>
                  <a:pt x="2382268" y="178109"/>
                </a:lnTo>
                <a:lnTo>
                  <a:pt x="2381890" y="76332"/>
                </a:lnTo>
                <a:close/>
              </a:path>
              <a:path w="4023995" h="421639">
                <a:moveTo>
                  <a:pt x="2660190" y="76332"/>
                </a:moveTo>
                <a:lnTo>
                  <a:pt x="2586684" y="76332"/>
                </a:lnTo>
                <a:lnTo>
                  <a:pt x="2586684" y="329832"/>
                </a:lnTo>
                <a:lnTo>
                  <a:pt x="2660190" y="329832"/>
                </a:lnTo>
                <a:lnTo>
                  <a:pt x="2660190" y="233710"/>
                </a:lnTo>
                <a:lnTo>
                  <a:pt x="2783904" y="233710"/>
                </a:lnTo>
                <a:lnTo>
                  <a:pt x="2758198" y="197899"/>
                </a:lnTo>
                <a:lnTo>
                  <a:pt x="2775022" y="174811"/>
                </a:lnTo>
                <a:lnTo>
                  <a:pt x="2660190" y="174811"/>
                </a:lnTo>
                <a:lnTo>
                  <a:pt x="2660190" y="76332"/>
                </a:lnTo>
                <a:close/>
              </a:path>
              <a:path w="4023995" h="421639">
                <a:moveTo>
                  <a:pt x="2783904" y="233710"/>
                </a:moveTo>
                <a:lnTo>
                  <a:pt x="2698357" y="233710"/>
                </a:lnTo>
                <a:lnTo>
                  <a:pt x="2766208" y="329832"/>
                </a:lnTo>
                <a:lnTo>
                  <a:pt x="2852907" y="329832"/>
                </a:lnTo>
                <a:lnTo>
                  <a:pt x="2783904" y="233710"/>
                </a:lnTo>
                <a:close/>
              </a:path>
              <a:path w="4023995" h="421639">
                <a:moveTo>
                  <a:pt x="2846781" y="76332"/>
                </a:moveTo>
                <a:lnTo>
                  <a:pt x="2768564" y="76332"/>
                </a:lnTo>
                <a:lnTo>
                  <a:pt x="2699770" y="174811"/>
                </a:lnTo>
                <a:lnTo>
                  <a:pt x="2775022" y="174811"/>
                </a:lnTo>
                <a:lnTo>
                  <a:pt x="2846781" y="76332"/>
                </a:lnTo>
                <a:close/>
              </a:path>
              <a:path w="4023995" h="421639">
                <a:moveTo>
                  <a:pt x="3093870" y="130990"/>
                </a:moveTo>
                <a:lnTo>
                  <a:pt x="2972983" y="130990"/>
                </a:lnTo>
                <a:lnTo>
                  <a:pt x="2998810" y="134355"/>
                </a:lnTo>
                <a:lnTo>
                  <a:pt x="3017039" y="144125"/>
                </a:lnTo>
                <a:lnTo>
                  <a:pt x="3027847" y="159814"/>
                </a:lnTo>
                <a:lnTo>
                  <a:pt x="3031410" y="180936"/>
                </a:lnTo>
                <a:lnTo>
                  <a:pt x="2972983" y="180936"/>
                </a:lnTo>
                <a:lnTo>
                  <a:pt x="2923375" y="186495"/>
                </a:lnTo>
                <a:lnTo>
                  <a:pt x="2889582" y="202081"/>
                </a:lnTo>
                <a:lnTo>
                  <a:pt x="2870277" y="226068"/>
                </a:lnTo>
                <a:lnTo>
                  <a:pt x="2864138" y="256798"/>
                </a:lnTo>
                <a:lnTo>
                  <a:pt x="2870587" y="287285"/>
                </a:lnTo>
                <a:lnTo>
                  <a:pt x="2889229" y="311633"/>
                </a:lnTo>
                <a:lnTo>
                  <a:pt x="2919002" y="327764"/>
                </a:lnTo>
                <a:lnTo>
                  <a:pt x="2958847" y="333602"/>
                </a:lnTo>
                <a:lnTo>
                  <a:pt x="2984704" y="331327"/>
                </a:lnTo>
                <a:lnTo>
                  <a:pt x="3006320" y="324590"/>
                </a:lnTo>
                <a:lnTo>
                  <a:pt x="3023518" y="313525"/>
                </a:lnTo>
                <a:lnTo>
                  <a:pt x="3036122" y="298263"/>
                </a:lnTo>
                <a:lnTo>
                  <a:pt x="3104916" y="298263"/>
                </a:lnTo>
                <a:lnTo>
                  <a:pt x="3104916" y="284127"/>
                </a:lnTo>
                <a:lnTo>
                  <a:pt x="2977223" y="284127"/>
                </a:lnTo>
                <a:lnTo>
                  <a:pt x="2960394" y="281999"/>
                </a:lnTo>
                <a:lnTo>
                  <a:pt x="2959966" y="281999"/>
                </a:lnTo>
                <a:lnTo>
                  <a:pt x="2946773" y="275704"/>
                </a:lnTo>
                <a:lnTo>
                  <a:pt x="2938593" y="266038"/>
                </a:lnTo>
                <a:lnTo>
                  <a:pt x="2935759" y="253500"/>
                </a:lnTo>
                <a:lnTo>
                  <a:pt x="2937990" y="241705"/>
                </a:lnTo>
                <a:lnTo>
                  <a:pt x="2945477" y="232296"/>
                </a:lnTo>
                <a:lnTo>
                  <a:pt x="2959414" y="226068"/>
                </a:lnTo>
                <a:lnTo>
                  <a:pt x="2980993" y="223815"/>
                </a:lnTo>
                <a:lnTo>
                  <a:pt x="3104916" y="223815"/>
                </a:lnTo>
                <a:lnTo>
                  <a:pt x="3104916" y="185177"/>
                </a:lnTo>
                <a:lnTo>
                  <a:pt x="3096714" y="135179"/>
                </a:lnTo>
                <a:lnTo>
                  <a:pt x="3093870" y="130990"/>
                </a:lnTo>
                <a:close/>
              </a:path>
              <a:path w="4023995" h="421639">
                <a:moveTo>
                  <a:pt x="3104916" y="298263"/>
                </a:moveTo>
                <a:lnTo>
                  <a:pt x="3036122" y="298263"/>
                </a:lnTo>
                <a:lnTo>
                  <a:pt x="3036122" y="329832"/>
                </a:lnTo>
                <a:lnTo>
                  <a:pt x="3104916" y="329832"/>
                </a:lnTo>
                <a:lnTo>
                  <a:pt x="3104916" y="298263"/>
                </a:lnTo>
                <a:close/>
              </a:path>
              <a:path w="4023995" h="421639">
                <a:moveTo>
                  <a:pt x="3104916" y="223815"/>
                </a:moveTo>
                <a:lnTo>
                  <a:pt x="3031410" y="223815"/>
                </a:lnTo>
                <a:lnTo>
                  <a:pt x="3031410" y="249730"/>
                </a:lnTo>
                <a:lnTo>
                  <a:pt x="3022811" y="264845"/>
                </a:lnTo>
                <a:lnTo>
                  <a:pt x="3010188" y="275704"/>
                </a:lnTo>
                <a:lnTo>
                  <a:pt x="3010040" y="275704"/>
                </a:lnTo>
                <a:lnTo>
                  <a:pt x="2994834" y="281999"/>
                </a:lnTo>
                <a:lnTo>
                  <a:pt x="2977223" y="284127"/>
                </a:lnTo>
                <a:lnTo>
                  <a:pt x="3104916" y="284127"/>
                </a:lnTo>
                <a:lnTo>
                  <a:pt x="3104916" y="223815"/>
                </a:lnTo>
                <a:close/>
              </a:path>
              <a:path w="4023995" h="421639">
                <a:moveTo>
                  <a:pt x="2982878" y="72563"/>
                </a:moveTo>
                <a:lnTo>
                  <a:pt x="2952611" y="74565"/>
                </a:lnTo>
                <a:lnTo>
                  <a:pt x="2923449" y="80455"/>
                </a:lnTo>
                <a:lnTo>
                  <a:pt x="2896672" y="90056"/>
                </a:lnTo>
                <a:lnTo>
                  <a:pt x="2873562" y="103190"/>
                </a:lnTo>
                <a:lnTo>
                  <a:pt x="2899948" y="154550"/>
                </a:lnTo>
                <a:lnTo>
                  <a:pt x="2915336" y="144706"/>
                </a:lnTo>
                <a:lnTo>
                  <a:pt x="2933285" y="137292"/>
                </a:lnTo>
                <a:lnTo>
                  <a:pt x="2952825" y="132617"/>
                </a:lnTo>
                <a:lnTo>
                  <a:pt x="2972983" y="130990"/>
                </a:lnTo>
                <a:lnTo>
                  <a:pt x="3093870" y="130990"/>
                </a:lnTo>
                <a:lnTo>
                  <a:pt x="3072875" y="100068"/>
                </a:lnTo>
                <a:lnTo>
                  <a:pt x="3034547" y="79358"/>
                </a:lnTo>
                <a:lnTo>
                  <a:pt x="2982878" y="72563"/>
                </a:lnTo>
                <a:close/>
              </a:path>
              <a:path w="4023995" h="421639">
                <a:moveTo>
                  <a:pt x="3241804" y="76332"/>
                </a:moveTo>
                <a:lnTo>
                  <a:pt x="3168770" y="76332"/>
                </a:lnTo>
                <a:lnTo>
                  <a:pt x="3168770" y="329832"/>
                </a:lnTo>
                <a:lnTo>
                  <a:pt x="3241804" y="329832"/>
                </a:lnTo>
                <a:lnTo>
                  <a:pt x="3241804" y="235123"/>
                </a:lnTo>
                <a:lnTo>
                  <a:pt x="3425568" y="235123"/>
                </a:lnTo>
                <a:lnTo>
                  <a:pt x="3425568" y="175282"/>
                </a:lnTo>
                <a:lnTo>
                  <a:pt x="3241804" y="175282"/>
                </a:lnTo>
                <a:lnTo>
                  <a:pt x="3241804" y="76332"/>
                </a:lnTo>
                <a:close/>
              </a:path>
              <a:path w="4023995" h="421639">
                <a:moveTo>
                  <a:pt x="3425568" y="235123"/>
                </a:moveTo>
                <a:lnTo>
                  <a:pt x="3352062" y="235123"/>
                </a:lnTo>
                <a:lnTo>
                  <a:pt x="3352062" y="329832"/>
                </a:lnTo>
                <a:lnTo>
                  <a:pt x="3425568" y="329832"/>
                </a:lnTo>
                <a:lnTo>
                  <a:pt x="3425568" y="235123"/>
                </a:lnTo>
                <a:close/>
              </a:path>
              <a:path w="4023995" h="421639">
                <a:moveTo>
                  <a:pt x="3425568" y="76332"/>
                </a:moveTo>
                <a:lnTo>
                  <a:pt x="3352062" y="76332"/>
                </a:lnTo>
                <a:lnTo>
                  <a:pt x="3352062" y="175282"/>
                </a:lnTo>
                <a:lnTo>
                  <a:pt x="3425568" y="175282"/>
                </a:lnTo>
                <a:lnTo>
                  <a:pt x="3425568" y="76332"/>
                </a:lnTo>
                <a:close/>
              </a:path>
              <a:path w="4023995" h="421639">
                <a:moveTo>
                  <a:pt x="3705404" y="130990"/>
                </a:moveTo>
                <a:lnTo>
                  <a:pt x="3584517" y="130990"/>
                </a:lnTo>
                <a:lnTo>
                  <a:pt x="3610344" y="134355"/>
                </a:lnTo>
                <a:lnTo>
                  <a:pt x="3628574" y="144125"/>
                </a:lnTo>
                <a:lnTo>
                  <a:pt x="3639382" y="159814"/>
                </a:lnTo>
                <a:lnTo>
                  <a:pt x="3642945" y="180936"/>
                </a:lnTo>
                <a:lnTo>
                  <a:pt x="3584517" y="180936"/>
                </a:lnTo>
                <a:lnTo>
                  <a:pt x="3534910" y="186495"/>
                </a:lnTo>
                <a:lnTo>
                  <a:pt x="3501117" y="202081"/>
                </a:lnTo>
                <a:lnTo>
                  <a:pt x="3481811" y="226068"/>
                </a:lnTo>
                <a:lnTo>
                  <a:pt x="3475672" y="256798"/>
                </a:lnTo>
                <a:lnTo>
                  <a:pt x="3482122" y="287285"/>
                </a:lnTo>
                <a:lnTo>
                  <a:pt x="3500763" y="311633"/>
                </a:lnTo>
                <a:lnTo>
                  <a:pt x="3530537" y="327764"/>
                </a:lnTo>
                <a:lnTo>
                  <a:pt x="3570381" y="333602"/>
                </a:lnTo>
                <a:lnTo>
                  <a:pt x="3596238" y="331327"/>
                </a:lnTo>
                <a:lnTo>
                  <a:pt x="3617854" y="324590"/>
                </a:lnTo>
                <a:lnTo>
                  <a:pt x="3635052" y="313525"/>
                </a:lnTo>
                <a:lnTo>
                  <a:pt x="3647657" y="298263"/>
                </a:lnTo>
                <a:lnTo>
                  <a:pt x="3716450" y="298263"/>
                </a:lnTo>
                <a:lnTo>
                  <a:pt x="3716450" y="284127"/>
                </a:lnTo>
                <a:lnTo>
                  <a:pt x="3588758" y="284127"/>
                </a:lnTo>
                <a:lnTo>
                  <a:pt x="3571928" y="281999"/>
                </a:lnTo>
                <a:lnTo>
                  <a:pt x="3571500" y="281999"/>
                </a:lnTo>
                <a:lnTo>
                  <a:pt x="3558307" y="275704"/>
                </a:lnTo>
                <a:lnTo>
                  <a:pt x="3550128" y="266038"/>
                </a:lnTo>
                <a:lnTo>
                  <a:pt x="3547293" y="253500"/>
                </a:lnTo>
                <a:lnTo>
                  <a:pt x="3549524" y="241705"/>
                </a:lnTo>
                <a:lnTo>
                  <a:pt x="3557012" y="232296"/>
                </a:lnTo>
                <a:lnTo>
                  <a:pt x="3570949" y="226068"/>
                </a:lnTo>
                <a:lnTo>
                  <a:pt x="3592528" y="223815"/>
                </a:lnTo>
                <a:lnTo>
                  <a:pt x="3716450" y="223815"/>
                </a:lnTo>
                <a:lnTo>
                  <a:pt x="3716450" y="185177"/>
                </a:lnTo>
                <a:lnTo>
                  <a:pt x="3708249" y="135179"/>
                </a:lnTo>
                <a:lnTo>
                  <a:pt x="3705404" y="130990"/>
                </a:lnTo>
                <a:close/>
              </a:path>
              <a:path w="4023995" h="421639">
                <a:moveTo>
                  <a:pt x="3716450" y="298263"/>
                </a:moveTo>
                <a:lnTo>
                  <a:pt x="3647657" y="298263"/>
                </a:lnTo>
                <a:lnTo>
                  <a:pt x="3647657" y="329832"/>
                </a:lnTo>
                <a:lnTo>
                  <a:pt x="3716450" y="329832"/>
                </a:lnTo>
                <a:lnTo>
                  <a:pt x="3716450" y="298263"/>
                </a:lnTo>
                <a:close/>
              </a:path>
              <a:path w="4023995" h="421639">
                <a:moveTo>
                  <a:pt x="3716450" y="223815"/>
                </a:moveTo>
                <a:lnTo>
                  <a:pt x="3642945" y="223815"/>
                </a:lnTo>
                <a:lnTo>
                  <a:pt x="3642945" y="249730"/>
                </a:lnTo>
                <a:lnTo>
                  <a:pt x="3634346" y="264845"/>
                </a:lnTo>
                <a:lnTo>
                  <a:pt x="3621722" y="275704"/>
                </a:lnTo>
                <a:lnTo>
                  <a:pt x="3621575" y="275704"/>
                </a:lnTo>
                <a:lnTo>
                  <a:pt x="3606369" y="281999"/>
                </a:lnTo>
                <a:lnTo>
                  <a:pt x="3588758" y="284127"/>
                </a:lnTo>
                <a:lnTo>
                  <a:pt x="3716450" y="284127"/>
                </a:lnTo>
                <a:lnTo>
                  <a:pt x="3716450" y="223815"/>
                </a:lnTo>
                <a:close/>
              </a:path>
              <a:path w="4023995" h="421639">
                <a:moveTo>
                  <a:pt x="3594412" y="72563"/>
                </a:moveTo>
                <a:lnTo>
                  <a:pt x="3564146" y="74565"/>
                </a:lnTo>
                <a:lnTo>
                  <a:pt x="3534983" y="80455"/>
                </a:lnTo>
                <a:lnTo>
                  <a:pt x="3508207" y="90056"/>
                </a:lnTo>
                <a:lnTo>
                  <a:pt x="3485096" y="103190"/>
                </a:lnTo>
                <a:lnTo>
                  <a:pt x="3511483" y="154550"/>
                </a:lnTo>
                <a:lnTo>
                  <a:pt x="3526870" y="144706"/>
                </a:lnTo>
                <a:lnTo>
                  <a:pt x="3544819" y="137292"/>
                </a:lnTo>
                <a:lnTo>
                  <a:pt x="3564359" y="132617"/>
                </a:lnTo>
                <a:lnTo>
                  <a:pt x="3584517" y="130990"/>
                </a:lnTo>
                <a:lnTo>
                  <a:pt x="3705404" y="130990"/>
                </a:lnTo>
                <a:lnTo>
                  <a:pt x="3684410" y="100068"/>
                </a:lnTo>
                <a:lnTo>
                  <a:pt x="3646081" y="79358"/>
                </a:lnTo>
                <a:lnTo>
                  <a:pt x="3594412" y="72563"/>
                </a:lnTo>
                <a:close/>
              </a:path>
              <a:path w="4023995" h="421639">
                <a:moveTo>
                  <a:pt x="4023438" y="76332"/>
                </a:moveTo>
                <a:lnTo>
                  <a:pt x="3806691" y="76332"/>
                </a:lnTo>
                <a:lnTo>
                  <a:pt x="3802921" y="178109"/>
                </a:lnTo>
                <a:lnTo>
                  <a:pt x="3800573" y="212742"/>
                </a:lnTo>
                <a:lnTo>
                  <a:pt x="3795088" y="242073"/>
                </a:lnTo>
                <a:lnTo>
                  <a:pt x="3783507" y="262393"/>
                </a:lnTo>
                <a:lnTo>
                  <a:pt x="3762870" y="269991"/>
                </a:lnTo>
                <a:lnTo>
                  <a:pt x="3751974" y="269991"/>
                </a:lnTo>
                <a:lnTo>
                  <a:pt x="3748263" y="329361"/>
                </a:lnTo>
                <a:lnTo>
                  <a:pt x="3758799" y="331835"/>
                </a:lnTo>
                <a:lnTo>
                  <a:pt x="3768583" y="333602"/>
                </a:lnTo>
                <a:lnTo>
                  <a:pt x="3777749" y="334662"/>
                </a:lnTo>
                <a:lnTo>
                  <a:pt x="3786429" y="335015"/>
                </a:lnTo>
                <a:lnTo>
                  <a:pt x="3825001" y="323736"/>
                </a:lnTo>
                <a:lnTo>
                  <a:pt x="3849039" y="292137"/>
                </a:lnTo>
                <a:lnTo>
                  <a:pt x="3854965" y="269991"/>
                </a:lnTo>
                <a:lnTo>
                  <a:pt x="3759572" y="269991"/>
                </a:lnTo>
                <a:lnTo>
                  <a:pt x="3752033" y="269049"/>
                </a:lnTo>
                <a:lnTo>
                  <a:pt x="3855217" y="269049"/>
                </a:lnTo>
                <a:lnTo>
                  <a:pt x="3862033" y="243575"/>
                </a:lnTo>
                <a:lnTo>
                  <a:pt x="3867474" y="181408"/>
                </a:lnTo>
                <a:lnTo>
                  <a:pt x="3869830" y="136645"/>
                </a:lnTo>
                <a:lnTo>
                  <a:pt x="4023438" y="136645"/>
                </a:lnTo>
                <a:lnTo>
                  <a:pt x="4023438" y="76332"/>
                </a:lnTo>
                <a:close/>
              </a:path>
              <a:path w="4023995" h="421639">
                <a:moveTo>
                  <a:pt x="4023438" y="136645"/>
                </a:moveTo>
                <a:lnTo>
                  <a:pt x="3949933" y="136645"/>
                </a:lnTo>
                <a:lnTo>
                  <a:pt x="3949933" y="329832"/>
                </a:lnTo>
                <a:lnTo>
                  <a:pt x="4023438" y="329832"/>
                </a:lnTo>
                <a:lnTo>
                  <a:pt x="4023438" y="136645"/>
                </a:lnTo>
                <a:close/>
              </a:path>
            </a:pathLst>
          </a:custGeom>
          <a:solidFill>
            <a:srgbClr val="310D6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10" name="object 110" descr="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8462197" y="5844475"/>
            <a:ext cx="3078409" cy="3078409"/>
          </a:xfrm>
          <a:prstGeom prst="rect">
            <a:avLst/>
          </a:prstGeom>
        </p:spPr>
      </p:pic>
      <p:pic>
        <p:nvPicPr>
          <p:cNvPr id="111" name="object 111" descr="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13482891" y="5807733"/>
            <a:ext cx="3086108" cy="30861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865530" y="1440970"/>
            <a:ext cx="5162550" cy="538480"/>
          </a:xfrm>
          <a:custGeom>
            <a:avLst/>
            <a:gdLst/>
            <a:ahLst/>
            <a:cxnLst/>
            <a:rect l="l" t="t" r="r" b="b"/>
            <a:pathLst>
              <a:path w="5162550" h="538480">
                <a:moveTo>
                  <a:pt x="83702" y="105270"/>
                </a:moveTo>
                <a:lnTo>
                  <a:pt x="0" y="105270"/>
                </a:lnTo>
                <a:lnTo>
                  <a:pt x="0" y="464730"/>
                </a:lnTo>
                <a:lnTo>
                  <a:pt x="93459" y="464730"/>
                </a:lnTo>
                <a:lnTo>
                  <a:pt x="93459" y="278324"/>
                </a:lnTo>
                <a:lnTo>
                  <a:pt x="189077" y="278324"/>
                </a:lnTo>
                <a:lnTo>
                  <a:pt x="83702" y="105270"/>
                </a:lnTo>
                <a:close/>
              </a:path>
              <a:path w="5162550" h="538480">
                <a:moveTo>
                  <a:pt x="417456" y="274216"/>
                </a:moveTo>
                <a:lnTo>
                  <a:pt x="323514" y="274216"/>
                </a:lnTo>
                <a:lnTo>
                  <a:pt x="323932" y="429298"/>
                </a:lnTo>
                <a:lnTo>
                  <a:pt x="324027" y="464730"/>
                </a:lnTo>
                <a:lnTo>
                  <a:pt x="418000" y="464730"/>
                </a:lnTo>
                <a:lnTo>
                  <a:pt x="417566" y="312730"/>
                </a:lnTo>
                <a:lnTo>
                  <a:pt x="417456" y="274216"/>
                </a:lnTo>
                <a:close/>
              </a:path>
              <a:path w="5162550" h="538480">
                <a:moveTo>
                  <a:pt x="189077" y="278324"/>
                </a:moveTo>
                <a:lnTo>
                  <a:pt x="93459" y="278324"/>
                </a:lnTo>
                <a:lnTo>
                  <a:pt x="185892" y="429298"/>
                </a:lnTo>
                <a:lnTo>
                  <a:pt x="231081" y="429298"/>
                </a:lnTo>
                <a:lnTo>
                  <a:pt x="300559" y="312730"/>
                </a:lnTo>
                <a:lnTo>
                  <a:pt x="210027" y="312730"/>
                </a:lnTo>
                <a:lnTo>
                  <a:pt x="189077" y="278324"/>
                </a:lnTo>
                <a:close/>
              </a:path>
              <a:path w="5162550" h="538480">
                <a:moveTo>
                  <a:pt x="416973" y="105270"/>
                </a:moveTo>
                <a:lnTo>
                  <a:pt x="333270" y="105270"/>
                </a:lnTo>
                <a:lnTo>
                  <a:pt x="210027" y="312730"/>
                </a:lnTo>
                <a:lnTo>
                  <a:pt x="300559" y="312730"/>
                </a:lnTo>
                <a:lnTo>
                  <a:pt x="323514" y="274216"/>
                </a:lnTo>
                <a:lnTo>
                  <a:pt x="417456" y="274216"/>
                </a:lnTo>
                <a:lnTo>
                  <a:pt x="416973" y="105270"/>
                </a:lnTo>
                <a:close/>
              </a:path>
              <a:path w="5162550" h="538480">
                <a:moveTo>
                  <a:pt x="594593" y="105270"/>
                </a:moveTo>
                <a:lnTo>
                  <a:pt x="494458" y="105270"/>
                </a:lnTo>
                <a:lnTo>
                  <a:pt x="494458" y="464730"/>
                </a:lnTo>
                <a:lnTo>
                  <a:pt x="590485" y="464730"/>
                </a:lnTo>
                <a:lnTo>
                  <a:pt x="694731" y="316324"/>
                </a:lnTo>
                <a:lnTo>
                  <a:pt x="594593" y="316324"/>
                </a:lnTo>
                <a:lnTo>
                  <a:pt x="594593" y="105270"/>
                </a:lnTo>
                <a:close/>
              </a:path>
              <a:path w="5162550" h="538480">
                <a:moveTo>
                  <a:pt x="838512" y="254189"/>
                </a:moveTo>
                <a:lnTo>
                  <a:pt x="738377" y="254189"/>
                </a:lnTo>
                <a:lnTo>
                  <a:pt x="738377" y="464730"/>
                </a:lnTo>
                <a:lnTo>
                  <a:pt x="838512" y="464730"/>
                </a:lnTo>
                <a:lnTo>
                  <a:pt x="838512" y="254189"/>
                </a:lnTo>
                <a:close/>
              </a:path>
              <a:path w="5162550" h="538480">
                <a:moveTo>
                  <a:pt x="838512" y="105270"/>
                </a:moveTo>
                <a:lnTo>
                  <a:pt x="742999" y="105270"/>
                </a:lnTo>
                <a:lnTo>
                  <a:pt x="594593" y="316324"/>
                </a:lnTo>
                <a:lnTo>
                  <a:pt x="694731" y="316324"/>
                </a:lnTo>
                <a:lnTo>
                  <a:pt x="738377" y="254189"/>
                </a:lnTo>
                <a:lnTo>
                  <a:pt x="838512" y="254189"/>
                </a:lnTo>
                <a:lnTo>
                  <a:pt x="838512" y="105270"/>
                </a:lnTo>
                <a:close/>
              </a:path>
              <a:path w="5162550" h="538480">
                <a:moveTo>
                  <a:pt x="1005052" y="104756"/>
                </a:moveTo>
                <a:lnTo>
                  <a:pt x="888484" y="104756"/>
                </a:lnTo>
                <a:lnTo>
                  <a:pt x="1008133" y="281405"/>
                </a:lnTo>
                <a:lnTo>
                  <a:pt x="880268" y="464730"/>
                </a:lnTo>
                <a:lnTo>
                  <a:pt x="997349" y="464730"/>
                </a:lnTo>
                <a:lnTo>
                  <a:pt x="1069241" y="358433"/>
                </a:lnTo>
                <a:lnTo>
                  <a:pt x="1188688" y="358433"/>
                </a:lnTo>
                <a:lnTo>
                  <a:pt x="1132917" y="276784"/>
                </a:lnTo>
                <a:lnTo>
                  <a:pt x="1184038" y="202324"/>
                </a:lnTo>
                <a:lnTo>
                  <a:pt x="1069241" y="202324"/>
                </a:lnTo>
                <a:lnTo>
                  <a:pt x="1005052" y="104756"/>
                </a:lnTo>
                <a:close/>
              </a:path>
              <a:path w="5162550" h="538480">
                <a:moveTo>
                  <a:pt x="1188688" y="358433"/>
                </a:moveTo>
                <a:lnTo>
                  <a:pt x="1069241" y="358433"/>
                </a:lnTo>
                <a:lnTo>
                  <a:pt x="1141646" y="464730"/>
                </a:lnTo>
                <a:lnTo>
                  <a:pt x="1247840" y="464730"/>
                </a:lnTo>
                <a:lnTo>
                  <a:pt x="1253122" y="452764"/>
                </a:lnTo>
                <a:lnTo>
                  <a:pt x="1188688" y="358433"/>
                </a:lnTo>
                <a:close/>
              </a:path>
              <a:path w="5162550" h="538480">
                <a:moveTo>
                  <a:pt x="1253122" y="452764"/>
                </a:moveTo>
                <a:lnTo>
                  <a:pt x="1247840" y="464730"/>
                </a:lnTo>
                <a:lnTo>
                  <a:pt x="1261295" y="464730"/>
                </a:lnTo>
                <a:lnTo>
                  <a:pt x="1253122" y="452764"/>
                </a:lnTo>
                <a:close/>
              </a:path>
              <a:path w="5162550" h="538480">
                <a:moveTo>
                  <a:pt x="1506651" y="105270"/>
                </a:moveTo>
                <a:lnTo>
                  <a:pt x="1406516" y="105270"/>
                </a:lnTo>
                <a:lnTo>
                  <a:pt x="1253122" y="452764"/>
                </a:lnTo>
                <a:lnTo>
                  <a:pt x="1261295" y="464730"/>
                </a:lnTo>
                <a:lnTo>
                  <a:pt x="1351569" y="464730"/>
                </a:lnTo>
                <a:lnTo>
                  <a:pt x="1379813" y="394892"/>
                </a:lnTo>
                <a:lnTo>
                  <a:pt x="1634912" y="394892"/>
                </a:lnTo>
                <a:lnTo>
                  <a:pt x="1601710" y="319919"/>
                </a:lnTo>
                <a:lnTo>
                  <a:pt x="1409597" y="319919"/>
                </a:lnTo>
                <a:lnTo>
                  <a:pt x="1455813" y="204892"/>
                </a:lnTo>
                <a:lnTo>
                  <a:pt x="1550769" y="204892"/>
                </a:lnTo>
                <a:lnTo>
                  <a:pt x="1506651" y="105270"/>
                </a:lnTo>
                <a:close/>
              </a:path>
              <a:path w="5162550" h="538480">
                <a:moveTo>
                  <a:pt x="1634912" y="394892"/>
                </a:moveTo>
                <a:lnTo>
                  <a:pt x="1531813" y="394892"/>
                </a:lnTo>
                <a:lnTo>
                  <a:pt x="1560056" y="464730"/>
                </a:lnTo>
                <a:lnTo>
                  <a:pt x="1665840" y="464730"/>
                </a:lnTo>
                <a:lnTo>
                  <a:pt x="1634912" y="394892"/>
                </a:lnTo>
                <a:close/>
              </a:path>
              <a:path w="5162550" h="538480">
                <a:moveTo>
                  <a:pt x="1550769" y="204892"/>
                </a:moveTo>
                <a:lnTo>
                  <a:pt x="1455813" y="204892"/>
                </a:lnTo>
                <a:lnTo>
                  <a:pt x="1502029" y="319919"/>
                </a:lnTo>
                <a:lnTo>
                  <a:pt x="1601710" y="319919"/>
                </a:lnTo>
                <a:lnTo>
                  <a:pt x="1550769" y="204892"/>
                </a:lnTo>
                <a:close/>
              </a:path>
              <a:path w="5162550" h="538480">
                <a:moveTo>
                  <a:pt x="1251025" y="104756"/>
                </a:moveTo>
                <a:lnTo>
                  <a:pt x="1132917" y="104756"/>
                </a:lnTo>
                <a:lnTo>
                  <a:pt x="1069241" y="202324"/>
                </a:lnTo>
                <a:lnTo>
                  <a:pt x="1184038" y="202324"/>
                </a:lnTo>
                <a:lnTo>
                  <a:pt x="1251025" y="104756"/>
                </a:lnTo>
                <a:close/>
              </a:path>
              <a:path w="5162550" h="538480">
                <a:moveTo>
                  <a:pt x="1807169" y="105270"/>
                </a:moveTo>
                <a:lnTo>
                  <a:pt x="1707034" y="105270"/>
                </a:lnTo>
                <a:lnTo>
                  <a:pt x="1707034" y="464730"/>
                </a:lnTo>
                <a:lnTo>
                  <a:pt x="1803061" y="464730"/>
                </a:lnTo>
                <a:lnTo>
                  <a:pt x="1907307" y="316324"/>
                </a:lnTo>
                <a:lnTo>
                  <a:pt x="1807169" y="316324"/>
                </a:lnTo>
                <a:lnTo>
                  <a:pt x="1807169" y="105270"/>
                </a:lnTo>
                <a:close/>
              </a:path>
              <a:path w="5162550" h="538480">
                <a:moveTo>
                  <a:pt x="2051088" y="254189"/>
                </a:moveTo>
                <a:lnTo>
                  <a:pt x="1950953" y="254189"/>
                </a:lnTo>
                <a:lnTo>
                  <a:pt x="1950953" y="464730"/>
                </a:lnTo>
                <a:lnTo>
                  <a:pt x="2051088" y="464730"/>
                </a:lnTo>
                <a:lnTo>
                  <a:pt x="2051088" y="254189"/>
                </a:lnTo>
                <a:close/>
              </a:path>
              <a:path w="5162550" h="538480">
                <a:moveTo>
                  <a:pt x="2051088" y="105270"/>
                </a:moveTo>
                <a:lnTo>
                  <a:pt x="1955575" y="105270"/>
                </a:lnTo>
                <a:lnTo>
                  <a:pt x="1807169" y="316324"/>
                </a:lnTo>
                <a:lnTo>
                  <a:pt x="1907307" y="316324"/>
                </a:lnTo>
                <a:lnTo>
                  <a:pt x="1950953" y="254189"/>
                </a:lnTo>
                <a:lnTo>
                  <a:pt x="2051088" y="254189"/>
                </a:lnTo>
                <a:lnTo>
                  <a:pt x="2051088" y="105270"/>
                </a:lnTo>
                <a:close/>
              </a:path>
              <a:path w="5162550" h="538480">
                <a:moveTo>
                  <a:pt x="1841574" y="0"/>
                </a:moveTo>
                <a:lnTo>
                  <a:pt x="1773277" y="0"/>
                </a:lnTo>
                <a:lnTo>
                  <a:pt x="1774850" y="19513"/>
                </a:lnTo>
                <a:lnTo>
                  <a:pt x="1798439" y="62648"/>
                </a:lnTo>
                <a:lnTo>
                  <a:pt x="1853129" y="82386"/>
                </a:lnTo>
                <a:lnTo>
                  <a:pt x="1878548" y="83702"/>
                </a:lnTo>
                <a:lnTo>
                  <a:pt x="1904191" y="82386"/>
                </a:lnTo>
                <a:lnTo>
                  <a:pt x="1944502" y="71859"/>
                </a:lnTo>
                <a:lnTo>
                  <a:pt x="1978426" y="36459"/>
                </a:lnTo>
                <a:lnTo>
                  <a:pt x="1978718" y="35432"/>
                </a:lnTo>
                <a:lnTo>
                  <a:pt x="1878548" y="35432"/>
                </a:lnTo>
                <a:lnTo>
                  <a:pt x="1869689" y="34886"/>
                </a:lnTo>
                <a:lnTo>
                  <a:pt x="1842345" y="8408"/>
                </a:lnTo>
                <a:lnTo>
                  <a:pt x="1841574" y="0"/>
                </a:lnTo>
                <a:close/>
              </a:path>
              <a:path w="5162550" h="538480">
                <a:moveTo>
                  <a:pt x="1984845" y="0"/>
                </a:moveTo>
                <a:lnTo>
                  <a:pt x="1916548" y="0"/>
                </a:lnTo>
                <a:lnTo>
                  <a:pt x="1915745" y="8408"/>
                </a:lnTo>
                <a:lnTo>
                  <a:pt x="1913852" y="15662"/>
                </a:lnTo>
                <a:lnTo>
                  <a:pt x="1878548" y="35432"/>
                </a:lnTo>
                <a:lnTo>
                  <a:pt x="1978718" y="35432"/>
                </a:lnTo>
                <a:lnTo>
                  <a:pt x="1983240" y="19513"/>
                </a:lnTo>
                <a:lnTo>
                  <a:pt x="1984845" y="0"/>
                </a:lnTo>
                <a:close/>
              </a:path>
              <a:path w="5162550" h="538480">
                <a:moveTo>
                  <a:pt x="2101598" y="381541"/>
                </a:moveTo>
                <a:lnTo>
                  <a:pt x="2095975" y="464345"/>
                </a:lnTo>
                <a:lnTo>
                  <a:pt x="2095949" y="464730"/>
                </a:lnTo>
                <a:lnTo>
                  <a:pt x="2108466" y="467426"/>
                </a:lnTo>
                <a:lnTo>
                  <a:pt x="2120341" y="469352"/>
                </a:lnTo>
                <a:lnTo>
                  <a:pt x="2131574" y="470507"/>
                </a:lnTo>
                <a:lnTo>
                  <a:pt x="2142165" y="470892"/>
                </a:lnTo>
                <a:lnTo>
                  <a:pt x="2161769" y="469352"/>
                </a:lnTo>
                <a:lnTo>
                  <a:pt x="2162635" y="469352"/>
                </a:lnTo>
                <a:lnTo>
                  <a:pt x="2210463" y="444703"/>
                </a:lnTo>
                <a:lnTo>
                  <a:pt x="2231003" y="412608"/>
                </a:lnTo>
                <a:lnTo>
                  <a:pt x="2240970" y="383081"/>
                </a:lnTo>
                <a:lnTo>
                  <a:pt x="2110670" y="383081"/>
                </a:lnTo>
                <a:lnTo>
                  <a:pt x="2106048" y="382568"/>
                </a:lnTo>
                <a:lnTo>
                  <a:pt x="2101598" y="381541"/>
                </a:lnTo>
                <a:close/>
              </a:path>
              <a:path w="5162550" h="538480">
                <a:moveTo>
                  <a:pt x="2462598" y="185892"/>
                </a:moveTo>
                <a:lnTo>
                  <a:pt x="2362463" y="185892"/>
                </a:lnTo>
                <a:lnTo>
                  <a:pt x="2362463" y="464730"/>
                </a:lnTo>
                <a:lnTo>
                  <a:pt x="2462598" y="464730"/>
                </a:lnTo>
                <a:lnTo>
                  <a:pt x="2462598" y="185892"/>
                </a:lnTo>
                <a:close/>
              </a:path>
              <a:path w="5162550" h="538480">
                <a:moveTo>
                  <a:pt x="2462598" y="105270"/>
                </a:moveTo>
                <a:lnTo>
                  <a:pt x="2172976" y="105270"/>
                </a:lnTo>
                <a:lnTo>
                  <a:pt x="2167841" y="248540"/>
                </a:lnTo>
                <a:lnTo>
                  <a:pt x="2166878" y="270333"/>
                </a:lnTo>
                <a:lnTo>
                  <a:pt x="2161679" y="323000"/>
                </a:lnTo>
                <a:lnTo>
                  <a:pt x="2146273" y="367162"/>
                </a:lnTo>
                <a:lnTo>
                  <a:pt x="2115462" y="383081"/>
                </a:lnTo>
                <a:lnTo>
                  <a:pt x="2240970" y="383081"/>
                </a:lnTo>
                <a:lnTo>
                  <a:pt x="2249008" y="343797"/>
                </a:lnTo>
                <a:lnTo>
                  <a:pt x="2255427" y="281149"/>
                </a:lnTo>
                <a:lnTo>
                  <a:pt x="2259246" y="185892"/>
                </a:lnTo>
                <a:lnTo>
                  <a:pt x="2462598" y="185892"/>
                </a:lnTo>
                <a:lnTo>
                  <a:pt x="2462598" y="105270"/>
                </a:lnTo>
                <a:close/>
              </a:path>
              <a:path w="5162550" h="538480">
                <a:moveTo>
                  <a:pt x="2716138" y="98081"/>
                </a:moveTo>
                <a:lnTo>
                  <a:pt x="2661962" y="104115"/>
                </a:lnTo>
                <a:lnTo>
                  <a:pt x="2613435" y="122216"/>
                </a:lnTo>
                <a:lnTo>
                  <a:pt x="2572996" y="150973"/>
                </a:lnTo>
                <a:lnTo>
                  <a:pt x="2542057" y="188973"/>
                </a:lnTo>
                <a:lnTo>
                  <a:pt x="2522800" y="234290"/>
                </a:lnTo>
                <a:lnTo>
                  <a:pt x="2516381" y="285000"/>
                </a:lnTo>
                <a:lnTo>
                  <a:pt x="2517986" y="311029"/>
                </a:lnTo>
                <a:lnTo>
                  <a:pt x="2530823" y="359042"/>
                </a:lnTo>
                <a:lnTo>
                  <a:pt x="2556339" y="401183"/>
                </a:lnTo>
                <a:lnTo>
                  <a:pt x="2592028" y="434561"/>
                </a:lnTo>
                <a:lnTo>
                  <a:pt x="2636992" y="458343"/>
                </a:lnTo>
                <a:lnTo>
                  <a:pt x="2688344" y="470411"/>
                </a:lnTo>
                <a:lnTo>
                  <a:pt x="2716138" y="471919"/>
                </a:lnTo>
                <a:lnTo>
                  <a:pt x="2743900" y="470411"/>
                </a:lnTo>
                <a:lnTo>
                  <a:pt x="2794995" y="458343"/>
                </a:lnTo>
                <a:lnTo>
                  <a:pt x="2839927" y="434561"/>
                </a:lnTo>
                <a:lnTo>
                  <a:pt x="2875616" y="401183"/>
                </a:lnTo>
                <a:lnTo>
                  <a:pt x="2885039" y="387703"/>
                </a:lnTo>
                <a:lnTo>
                  <a:pt x="2716138" y="387703"/>
                </a:lnTo>
                <a:lnTo>
                  <a:pt x="2702851" y="386901"/>
                </a:lnTo>
                <a:lnTo>
                  <a:pt x="2656378" y="367804"/>
                </a:lnTo>
                <a:lnTo>
                  <a:pt x="2626305" y="326691"/>
                </a:lnTo>
                <a:lnTo>
                  <a:pt x="2619084" y="285000"/>
                </a:lnTo>
                <a:lnTo>
                  <a:pt x="2619886" y="270301"/>
                </a:lnTo>
                <a:lnTo>
                  <a:pt x="2631921" y="231595"/>
                </a:lnTo>
                <a:lnTo>
                  <a:pt x="2656378" y="202228"/>
                </a:lnTo>
                <a:lnTo>
                  <a:pt x="2702851" y="183099"/>
                </a:lnTo>
                <a:lnTo>
                  <a:pt x="2716138" y="182297"/>
                </a:lnTo>
                <a:lnTo>
                  <a:pt x="2885039" y="182297"/>
                </a:lnTo>
                <a:lnTo>
                  <a:pt x="2875616" y="168817"/>
                </a:lnTo>
                <a:lnTo>
                  <a:pt x="2839927" y="135439"/>
                </a:lnTo>
                <a:lnTo>
                  <a:pt x="2794995" y="111657"/>
                </a:lnTo>
                <a:lnTo>
                  <a:pt x="2743900" y="99589"/>
                </a:lnTo>
                <a:lnTo>
                  <a:pt x="2716138" y="98081"/>
                </a:lnTo>
                <a:close/>
              </a:path>
              <a:path w="5162550" h="538480">
                <a:moveTo>
                  <a:pt x="2885039" y="182297"/>
                </a:moveTo>
                <a:lnTo>
                  <a:pt x="2716138" y="182297"/>
                </a:lnTo>
                <a:lnTo>
                  <a:pt x="2729425" y="183099"/>
                </a:lnTo>
                <a:lnTo>
                  <a:pt x="2742070" y="185507"/>
                </a:lnTo>
                <a:lnTo>
                  <a:pt x="2785206" y="210669"/>
                </a:lnTo>
                <a:lnTo>
                  <a:pt x="2805971" y="243598"/>
                </a:lnTo>
                <a:lnTo>
                  <a:pt x="2813192" y="285000"/>
                </a:lnTo>
                <a:lnTo>
                  <a:pt x="2812390" y="299731"/>
                </a:lnTo>
                <a:lnTo>
                  <a:pt x="2800354" y="338919"/>
                </a:lnTo>
                <a:lnTo>
                  <a:pt x="2765435" y="374865"/>
                </a:lnTo>
                <a:lnTo>
                  <a:pt x="2716138" y="387703"/>
                </a:lnTo>
                <a:lnTo>
                  <a:pt x="2885039" y="387703"/>
                </a:lnTo>
                <a:lnTo>
                  <a:pt x="2909348" y="335710"/>
                </a:lnTo>
                <a:lnTo>
                  <a:pt x="2915895" y="285000"/>
                </a:lnTo>
                <a:lnTo>
                  <a:pt x="2914258" y="258971"/>
                </a:lnTo>
                <a:lnTo>
                  <a:pt x="2909348" y="234290"/>
                </a:lnTo>
                <a:lnTo>
                  <a:pt x="2901164" y="210958"/>
                </a:lnTo>
                <a:lnTo>
                  <a:pt x="2889706" y="188973"/>
                </a:lnTo>
                <a:lnTo>
                  <a:pt x="2885039" y="182297"/>
                </a:lnTo>
                <a:close/>
              </a:path>
              <a:path w="5162550" h="538480">
                <a:moveTo>
                  <a:pt x="3457079" y="105270"/>
                </a:moveTo>
                <a:lnTo>
                  <a:pt x="3119700" y="105270"/>
                </a:lnTo>
                <a:lnTo>
                  <a:pt x="3119700" y="464730"/>
                </a:lnTo>
                <a:lnTo>
                  <a:pt x="3219835" y="464730"/>
                </a:lnTo>
                <a:lnTo>
                  <a:pt x="3219835" y="185892"/>
                </a:lnTo>
                <a:lnTo>
                  <a:pt x="3457079" y="185892"/>
                </a:lnTo>
                <a:lnTo>
                  <a:pt x="3457079" y="105270"/>
                </a:lnTo>
                <a:close/>
              </a:path>
              <a:path w="5162550" h="538480">
                <a:moveTo>
                  <a:pt x="3457079" y="185892"/>
                </a:moveTo>
                <a:lnTo>
                  <a:pt x="3356430" y="185892"/>
                </a:lnTo>
                <a:lnTo>
                  <a:pt x="3356430" y="464730"/>
                </a:lnTo>
                <a:lnTo>
                  <a:pt x="3457079" y="464730"/>
                </a:lnTo>
                <a:lnTo>
                  <a:pt x="3457079" y="185892"/>
                </a:lnTo>
                <a:close/>
              </a:path>
              <a:path w="5162550" h="538480">
                <a:moveTo>
                  <a:pt x="3756787" y="105270"/>
                </a:moveTo>
                <a:lnTo>
                  <a:pt x="3656652" y="105270"/>
                </a:lnTo>
                <a:lnTo>
                  <a:pt x="3497976" y="464730"/>
                </a:lnTo>
                <a:lnTo>
                  <a:pt x="3601706" y="464730"/>
                </a:lnTo>
                <a:lnTo>
                  <a:pt x="3629949" y="394892"/>
                </a:lnTo>
                <a:lnTo>
                  <a:pt x="3885048" y="394892"/>
                </a:lnTo>
                <a:lnTo>
                  <a:pt x="3851846" y="319919"/>
                </a:lnTo>
                <a:lnTo>
                  <a:pt x="3659733" y="319919"/>
                </a:lnTo>
                <a:lnTo>
                  <a:pt x="3705949" y="204892"/>
                </a:lnTo>
                <a:lnTo>
                  <a:pt x="3800905" y="204892"/>
                </a:lnTo>
                <a:lnTo>
                  <a:pt x="3756787" y="105270"/>
                </a:lnTo>
                <a:close/>
              </a:path>
              <a:path w="5162550" h="538480">
                <a:moveTo>
                  <a:pt x="3885048" y="394892"/>
                </a:moveTo>
                <a:lnTo>
                  <a:pt x="3781949" y="394892"/>
                </a:lnTo>
                <a:lnTo>
                  <a:pt x="3810193" y="464730"/>
                </a:lnTo>
                <a:lnTo>
                  <a:pt x="3915976" y="464730"/>
                </a:lnTo>
                <a:lnTo>
                  <a:pt x="3885048" y="394892"/>
                </a:lnTo>
                <a:close/>
              </a:path>
              <a:path w="5162550" h="538480">
                <a:moveTo>
                  <a:pt x="3800905" y="204892"/>
                </a:moveTo>
                <a:lnTo>
                  <a:pt x="3705949" y="204892"/>
                </a:lnTo>
                <a:lnTo>
                  <a:pt x="3752165" y="319919"/>
                </a:lnTo>
                <a:lnTo>
                  <a:pt x="3851846" y="319919"/>
                </a:lnTo>
                <a:lnTo>
                  <a:pt x="3800905" y="204892"/>
                </a:lnTo>
                <a:close/>
              </a:path>
              <a:path w="5162550" h="538480">
                <a:moveTo>
                  <a:pt x="4057305" y="105270"/>
                </a:moveTo>
                <a:lnTo>
                  <a:pt x="3957170" y="105270"/>
                </a:lnTo>
                <a:lnTo>
                  <a:pt x="3957170" y="464730"/>
                </a:lnTo>
                <a:lnTo>
                  <a:pt x="4251927" y="464730"/>
                </a:lnTo>
                <a:lnTo>
                  <a:pt x="4251927" y="538163"/>
                </a:lnTo>
                <a:lnTo>
                  <a:pt x="4344873" y="538163"/>
                </a:lnTo>
                <a:lnTo>
                  <a:pt x="4344873" y="384108"/>
                </a:lnTo>
                <a:lnTo>
                  <a:pt x="4057305" y="384108"/>
                </a:lnTo>
                <a:lnTo>
                  <a:pt x="4057305" y="105270"/>
                </a:lnTo>
                <a:close/>
              </a:path>
              <a:path w="5162550" h="538480">
                <a:moveTo>
                  <a:pt x="4295576" y="105270"/>
                </a:moveTo>
                <a:lnTo>
                  <a:pt x="4195441" y="105270"/>
                </a:lnTo>
                <a:lnTo>
                  <a:pt x="4195441" y="384108"/>
                </a:lnTo>
                <a:lnTo>
                  <a:pt x="4295576" y="384108"/>
                </a:lnTo>
                <a:lnTo>
                  <a:pt x="4295576" y="105270"/>
                </a:lnTo>
                <a:close/>
              </a:path>
              <a:path w="5162550" h="538480">
                <a:moveTo>
                  <a:pt x="4619832" y="105270"/>
                </a:moveTo>
                <a:lnTo>
                  <a:pt x="4519697" y="105270"/>
                </a:lnTo>
                <a:lnTo>
                  <a:pt x="4361021" y="464730"/>
                </a:lnTo>
                <a:lnTo>
                  <a:pt x="4464751" y="464730"/>
                </a:lnTo>
                <a:lnTo>
                  <a:pt x="4492994" y="394892"/>
                </a:lnTo>
                <a:lnTo>
                  <a:pt x="4748093" y="394892"/>
                </a:lnTo>
                <a:lnTo>
                  <a:pt x="4714891" y="319919"/>
                </a:lnTo>
                <a:lnTo>
                  <a:pt x="4522778" y="319919"/>
                </a:lnTo>
                <a:lnTo>
                  <a:pt x="4568994" y="204892"/>
                </a:lnTo>
                <a:lnTo>
                  <a:pt x="4663950" y="204892"/>
                </a:lnTo>
                <a:lnTo>
                  <a:pt x="4619832" y="105270"/>
                </a:lnTo>
                <a:close/>
              </a:path>
              <a:path w="5162550" h="538480">
                <a:moveTo>
                  <a:pt x="4748093" y="394892"/>
                </a:moveTo>
                <a:lnTo>
                  <a:pt x="4644994" y="394892"/>
                </a:lnTo>
                <a:lnTo>
                  <a:pt x="4673238" y="464730"/>
                </a:lnTo>
                <a:lnTo>
                  <a:pt x="4779021" y="464730"/>
                </a:lnTo>
                <a:lnTo>
                  <a:pt x="4748093" y="394892"/>
                </a:lnTo>
                <a:close/>
              </a:path>
              <a:path w="5162550" h="538480">
                <a:moveTo>
                  <a:pt x="4663950" y="204892"/>
                </a:moveTo>
                <a:lnTo>
                  <a:pt x="4568994" y="204892"/>
                </a:lnTo>
                <a:lnTo>
                  <a:pt x="4615210" y="319919"/>
                </a:lnTo>
                <a:lnTo>
                  <a:pt x="4714891" y="319919"/>
                </a:lnTo>
                <a:lnTo>
                  <a:pt x="4663950" y="204892"/>
                </a:lnTo>
                <a:close/>
              </a:path>
              <a:path w="5162550" h="538480">
                <a:moveTo>
                  <a:pt x="4921891" y="105270"/>
                </a:moveTo>
                <a:lnTo>
                  <a:pt x="4820215" y="105270"/>
                </a:lnTo>
                <a:lnTo>
                  <a:pt x="4820215" y="464730"/>
                </a:lnTo>
                <a:lnTo>
                  <a:pt x="4921891" y="464730"/>
                </a:lnTo>
                <a:lnTo>
                  <a:pt x="4921891" y="324541"/>
                </a:lnTo>
                <a:lnTo>
                  <a:pt x="5162216" y="324541"/>
                </a:lnTo>
                <a:lnTo>
                  <a:pt x="5162216" y="240324"/>
                </a:lnTo>
                <a:lnTo>
                  <a:pt x="4921891" y="240324"/>
                </a:lnTo>
                <a:lnTo>
                  <a:pt x="4921891" y="105270"/>
                </a:lnTo>
                <a:close/>
              </a:path>
              <a:path w="5162550" h="538480">
                <a:moveTo>
                  <a:pt x="5162216" y="324541"/>
                </a:moveTo>
                <a:lnTo>
                  <a:pt x="5060540" y="324541"/>
                </a:lnTo>
                <a:lnTo>
                  <a:pt x="5060540" y="464730"/>
                </a:lnTo>
                <a:lnTo>
                  <a:pt x="5162216" y="464730"/>
                </a:lnTo>
                <a:lnTo>
                  <a:pt x="5162216" y="324541"/>
                </a:lnTo>
                <a:close/>
              </a:path>
              <a:path w="5162550" h="538480">
                <a:moveTo>
                  <a:pt x="5162216" y="105270"/>
                </a:moveTo>
                <a:lnTo>
                  <a:pt x="5060540" y="105270"/>
                </a:lnTo>
                <a:lnTo>
                  <a:pt x="5060540" y="240324"/>
                </a:lnTo>
                <a:lnTo>
                  <a:pt x="5162216" y="240324"/>
                </a:lnTo>
                <a:lnTo>
                  <a:pt x="5162216" y="105270"/>
                </a:lnTo>
                <a:close/>
              </a:path>
            </a:pathLst>
          </a:custGeom>
          <a:solidFill>
            <a:srgbClr val="743E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26661" y="2285396"/>
            <a:ext cx="10995930" cy="5827445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230298"/>
            <a:ext cx="6104526" cy="6502419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41173" y="8594481"/>
            <a:ext cx="11666058" cy="1690021"/>
          </a:xfrm>
          <a:prstGeom prst="rect">
            <a:avLst/>
          </a:prstGeom>
        </p:spPr>
      </p:pic>
      <p:sp>
        <p:nvSpPr>
          <p:cNvPr id="6" name="object 6" descr=""/>
          <p:cNvSpPr/>
          <p:nvPr/>
        </p:nvSpPr>
        <p:spPr>
          <a:xfrm>
            <a:off x="6827011" y="8376380"/>
            <a:ext cx="11884660" cy="21590"/>
          </a:xfrm>
          <a:custGeom>
            <a:avLst/>
            <a:gdLst/>
            <a:ahLst/>
            <a:cxnLst/>
            <a:rect l="l" t="t" r="r" b="b"/>
            <a:pathLst>
              <a:path w="11884660" h="21590">
                <a:moveTo>
                  <a:pt x="11884457" y="0"/>
                </a:moveTo>
                <a:lnTo>
                  <a:pt x="0" y="0"/>
                </a:lnTo>
                <a:lnTo>
                  <a:pt x="0" y="11430"/>
                </a:lnTo>
                <a:lnTo>
                  <a:pt x="0" y="21590"/>
                </a:lnTo>
                <a:lnTo>
                  <a:pt x="11884457" y="21590"/>
                </a:lnTo>
                <a:lnTo>
                  <a:pt x="11884457" y="11430"/>
                </a:lnTo>
                <a:lnTo>
                  <a:pt x="11884457" y="0"/>
                </a:lnTo>
                <a:close/>
              </a:path>
            </a:pathLst>
          </a:custGeom>
          <a:solidFill>
            <a:srgbClr val="743E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34964" y="1243312"/>
            <a:ext cx="8900849" cy="172267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47698" y="6225831"/>
            <a:ext cx="3392644" cy="1509325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62756" y="6225831"/>
            <a:ext cx="2896046" cy="1513095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3726954" y="4019196"/>
            <a:ext cx="3357879" cy="972819"/>
          </a:xfrm>
          <a:custGeom>
            <a:avLst/>
            <a:gdLst/>
            <a:ahLst/>
            <a:cxnLst/>
            <a:rect l="l" t="t" r="r" b="b"/>
            <a:pathLst>
              <a:path w="3357879" h="972820">
                <a:moveTo>
                  <a:pt x="106960" y="27800"/>
                </a:moveTo>
                <a:lnTo>
                  <a:pt x="15078" y="27800"/>
                </a:lnTo>
                <a:lnTo>
                  <a:pt x="15078" y="357633"/>
                </a:lnTo>
                <a:lnTo>
                  <a:pt x="462237" y="357633"/>
                </a:lnTo>
                <a:lnTo>
                  <a:pt x="462237" y="283656"/>
                </a:lnTo>
                <a:lnTo>
                  <a:pt x="106960" y="283656"/>
                </a:lnTo>
                <a:lnTo>
                  <a:pt x="106960" y="27800"/>
                </a:lnTo>
                <a:close/>
              </a:path>
              <a:path w="3357879" h="972820">
                <a:moveTo>
                  <a:pt x="285069" y="27800"/>
                </a:moveTo>
                <a:lnTo>
                  <a:pt x="193187" y="27800"/>
                </a:lnTo>
                <a:lnTo>
                  <a:pt x="193187" y="283656"/>
                </a:lnTo>
                <a:lnTo>
                  <a:pt x="285069" y="283656"/>
                </a:lnTo>
                <a:lnTo>
                  <a:pt x="285069" y="27800"/>
                </a:lnTo>
                <a:close/>
              </a:path>
              <a:path w="3357879" h="972820">
                <a:moveTo>
                  <a:pt x="462237" y="27800"/>
                </a:moveTo>
                <a:lnTo>
                  <a:pt x="370355" y="27800"/>
                </a:lnTo>
                <a:lnTo>
                  <a:pt x="370355" y="283656"/>
                </a:lnTo>
                <a:lnTo>
                  <a:pt x="462237" y="283656"/>
                </a:lnTo>
                <a:lnTo>
                  <a:pt x="462237" y="27800"/>
                </a:lnTo>
                <a:close/>
              </a:path>
              <a:path w="3357879" h="972820">
                <a:moveTo>
                  <a:pt x="673628" y="173397"/>
                </a:moveTo>
                <a:lnTo>
                  <a:pt x="584573" y="173397"/>
                </a:lnTo>
                <a:lnTo>
                  <a:pt x="584573" y="357633"/>
                </a:lnTo>
                <a:lnTo>
                  <a:pt x="673628" y="357633"/>
                </a:lnTo>
                <a:lnTo>
                  <a:pt x="673628" y="173397"/>
                </a:lnTo>
                <a:close/>
              </a:path>
              <a:path w="3357879" h="972820">
                <a:moveTo>
                  <a:pt x="755615" y="102248"/>
                </a:moveTo>
                <a:lnTo>
                  <a:pt x="502115" y="102248"/>
                </a:lnTo>
                <a:lnTo>
                  <a:pt x="502115" y="173397"/>
                </a:lnTo>
                <a:lnTo>
                  <a:pt x="755615" y="173397"/>
                </a:lnTo>
                <a:lnTo>
                  <a:pt x="755615" y="102248"/>
                </a:lnTo>
                <a:close/>
              </a:path>
              <a:path w="3357879" h="972820">
                <a:moveTo>
                  <a:pt x="797304" y="367528"/>
                </a:moveTo>
                <a:lnTo>
                  <a:pt x="766206" y="430196"/>
                </a:lnTo>
                <a:lnTo>
                  <a:pt x="773038" y="435114"/>
                </a:lnTo>
                <a:lnTo>
                  <a:pt x="780813" y="439502"/>
                </a:lnTo>
                <a:lnTo>
                  <a:pt x="819804" y="451635"/>
                </a:lnTo>
                <a:lnTo>
                  <a:pt x="840182" y="453284"/>
                </a:lnTo>
                <a:lnTo>
                  <a:pt x="859442" y="452077"/>
                </a:lnTo>
                <a:lnTo>
                  <a:pt x="908034" y="433965"/>
                </a:lnTo>
                <a:lnTo>
                  <a:pt x="944963" y="389791"/>
                </a:lnTo>
                <a:lnTo>
                  <a:pt x="948323" y="382606"/>
                </a:lnTo>
                <a:lnTo>
                  <a:pt x="829659" y="382606"/>
                </a:lnTo>
                <a:lnTo>
                  <a:pt x="822434" y="381192"/>
                </a:lnTo>
                <a:lnTo>
                  <a:pt x="815209" y="378365"/>
                </a:lnTo>
                <a:lnTo>
                  <a:pt x="808299" y="375852"/>
                </a:lnTo>
                <a:lnTo>
                  <a:pt x="802330" y="372239"/>
                </a:lnTo>
                <a:lnTo>
                  <a:pt x="797304" y="367528"/>
                </a:lnTo>
                <a:close/>
              </a:path>
              <a:path w="3357879" h="972820">
                <a:moveTo>
                  <a:pt x="854318" y="102248"/>
                </a:moveTo>
                <a:lnTo>
                  <a:pt x="762436" y="102248"/>
                </a:lnTo>
                <a:lnTo>
                  <a:pt x="871752" y="360931"/>
                </a:lnTo>
                <a:lnTo>
                  <a:pt x="867983" y="368470"/>
                </a:lnTo>
                <a:lnTo>
                  <a:pt x="863271" y="373967"/>
                </a:lnTo>
                <a:lnTo>
                  <a:pt x="857617" y="377423"/>
                </a:lnTo>
                <a:lnTo>
                  <a:pt x="852276" y="380878"/>
                </a:lnTo>
                <a:lnTo>
                  <a:pt x="845366" y="382606"/>
                </a:lnTo>
                <a:lnTo>
                  <a:pt x="948323" y="382606"/>
                </a:lnTo>
                <a:lnTo>
                  <a:pt x="955153" y="367999"/>
                </a:lnTo>
                <a:lnTo>
                  <a:pt x="1000703" y="258212"/>
                </a:lnTo>
                <a:lnTo>
                  <a:pt x="916987" y="258212"/>
                </a:lnTo>
                <a:lnTo>
                  <a:pt x="854318" y="102248"/>
                </a:lnTo>
                <a:close/>
              </a:path>
              <a:path w="3357879" h="972820">
                <a:moveTo>
                  <a:pt x="1065411" y="102248"/>
                </a:moveTo>
                <a:lnTo>
                  <a:pt x="980126" y="102248"/>
                </a:lnTo>
                <a:lnTo>
                  <a:pt x="916987" y="258212"/>
                </a:lnTo>
                <a:lnTo>
                  <a:pt x="1000703" y="258212"/>
                </a:lnTo>
                <a:lnTo>
                  <a:pt x="1065411" y="102248"/>
                </a:lnTo>
                <a:close/>
              </a:path>
              <a:path w="3357879" h="972820">
                <a:moveTo>
                  <a:pt x="1339007" y="266693"/>
                </a:moveTo>
                <a:lnTo>
                  <a:pt x="1249952" y="266693"/>
                </a:lnTo>
                <a:lnTo>
                  <a:pt x="1249952" y="357633"/>
                </a:lnTo>
                <a:lnTo>
                  <a:pt x="1339007" y="357633"/>
                </a:lnTo>
                <a:lnTo>
                  <a:pt x="1339007" y="266693"/>
                </a:lnTo>
                <a:close/>
              </a:path>
              <a:path w="3357879" h="972820">
                <a:moveTo>
                  <a:pt x="1167023" y="102248"/>
                </a:moveTo>
                <a:lnTo>
                  <a:pt x="1077497" y="102248"/>
                </a:lnTo>
                <a:lnTo>
                  <a:pt x="1077497" y="181408"/>
                </a:lnTo>
                <a:lnTo>
                  <a:pt x="1084211" y="226288"/>
                </a:lnTo>
                <a:lnTo>
                  <a:pt x="1119462" y="267783"/>
                </a:lnTo>
                <a:lnTo>
                  <a:pt x="1159749" y="279798"/>
                </a:lnTo>
                <a:lnTo>
                  <a:pt x="1184928" y="281300"/>
                </a:lnTo>
                <a:lnTo>
                  <a:pt x="1202774" y="280387"/>
                </a:lnTo>
                <a:lnTo>
                  <a:pt x="1219560" y="277648"/>
                </a:lnTo>
                <a:lnTo>
                  <a:pt x="1235286" y="273083"/>
                </a:lnTo>
                <a:lnTo>
                  <a:pt x="1249952" y="266693"/>
                </a:lnTo>
                <a:lnTo>
                  <a:pt x="1339007" y="266693"/>
                </a:lnTo>
                <a:lnTo>
                  <a:pt x="1339007" y="214862"/>
                </a:lnTo>
                <a:lnTo>
                  <a:pt x="1205660" y="214862"/>
                </a:lnTo>
                <a:lnTo>
                  <a:pt x="1196590" y="214303"/>
                </a:lnTo>
                <a:lnTo>
                  <a:pt x="1167612" y="185148"/>
                </a:lnTo>
                <a:lnTo>
                  <a:pt x="1167023" y="175282"/>
                </a:lnTo>
                <a:lnTo>
                  <a:pt x="1167023" y="102248"/>
                </a:lnTo>
                <a:close/>
              </a:path>
              <a:path w="3357879" h="972820">
                <a:moveTo>
                  <a:pt x="1339007" y="102248"/>
                </a:moveTo>
                <a:lnTo>
                  <a:pt x="1249952" y="102248"/>
                </a:lnTo>
                <a:lnTo>
                  <a:pt x="1249952" y="204496"/>
                </a:lnTo>
                <a:lnTo>
                  <a:pt x="1239763" y="209031"/>
                </a:lnTo>
                <a:lnTo>
                  <a:pt x="1228984" y="212271"/>
                </a:lnTo>
                <a:lnTo>
                  <a:pt x="1217100" y="214303"/>
                </a:lnTo>
                <a:lnTo>
                  <a:pt x="1215986" y="214303"/>
                </a:lnTo>
                <a:lnTo>
                  <a:pt x="1205660" y="214862"/>
                </a:lnTo>
                <a:lnTo>
                  <a:pt x="1339007" y="214862"/>
                </a:lnTo>
                <a:lnTo>
                  <a:pt x="1339007" y="102248"/>
                </a:lnTo>
                <a:close/>
              </a:path>
              <a:path w="3357879" h="972820">
                <a:moveTo>
                  <a:pt x="1488591" y="102248"/>
                </a:moveTo>
                <a:lnTo>
                  <a:pt x="1399536" y="102248"/>
                </a:lnTo>
                <a:lnTo>
                  <a:pt x="1399536" y="357633"/>
                </a:lnTo>
                <a:lnTo>
                  <a:pt x="1488591" y="357633"/>
                </a:lnTo>
                <a:lnTo>
                  <a:pt x="1488591" y="268107"/>
                </a:lnTo>
                <a:lnTo>
                  <a:pt x="1669999" y="268107"/>
                </a:lnTo>
                <a:lnTo>
                  <a:pt x="1669999" y="196957"/>
                </a:lnTo>
                <a:lnTo>
                  <a:pt x="1488591" y="196957"/>
                </a:lnTo>
                <a:lnTo>
                  <a:pt x="1488591" y="102248"/>
                </a:lnTo>
                <a:close/>
              </a:path>
              <a:path w="3357879" h="972820">
                <a:moveTo>
                  <a:pt x="1669999" y="268107"/>
                </a:moveTo>
                <a:lnTo>
                  <a:pt x="1580473" y="268107"/>
                </a:lnTo>
                <a:lnTo>
                  <a:pt x="1580473" y="357633"/>
                </a:lnTo>
                <a:lnTo>
                  <a:pt x="1669999" y="357633"/>
                </a:lnTo>
                <a:lnTo>
                  <a:pt x="1669999" y="268107"/>
                </a:lnTo>
                <a:close/>
              </a:path>
              <a:path w="3357879" h="972820">
                <a:moveTo>
                  <a:pt x="1669999" y="102248"/>
                </a:moveTo>
                <a:lnTo>
                  <a:pt x="1580473" y="102248"/>
                </a:lnTo>
                <a:lnTo>
                  <a:pt x="1580473" y="196957"/>
                </a:lnTo>
                <a:lnTo>
                  <a:pt x="1669999" y="196957"/>
                </a:lnTo>
                <a:lnTo>
                  <a:pt x="1669999" y="102248"/>
                </a:lnTo>
                <a:close/>
              </a:path>
              <a:path w="3357879" h="972820">
                <a:moveTo>
                  <a:pt x="1819436" y="102248"/>
                </a:moveTo>
                <a:lnTo>
                  <a:pt x="1730382" y="102248"/>
                </a:lnTo>
                <a:lnTo>
                  <a:pt x="1730382" y="357633"/>
                </a:lnTo>
                <a:lnTo>
                  <a:pt x="1813311" y="357633"/>
                </a:lnTo>
                <a:lnTo>
                  <a:pt x="1909285" y="236066"/>
                </a:lnTo>
                <a:lnTo>
                  <a:pt x="1819436" y="236066"/>
                </a:lnTo>
                <a:lnTo>
                  <a:pt x="1819436" y="102248"/>
                </a:lnTo>
                <a:close/>
              </a:path>
              <a:path w="3357879" h="972820">
                <a:moveTo>
                  <a:pt x="2008855" y="223344"/>
                </a:moveTo>
                <a:lnTo>
                  <a:pt x="1919329" y="223344"/>
                </a:lnTo>
                <a:lnTo>
                  <a:pt x="1919329" y="357633"/>
                </a:lnTo>
                <a:lnTo>
                  <a:pt x="2008855" y="357633"/>
                </a:lnTo>
                <a:lnTo>
                  <a:pt x="2008855" y="223344"/>
                </a:lnTo>
                <a:close/>
              </a:path>
              <a:path w="3357879" h="972820">
                <a:moveTo>
                  <a:pt x="2008855" y="102248"/>
                </a:moveTo>
                <a:lnTo>
                  <a:pt x="1926397" y="102248"/>
                </a:lnTo>
                <a:lnTo>
                  <a:pt x="1819436" y="236066"/>
                </a:lnTo>
                <a:lnTo>
                  <a:pt x="1909285" y="236066"/>
                </a:lnTo>
                <a:lnTo>
                  <a:pt x="1919329" y="223344"/>
                </a:lnTo>
                <a:lnTo>
                  <a:pt x="2008855" y="223344"/>
                </a:lnTo>
                <a:lnTo>
                  <a:pt x="2008855" y="102248"/>
                </a:lnTo>
                <a:close/>
              </a:path>
              <a:path w="3357879" h="972820">
                <a:moveTo>
                  <a:pt x="2158104" y="102248"/>
                </a:moveTo>
                <a:lnTo>
                  <a:pt x="2069049" y="102248"/>
                </a:lnTo>
                <a:lnTo>
                  <a:pt x="2069049" y="357633"/>
                </a:lnTo>
                <a:lnTo>
                  <a:pt x="2151979" y="357633"/>
                </a:lnTo>
                <a:lnTo>
                  <a:pt x="2247953" y="236066"/>
                </a:lnTo>
                <a:lnTo>
                  <a:pt x="2158104" y="236066"/>
                </a:lnTo>
                <a:lnTo>
                  <a:pt x="2158104" y="102248"/>
                </a:lnTo>
                <a:close/>
              </a:path>
              <a:path w="3357879" h="972820">
                <a:moveTo>
                  <a:pt x="2347523" y="223344"/>
                </a:moveTo>
                <a:lnTo>
                  <a:pt x="2257996" y="223344"/>
                </a:lnTo>
                <a:lnTo>
                  <a:pt x="2257996" y="357633"/>
                </a:lnTo>
                <a:lnTo>
                  <a:pt x="2347523" y="357633"/>
                </a:lnTo>
                <a:lnTo>
                  <a:pt x="2347523" y="223344"/>
                </a:lnTo>
                <a:close/>
              </a:path>
              <a:path w="3357879" h="972820">
                <a:moveTo>
                  <a:pt x="2347523" y="102248"/>
                </a:moveTo>
                <a:lnTo>
                  <a:pt x="2265064" y="102248"/>
                </a:lnTo>
                <a:lnTo>
                  <a:pt x="2158104" y="236066"/>
                </a:lnTo>
                <a:lnTo>
                  <a:pt x="2247953" y="236066"/>
                </a:lnTo>
                <a:lnTo>
                  <a:pt x="2257996" y="223344"/>
                </a:lnTo>
                <a:lnTo>
                  <a:pt x="2347523" y="223344"/>
                </a:lnTo>
                <a:lnTo>
                  <a:pt x="2347523" y="102248"/>
                </a:lnTo>
                <a:close/>
              </a:path>
              <a:path w="3357879" h="972820">
                <a:moveTo>
                  <a:pt x="2171769" y="0"/>
                </a:moveTo>
                <a:lnTo>
                  <a:pt x="2113812" y="0"/>
                </a:lnTo>
                <a:lnTo>
                  <a:pt x="2115344" y="18523"/>
                </a:lnTo>
                <a:lnTo>
                  <a:pt x="2135487" y="58898"/>
                </a:lnTo>
                <a:lnTo>
                  <a:pt x="2181251" y="76568"/>
                </a:lnTo>
                <a:lnTo>
                  <a:pt x="2202396" y="77746"/>
                </a:lnTo>
                <a:lnTo>
                  <a:pt x="2223747" y="76568"/>
                </a:lnTo>
                <a:lnTo>
                  <a:pt x="2269776" y="58898"/>
                </a:lnTo>
                <a:lnTo>
                  <a:pt x="2286783" y="32983"/>
                </a:lnTo>
                <a:lnTo>
                  <a:pt x="2191559" y="32983"/>
                </a:lnTo>
                <a:lnTo>
                  <a:pt x="2184020" y="30313"/>
                </a:lnTo>
                <a:lnTo>
                  <a:pt x="2179308" y="24973"/>
                </a:lnTo>
                <a:lnTo>
                  <a:pt x="2176186" y="20231"/>
                </a:lnTo>
                <a:lnTo>
                  <a:pt x="2173889" y="14489"/>
                </a:lnTo>
                <a:lnTo>
                  <a:pt x="2172417" y="7745"/>
                </a:lnTo>
                <a:lnTo>
                  <a:pt x="2171769" y="0"/>
                </a:lnTo>
                <a:close/>
              </a:path>
              <a:path w="3357879" h="972820">
                <a:moveTo>
                  <a:pt x="2291922" y="0"/>
                </a:moveTo>
                <a:lnTo>
                  <a:pt x="2233023" y="0"/>
                </a:lnTo>
                <a:lnTo>
                  <a:pt x="2232523" y="7539"/>
                </a:lnTo>
                <a:lnTo>
                  <a:pt x="2231021" y="14135"/>
                </a:lnTo>
                <a:lnTo>
                  <a:pt x="2228518" y="19789"/>
                </a:lnTo>
                <a:lnTo>
                  <a:pt x="2225013" y="24501"/>
                </a:lnTo>
                <a:lnTo>
                  <a:pt x="2219987" y="30156"/>
                </a:lnTo>
                <a:lnTo>
                  <a:pt x="2212291" y="32983"/>
                </a:lnTo>
                <a:lnTo>
                  <a:pt x="2286783" y="32983"/>
                </a:lnTo>
                <a:lnTo>
                  <a:pt x="2290538" y="18523"/>
                </a:lnTo>
                <a:lnTo>
                  <a:pt x="2291922" y="0"/>
                </a:lnTo>
                <a:close/>
              </a:path>
              <a:path w="3357879" h="972820">
                <a:moveTo>
                  <a:pt x="99421" y="625792"/>
                </a:moveTo>
                <a:lnTo>
                  <a:pt x="9894" y="625792"/>
                </a:lnTo>
                <a:lnTo>
                  <a:pt x="9894" y="881177"/>
                </a:lnTo>
                <a:lnTo>
                  <a:pt x="99421" y="881177"/>
                </a:lnTo>
                <a:lnTo>
                  <a:pt x="99421" y="625792"/>
                </a:lnTo>
                <a:close/>
              </a:path>
              <a:path w="3357879" h="972820">
                <a:moveTo>
                  <a:pt x="54658" y="502340"/>
                </a:moveTo>
                <a:lnTo>
                  <a:pt x="15078" y="516005"/>
                </a:lnTo>
                <a:lnTo>
                  <a:pt x="0" y="549930"/>
                </a:lnTo>
                <a:lnTo>
                  <a:pt x="848" y="558677"/>
                </a:lnTo>
                <a:lnTo>
                  <a:pt x="23206" y="589834"/>
                </a:lnTo>
                <a:lnTo>
                  <a:pt x="54658" y="597521"/>
                </a:lnTo>
                <a:lnTo>
                  <a:pt x="66319" y="596666"/>
                </a:lnTo>
                <a:lnTo>
                  <a:pt x="100834" y="576346"/>
                </a:lnTo>
                <a:lnTo>
                  <a:pt x="109316" y="548517"/>
                </a:lnTo>
                <a:lnTo>
                  <a:pt x="108373" y="538857"/>
                </a:lnTo>
                <a:lnTo>
                  <a:pt x="77069" y="505756"/>
                </a:lnTo>
                <a:lnTo>
                  <a:pt x="77303" y="505756"/>
                </a:lnTo>
                <a:lnTo>
                  <a:pt x="66444" y="503194"/>
                </a:lnTo>
                <a:lnTo>
                  <a:pt x="66736" y="503194"/>
                </a:lnTo>
                <a:lnTo>
                  <a:pt x="54658" y="502340"/>
                </a:lnTo>
                <a:close/>
              </a:path>
              <a:path w="3357879" h="972820">
                <a:moveTo>
                  <a:pt x="248957" y="625792"/>
                </a:moveTo>
                <a:lnTo>
                  <a:pt x="159902" y="625792"/>
                </a:lnTo>
                <a:lnTo>
                  <a:pt x="159902" y="881177"/>
                </a:lnTo>
                <a:lnTo>
                  <a:pt x="248957" y="881177"/>
                </a:lnTo>
                <a:lnTo>
                  <a:pt x="248957" y="791651"/>
                </a:lnTo>
                <a:lnTo>
                  <a:pt x="430365" y="791651"/>
                </a:lnTo>
                <a:lnTo>
                  <a:pt x="430365" y="720501"/>
                </a:lnTo>
                <a:lnTo>
                  <a:pt x="248957" y="720501"/>
                </a:lnTo>
                <a:lnTo>
                  <a:pt x="248957" y="625792"/>
                </a:lnTo>
                <a:close/>
              </a:path>
              <a:path w="3357879" h="972820">
                <a:moveTo>
                  <a:pt x="430365" y="791651"/>
                </a:moveTo>
                <a:lnTo>
                  <a:pt x="340839" y="791651"/>
                </a:lnTo>
                <a:lnTo>
                  <a:pt x="340839" y="881177"/>
                </a:lnTo>
                <a:lnTo>
                  <a:pt x="430365" y="881177"/>
                </a:lnTo>
                <a:lnTo>
                  <a:pt x="430365" y="791651"/>
                </a:lnTo>
                <a:close/>
              </a:path>
              <a:path w="3357879" h="972820">
                <a:moveTo>
                  <a:pt x="430365" y="625792"/>
                </a:moveTo>
                <a:lnTo>
                  <a:pt x="340839" y="625792"/>
                </a:lnTo>
                <a:lnTo>
                  <a:pt x="340839" y="720501"/>
                </a:lnTo>
                <a:lnTo>
                  <a:pt x="430365" y="720501"/>
                </a:lnTo>
                <a:lnTo>
                  <a:pt x="430365" y="625792"/>
                </a:lnTo>
                <a:close/>
              </a:path>
              <a:path w="3357879" h="972820">
                <a:moveTo>
                  <a:pt x="636816" y="696942"/>
                </a:moveTo>
                <a:lnTo>
                  <a:pt x="547761" y="696942"/>
                </a:lnTo>
                <a:lnTo>
                  <a:pt x="547761" y="881177"/>
                </a:lnTo>
                <a:lnTo>
                  <a:pt x="636816" y="881177"/>
                </a:lnTo>
                <a:lnTo>
                  <a:pt x="636816" y="696942"/>
                </a:lnTo>
                <a:close/>
              </a:path>
              <a:path w="3357879" h="972820">
                <a:moveTo>
                  <a:pt x="718803" y="625792"/>
                </a:moveTo>
                <a:lnTo>
                  <a:pt x="465303" y="625792"/>
                </a:lnTo>
                <a:lnTo>
                  <a:pt x="465303" y="696942"/>
                </a:lnTo>
                <a:lnTo>
                  <a:pt x="718803" y="696942"/>
                </a:lnTo>
                <a:lnTo>
                  <a:pt x="718803" y="625792"/>
                </a:lnTo>
                <a:close/>
              </a:path>
              <a:path w="3357879" h="972820">
                <a:moveTo>
                  <a:pt x="865406" y="621551"/>
                </a:moveTo>
                <a:lnTo>
                  <a:pt x="827357" y="625792"/>
                </a:lnTo>
                <a:lnTo>
                  <a:pt x="778147" y="647820"/>
                </a:lnTo>
                <a:lnTo>
                  <a:pt x="742897" y="685633"/>
                </a:lnTo>
                <a:lnTo>
                  <a:pt x="726207" y="734166"/>
                </a:lnTo>
                <a:lnTo>
                  <a:pt x="724991" y="753013"/>
                </a:lnTo>
                <a:lnTo>
                  <a:pt x="726140" y="771596"/>
                </a:lnTo>
                <a:lnTo>
                  <a:pt x="743368" y="821336"/>
                </a:lnTo>
                <a:lnTo>
                  <a:pt x="780121" y="859149"/>
                </a:lnTo>
                <a:lnTo>
                  <a:pt x="832776" y="881177"/>
                </a:lnTo>
                <a:lnTo>
                  <a:pt x="874830" y="885418"/>
                </a:lnTo>
                <a:lnTo>
                  <a:pt x="908490" y="882826"/>
                </a:lnTo>
                <a:lnTo>
                  <a:pt x="937851" y="875051"/>
                </a:lnTo>
                <a:lnTo>
                  <a:pt x="962913" y="862094"/>
                </a:lnTo>
                <a:lnTo>
                  <a:pt x="983675" y="843953"/>
                </a:lnTo>
                <a:lnTo>
                  <a:pt x="957850" y="817095"/>
                </a:lnTo>
                <a:lnTo>
                  <a:pt x="877657" y="817095"/>
                </a:lnTo>
                <a:lnTo>
                  <a:pt x="865907" y="816447"/>
                </a:lnTo>
                <a:lnTo>
                  <a:pt x="829301" y="800751"/>
                </a:lnTo>
                <a:lnTo>
                  <a:pt x="814989" y="776101"/>
                </a:lnTo>
                <a:lnTo>
                  <a:pt x="1000637" y="776101"/>
                </a:lnTo>
                <a:lnTo>
                  <a:pt x="1001580" y="761966"/>
                </a:lnTo>
                <a:lnTo>
                  <a:pt x="1002051" y="754584"/>
                </a:lnTo>
                <a:lnTo>
                  <a:pt x="1001996" y="753013"/>
                </a:lnTo>
                <a:lnTo>
                  <a:pt x="1000931" y="734666"/>
                </a:lnTo>
                <a:lnTo>
                  <a:pt x="1000902" y="734166"/>
                </a:lnTo>
                <a:lnTo>
                  <a:pt x="999931" y="728982"/>
                </a:lnTo>
                <a:lnTo>
                  <a:pt x="813575" y="728982"/>
                </a:lnTo>
                <a:lnTo>
                  <a:pt x="816078" y="719382"/>
                </a:lnTo>
                <a:lnTo>
                  <a:pt x="846794" y="688107"/>
                </a:lnTo>
                <a:lnTo>
                  <a:pt x="865877" y="685162"/>
                </a:lnTo>
                <a:lnTo>
                  <a:pt x="984649" y="685162"/>
                </a:lnTo>
                <a:lnTo>
                  <a:pt x="983675" y="683277"/>
                </a:lnTo>
                <a:lnTo>
                  <a:pt x="949396" y="646259"/>
                </a:lnTo>
                <a:lnTo>
                  <a:pt x="901805" y="625556"/>
                </a:lnTo>
                <a:lnTo>
                  <a:pt x="884396" y="622611"/>
                </a:lnTo>
                <a:lnTo>
                  <a:pt x="885144" y="622611"/>
                </a:lnTo>
                <a:lnTo>
                  <a:pt x="865406" y="621551"/>
                </a:lnTo>
                <a:close/>
              </a:path>
              <a:path w="3357879" h="972820">
                <a:moveTo>
                  <a:pt x="936556" y="794949"/>
                </a:moveTo>
                <a:lnTo>
                  <a:pt x="902306" y="814180"/>
                </a:lnTo>
                <a:lnTo>
                  <a:pt x="877657" y="817095"/>
                </a:lnTo>
                <a:lnTo>
                  <a:pt x="957850" y="817095"/>
                </a:lnTo>
                <a:lnTo>
                  <a:pt x="936556" y="794949"/>
                </a:lnTo>
                <a:close/>
              </a:path>
              <a:path w="3357879" h="972820">
                <a:moveTo>
                  <a:pt x="984649" y="685162"/>
                </a:moveTo>
                <a:lnTo>
                  <a:pt x="865877" y="685162"/>
                </a:lnTo>
                <a:lnTo>
                  <a:pt x="875802" y="685898"/>
                </a:lnTo>
                <a:lnTo>
                  <a:pt x="884842" y="688107"/>
                </a:lnTo>
                <a:lnTo>
                  <a:pt x="915647" y="719382"/>
                </a:lnTo>
                <a:lnTo>
                  <a:pt x="918179" y="728982"/>
                </a:lnTo>
                <a:lnTo>
                  <a:pt x="999931" y="728982"/>
                </a:lnTo>
                <a:lnTo>
                  <a:pt x="997457" y="715789"/>
                </a:lnTo>
                <a:lnTo>
                  <a:pt x="991714" y="698826"/>
                </a:lnTo>
                <a:lnTo>
                  <a:pt x="984649" y="685162"/>
                </a:lnTo>
                <a:close/>
              </a:path>
              <a:path w="3357879" h="972820">
                <a:moveTo>
                  <a:pt x="1026299" y="808142"/>
                </a:moveTo>
                <a:lnTo>
                  <a:pt x="1022529" y="881177"/>
                </a:lnTo>
                <a:lnTo>
                  <a:pt x="1065879" y="887302"/>
                </a:lnTo>
                <a:lnTo>
                  <a:pt x="1081045" y="886183"/>
                </a:lnTo>
                <a:lnTo>
                  <a:pt x="1116296" y="869397"/>
                </a:lnTo>
                <a:lnTo>
                  <a:pt x="1138030" y="833881"/>
                </a:lnTo>
                <a:lnTo>
                  <a:pt x="1144651" y="809085"/>
                </a:lnTo>
                <a:lnTo>
                  <a:pt x="1035723" y="809085"/>
                </a:lnTo>
                <a:lnTo>
                  <a:pt x="1031953" y="808771"/>
                </a:lnTo>
                <a:lnTo>
                  <a:pt x="1026299" y="808142"/>
                </a:lnTo>
                <a:close/>
              </a:path>
              <a:path w="3357879" h="972820">
                <a:moveTo>
                  <a:pt x="1308542" y="696942"/>
                </a:moveTo>
                <a:lnTo>
                  <a:pt x="1219015" y="696942"/>
                </a:lnTo>
                <a:lnTo>
                  <a:pt x="1219015" y="881177"/>
                </a:lnTo>
                <a:lnTo>
                  <a:pt x="1308542" y="881177"/>
                </a:lnTo>
                <a:lnTo>
                  <a:pt x="1308542" y="696942"/>
                </a:lnTo>
                <a:close/>
              </a:path>
              <a:path w="3357879" h="972820">
                <a:moveTo>
                  <a:pt x="1308542" y="625792"/>
                </a:moveTo>
                <a:lnTo>
                  <a:pt x="1077658" y="625792"/>
                </a:lnTo>
                <a:lnTo>
                  <a:pt x="1073889" y="732281"/>
                </a:lnTo>
                <a:lnTo>
                  <a:pt x="1073300" y="744826"/>
                </a:lnTo>
                <a:lnTo>
                  <a:pt x="1066114" y="788706"/>
                </a:lnTo>
                <a:lnTo>
                  <a:pt x="1047345" y="809085"/>
                </a:lnTo>
                <a:lnTo>
                  <a:pt x="1144651" y="809085"/>
                </a:lnTo>
                <a:lnTo>
                  <a:pt x="1146305" y="801163"/>
                </a:lnTo>
                <a:lnTo>
                  <a:pt x="1149097" y="782080"/>
                </a:lnTo>
                <a:lnTo>
                  <a:pt x="1149162" y="781638"/>
                </a:lnTo>
                <a:lnTo>
                  <a:pt x="1151253" y="759934"/>
                </a:lnTo>
                <a:lnTo>
                  <a:pt x="1152578" y="736050"/>
                </a:lnTo>
                <a:lnTo>
                  <a:pt x="1154462" y="696942"/>
                </a:lnTo>
                <a:lnTo>
                  <a:pt x="1308542" y="696942"/>
                </a:lnTo>
                <a:lnTo>
                  <a:pt x="1308542" y="625792"/>
                </a:lnTo>
                <a:close/>
              </a:path>
              <a:path w="3357879" h="972820">
                <a:moveTo>
                  <a:pt x="1490745" y="621551"/>
                </a:moveTo>
                <a:lnTo>
                  <a:pt x="1452696" y="625792"/>
                </a:lnTo>
                <a:lnTo>
                  <a:pt x="1403486" y="647820"/>
                </a:lnTo>
                <a:lnTo>
                  <a:pt x="1368235" y="685633"/>
                </a:lnTo>
                <a:lnTo>
                  <a:pt x="1351546" y="734166"/>
                </a:lnTo>
                <a:lnTo>
                  <a:pt x="1350330" y="753013"/>
                </a:lnTo>
                <a:lnTo>
                  <a:pt x="1351479" y="771596"/>
                </a:lnTo>
                <a:lnTo>
                  <a:pt x="1368707" y="821336"/>
                </a:lnTo>
                <a:lnTo>
                  <a:pt x="1405459" y="859149"/>
                </a:lnTo>
                <a:lnTo>
                  <a:pt x="1458115" y="881177"/>
                </a:lnTo>
                <a:lnTo>
                  <a:pt x="1500169" y="885418"/>
                </a:lnTo>
                <a:lnTo>
                  <a:pt x="1533829" y="882826"/>
                </a:lnTo>
                <a:lnTo>
                  <a:pt x="1563190" y="875051"/>
                </a:lnTo>
                <a:lnTo>
                  <a:pt x="1588252" y="862094"/>
                </a:lnTo>
                <a:lnTo>
                  <a:pt x="1609013" y="843953"/>
                </a:lnTo>
                <a:lnTo>
                  <a:pt x="1583189" y="817095"/>
                </a:lnTo>
                <a:lnTo>
                  <a:pt x="1502996" y="817095"/>
                </a:lnTo>
                <a:lnTo>
                  <a:pt x="1491245" y="816447"/>
                </a:lnTo>
                <a:lnTo>
                  <a:pt x="1454640" y="800751"/>
                </a:lnTo>
                <a:lnTo>
                  <a:pt x="1440327" y="776101"/>
                </a:lnTo>
                <a:lnTo>
                  <a:pt x="1625976" y="776101"/>
                </a:lnTo>
                <a:lnTo>
                  <a:pt x="1626919" y="761966"/>
                </a:lnTo>
                <a:lnTo>
                  <a:pt x="1627390" y="754584"/>
                </a:lnTo>
                <a:lnTo>
                  <a:pt x="1627335" y="753013"/>
                </a:lnTo>
                <a:lnTo>
                  <a:pt x="1626270" y="734666"/>
                </a:lnTo>
                <a:lnTo>
                  <a:pt x="1626241" y="734166"/>
                </a:lnTo>
                <a:lnTo>
                  <a:pt x="1625270" y="728982"/>
                </a:lnTo>
                <a:lnTo>
                  <a:pt x="1438914" y="728982"/>
                </a:lnTo>
                <a:lnTo>
                  <a:pt x="1441417" y="719382"/>
                </a:lnTo>
                <a:lnTo>
                  <a:pt x="1472133" y="688107"/>
                </a:lnTo>
                <a:lnTo>
                  <a:pt x="1491216" y="685162"/>
                </a:lnTo>
                <a:lnTo>
                  <a:pt x="1609988" y="685162"/>
                </a:lnTo>
                <a:lnTo>
                  <a:pt x="1609013" y="683277"/>
                </a:lnTo>
                <a:lnTo>
                  <a:pt x="1574734" y="646259"/>
                </a:lnTo>
                <a:lnTo>
                  <a:pt x="1527144" y="625556"/>
                </a:lnTo>
                <a:lnTo>
                  <a:pt x="1509734" y="622611"/>
                </a:lnTo>
                <a:lnTo>
                  <a:pt x="1510483" y="622611"/>
                </a:lnTo>
                <a:lnTo>
                  <a:pt x="1490745" y="621551"/>
                </a:lnTo>
                <a:close/>
              </a:path>
              <a:path w="3357879" h="972820">
                <a:moveTo>
                  <a:pt x="1561894" y="794949"/>
                </a:moveTo>
                <a:lnTo>
                  <a:pt x="1527645" y="814180"/>
                </a:lnTo>
                <a:lnTo>
                  <a:pt x="1502996" y="817095"/>
                </a:lnTo>
                <a:lnTo>
                  <a:pt x="1583189" y="817095"/>
                </a:lnTo>
                <a:lnTo>
                  <a:pt x="1561894" y="794949"/>
                </a:lnTo>
                <a:close/>
              </a:path>
              <a:path w="3357879" h="972820">
                <a:moveTo>
                  <a:pt x="1609988" y="685162"/>
                </a:moveTo>
                <a:lnTo>
                  <a:pt x="1491216" y="685162"/>
                </a:lnTo>
                <a:lnTo>
                  <a:pt x="1501140" y="685898"/>
                </a:lnTo>
                <a:lnTo>
                  <a:pt x="1510181" y="688107"/>
                </a:lnTo>
                <a:lnTo>
                  <a:pt x="1540985" y="719382"/>
                </a:lnTo>
                <a:lnTo>
                  <a:pt x="1543518" y="728982"/>
                </a:lnTo>
                <a:lnTo>
                  <a:pt x="1625270" y="728982"/>
                </a:lnTo>
                <a:lnTo>
                  <a:pt x="1622796" y="715789"/>
                </a:lnTo>
                <a:lnTo>
                  <a:pt x="1617053" y="698826"/>
                </a:lnTo>
                <a:lnTo>
                  <a:pt x="1609988" y="685162"/>
                </a:lnTo>
                <a:close/>
              </a:path>
              <a:path w="3357879" h="972820">
                <a:moveTo>
                  <a:pt x="1764230" y="625792"/>
                </a:moveTo>
                <a:lnTo>
                  <a:pt x="1674704" y="625792"/>
                </a:lnTo>
                <a:lnTo>
                  <a:pt x="1674704" y="881177"/>
                </a:lnTo>
                <a:lnTo>
                  <a:pt x="1764230" y="881177"/>
                </a:lnTo>
                <a:lnTo>
                  <a:pt x="1764230" y="790237"/>
                </a:lnTo>
                <a:lnTo>
                  <a:pt x="1896741" y="790237"/>
                </a:lnTo>
                <a:lnTo>
                  <a:pt x="1867892" y="748301"/>
                </a:lnTo>
                <a:lnTo>
                  <a:pt x="1887682" y="720030"/>
                </a:lnTo>
                <a:lnTo>
                  <a:pt x="1764230" y="720030"/>
                </a:lnTo>
                <a:lnTo>
                  <a:pt x="1764230" y="625792"/>
                </a:lnTo>
                <a:close/>
              </a:path>
              <a:path w="3357879" h="972820">
                <a:moveTo>
                  <a:pt x="1896741" y="790237"/>
                </a:moveTo>
                <a:lnTo>
                  <a:pt x="1794386" y="790237"/>
                </a:lnTo>
                <a:lnTo>
                  <a:pt x="1853756" y="881177"/>
                </a:lnTo>
                <a:lnTo>
                  <a:pt x="1959303" y="881177"/>
                </a:lnTo>
                <a:lnTo>
                  <a:pt x="1896741" y="790237"/>
                </a:lnTo>
                <a:close/>
              </a:path>
              <a:path w="3357879" h="972820">
                <a:moveTo>
                  <a:pt x="1953648" y="625792"/>
                </a:moveTo>
                <a:lnTo>
                  <a:pt x="1858939" y="625792"/>
                </a:lnTo>
                <a:lnTo>
                  <a:pt x="1796271" y="720030"/>
                </a:lnTo>
                <a:lnTo>
                  <a:pt x="1887682" y="720030"/>
                </a:lnTo>
                <a:lnTo>
                  <a:pt x="1953648" y="625792"/>
                </a:lnTo>
                <a:close/>
              </a:path>
              <a:path w="3357879" h="972820">
                <a:moveTo>
                  <a:pt x="2134132" y="696942"/>
                </a:moveTo>
                <a:lnTo>
                  <a:pt x="2045077" y="696942"/>
                </a:lnTo>
                <a:lnTo>
                  <a:pt x="2045077" y="881177"/>
                </a:lnTo>
                <a:lnTo>
                  <a:pt x="2134132" y="881177"/>
                </a:lnTo>
                <a:lnTo>
                  <a:pt x="2134132" y="696942"/>
                </a:lnTo>
                <a:close/>
              </a:path>
              <a:path w="3357879" h="972820">
                <a:moveTo>
                  <a:pt x="2216119" y="625792"/>
                </a:moveTo>
                <a:lnTo>
                  <a:pt x="1962619" y="625792"/>
                </a:lnTo>
                <a:lnTo>
                  <a:pt x="1962619" y="696942"/>
                </a:lnTo>
                <a:lnTo>
                  <a:pt x="2216119" y="696942"/>
                </a:lnTo>
                <a:lnTo>
                  <a:pt x="2216119" y="625792"/>
                </a:lnTo>
                <a:close/>
              </a:path>
              <a:path w="3357879" h="972820">
                <a:moveTo>
                  <a:pt x="2532586" y="531554"/>
                </a:moveTo>
                <a:lnTo>
                  <a:pt x="2446830" y="531554"/>
                </a:lnTo>
                <a:lnTo>
                  <a:pt x="2433047" y="553670"/>
                </a:lnTo>
                <a:lnTo>
                  <a:pt x="2410430" y="603381"/>
                </a:lnTo>
                <a:lnTo>
                  <a:pt x="2394792" y="659747"/>
                </a:lnTo>
                <a:lnTo>
                  <a:pt x="2387018" y="720295"/>
                </a:lnTo>
                <a:lnTo>
                  <a:pt x="2386046" y="752071"/>
                </a:lnTo>
                <a:lnTo>
                  <a:pt x="2386942" y="781402"/>
                </a:lnTo>
                <a:lnTo>
                  <a:pt x="2394792" y="844660"/>
                </a:lnTo>
                <a:lnTo>
                  <a:pt x="2410430" y="901026"/>
                </a:lnTo>
                <a:lnTo>
                  <a:pt x="2433047" y="950501"/>
                </a:lnTo>
                <a:lnTo>
                  <a:pt x="2446830" y="972588"/>
                </a:lnTo>
                <a:lnTo>
                  <a:pt x="2532586" y="972588"/>
                </a:lnTo>
                <a:lnTo>
                  <a:pt x="2518303" y="945553"/>
                </a:lnTo>
                <a:lnTo>
                  <a:pt x="2506082" y="918636"/>
                </a:lnTo>
                <a:lnTo>
                  <a:pt x="2487823" y="865156"/>
                </a:lnTo>
                <a:lnTo>
                  <a:pt x="2477221" y="810027"/>
                </a:lnTo>
                <a:lnTo>
                  <a:pt x="2473687" y="752071"/>
                </a:lnTo>
                <a:lnTo>
                  <a:pt x="2474571" y="722769"/>
                </a:lnTo>
                <a:lnTo>
                  <a:pt x="2481639" y="666462"/>
                </a:lnTo>
                <a:lnTo>
                  <a:pt x="2495922" y="612569"/>
                </a:lnTo>
                <a:lnTo>
                  <a:pt x="2518303" y="558618"/>
                </a:lnTo>
                <a:lnTo>
                  <a:pt x="2532586" y="531554"/>
                </a:lnTo>
                <a:close/>
              </a:path>
              <a:path w="3357879" h="972820">
                <a:moveTo>
                  <a:pt x="2658931" y="551344"/>
                </a:moveTo>
                <a:lnTo>
                  <a:pt x="2567049" y="551344"/>
                </a:lnTo>
                <a:lnTo>
                  <a:pt x="2567049" y="881177"/>
                </a:lnTo>
                <a:lnTo>
                  <a:pt x="3014208" y="881177"/>
                </a:lnTo>
                <a:lnTo>
                  <a:pt x="3014208" y="807200"/>
                </a:lnTo>
                <a:lnTo>
                  <a:pt x="2658931" y="807200"/>
                </a:lnTo>
                <a:lnTo>
                  <a:pt x="2658931" y="551344"/>
                </a:lnTo>
                <a:close/>
              </a:path>
              <a:path w="3357879" h="972820">
                <a:moveTo>
                  <a:pt x="2837041" y="551344"/>
                </a:moveTo>
                <a:lnTo>
                  <a:pt x="2745159" y="551344"/>
                </a:lnTo>
                <a:lnTo>
                  <a:pt x="2745159" y="807200"/>
                </a:lnTo>
                <a:lnTo>
                  <a:pt x="2837041" y="807200"/>
                </a:lnTo>
                <a:lnTo>
                  <a:pt x="2837041" y="551344"/>
                </a:lnTo>
                <a:close/>
              </a:path>
              <a:path w="3357879" h="972820">
                <a:moveTo>
                  <a:pt x="3014208" y="551344"/>
                </a:moveTo>
                <a:lnTo>
                  <a:pt x="2922326" y="551344"/>
                </a:lnTo>
                <a:lnTo>
                  <a:pt x="2922326" y="807200"/>
                </a:lnTo>
                <a:lnTo>
                  <a:pt x="3014208" y="807200"/>
                </a:lnTo>
                <a:lnTo>
                  <a:pt x="3014208" y="551344"/>
                </a:lnTo>
                <a:close/>
              </a:path>
              <a:path w="3357879" h="972820">
                <a:moveTo>
                  <a:pt x="3176596" y="551344"/>
                </a:moveTo>
                <a:lnTo>
                  <a:pt x="3084714" y="551344"/>
                </a:lnTo>
                <a:lnTo>
                  <a:pt x="3084714" y="881177"/>
                </a:lnTo>
                <a:lnTo>
                  <a:pt x="3176596" y="881177"/>
                </a:lnTo>
                <a:lnTo>
                  <a:pt x="3176596" y="551344"/>
                </a:lnTo>
                <a:close/>
              </a:path>
              <a:path w="3357879" h="972820">
                <a:moveTo>
                  <a:pt x="3296620" y="531554"/>
                </a:moveTo>
                <a:lnTo>
                  <a:pt x="3210864" y="531554"/>
                </a:lnTo>
                <a:lnTo>
                  <a:pt x="3225147" y="558618"/>
                </a:lnTo>
                <a:lnTo>
                  <a:pt x="3237368" y="585623"/>
                </a:lnTo>
                <a:lnTo>
                  <a:pt x="3255627" y="639456"/>
                </a:lnTo>
                <a:lnTo>
                  <a:pt x="3266229" y="694232"/>
                </a:lnTo>
                <a:lnTo>
                  <a:pt x="3269763" y="752071"/>
                </a:lnTo>
                <a:lnTo>
                  <a:pt x="3268879" y="781402"/>
                </a:lnTo>
                <a:lnTo>
                  <a:pt x="3261811" y="837945"/>
                </a:lnTo>
                <a:lnTo>
                  <a:pt x="3247528" y="891838"/>
                </a:lnTo>
                <a:lnTo>
                  <a:pt x="3225147" y="945553"/>
                </a:lnTo>
                <a:lnTo>
                  <a:pt x="3210864" y="972588"/>
                </a:lnTo>
                <a:lnTo>
                  <a:pt x="3296620" y="972588"/>
                </a:lnTo>
                <a:lnTo>
                  <a:pt x="3322418" y="926647"/>
                </a:lnTo>
                <a:lnTo>
                  <a:pt x="3341383" y="873638"/>
                </a:lnTo>
                <a:lnTo>
                  <a:pt x="3353399" y="814739"/>
                </a:lnTo>
                <a:lnTo>
                  <a:pt x="3357404" y="752071"/>
                </a:lnTo>
                <a:lnTo>
                  <a:pt x="3356480" y="722769"/>
                </a:lnTo>
                <a:lnTo>
                  <a:pt x="3348392" y="659747"/>
                </a:lnTo>
                <a:lnTo>
                  <a:pt x="3332755" y="603381"/>
                </a:lnTo>
                <a:lnTo>
                  <a:pt x="3310373" y="553670"/>
                </a:lnTo>
                <a:lnTo>
                  <a:pt x="3296620" y="531554"/>
                </a:lnTo>
                <a:close/>
              </a:path>
            </a:pathLst>
          </a:custGeom>
          <a:solidFill>
            <a:srgbClr val="310D6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48239" y="3866479"/>
            <a:ext cx="10239422" cy="1505556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595100" y="6225831"/>
            <a:ext cx="3754370" cy="1509325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265115" y="6266824"/>
            <a:ext cx="3934288" cy="858560"/>
          </a:xfrm>
          <a:prstGeom prst="rect">
            <a:avLst/>
          </a:prstGeom>
        </p:spPr>
      </p:pic>
      <p:sp>
        <p:nvSpPr>
          <p:cNvPr id="9" name="object 9" descr=""/>
          <p:cNvSpPr/>
          <p:nvPr/>
        </p:nvSpPr>
        <p:spPr>
          <a:xfrm>
            <a:off x="7423857" y="3800931"/>
            <a:ext cx="188595" cy="1570990"/>
          </a:xfrm>
          <a:custGeom>
            <a:avLst/>
            <a:gdLst/>
            <a:ahLst/>
            <a:cxnLst/>
            <a:rect l="l" t="t" r="r" b="b"/>
            <a:pathLst>
              <a:path w="188595" h="1570989">
                <a:moveTo>
                  <a:pt x="188475" y="0"/>
                </a:moveTo>
                <a:lnTo>
                  <a:pt x="0" y="0"/>
                </a:lnTo>
                <a:lnTo>
                  <a:pt x="0" y="1570632"/>
                </a:lnTo>
                <a:lnTo>
                  <a:pt x="188475" y="1570632"/>
                </a:lnTo>
                <a:lnTo>
                  <a:pt x="188475" y="0"/>
                </a:lnTo>
                <a:close/>
              </a:path>
            </a:pathLst>
          </a:custGeom>
          <a:solidFill>
            <a:srgbClr val="743E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3602" y="1243312"/>
            <a:ext cx="6090643" cy="1726439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3777361" y="4355889"/>
            <a:ext cx="2484755" cy="1833245"/>
          </a:xfrm>
          <a:custGeom>
            <a:avLst/>
            <a:gdLst/>
            <a:ahLst/>
            <a:cxnLst/>
            <a:rect l="l" t="t" r="r" b="b"/>
            <a:pathLst>
              <a:path w="2484754" h="1833245">
                <a:moveTo>
                  <a:pt x="2484221" y="0"/>
                </a:moveTo>
                <a:lnTo>
                  <a:pt x="1973770" y="0"/>
                </a:lnTo>
                <a:lnTo>
                  <a:pt x="1973770" y="1421269"/>
                </a:lnTo>
                <a:lnTo>
                  <a:pt x="1499958" y="1421269"/>
                </a:lnTo>
                <a:lnTo>
                  <a:pt x="1499958" y="0"/>
                </a:lnTo>
                <a:lnTo>
                  <a:pt x="989507" y="0"/>
                </a:lnTo>
                <a:lnTo>
                  <a:pt x="989507" y="1421269"/>
                </a:lnTo>
                <a:lnTo>
                  <a:pt x="510463" y="1421269"/>
                </a:lnTo>
                <a:lnTo>
                  <a:pt x="510463" y="139"/>
                </a:lnTo>
                <a:lnTo>
                  <a:pt x="0" y="139"/>
                </a:lnTo>
                <a:lnTo>
                  <a:pt x="0" y="1421269"/>
                </a:lnTo>
                <a:lnTo>
                  <a:pt x="0" y="1832749"/>
                </a:lnTo>
                <a:lnTo>
                  <a:pt x="2484221" y="1832749"/>
                </a:lnTo>
                <a:lnTo>
                  <a:pt x="2484221" y="1421422"/>
                </a:lnTo>
                <a:lnTo>
                  <a:pt x="2484221" y="1421269"/>
                </a:lnTo>
                <a:lnTo>
                  <a:pt x="2484221" y="0"/>
                </a:lnTo>
                <a:close/>
              </a:path>
            </a:pathLst>
          </a:custGeom>
          <a:solidFill>
            <a:srgbClr val="743E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6653286" y="4355887"/>
            <a:ext cx="510540" cy="1832610"/>
          </a:xfrm>
          <a:custGeom>
            <a:avLst/>
            <a:gdLst/>
            <a:ahLst/>
            <a:cxnLst/>
            <a:rect l="l" t="t" r="r" b="b"/>
            <a:pathLst>
              <a:path w="510540" h="1832610">
                <a:moveTo>
                  <a:pt x="510455" y="0"/>
                </a:moveTo>
                <a:lnTo>
                  <a:pt x="0" y="0"/>
                </a:lnTo>
                <a:lnTo>
                  <a:pt x="0" y="1832405"/>
                </a:lnTo>
                <a:lnTo>
                  <a:pt x="510455" y="1832405"/>
                </a:lnTo>
                <a:lnTo>
                  <a:pt x="510455" y="0"/>
                </a:lnTo>
                <a:close/>
              </a:path>
            </a:pathLst>
          </a:custGeom>
          <a:solidFill>
            <a:srgbClr val="743E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42114" y="4382484"/>
            <a:ext cx="8864385" cy="1170278"/>
          </a:xfrm>
          <a:prstGeom prst="rect">
            <a:avLst/>
          </a:prstGeom>
        </p:spPr>
      </p:pic>
      <p:sp>
        <p:nvSpPr>
          <p:cNvPr id="6" name="object 6" descr=""/>
          <p:cNvSpPr/>
          <p:nvPr/>
        </p:nvSpPr>
        <p:spPr>
          <a:xfrm>
            <a:off x="7964836" y="5694276"/>
            <a:ext cx="5420995" cy="532130"/>
          </a:xfrm>
          <a:custGeom>
            <a:avLst/>
            <a:gdLst/>
            <a:ahLst/>
            <a:cxnLst/>
            <a:rect l="l" t="t" r="r" b="b"/>
            <a:pathLst>
              <a:path w="5420994" h="532129">
                <a:moveTo>
                  <a:pt x="311609" y="228684"/>
                </a:moveTo>
                <a:lnTo>
                  <a:pt x="154497" y="228684"/>
                </a:lnTo>
                <a:lnTo>
                  <a:pt x="194196" y="234033"/>
                </a:lnTo>
                <a:lnTo>
                  <a:pt x="222687" y="249644"/>
                </a:lnTo>
                <a:lnTo>
                  <a:pt x="222553" y="249644"/>
                </a:lnTo>
                <a:lnTo>
                  <a:pt x="239393" y="274338"/>
                </a:lnTo>
                <a:lnTo>
                  <a:pt x="245018" y="307634"/>
                </a:lnTo>
                <a:lnTo>
                  <a:pt x="245018" y="313079"/>
                </a:lnTo>
                <a:lnTo>
                  <a:pt x="151094" y="313079"/>
                </a:lnTo>
                <a:lnTo>
                  <a:pt x="93041" y="318518"/>
                </a:lnTo>
                <a:lnTo>
                  <a:pt x="50277" y="333726"/>
                </a:lnTo>
                <a:lnTo>
                  <a:pt x="21430" y="357035"/>
                </a:lnTo>
                <a:lnTo>
                  <a:pt x="5129" y="386781"/>
                </a:lnTo>
                <a:lnTo>
                  <a:pt x="0" y="421296"/>
                </a:lnTo>
                <a:lnTo>
                  <a:pt x="9416" y="464695"/>
                </a:lnTo>
                <a:lnTo>
                  <a:pt x="9485" y="465014"/>
                </a:lnTo>
                <a:lnTo>
                  <a:pt x="36582" y="499480"/>
                </a:lnTo>
                <a:lnTo>
                  <a:pt x="79248" y="522079"/>
                </a:lnTo>
                <a:lnTo>
                  <a:pt x="135440" y="530193"/>
                </a:lnTo>
                <a:lnTo>
                  <a:pt x="173406" y="526939"/>
                </a:lnTo>
                <a:lnTo>
                  <a:pt x="205373" y="517431"/>
                </a:lnTo>
                <a:lnTo>
                  <a:pt x="230959" y="502054"/>
                </a:lnTo>
                <a:lnTo>
                  <a:pt x="249782" y="481189"/>
                </a:lnTo>
                <a:lnTo>
                  <a:pt x="330094" y="481189"/>
                </a:lnTo>
                <a:lnTo>
                  <a:pt x="330094" y="468258"/>
                </a:lnTo>
                <a:lnTo>
                  <a:pt x="153136" y="468258"/>
                </a:lnTo>
                <a:lnTo>
                  <a:pt x="123913" y="464695"/>
                </a:lnTo>
                <a:lnTo>
                  <a:pt x="102091" y="454560"/>
                </a:lnTo>
                <a:lnTo>
                  <a:pt x="88436" y="438683"/>
                </a:lnTo>
                <a:lnTo>
                  <a:pt x="83714" y="417893"/>
                </a:lnTo>
                <a:lnTo>
                  <a:pt x="87064" y="399144"/>
                </a:lnTo>
                <a:lnTo>
                  <a:pt x="98773" y="383777"/>
                </a:lnTo>
                <a:lnTo>
                  <a:pt x="121328" y="373387"/>
                </a:lnTo>
                <a:lnTo>
                  <a:pt x="157220" y="369570"/>
                </a:lnTo>
                <a:lnTo>
                  <a:pt x="330094" y="369570"/>
                </a:lnTo>
                <a:lnTo>
                  <a:pt x="330094" y="312398"/>
                </a:lnTo>
                <a:lnTo>
                  <a:pt x="325142" y="264756"/>
                </a:lnTo>
                <a:lnTo>
                  <a:pt x="325122" y="264561"/>
                </a:lnTo>
                <a:lnTo>
                  <a:pt x="311609" y="228684"/>
                </a:lnTo>
                <a:close/>
              </a:path>
              <a:path w="5420994" h="532129">
                <a:moveTo>
                  <a:pt x="330094" y="481189"/>
                </a:moveTo>
                <a:lnTo>
                  <a:pt x="249782" y="481189"/>
                </a:lnTo>
                <a:lnTo>
                  <a:pt x="249782" y="525429"/>
                </a:lnTo>
                <a:lnTo>
                  <a:pt x="330094" y="525429"/>
                </a:lnTo>
                <a:lnTo>
                  <a:pt x="330094" y="481189"/>
                </a:lnTo>
                <a:close/>
              </a:path>
              <a:path w="5420994" h="532129">
                <a:moveTo>
                  <a:pt x="330094" y="369570"/>
                </a:moveTo>
                <a:lnTo>
                  <a:pt x="245018" y="369570"/>
                </a:lnTo>
                <a:lnTo>
                  <a:pt x="245018" y="411767"/>
                </a:lnTo>
                <a:lnTo>
                  <a:pt x="230470" y="436386"/>
                </a:lnTo>
                <a:lnTo>
                  <a:pt x="209286" y="454050"/>
                </a:lnTo>
                <a:lnTo>
                  <a:pt x="182998" y="464695"/>
                </a:lnTo>
                <a:lnTo>
                  <a:pt x="153136" y="468258"/>
                </a:lnTo>
                <a:lnTo>
                  <a:pt x="330094" y="468258"/>
                </a:lnTo>
                <a:lnTo>
                  <a:pt x="330094" y="369570"/>
                </a:lnTo>
                <a:close/>
              </a:path>
              <a:path w="5420994" h="532129">
                <a:moveTo>
                  <a:pt x="164707" y="157900"/>
                </a:moveTo>
                <a:lnTo>
                  <a:pt x="121435" y="160708"/>
                </a:lnTo>
                <a:lnTo>
                  <a:pt x="80396" y="169131"/>
                </a:lnTo>
                <a:lnTo>
                  <a:pt x="43059" y="183168"/>
                </a:lnTo>
                <a:lnTo>
                  <a:pt x="10889" y="202821"/>
                </a:lnTo>
                <a:lnTo>
                  <a:pt x="44134" y="264561"/>
                </a:lnTo>
                <a:lnTo>
                  <a:pt x="44239" y="264756"/>
                </a:lnTo>
                <a:lnTo>
                  <a:pt x="67209" y="249644"/>
                </a:lnTo>
                <a:lnTo>
                  <a:pt x="94264" y="238297"/>
                </a:lnTo>
                <a:lnTo>
                  <a:pt x="123870" y="231162"/>
                </a:lnTo>
                <a:lnTo>
                  <a:pt x="154497" y="228684"/>
                </a:lnTo>
                <a:lnTo>
                  <a:pt x="311609" y="228684"/>
                </a:lnTo>
                <a:lnTo>
                  <a:pt x="310508" y="225760"/>
                </a:lnTo>
                <a:lnTo>
                  <a:pt x="286705" y="195844"/>
                </a:lnTo>
                <a:lnTo>
                  <a:pt x="254169" y="174664"/>
                </a:lnTo>
                <a:lnTo>
                  <a:pt x="213351" y="162066"/>
                </a:lnTo>
                <a:lnTo>
                  <a:pt x="164707" y="157900"/>
                </a:lnTo>
                <a:close/>
              </a:path>
              <a:path w="5420994" h="532129">
                <a:moveTo>
                  <a:pt x="708544" y="161984"/>
                </a:moveTo>
                <a:lnTo>
                  <a:pt x="623468" y="161984"/>
                </a:lnTo>
                <a:lnTo>
                  <a:pt x="623468" y="525429"/>
                </a:lnTo>
                <a:lnTo>
                  <a:pt x="708544" y="525429"/>
                </a:lnTo>
                <a:lnTo>
                  <a:pt x="708544" y="381820"/>
                </a:lnTo>
                <a:lnTo>
                  <a:pt x="976703" y="381820"/>
                </a:lnTo>
                <a:lnTo>
                  <a:pt x="976703" y="309676"/>
                </a:lnTo>
                <a:lnTo>
                  <a:pt x="708544" y="309676"/>
                </a:lnTo>
                <a:lnTo>
                  <a:pt x="708544" y="161984"/>
                </a:lnTo>
                <a:close/>
              </a:path>
              <a:path w="5420994" h="532129">
                <a:moveTo>
                  <a:pt x="976703" y="381820"/>
                </a:moveTo>
                <a:lnTo>
                  <a:pt x="891627" y="381820"/>
                </a:lnTo>
                <a:lnTo>
                  <a:pt x="891627" y="525429"/>
                </a:lnTo>
                <a:lnTo>
                  <a:pt x="976703" y="525429"/>
                </a:lnTo>
                <a:lnTo>
                  <a:pt x="976703" y="381820"/>
                </a:lnTo>
                <a:close/>
              </a:path>
              <a:path w="5420994" h="532129">
                <a:moveTo>
                  <a:pt x="976703" y="161984"/>
                </a:moveTo>
                <a:lnTo>
                  <a:pt x="891627" y="161984"/>
                </a:lnTo>
                <a:lnTo>
                  <a:pt x="891627" y="309676"/>
                </a:lnTo>
                <a:lnTo>
                  <a:pt x="976703" y="309676"/>
                </a:lnTo>
                <a:lnTo>
                  <a:pt x="976703" y="161984"/>
                </a:lnTo>
                <a:close/>
              </a:path>
              <a:path w="5420994" h="532129">
                <a:moveTo>
                  <a:pt x="1247261" y="157900"/>
                </a:moveTo>
                <a:lnTo>
                  <a:pt x="1195771" y="164149"/>
                </a:lnTo>
                <a:lnTo>
                  <a:pt x="1150463" y="182024"/>
                </a:lnTo>
                <a:lnTo>
                  <a:pt x="1112756" y="210222"/>
                </a:lnTo>
                <a:lnTo>
                  <a:pt x="1084066" y="247438"/>
                </a:lnTo>
                <a:lnTo>
                  <a:pt x="1065813" y="292368"/>
                </a:lnTo>
                <a:lnTo>
                  <a:pt x="1059413" y="343706"/>
                </a:lnTo>
                <a:lnTo>
                  <a:pt x="1064142" y="388111"/>
                </a:lnTo>
                <a:lnTo>
                  <a:pt x="1077906" y="428003"/>
                </a:lnTo>
                <a:lnTo>
                  <a:pt x="1100077" y="462537"/>
                </a:lnTo>
                <a:lnTo>
                  <a:pt x="1130022" y="490868"/>
                </a:lnTo>
                <a:lnTo>
                  <a:pt x="1167110" y="512152"/>
                </a:lnTo>
                <a:lnTo>
                  <a:pt x="1210710" y="525542"/>
                </a:lnTo>
                <a:lnTo>
                  <a:pt x="1260192" y="530193"/>
                </a:lnTo>
                <a:lnTo>
                  <a:pt x="1304878" y="526396"/>
                </a:lnTo>
                <a:lnTo>
                  <a:pt x="1344588" y="515134"/>
                </a:lnTo>
                <a:lnTo>
                  <a:pt x="1378682" y="496599"/>
                </a:lnTo>
                <a:lnTo>
                  <a:pt x="1406523" y="470980"/>
                </a:lnTo>
                <a:lnTo>
                  <a:pt x="1395271" y="458048"/>
                </a:lnTo>
                <a:lnTo>
                  <a:pt x="1262234" y="458048"/>
                </a:lnTo>
                <a:lnTo>
                  <a:pt x="1218569" y="451902"/>
                </a:lnTo>
                <a:lnTo>
                  <a:pt x="1183454" y="434397"/>
                </a:lnTo>
                <a:lnTo>
                  <a:pt x="1158293" y="406939"/>
                </a:lnTo>
                <a:lnTo>
                  <a:pt x="1144489" y="370931"/>
                </a:lnTo>
                <a:lnTo>
                  <a:pt x="1429664" y="370931"/>
                </a:lnTo>
                <a:lnTo>
                  <a:pt x="1430344" y="362763"/>
                </a:lnTo>
                <a:lnTo>
                  <a:pt x="1431025" y="352554"/>
                </a:lnTo>
                <a:lnTo>
                  <a:pt x="1431025" y="345748"/>
                </a:lnTo>
                <a:lnTo>
                  <a:pt x="1427366" y="314440"/>
                </a:lnTo>
                <a:lnTo>
                  <a:pt x="1143808" y="314440"/>
                </a:lnTo>
                <a:lnTo>
                  <a:pt x="1155572" y="278506"/>
                </a:lnTo>
                <a:lnTo>
                  <a:pt x="1155666" y="278219"/>
                </a:lnTo>
                <a:lnTo>
                  <a:pt x="1177924" y="250293"/>
                </a:lnTo>
                <a:lnTo>
                  <a:pt x="1208822" y="232416"/>
                </a:lnTo>
                <a:lnTo>
                  <a:pt x="1208411" y="232416"/>
                </a:lnTo>
                <a:lnTo>
                  <a:pt x="1247261" y="225961"/>
                </a:lnTo>
                <a:lnTo>
                  <a:pt x="1391538" y="225961"/>
                </a:lnTo>
                <a:lnTo>
                  <a:pt x="1378958" y="209201"/>
                </a:lnTo>
                <a:lnTo>
                  <a:pt x="1342092" y="181344"/>
                </a:lnTo>
                <a:lnTo>
                  <a:pt x="1297739" y="163922"/>
                </a:lnTo>
                <a:lnTo>
                  <a:pt x="1247261" y="157900"/>
                </a:lnTo>
                <a:close/>
              </a:path>
              <a:path w="5420994" h="532129">
                <a:moveTo>
                  <a:pt x="1360922" y="418573"/>
                </a:moveTo>
                <a:lnTo>
                  <a:pt x="1340334" y="435939"/>
                </a:lnTo>
                <a:lnTo>
                  <a:pt x="1317193" y="448265"/>
                </a:lnTo>
                <a:lnTo>
                  <a:pt x="1291245" y="455613"/>
                </a:lnTo>
                <a:lnTo>
                  <a:pt x="1262234" y="458048"/>
                </a:lnTo>
                <a:lnTo>
                  <a:pt x="1395271" y="458048"/>
                </a:lnTo>
                <a:lnTo>
                  <a:pt x="1360922" y="418573"/>
                </a:lnTo>
                <a:close/>
              </a:path>
              <a:path w="5420994" h="532129">
                <a:moveTo>
                  <a:pt x="1391538" y="225961"/>
                </a:moveTo>
                <a:lnTo>
                  <a:pt x="1247261" y="225961"/>
                </a:lnTo>
                <a:lnTo>
                  <a:pt x="1285906" y="232416"/>
                </a:lnTo>
                <a:lnTo>
                  <a:pt x="1317023" y="250548"/>
                </a:lnTo>
                <a:lnTo>
                  <a:pt x="1338951" y="278506"/>
                </a:lnTo>
                <a:lnTo>
                  <a:pt x="1350032" y="314440"/>
                </a:lnTo>
                <a:lnTo>
                  <a:pt x="1427366" y="314440"/>
                </a:lnTo>
                <a:lnTo>
                  <a:pt x="1424786" y="292368"/>
                </a:lnTo>
                <a:lnTo>
                  <a:pt x="1406977" y="246531"/>
                </a:lnTo>
                <a:lnTo>
                  <a:pt x="1391538" y="225961"/>
                </a:lnTo>
                <a:close/>
              </a:path>
              <a:path w="5420994" h="532129">
                <a:moveTo>
                  <a:pt x="1695839" y="430143"/>
                </a:moveTo>
                <a:lnTo>
                  <a:pt x="1671338" y="493440"/>
                </a:lnTo>
                <a:lnTo>
                  <a:pt x="1706112" y="509732"/>
                </a:lnTo>
                <a:lnTo>
                  <a:pt x="1744333" y="521685"/>
                </a:lnTo>
                <a:lnTo>
                  <a:pt x="1784850" y="529044"/>
                </a:lnTo>
                <a:lnTo>
                  <a:pt x="1826516" y="531554"/>
                </a:lnTo>
                <a:lnTo>
                  <a:pt x="1883578" y="526273"/>
                </a:lnTo>
                <a:lnTo>
                  <a:pt x="1931656" y="511190"/>
                </a:lnTo>
                <a:lnTo>
                  <a:pt x="1968627" y="487451"/>
                </a:lnTo>
                <a:lnTo>
                  <a:pt x="1988376" y="461451"/>
                </a:lnTo>
                <a:lnTo>
                  <a:pt x="1822433" y="461451"/>
                </a:lnTo>
                <a:lnTo>
                  <a:pt x="1788679" y="459335"/>
                </a:lnTo>
                <a:lnTo>
                  <a:pt x="1755563" y="453199"/>
                </a:lnTo>
                <a:lnTo>
                  <a:pt x="1724234" y="443362"/>
                </a:lnTo>
                <a:lnTo>
                  <a:pt x="1695839" y="430143"/>
                </a:lnTo>
                <a:close/>
              </a:path>
              <a:path w="5420994" h="532129">
                <a:moveTo>
                  <a:pt x="1983369" y="225961"/>
                </a:moveTo>
                <a:lnTo>
                  <a:pt x="1821752" y="225961"/>
                </a:lnTo>
                <a:lnTo>
                  <a:pt x="1856048" y="228928"/>
                </a:lnTo>
                <a:lnTo>
                  <a:pt x="1881731" y="237447"/>
                </a:lnTo>
                <a:lnTo>
                  <a:pt x="1897842" y="250942"/>
                </a:lnTo>
                <a:lnTo>
                  <a:pt x="1903425" y="268840"/>
                </a:lnTo>
                <a:lnTo>
                  <a:pt x="1898820" y="286525"/>
                </a:lnTo>
                <a:lnTo>
                  <a:pt x="1885474" y="299552"/>
                </a:lnTo>
                <a:lnTo>
                  <a:pt x="1864088" y="307602"/>
                </a:lnTo>
                <a:lnTo>
                  <a:pt x="1835364" y="310357"/>
                </a:lnTo>
                <a:lnTo>
                  <a:pt x="1771387" y="310357"/>
                </a:lnTo>
                <a:lnTo>
                  <a:pt x="1771387" y="367528"/>
                </a:lnTo>
                <a:lnTo>
                  <a:pt x="1842170" y="367528"/>
                </a:lnTo>
                <a:lnTo>
                  <a:pt x="1872574" y="370420"/>
                </a:lnTo>
                <a:lnTo>
                  <a:pt x="1895002" y="378928"/>
                </a:lnTo>
                <a:lnTo>
                  <a:pt x="1908880" y="392795"/>
                </a:lnTo>
                <a:lnTo>
                  <a:pt x="1913634" y="411767"/>
                </a:lnTo>
                <a:lnTo>
                  <a:pt x="1907328" y="432738"/>
                </a:lnTo>
                <a:lnTo>
                  <a:pt x="1889217" y="448350"/>
                </a:lnTo>
                <a:lnTo>
                  <a:pt x="1860515" y="458091"/>
                </a:lnTo>
                <a:lnTo>
                  <a:pt x="1822433" y="461451"/>
                </a:lnTo>
                <a:lnTo>
                  <a:pt x="1988376" y="461451"/>
                </a:lnTo>
                <a:lnTo>
                  <a:pt x="1992367" y="456197"/>
                </a:lnTo>
                <a:lnTo>
                  <a:pt x="2000752" y="418573"/>
                </a:lnTo>
                <a:lnTo>
                  <a:pt x="1995902" y="390583"/>
                </a:lnTo>
                <a:lnTo>
                  <a:pt x="1981865" y="367187"/>
                </a:lnTo>
                <a:lnTo>
                  <a:pt x="1959405" y="348896"/>
                </a:lnTo>
                <a:lnTo>
                  <a:pt x="1929288" y="336220"/>
                </a:lnTo>
                <a:lnTo>
                  <a:pt x="1954651" y="322437"/>
                </a:lnTo>
                <a:lnTo>
                  <a:pt x="1973953" y="304061"/>
                </a:lnTo>
                <a:lnTo>
                  <a:pt x="1986236" y="281856"/>
                </a:lnTo>
                <a:lnTo>
                  <a:pt x="1990543" y="256589"/>
                </a:lnTo>
                <a:lnTo>
                  <a:pt x="1983369" y="225961"/>
                </a:lnTo>
                <a:close/>
              </a:path>
              <a:path w="5420994" h="532129">
                <a:moveTo>
                  <a:pt x="1829239" y="156539"/>
                </a:moveTo>
                <a:lnTo>
                  <a:pt x="1793581" y="158496"/>
                </a:lnTo>
                <a:lnTo>
                  <a:pt x="1757860" y="164536"/>
                </a:lnTo>
                <a:lnTo>
                  <a:pt x="1721756" y="174916"/>
                </a:lnTo>
                <a:lnTo>
                  <a:pt x="1684950" y="189889"/>
                </a:lnTo>
                <a:lnTo>
                  <a:pt x="1706729" y="252505"/>
                </a:lnTo>
                <a:lnTo>
                  <a:pt x="1736474" y="240892"/>
                </a:lnTo>
                <a:lnTo>
                  <a:pt x="1765517" y="232597"/>
                </a:lnTo>
                <a:lnTo>
                  <a:pt x="1793922" y="227620"/>
                </a:lnTo>
                <a:lnTo>
                  <a:pt x="1821752" y="225961"/>
                </a:lnTo>
                <a:lnTo>
                  <a:pt x="1983369" y="225961"/>
                </a:lnTo>
                <a:lnTo>
                  <a:pt x="1982718" y="223184"/>
                </a:lnTo>
                <a:lnTo>
                  <a:pt x="1960618" y="195497"/>
                </a:lnTo>
                <a:lnTo>
                  <a:pt x="1926299" y="174507"/>
                </a:lnTo>
                <a:lnTo>
                  <a:pt x="1881820" y="161195"/>
                </a:lnTo>
                <a:lnTo>
                  <a:pt x="1829239" y="156539"/>
                </a:lnTo>
                <a:close/>
              </a:path>
              <a:path w="5420994" h="532129">
                <a:moveTo>
                  <a:pt x="2370713" y="228684"/>
                </a:moveTo>
                <a:lnTo>
                  <a:pt x="2213601" y="228684"/>
                </a:lnTo>
                <a:lnTo>
                  <a:pt x="2253300" y="234033"/>
                </a:lnTo>
                <a:lnTo>
                  <a:pt x="2281790" y="249644"/>
                </a:lnTo>
                <a:lnTo>
                  <a:pt x="2281657" y="249644"/>
                </a:lnTo>
                <a:lnTo>
                  <a:pt x="2298496" y="274338"/>
                </a:lnTo>
                <a:lnTo>
                  <a:pt x="2304122" y="307634"/>
                </a:lnTo>
                <a:lnTo>
                  <a:pt x="2304122" y="313079"/>
                </a:lnTo>
                <a:lnTo>
                  <a:pt x="2210198" y="313079"/>
                </a:lnTo>
                <a:lnTo>
                  <a:pt x="2152145" y="318518"/>
                </a:lnTo>
                <a:lnTo>
                  <a:pt x="2109381" y="333726"/>
                </a:lnTo>
                <a:lnTo>
                  <a:pt x="2080534" y="357035"/>
                </a:lnTo>
                <a:lnTo>
                  <a:pt x="2064232" y="386781"/>
                </a:lnTo>
                <a:lnTo>
                  <a:pt x="2059103" y="421296"/>
                </a:lnTo>
                <a:lnTo>
                  <a:pt x="2068520" y="464695"/>
                </a:lnTo>
                <a:lnTo>
                  <a:pt x="2068589" y="465014"/>
                </a:lnTo>
                <a:lnTo>
                  <a:pt x="2095686" y="499480"/>
                </a:lnTo>
                <a:lnTo>
                  <a:pt x="2138351" y="522079"/>
                </a:lnTo>
                <a:lnTo>
                  <a:pt x="2194544" y="530193"/>
                </a:lnTo>
                <a:lnTo>
                  <a:pt x="2232509" y="526939"/>
                </a:lnTo>
                <a:lnTo>
                  <a:pt x="2264477" y="517431"/>
                </a:lnTo>
                <a:lnTo>
                  <a:pt x="2290063" y="502054"/>
                </a:lnTo>
                <a:lnTo>
                  <a:pt x="2308886" y="481189"/>
                </a:lnTo>
                <a:lnTo>
                  <a:pt x="2389198" y="481189"/>
                </a:lnTo>
                <a:lnTo>
                  <a:pt x="2389198" y="468258"/>
                </a:lnTo>
                <a:lnTo>
                  <a:pt x="2212240" y="468258"/>
                </a:lnTo>
                <a:lnTo>
                  <a:pt x="2183016" y="464695"/>
                </a:lnTo>
                <a:lnTo>
                  <a:pt x="2161194" y="454560"/>
                </a:lnTo>
                <a:lnTo>
                  <a:pt x="2147540" y="438683"/>
                </a:lnTo>
                <a:lnTo>
                  <a:pt x="2142818" y="417893"/>
                </a:lnTo>
                <a:lnTo>
                  <a:pt x="2146168" y="399144"/>
                </a:lnTo>
                <a:lnTo>
                  <a:pt x="2157876" y="383777"/>
                </a:lnTo>
                <a:lnTo>
                  <a:pt x="2180432" y="373387"/>
                </a:lnTo>
                <a:lnTo>
                  <a:pt x="2216324" y="369570"/>
                </a:lnTo>
                <a:lnTo>
                  <a:pt x="2389198" y="369570"/>
                </a:lnTo>
                <a:lnTo>
                  <a:pt x="2389198" y="312398"/>
                </a:lnTo>
                <a:lnTo>
                  <a:pt x="2384246" y="264756"/>
                </a:lnTo>
                <a:lnTo>
                  <a:pt x="2384226" y="264561"/>
                </a:lnTo>
                <a:lnTo>
                  <a:pt x="2370713" y="228684"/>
                </a:lnTo>
                <a:close/>
              </a:path>
              <a:path w="5420994" h="532129">
                <a:moveTo>
                  <a:pt x="2389198" y="481189"/>
                </a:moveTo>
                <a:lnTo>
                  <a:pt x="2308886" y="481189"/>
                </a:lnTo>
                <a:lnTo>
                  <a:pt x="2308886" y="525429"/>
                </a:lnTo>
                <a:lnTo>
                  <a:pt x="2389198" y="525429"/>
                </a:lnTo>
                <a:lnTo>
                  <a:pt x="2389198" y="481189"/>
                </a:lnTo>
                <a:close/>
              </a:path>
              <a:path w="5420994" h="532129">
                <a:moveTo>
                  <a:pt x="2389198" y="369570"/>
                </a:moveTo>
                <a:lnTo>
                  <a:pt x="2304122" y="369570"/>
                </a:lnTo>
                <a:lnTo>
                  <a:pt x="2304122" y="411767"/>
                </a:lnTo>
                <a:lnTo>
                  <a:pt x="2289574" y="436386"/>
                </a:lnTo>
                <a:lnTo>
                  <a:pt x="2268390" y="454050"/>
                </a:lnTo>
                <a:lnTo>
                  <a:pt x="2242102" y="464695"/>
                </a:lnTo>
                <a:lnTo>
                  <a:pt x="2212240" y="468258"/>
                </a:lnTo>
                <a:lnTo>
                  <a:pt x="2389198" y="468258"/>
                </a:lnTo>
                <a:lnTo>
                  <a:pt x="2389198" y="369570"/>
                </a:lnTo>
                <a:close/>
              </a:path>
              <a:path w="5420994" h="532129">
                <a:moveTo>
                  <a:pt x="2223810" y="157900"/>
                </a:moveTo>
                <a:lnTo>
                  <a:pt x="2180539" y="160708"/>
                </a:lnTo>
                <a:lnTo>
                  <a:pt x="2139500" y="169131"/>
                </a:lnTo>
                <a:lnTo>
                  <a:pt x="2102162" y="183168"/>
                </a:lnTo>
                <a:lnTo>
                  <a:pt x="2069993" y="202821"/>
                </a:lnTo>
                <a:lnTo>
                  <a:pt x="2103238" y="264561"/>
                </a:lnTo>
                <a:lnTo>
                  <a:pt x="2103343" y="264756"/>
                </a:lnTo>
                <a:lnTo>
                  <a:pt x="2126313" y="249644"/>
                </a:lnTo>
                <a:lnTo>
                  <a:pt x="2153367" y="238297"/>
                </a:lnTo>
                <a:lnTo>
                  <a:pt x="2182974" y="231162"/>
                </a:lnTo>
                <a:lnTo>
                  <a:pt x="2213601" y="228684"/>
                </a:lnTo>
                <a:lnTo>
                  <a:pt x="2370713" y="228684"/>
                </a:lnTo>
                <a:lnTo>
                  <a:pt x="2369612" y="225760"/>
                </a:lnTo>
                <a:lnTo>
                  <a:pt x="2345809" y="195844"/>
                </a:lnTo>
                <a:lnTo>
                  <a:pt x="2313272" y="174664"/>
                </a:lnTo>
                <a:lnTo>
                  <a:pt x="2272455" y="162066"/>
                </a:lnTo>
                <a:lnTo>
                  <a:pt x="2223810" y="157900"/>
                </a:lnTo>
                <a:close/>
              </a:path>
              <a:path w="5420994" h="532129">
                <a:moveTo>
                  <a:pt x="2583634" y="161984"/>
                </a:moveTo>
                <a:lnTo>
                  <a:pt x="2494474" y="161984"/>
                </a:lnTo>
                <a:lnTo>
                  <a:pt x="2494474" y="525429"/>
                </a:lnTo>
                <a:lnTo>
                  <a:pt x="2572063" y="525429"/>
                </a:lnTo>
                <a:lnTo>
                  <a:pt x="2572063" y="283813"/>
                </a:lnTo>
                <a:lnTo>
                  <a:pt x="2652938" y="283813"/>
                </a:lnTo>
                <a:lnTo>
                  <a:pt x="2583634" y="161984"/>
                </a:lnTo>
                <a:close/>
              </a:path>
              <a:path w="5420994" h="532129">
                <a:moveTo>
                  <a:pt x="2928250" y="284494"/>
                </a:moveTo>
                <a:lnTo>
                  <a:pt x="2851793" y="284494"/>
                </a:lnTo>
                <a:lnTo>
                  <a:pt x="2851793" y="525429"/>
                </a:lnTo>
                <a:lnTo>
                  <a:pt x="2928702" y="525429"/>
                </a:lnTo>
                <a:lnTo>
                  <a:pt x="2928250" y="284494"/>
                </a:lnTo>
                <a:close/>
              </a:path>
              <a:path w="5420994" h="532129">
                <a:moveTo>
                  <a:pt x="2652938" y="283813"/>
                </a:moveTo>
                <a:lnTo>
                  <a:pt x="2572063" y="283813"/>
                </a:lnTo>
                <a:lnTo>
                  <a:pt x="2692531" y="487315"/>
                </a:lnTo>
                <a:lnTo>
                  <a:pt x="2729284" y="487315"/>
                </a:lnTo>
                <a:lnTo>
                  <a:pt x="2788483" y="389307"/>
                </a:lnTo>
                <a:lnTo>
                  <a:pt x="2712949" y="389307"/>
                </a:lnTo>
                <a:lnTo>
                  <a:pt x="2652938" y="283813"/>
                </a:lnTo>
                <a:close/>
              </a:path>
              <a:path w="5420994" h="532129">
                <a:moveTo>
                  <a:pt x="2928021" y="161984"/>
                </a:moveTo>
                <a:lnTo>
                  <a:pt x="2848390" y="161984"/>
                </a:lnTo>
                <a:lnTo>
                  <a:pt x="2712949" y="389307"/>
                </a:lnTo>
                <a:lnTo>
                  <a:pt x="2788483" y="389307"/>
                </a:lnTo>
                <a:lnTo>
                  <a:pt x="2851793" y="284494"/>
                </a:lnTo>
                <a:lnTo>
                  <a:pt x="2928250" y="284494"/>
                </a:lnTo>
                <a:lnTo>
                  <a:pt x="2928021" y="161984"/>
                </a:lnTo>
                <a:close/>
              </a:path>
              <a:path w="5420994" h="532129">
                <a:moveTo>
                  <a:pt x="3085693" y="0"/>
                </a:moveTo>
                <a:lnTo>
                  <a:pt x="3063978" y="3956"/>
                </a:lnTo>
                <a:lnTo>
                  <a:pt x="3046729" y="14803"/>
                </a:lnTo>
                <a:lnTo>
                  <a:pt x="3035350" y="31010"/>
                </a:lnTo>
                <a:lnTo>
                  <a:pt x="3031245" y="51045"/>
                </a:lnTo>
                <a:lnTo>
                  <a:pt x="3035350" y="71080"/>
                </a:lnTo>
                <a:lnTo>
                  <a:pt x="3046729" y="87287"/>
                </a:lnTo>
                <a:lnTo>
                  <a:pt x="3063978" y="98135"/>
                </a:lnTo>
                <a:lnTo>
                  <a:pt x="3085693" y="102091"/>
                </a:lnTo>
                <a:lnTo>
                  <a:pt x="3107696" y="98007"/>
                </a:lnTo>
                <a:lnTo>
                  <a:pt x="3124913" y="86777"/>
                </a:lnTo>
                <a:lnTo>
                  <a:pt x="3136133" y="69932"/>
                </a:lnTo>
                <a:lnTo>
                  <a:pt x="3140142" y="49003"/>
                </a:lnTo>
                <a:lnTo>
                  <a:pt x="3136037" y="29574"/>
                </a:lnTo>
                <a:lnTo>
                  <a:pt x="3124658" y="14037"/>
                </a:lnTo>
                <a:lnTo>
                  <a:pt x="3107409" y="3732"/>
                </a:lnTo>
                <a:lnTo>
                  <a:pt x="3085693" y="0"/>
                </a:lnTo>
                <a:close/>
              </a:path>
              <a:path w="5420994" h="532129">
                <a:moveTo>
                  <a:pt x="3127891" y="161984"/>
                </a:moveTo>
                <a:lnTo>
                  <a:pt x="3042815" y="161984"/>
                </a:lnTo>
                <a:lnTo>
                  <a:pt x="3042815" y="525429"/>
                </a:lnTo>
                <a:lnTo>
                  <a:pt x="3127891" y="525429"/>
                </a:lnTo>
                <a:lnTo>
                  <a:pt x="3127891" y="161984"/>
                </a:lnTo>
                <a:close/>
              </a:path>
              <a:path w="5420994" h="532129">
                <a:moveTo>
                  <a:pt x="3327952" y="161984"/>
                </a:moveTo>
                <a:lnTo>
                  <a:pt x="3242876" y="161984"/>
                </a:lnTo>
                <a:lnTo>
                  <a:pt x="3242876" y="525429"/>
                </a:lnTo>
                <a:lnTo>
                  <a:pt x="3327952" y="525429"/>
                </a:lnTo>
                <a:lnTo>
                  <a:pt x="3327952" y="381820"/>
                </a:lnTo>
                <a:lnTo>
                  <a:pt x="3596112" y="381820"/>
                </a:lnTo>
                <a:lnTo>
                  <a:pt x="3596112" y="309676"/>
                </a:lnTo>
                <a:lnTo>
                  <a:pt x="3327952" y="309676"/>
                </a:lnTo>
                <a:lnTo>
                  <a:pt x="3327952" y="161984"/>
                </a:lnTo>
                <a:close/>
              </a:path>
              <a:path w="5420994" h="532129">
                <a:moveTo>
                  <a:pt x="3596112" y="381820"/>
                </a:moveTo>
                <a:lnTo>
                  <a:pt x="3511036" y="381820"/>
                </a:lnTo>
                <a:lnTo>
                  <a:pt x="3511036" y="525429"/>
                </a:lnTo>
                <a:lnTo>
                  <a:pt x="3596112" y="525429"/>
                </a:lnTo>
                <a:lnTo>
                  <a:pt x="3596112" y="381820"/>
                </a:lnTo>
                <a:close/>
              </a:path>
              <a:path w="5420994" h="532129">
                <a:moveTo>
                  <a:pt x="3596112" y="161984"/>
                </a:moveTo>
                <a:lnTo>
                  <a:pt x="3511036" y="161984"/>
                </a:lnTo>
                <a:lnTo>
                  <a:pt x="3511036" y="309676"/>
                </a:lnTo>
                <a:lnTo>
                  <a:pt x="3596112" y="309676"/>
                </a:lnTo>
                <a:lnTo>
                  <a:pt x="3596112" y="161984"/>
                </a:lnTo>
                <a:close/>
              </a:path>
              <a:path w="5420994" h="532129">
                <a:moveTo>
                  <a:pt x="3944173" y="379779"/>
                </a:moveTo>
                <a:lnTo>
                  <a:pt x="3856460" y="379779"/>
                </a:lnTo>
                <a:lnTo>
                  <a:pt x="3868947" y="422115"/>
                </a:lnTo>
                <a:lnTo>
                  <a:pt x="3890112" y="458704"/>
                </a:lnTo>
                <a:lnTo>
                  <a:pt x="3918991" y="488676"/>
                </a:lnTo>
                <a:lnTo>
                  <a:pt x="3954619" y="511161"/>
                </a:lnTo>
                <a:lnTo>
                  <a:pt x="3996032" y="525290"/>
                </a:lnTo>
                <a:lnTo>
                  <a:pt x="4042266" y="530193"/>
                </a:lnTo>
                <a:lnTo>
                  <a:pt x="4094329" y="523941"/>
                </a:lnTo>
                <a:lnTo>
                  <a:pt x="4140021" y="506044"/>
                </a:lnTo>
                <a:lnTo>
                  <a:pt x="4177962" y="477786"/>
                </a:lnTo>
                <a:lnTo>
                  <a:pt x="4193193" y="458048"/>
                </a:lnTo>
                <a:lnTo>
                  <a:pt x="4042266" y="458048"/>
                </a:lnTo>
                <a:lnTo>
                  <a:pt x="4001015" y="450041"/>
                </a:lnTo>
                <a:lnTo>
                  <a:pt x="3967995" y="427166"/>
                </a:lnTo>
                <a:lnTo>
                  <a:pt x="3946077" y="391147"/>
                </a:lnTo>
                <a:lnTo>
                  <a:pt x="3944173" y="379779"/>
                </a:lnTo>
                <a:close/>
              </a:path>
              <a:path w="5420994" h="532129">
                <a:moveTo>
                  <a:pt x="3795205" y="161984"/>
                </a:moveTo>
                <a:lnTo>
                  <a:pt x="3710129" y="161984"/>
                </a:lnTo>
                <a:lnTo>
                  <a:pt x="3710129" y="525429"/>
                </a:lnTo>
                <a:lnTo>
                  <a:pt x="3795205" y="525429"/>
                </a:lnTo>
                <a:lnTo>
                  <a:pt x="3795205" y="379779"/>
                </a:lnTo>
                <a:lnTo>
                  <a:pt x="3944173" y="379779"/>
                </a:lnTo>
                <a:lnTo>
                  <a:pt x="3938133" y="343706"/>
                </a:lnTo>
                <a:lnTo>
                  <a:pt x="3944987" y="302870"/>
                </a:lnTo>
                <a:lnTo>
                  <a:pt x="3795205" y="302870"/>
                </a:lnTo>
                <a:lnTo>
                  <a:pt x="3795205" y="161984"/>
                </a:lnTo>
                <a:close/>
              </a:path>
              <a:path w="5420994" h="532129">
                <a:moveTo>
                  <a:pt x="4193742" y="230045"/>
                </a:moveTo>
                <a:lnTo>
                  <a:pt x="4042266" y="230045"/>
                </a:lnTo>
                <a:lnTo>
                  <a:pt x="4083623" y="237946"/>
                </a:lnTo>
                <a:lnTo>
                  <a:pt x="4116878" y="260587"/>
                </a:lnTo>
                <a:lnTo>
                  <a:pt x="4139029" y="296372"/>
                </a:lnTo>
                <a:lnTo>
                  <a:pt x="4147080" y="343706"/>
                </a:lnTo>
                <a:lnTo>
                  <a:pt x="4139029" y="391147"/>
                </a:lnTo>
                <a:lnTo>
                  <a:pt x="4116878" y="427166"/>
                </a:lnTo>
                <a:lnTo>
                  <a:pt x="4083623" y="450041"/>
                </a:lnTo>
                <a:lnTo>
                  <a:pt x="4042266" y="458048"/>
                </a:lnTo>
                <a:lnTo>
                  <a:pt x="4193193" y="458048"/>
                </a:lnTo>
                <a:lnTo>
                  <a:pt x="4206771" y="440454"/>
                </a:lnTo>
                <a:lnTo>
                  <a:pt x="4225069" y="395332"/>
                </a:lnTo>
                <a:lnTo>
                  <a:pt x="4231475" y="343706"/>
                </a:lnTo>
                <a:lnTo>
                  <a:pt x="4225069" y="291895"/>
                </a:lnTo>
                <a:lnTo>
                  <a:pt x="4206771" y="246833"/>
                </a:lnTo>
                <a:lnTo>
                  <a:pt x="4193742" y="230045"/>
                </a:lnTo>
                <a:close/>
              </a:path>
              <a:path w="5420994" h="532129">
                <a:moveTo>
                  <a:pt x="4042266" y="157900"/>
                </a:moveTo>
                <a:lnTo>
                  <a:pt x="3988389" y="164614"/>
                </a:lnTo>
                <a:lnTo>
                  <a:pt x="3941373" y="183840"/>
                </a:lnTo>
                <a:lnTo>
                  <a:pt x="3902850" y="214206"/>
                </a:lnTo>
                <a:lnTo>
                  <a:pt x="3874455" y="254340"/>
                </a:lnTo>
                <a:lnTo>
                  <a:pt x="3857821" y="302870"/>
                </a:lnTo>
                <a:lnTo>
                  <a:pt x="3944987" y="302870"/>
                </a:lnTo>
                <a:lnTo>
                  <a:pt x="3946077" y="296372"/>
                </a:lnTo>
                <a:lnTo>
                  <a:pt x="3967995" y="260587"/>
                </a:lnTo>
                <a:lnTo>
                  <a:pt x="4001015" y="237946"/>
                </a:lnTo>
                <a:lnTo>
                  <a:pt x="4042266" y="230045"/>
                </a:lnTo>
                <a:lnTo>
                  <a:pt x="4193742" y="230045"/>
                </a:lnTo>
                <a:lnTo>
                  <a:pt x="4177962" y="209712"/>
                </a:lnTo>
                <a:lnTo>
                  <a:pt x="4140021" y="181722"/>
                </a:lnTo>
                <a:lnTo>
                  <a:pt x="4094329" y="164054"/>
                </a:lnTo>
                <a:lnTo>
                  <a:pt x="4042266" y="157900"/>
                </a:lnTo>
                <a:close/>
              </a:path>
              <a:path w="5420994" h="532129">
                <a:moveTo>
                  <a:pt x="4483757" y="155859"/>
                </a:moveTo>
                <a:lnTo>
                  <a:pt x="4436241" y="160550"/>
                </a:lnTo>
                <a:lnTo>
                  <a:pt x="4393488" y="174051"/>
                </a:lnTo>
                <a:lnTo>
                  <a:pt x="4356426" y="195505"/>
                </a:lnTo>
                <a:lnTo>
                  <a:pt x="4325983" y="224054"/>
                </a:lnTo>
                <a:lnTo>
                  <a:pt x="4303088" y="258843"/>
                </a:lnTo>
                <a:lnTo>
                  <a:pt x="4288671" y="299013"/>
                </a:lnTo>
                <a:lnTo>
                  <a:pt x="4283658" y="343706"/>
                </a:lnTo>
                <a:lnTo>
                  <a:pt x="4288671" y="388363"/>
                </a:lnTo>
                <a:lnTo>
                  <a:pt x="4303088" y="428435"/>
                </a:lnTo>
                <a:lnTo>
                  <a:pt x="4325983" y="463091"/>
                </a:lnTo>
                <a:lnTo>
                  <a:pt x="4356426" y="491495"/>
                </a:lnTo>
                <a:lnTo>
                  <a:pt x="4393488" y="512817"/>
                </a:lnTo>
                <a:lnTo>
                  <a:pt x="4436241" y="526220"/>
                </a:lnTo>
                <a:lnTo>
                  <a:pt x="4483757" y="530874"/>
                </a:lnTo>
                <a:lnTo>
                  <a:pt x="4531112" y="526822"/>
                </a:lnTo>
                <a:lnTo>
                  <a:pt x="4573682" y="514794"/>
                </a:lnTo>
                <a:lnTo>
                  <a:pt x="4610765" y="494982"/>
                </a:lnTo>
                <a:lnTo>
                  <a:pt x="4641658" y="467577"/>
                </a:lnTo>
                <a:lnTo>
                  <a:pt x="4637458" y="463493"/>
                </a:lnTo>
                <a:lnTo>
                  <a:pt x="4487160" y="463493"/>
                </a:lnTo>
                <a:lnTo>
                  <a:pt x="4444303" y="457347"/>
                </a:lnTo>
                <a:lnTo>
                  <a:pt x="4408720" y="439842"/>
                </a:lnTo>
                <a:lnTo>
                  <a:pt x="4382070" y="412384"/>
                </a:lnTo>
                <a:lnTo>
                  <a:pt x="4366012" y="376376"/>
                </a:lnTo>
                <a:lnTo>
                  <a:pt x="4533441" y="376376"/>
                </a:lnTo>
                <a:lnTo>
                  <a:pt x="4533441" y="315121"/>
                </a:lnTo>
                <a:lnTo>
                  <a:pt x="4365331" y="315121"/>
                </a:lnTo>
                <a:lnTo>
                  <a:pt x="4380730" y="277900"/>
                </a:lnTo>
                <a:lnTo>
                  <a:pt x="4407359" y="249102"/>
                </a:lnTo>
                <a:lnTo>
                  <a:pt x="4443431" y="230513"/>
                </a:lnTo>
                <a:lnTo>
                  <a:pt x="4487160" y="223919"/>
                </a:lnTo>
                <a:lnTo>
                  <a:pt x="4636758" y="223919"/>
                </a:lnTo>
                <a:lnTo>
                  <a:pt x="4641658" y="219155"/>
                </a:lnTo>
                <a:lnTo>
                  <a:pt x="4610765" y="192037"/>
                </a:lnTo>
                <a:lnTo>
                  <a:pt x="4573682" y="172193"/>
                </a:lnTo>
                <a:lnTo>
                  <a:pt x="4531112" y="160006"/>
                </a:lnTo>
                <a:lnTo>
                  <a:pt x="4483757" y="155859"/>
                </a:lnTo>
                <a:close/>
              </a:path>
              <a:path w="5420994" h="532129">
                <a:moveTo>
                  <a:pt x="4592654" y="419934"/>
                </a:moveTo>
                <a:lnTo>
                  <a:pt x="4569950" y="439087"/>
                </a:lnTo>
                <a:lnTo>
                  <a:pt x="4544756" y="452689"/>
                </a:lnTo>
                <a:lnTo>
                  <a:pt x="4517139" y="460803"/>
                </a:lnTo>
                <a:lnTo>
                  <a:pt x="4487160" y="463493"/>
                </a:lnTo>
                <a:lnTo>
                  <a:pt x="4637458" y="463493"/>
                </a:lnTo>
                <a:lnTo>
                  <a:pt x="4592654" y="419934"/>
                </a:lnTo>
                <a:close/>
              </a:path>
              <a:path w="5420994" h="532129">
                <a:moveTo>
                  <a:pt x="4636758" y="223919"/>
                </a:moveTo>
                <a:lnTo>
                  <a:pt x="4487160" y="223919"/>
                </a:lnTo>
                <a:lnTo>
                  <a:pt x="4517139" y="226599"/>
                </a:lnTo>
                <a:lnTo>
                  <a:pt x="4544756" y="234639"/>
                </a:lnTo>
                <a:lnTo>
                  <a:pt x="4569950" y="248038"/>
                </a:lnTo>
                <a:lnTo>
                  <a:pt x="4592654" y="266798"/>
                </a:lnTo>
                <a:lnTo>
                  <a:pt x="4636758" y="223919"/>
                </a:lnTo>
                <a:close/>
              </a:path>
              <a:path w="5420994" h="532129">
                <a:moveTo>
                  <a:pt x="4890319" y="23140"/>
                </a:moveTo>
                <a:lnTo>
                  <a:pt x="4874388" y="26267"/>
                </a:lnTo>
                <a:lnTo>
                  <a:pt x="4861904" y="34881"/>
                </a:lnTo>
                <a:lnTo>
                  <a:pt x="4853758" y="47834"/>
                </a:lnTo>
                <a:lnTo>
                  <a:pt x="4850844" y="63977"/>
                </a:lnTo>
                <a:lnTo>
                  <a:pt x="4853758" y="80013"/>
                </a:lnTo>
                <a:lnTo>
                  <a:pt x="4861904" y="92732"/>
                </a:lnTo>
                <a:lnTo>
                  <a:pt x="4874388" y="101112"/>
                </a:lnTo>
                <a:lnTo>
                  <a:pt x="4890319" y="104133"/>
                </a:lnTo>
                <a:lnTo>
                  <a:pt x="4905569" y="101112"/>
                </a:lnTo>
                <a:lnTo>
                  <a:pt x="4917884" y="92732"/>
                </a:lnTo>
                <a:lnTo>
                  <a:pt x="4926115" y="80013"/>
                </a:lnTo>
                <a:lnTo>
                  <a:pt x="4929114" y="63977"/>
                </a:lnTo>
                <a:lnTo>
                  <a:pt x="4926167" y="47834"/>
                </a:lnTo>
                <a:lnTo>
                  <a:pt x="4926115" y="47546"/>
                </a:lnTo>
                <a:lnTo>
                  <a:pt x="4917884" y="34625"/>
                </a:lnTo>
                <a:lnTo>
                  <a:pt x="4905708" y="26267"/>
                </a:lnTo>
                <a:lnTo>
                  <a:pt x="4906050" y="26267"/>
                </a:lnTo>
                <a:lnTo>
                  <a:pt x="4890319" y="23140"/>
                </a:lnTo>
                <a:close/>
              </a:path>
              <a:path w="5420994" h="532129">
                <a:moveTo>
                  <a:pt x="4994452" y="23140"/>
                </a:moveTo>
                <a:lnTo>
                  <a:pt x="4978809" y="26267"/>
                </a:lnTo>
                <a:lnTo>
                  <a:pt x="4966292" y="34881"/>
                </a:lnTo>
                <a:lnTo>
                  <a:pt x="4957986" y="47834"/>
                </a:lnTo>
                <a:lnTo>
                  <a:pt x="4954977" y="63977"/>
                </a:lnTo>
                <a:lnTo>
                  <a:pt x="4957986" y="80013"/>
                </a:lnTo>
                <a:lnTo>
                  <a:pt x="4966292" y="92732"/>
                </a:lnTo>
                <a:lnTo>
                  <a:pt x="4978809" y="101112"/>
                </a:lnTo>
                <a:lnTo>
                  <a:pt x="4994452" y="104133"/>
                </a:lnTo>
                <a:lnTo>
                  <a:pt x="5009989" y="101112"/>
                </a:lnTo>
                <a:lnTo>
                  <a:pt x="5022272" y="92732"/>
                </a:lnTo>
                <a:lnTo>
                  <a:pt x="5030343" y="80013"/>
                </a:lnTo>
                <a:lnTo>
                  <a:pt x="5033247" y="63977"/>
                </a:lnTo>
                <a:lnTo>
                  <a:pt x="5030394" y="47834"/>
                </a:lnTo>
                <a:lnTo>
                  <a:pt x="5030343" y="47546"/>
                </a:lnTo>
                <a:lnTo>
                  <a:pt x="5022272" y="34625"/>
                </a:lnTo>
                <a:lnTo>
                  <a:pt x="5010128" y="26267"/>
                </a:lnTo>
                <a:lnTo>
                  <a:pt x="5010480" y="26267"/>
                </a:lnTo>
                <a:lnTo>
                  <a:pt x="4994452" y="23140"/>
                </a:lnTo>
                <a:close/>
              </a:path>
              <a:path w="5420994" h="532129">
                <a:moveTo>
                  <a:pt x="4984243" y="161984"/>
                </a:moveTo>
                <a:lnTo>
                  <a:pt x="4899167" y="161984"/>
                </a:lnTo>
                <a:lnTo>
                  <a:pt x="4899167" y="525429"/>
                </a:lnTo>
                <a:lnTo>
                  <a:pt x="4984243" y="525429"/>
                </a:lnTo>
                <a:lnTo>
                  <a:pt x="4984243" y="161984"/>
                </a:lnTo>
                <a:close/>
              </a:path>
              <a:path w="5420994" h="532129">
                <a:moveTo>
                  <a:pt x="5144228" y="161984"/>
                </a:moveTo>
                <a:lnTo>
                  <a:pt x="5049624" y="161984"/>
                </a:lnTo>
                <a:lnTo>
                  <a:pt x="5185065" y="340984"/>
                </a:lnTo>
                <a:lnTo>
                  <a:pt x="5043498" y="525429"/>
                </a:lnTo>
                <a:lnTo>
                  <a:pt x="5137422" y="525429"/>
                </a:lnTo>
                <a:lnTo>
                  <a:pt x="5231346" y="399516"/>
                </a:lnTo>
                <a:lnTo>
                  <a:pt x="5324160" y="399516"/>
                </a:lnTo>
                <a:lnTo>
                  <a:pt x="5278308" y="339623"/>
                </a:lnTo>
                <a:lnTo>
                  <a:pt x="5323160" y="281090"/>
                </a:lnTo>
                <a:lnTo>
                  <a:pt x="5233388" y="281090"/>
                </a:lnTo>
                <a:lnTo>
                  <a:pt x="5144228" y="161984"/>
                </a:lnTo>
                <a:close/>
              </a:path>
              <a:path w="5420994" h="532129">
                <a:moveTo>
                  <a:pt x="5324160" y="399516"/>
                </a:moveTo>
                <a:lnTo>
                  <a:pt x="5231346" y="399516"/>
                </a:lnTo>
                <a:lnTo>
                  <a:pt x="5324589" y="525429"/>
                </a:lnTo>
                <a:lnTo>
                  <a:pt x="5420555" y="525429"/>
                </a:lnTo>
                <a:lnTo>
                  <a:pt x="5324160" y="399516"/>
                </a:lnTo>
                <a:close/>
              </a:path>
              <a:path w="5420994" h="532129">
                <a:moveTo>
                  <a:pt x="5414429" y="161984"/>
                </a:moveTo>
                <a:lnTo>
                  <a:pt x="5322547" y="161984"/>
                </a:lnTo>
                <a:lnTo>
                  <a:pt x="5233388" y="281090"/>
                </a:lnTo>
                <a:lnTo>
                  <a:pt x="5323160" y="281090"/>
                </a:lnTo>
                <a:lnTo>
                  <a:pt x="5414429" y="161984"/>
                </a:lnTo>
                <a:close/>
              </a:path>
            </a:pathLst>
          </a:custGeom>
          <a:solidFill>
            <a:srgbClr val="743E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19464" y="7142767"/>
            <a:ext cx="13253295" cy="12031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476333" y="3643868"/>
            <a:ext cx="8890000" cy="1089025"/>
          </a:xfrm>
          <a:custGeom>
            <a:avLst/>
            <a:gdLst/>
            <a:ahLst/>
            <a:cxnLst/>
            <a:rect l="l" t="t" r="r" b="b"/>
            <a:pathLst>
              <a:path w="8890000" h="1089025">
                <a:moveTo>
                  <a:pt x="8366237" y="0"/>
                </a:moveTo>
                <a:lnTo>
                  <a:pt x="523544" y="0"/>
                </a:lnTo>
                <a:lnTo>
                  <a:pt x="475891" y="2139"/>
                </a:lnTo>
                <a:lnTo>
                  <a:pt x="429436" y="8434"/>
                </a:lnTo>
                <a:lnTo>
                  <a:pt x="384365" y="18701"/>
                </a:lnTo>
                <a:lnTo>
                  <a:pt x="340862" y="32754"/>
                </a:lnTo>
                <a:lnTo>
                  <a:pt x="299113" y="50408"/>
                </a:lnTo>
                <a:lnTo>
                  <a:pt x="259301" y="71479"/>
                </a:lnTo>
                <a:lnTo>
                  <a:pt x="221612" y="95781"/>
                </a:lnTo>
                <a:lnTo>
                  <a:pt x="186231" y="123131"/>
                </a:lnTo>
                <a:lnTo>
                  <a:pt x="153342" y="153342"/>
                </a:lnTo>
                <a:lnTo>
                  <a:pt x="123131" y="186231"/>
                </a:lnTo>
                <a:lnTo>
                  <a:pt x="95781" y="221612"/>
                </a:lnTo>
                <a:lnTo>
                  <a:pt x="71479" y="259301"/>
                </a:lnTo>
                <a:lnTo>
                  <a:pt x="50408" y="299113"/>
                </a:lnTo>
                <a:lnTo>
                  <a:pt x="32754" y="340862"/>
                </a:lnTo>
                <a:lnTo>
                  <a:pt x="18701" y="384365"/>
                </a:lnTo>
                <a:lnTo>
                  <a:pt x="8434" y="429436"/>
                </a:lnTo>
                <a:lnTo>
                  <a:pt x="2139" y="475891"/>
                </a:lnTo>
                <a:lnTo>
                  <a:pt x="0" y="523544"/>
                </a:lnTo>
                <a:lnTo>
                  <a:pt x="0" y="565427"/>
                </a:lnTo>
                <a:lnTo>
                  <a:pt x="2139" y="613081"/>
                </a:lnTo>
                <a:lnTo>
                  <a:pt x="8434" y="659535"/>
                </a:lnTo>
                <a:lnTo>
                  <a:pt x="18701" y="704606"/>
                </a:lnTo>
                <a:lnTo>
                  <a:pt x="32754" y="748109"/>
                </a:lnTo>
                <a:lnTo>
                  <a:pt x="50408" y="789858"/>
                </a:lnTo>
                <a:lnTo>
                  <a:pt x="71479" y="829670"/>
                </a:lnTo>
                <a:lnTo>
                  <a:pt x="95781" y="867359"/>
                </a:lnTo>
                <a:lnTo>
                  <a:pt x="123130" y="902740"/>
                </a:lnTo>
                <a:lnTo>
                  <a:pt x="153342" y="935629"/>
                </a:lnTo>
                <a:lnTo>
                  <a:pt x="186231" y="965841"/>
                </a:lnTo>
                <a:lnTo>
                  <a:pt x="221612" y="993190"/>
                </a:lnTo>
                <a:lnTo>
                  <a:pt x="259301" y="1017492"/>
                </a:lnTo>
                <a:lnTo>
                  <a:pt x="299112" y="1038563"/>
                </a:lnTo>
                <a:lnTo>
                  <a:pt x="340862" y="1056217"/>
                </a:lnTo>
                <a:lnTo>
                  <a:pt x="384365" y="1070270"/>
                </a:lnTo>
                <a:lnTo>
                  <a:pt x="429436" y="1080537"/>
                </a:lnTo>
                <a:lnTo>
                  <a:pt x="475890" y="1086832"/>
                </a:lnTo>
                <a:lnTo>
                  <a:pt x="523544" y="1088972"/>
                </a:lnTo>
                <a:lnTo>
                  <a:pt x="8366237" y="1088972"/>
                </a:lnTo>
                <a:lnTo>
                  <a:pt x="8413890" y="1086832"/>
                </a:lnTo>
                <a:lnTo>
                  <a:pt x="8460345" y="1080537"/>
                </a:lnTo>
                <a:lnTo>
                  <a:pt x="8505416" y="1070270"/>
                </a:lnTo>
                <a:lnTo>
                  <a:pt x="8548919" y="1056217"/>
                </a:lnTo>
                <a:lnTo>
                  <a:pt x="8590668" y="1038563"/>
                </a:lnTo>
                <a:lnTo>
                  <a:pt x="8630480" y="1017492"/>
                </a:lnTo>
                <a:lnTo>
                  <a:pt x="8668169" y="993190"/>
                </a:lnTo>
                <a:lnTo>
                  <a:pt x="8703550" y="965841"/>
                </a:lnTo>
                <a:lnTo>
                  <a:pt x="8736439" y="935629"/>
                </a:lnTo>
                <a:lnTo>
                  <a:pt x="8766650" y="902740"/>
                </a:lnTo>
                <a:lnTo>
                  <a:pt x="8794000" y="867359"/>
                </a:lnTo>
                <a:lnTo>
                  <a:pt x="8818302" y="829670"/>
                </a:lnTo>
                <a:lnTo>
                  <a:pt x="8839373" y="789858"/>
                </a:lnTo>
                <a:lnTo>
                  <a:pt x="8857027" y="748109"/>
                </a:lnTo>
                <a:lnTo>
                  <a:pt x="8871080" y="704606"/>
                </a:lnTo>
                <a:lnTo>
                  <a:pt x="8881346" y="659535"/>
                </a:lnTo>
                <a:lnTo>
                  <a:pt x="8887642" y="613081"/>
                </a:lnTo>
                <a:lnTo>
                  <a:pt x="8889781" y="565427"/>
                </a:lnTo>
                <a:lnTo>
                  <a:pt x="8889781" y="523544"/>
                </a:lnTo>
                <a:lnTo>
                  <a:pt x="8887642" y="475891"/>
                </a:lnTo>
                <a:lnTo>
                  <a:pt x="8881346" y="429436"/>
                </a:lnTo>
                <a:lnTo>
                  <a:pt x="8871080" y="384365"/>
                </a:lnTo>
                <a:lnTo>
                  <a:pt x="8857027" y="340862"/>
                </a:lnTo>
                <a:lnTo>
                  <a:pt x="8839373" y="299113"/>
                </a:lnTo>
                <a:lnTo>
                  <a:pt x="8818302" y="259301"/>
                </a:lnTo>
                <a:lnTo>
                  <a:pt x="8794000" y="221612"/>
                </a:lnTo>
                <a:lnTo>
                  <a:pt x="8766650" y="186231"/>
                </a:lnTo>
                <a:lnTo>
                  <a:pt x="8736439" y="153342"/>
                </a:lnTo>
                <a:lnTo>
                  <a:pt x="8703550" y="123131"/>
                </a:lnTo>
                <a:lnTo>
                  <a:pt x="8668169" y="95781"/>
                </a:lnTo>
                <a:lnTo>
                  <a:pt x="8630480" y="71479"/>
                </a:lnTo>
                <a:lnTo>
                  <a:pt x="8590668" y="50408"/>
                </a:lnTo>
                <a:lnTo>
                  <a:pt x="8548919" y="32754"/>
                </a:lnTo>
                <a:lnTo>
                  <a:pt x="8505416" y="18701"/>
                </a:lnTo>
                <a:lnTo>
                  <a:pt x="8460345" y="8434"/>
                </a:lnTo>
                <a:lnTo>
                  <a:pt x="8413890" y="2139"/>
                </a:lnTo>
                <a:lnTo>
                  <a:pt x="8366237" y="0"/>
                </a:lnTo>
                <a:close/>
              </a:path>
            </a:pathLst>
          </a:custGeom>
          <a:solidFill>
            <a:srgbClr val="743E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3476333" y="8460475"/>
            <a:ext cx="16628110" cy="1089025"/>
          </a:xfrm>
          <a:custGeom>
            <a:avLst/>
            <a:gdLst/>
            <a:ahLst/>
            <a:cxnLst/>
            <a:rect l="l" t="t" r="r" b="b"/>
            <a:pathLst>
              <a:path w="16628110" h="1089025">
                <a:moveTo>
                  <a:pt x="523544" y="0"/>
                </a:moveTo>
                <a:lnTo>
                  <a:pt x="475891" y="2139"/>
                </a:lnTo>
                <a:lnTo>
                  <a:pt x="429436" y="8434"/>
                </a:lnTo>
                <a:lnTo>
                  <a:pt x="384365" y="18701"/>
                </a:lnTo>
                <a:lnTo>
                  <a:pt x="340862" y="32754"/>
                </a:lnTo>
                <a:lnTo>
                  <a:pt x="299113" y="50408"/>
                </a:lnTo>
                <a:lnTo>
                  <a:pt x="259301" y="71479"/>
                </a:lnTo>
                <a:lnTo>
                  <a:pt x="221612" y="95781"/>
                </a:lnTo>
                <a:lnTo>
                  <a:pt x="186231" y="123130"/>
                </a:lnTo>
                <a:lnTo>
                  <a:pt x="153342" y="153342"/>
                </a:lnTo>
                <a:lnTo>
                  <a:pt x="123131" y="186231"/>
                </a:lnTo>
                <a:lnTo>
                  <a:pt x="95781" y="221612"/>
                </a:lnTo>
                <a:lnTo>
                  <a:pt x="71479" y="259301"/>
                </a:lnTo>
                <a:lnTo>
                  <a:pt x="50408" y="299113"/>
                </a:lnTo>
                <a:lnTo>
                  <a:pt x="32754" y="340862"/>
                </a:lnTo>
                <a:lnTo>
                  <a:pt x="18701" y="384365"/>
                </a:lnTo>
                <a:lnTo>
                  <a:pt x="8435" y="429436"/>
                </a:lnTo>
                <a:lnTo>
                  <a:pt x="2241" y="475140"/>
                </a:lnTo>
                <a:lnTo>
                  <a:pt x="2139" y="475891"/>
                </a:lnTo>
                <a:lnTo>
                  <a:pt x="0" y="523544"/>
                </a:lnTo>
                <a:lnTo>
                  <a:pt x="0" y="565427"/>
                </a:lnTo>
                <a:lnTo>
                  <a:pt x="2139" y="613081"/>
                </a:lnTo>
                <a:lnTo>
                  <a:pt x="8434" y="659535"/>
                </a:lnTo>
                <a:lnTo>
                  <a:pt x="18701" y="704606"/>
                </a:lnTo>
                <a:lnTo>
                  <a:pt x="32754" y="748109"/>
                </a:lnTo>
                <a:lnTo>
                  <a:pt x="50408" y="789859"/>
                </a:lnTo>
                <a:lnTo>
                  <a:pt x="71479" y="829670"/>
                </a:lnTo>
                <a:lnTo>
                  <a:pt x="95781" y="867359"/>
                </a:lnTo>
                <a:lnTo>
                  <a:pt x="123130" y="902740"/>
                </a:lnTo>
                <a:lnTo>
                  <a:pt x="153342" y="935629"/>
                </a:lnTo>
                <a:lnTo>
                  <a:pt x="186231" y="965841"/>
                </a:lnTo>
                <a:lnTo>
                  <a:pt x="221612" y="993190"/>
                </a:lnTo>
                <a:lnTo>
                  <a:pt x="259301" y="1017492"/>
                </a:lnTo>
                <a:lnTo>
                  <a:pt x="299112" y="1038563"/>
                </a:lnTo>
                <a:lnTo>
                  <a:pt x="340862" y="1056217"/>
                </a:lnTo>
                <a:lnTo>
                  <a:pt x="384365" y="1070270"/>
                </a:lnTo>
                <a:lnTo>
                  <a:pt x="429436" y="1080537"/>
                </a:lnTo>
                <a:lnTo>
                  <a:pt x="475890" y="1086832"/>
                </a:lnTo>
                <a:lnTo>
                  <a:pt x="523543" y="1088972"/>
                </a:lnTo>
                <a:lnTo>
                  <a:pt x="523543" y="1068030"/>
                </a:lnTo>
                <a:lnTo>
                  <a:pt x="475139" y="1065729"/>
                </a:lnTo>
                <a:lnTo>
                  <a:pt x="428037" y="1058967"/>
                </a:lnTo>
                <a:lnTo>
                  <a:pt x="382447" y="1047955"/>
                </a:lnTo>
                <a:lnTo>
                  <a:pt x="338581" y="1032902"/>
                </a:lnTo>
                <a:lnTo>
                  <a:pt x="296648" y="1014021"/>
                </a:lnTo>
                <a:lnTo>
                  <a:pt x="256859" y="991521"/>
                </a:lnTo>
                <a:lnTo>
                  <a:pt x="219425" y="965613"/>
                </a:lnTo>
                <a:lnTo>
                  <a:pt x="184556" y="936507"/>
                </a:lnTo>
                <a:lnTo>
                  <a:pt x="152464" y="904415"/>
                </a:lnTo>
                <a:lnTo>
                  <a:pt x="123358" y="869546"/>
                </a:lnTo>
                <a:lnTo>
                  <a:pt x="97450" y="832112"/>
                </a:lnTo>
                <a:lnTo>
                  <a:pt x="74950" y="792323"/>
                </a:lnTo>
                <a:lnTo>
                  <a:pt x="56069" y="750390"/>
                </a:lnTo>
                <a:lnTo>
                  <a:pt x="41016" y="706523"/>
                </a:lnTo>
                <a:lnTo>
                  <a:pt x="30004" y="660933"/>
                </a:lnTo>
                <a:lnTo>
                  <a:pt x="23242" y="613831"/>
                </a:lnTo>
                <a:lnTo>
                  <a:pt x="20941" y="565427"/>
                </a:lnTo>
                <a:lnTo>
                  <a:pt x="20941" y="523544"/>
                </a:lnTo>
                <a:lnTo>
                  <a:pt x="23206" y="475891"/>
                </a:lnTo>
                <a:lnTo>
                  <a:pt x="30004" y="428038"/>
                </a:lnTo>
                <a:lnTo>
                  <a:pt x="41016" y="382448"/>
                </a:lnTo>
                <a:lnTo>
                  <a:pt x="56069" y="338581"/>
                </a:lnTo>
                <a:lnTo>
                  <a:pt x="74950" y="296648"/>
                </a:lnTo>
                <a:lnTo>
                  <a:pt x="97450" y="256859"/>
                </a:lnTo>
                <a:lnTo>
                  <a:pt x="123359" y="219425"/>
                </a:lnTo>
                <a:lnTo>
                  <a:pt x="152464" y="184556"/>
                </a:lnTo>
                <a:lnTo>
                  <a:pt x="184557" y="152464"/>
                </a:lnTo>
                <a:lnTo>
                  <a:pt x="219425" y="123359"/>
                </a:lnTo>
                <a:lnTo>
                  <a:pt x="256859" y="97450"/>
                </a:lnTo>
                <a:lnTo>
                  <a:pt x="296648" y="74950"/>
                </a:lnTo>
                <a:lnTo>
                  <a:pt x="338581" y="56069"/>
                </a:lnTo>
                <a:lnTo>
                  <a:pt x="382448" y="41016"/>
                </a:lnTo>
                <a:lnTo>
                  <a:pt x="428038" y="30004"/>
                </a:lnTo>
                <a:lnTo>
                  <a:pt x="475140" y="23242"/>
                </a:lnTo>
                <a:lnTo>
                  <a:pt x="523544" y="20941"/>
                </a:lnTo>
                <a:lnTo>
                  <a:pt x="523544" y="0"/>
                </a:lnTo>
                <a:close/>
              </a:path>
              <a:path w="16628110" h="1089025">
                <a:moveTo>
                  <a:pt x="16627766" y="1068030"/>
                </a:moveTo>
                <a:lnTo>
                  <a:pt x="523543" y="1068030"/>
                </a:lnTo>
                <a:lnTo>
                  <a:pt x="523543" y="1088972"/>
                </a:lnTo>
                <a:lnTo>
                  <a:pt x="16627766" y="1088972"/>
                </a:lnTo>
                <a:lnTo>
                  <a:pt x="16627766" y="1068030"/>
                </a:lnTo>
                <a:close/>
              </a:path>
              <a:path w="16628110" h="1089025">
                <a:moveTo>
                  <a:pt x="16627766" y="0"/>
                </a:moveTo>
                <a:lnTo>
                  <a:pt x="523544" y="0"/>
                </a:lnTo>
                <a:lnTo>
                  <a:pt x="523544" y="20941"/>
                </a:lnTo>
                <a:lnTo>
                  <a:pt x="16627766" y="20941"/>
                </a:lnTo>
                <a:lnTo>
                  <a:pt x="16627766" y="0"/>
                </a:lnTo>
                <a:close/>
              </a:path>
            </a:pathLst>
          </a:custGeom>
          <a:solidFill>
            <a:srgbClr val="743E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2179743" y="763106"/>
            <a:ext cx="556895" cy="245110"/>
            <a:chOff x="2179743" y="763106"/>
            <a:chExt cx="556895" cy="245110"/>
          </a:xfrm>
        </p:grpSpPr>
        <p:sp>
          <p:nvSpPr>
            <p:cNvPr id="5" name="object 5" descr=""/>
            <p:cNvSpPr/>
            <p:nvPr/>
          </p:nvSpPr>
          <p:spPr>
            <a:xfrm>
              <a:off x="2317583" y="763106"/>
              <a:ext cx="25400" cy="118745"/>
            </a:xfrm>
            <a:custGeom>
              <a:avLst/>
              <a:gdLst/>
              <a:ahLst/>
              <a:cxnLst/>
              <a:rect l="l" t="t" r="r" b="b"/>
              <a:pathLst>
                <a:path w="25400" h="118744">
                  <a:moveTo>
                    <a:pt x="24877" y="0"/>
                  </a:moveTo>
                  <a:lnTo>
                    <a:pt x="0" y="0"/>
                  </a:lnTo>
                  <a:lnTo>
                    <a:pt x="0" y="118375"/>
                  </a:lnTo>
                  <a:lnTo>
                    <a:pt x="24877" y="118375"/>
                  </a:lnTo>
                  <a:lnTo>
                    <a:pt x="24877" y="0"/>
                  </a:lnTo>
                  <a:close/>
                </a:path>
              </a:pathLst>
            </a:custGeom>
            <a:solidFill>
              <a:srgbClr val="FF55D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63884" y="794355"/>
              <a:ext cx="185085" cy="88379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2576165" y="794233"/>
              <a:ext cx="53340" cy="87630"/>
            </a:xfrm>
            <a:custGeom>
              <a:avLst/>
              <a:gdLst/>
              <a:ahLst/>
              <a:cxnLst/>
              <a:rect l="l" t="t" r="r" b="b"/>
              <a:pathLst>
                <a:path w="53339" h="87630">
                  <a:moveTo>
                    <a:pt x="53220" y="0"/>
                  </a:moveTo>
                  <a:lnTo>
                    <a:pt x="43883" y="807"/>
                  </a:lnTo>
                  <a:lnTo>
                    <a:pt x="35800" y="3207"/>
                  </a:lnTo>
                  <a:lnTo>
                    <a:pt x="29062" y="7164"/>
                  </a:lnTo>
                  <a:lnTo>
                    <a:pt x="23763" y="12643"/>
                  </a:lnTo>
                  <a:lnTo>
                    <a:pt x="23763" y="1363"/>
                  </a:lnTo>
                  <a:lnTo>
                    <a:pt x="0" y="1363"/>
                  </a:lnTo>
                  <a:lnTo>
                    <a:pt x="0" y="87139"/>
                  </a:lnTo>
                  <a:lnTo>
                    <a:pt x="24877" y="87139"/>
                  </a:lnTo>
                  <a:lnTo>
                    <a:pt x="24877" y="46606"/>
                  </a:lnTo>
                  <a:lnTo>
                    <a:pt x="26503" y="35913"/>
                  </a:lnTo>
                  <a:lnTo>
                    <a:pt x="31112" y="28462"/>
                  </a:lnTo>
                  <a:lnTo>
                    <a:pt x="38296" y="24103"/>
                  </a:lnTo>
                  <a:lnTo>
                    <a:pt x="47651" y="22683"/>
                  </a:lnTo>
                  <a:lnTo>
                    <a:pt x="49507" y="22683"/>
                  </a:lnTo>
                  <a:lnTo>
                    <a:pt x="53220" y="23055"/>
                  </a:lnTo>
                  <a:lnTo>
                    <a:pt x="53220" y="123"/>
                  </a:lnTo>
                  <a:close/>
                </a:path>
              </a:pathLst>
            </a:custGeom>
            <a:solidFill>
              <a:srgbClr val="FF55D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48970" y="794601"/>
              <a:ext cx="87628" cy="87015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79743" y="902050"/>
              <a:ext cx="369225" cy="106130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2576165" y="919556"/>
              <a:ext cx="53340" cy="87630"/>
            </a:xfrm>
            <a:custGeom>
              <a:avLst/>
              <a:gdLst/>
              <a:ahLst/>
              <a:cxnLst/>
              <a:rect l="l" t="t" r="r" b="b"/>
              <a:pathLst>
                <a:path w="53339" h="87630">
                  <a:moveTo>
                    <a:pt x="53220" y="0"/>
                  </a:moveTo>
                  <a:lnTo>
                    <a:pt x="43883" y="807"/>
                  </a:lnTo>
                  <a:lnTo>
                    <a:pt x="35800" y="3207"/>
                  </a:lnTo>
                  <a:lnTo>
                    <a:pt x="29062" y="7164"/>
                  </a:lnTo>
                  <a:lnTo>
                    <a:pt x="23763" y="12643"/>
                  </a:lnTo>
                  <a:lnTo>
                    <a:pt x="23763" y="1363"/>
                  </a:lnTo>
                  <a:lnTo>
                    <a:pt x="0" y="1363"/>
                  </a:lnTo>
                  <a:lnTo>
                    <a:pt x="0" y="87139"/>
                  </a:lnTo>
                  <a:lnTo>
                    <a:pt x="24877" y="87139"/>
                  </a:lnTo>
                  <a:lnTo>
                    <a:pt x="24877" y="46606"/>
                  </a:lnTo>
                  <a:lnTo>
                    <a:pt x="26503" y="35913"/>
                  </a:lnTo>
                  <a:lnTo>
                    <a:pt x="31112" y="28462"/>
                  </a:lnTo>
                  <a:lnTo>
                    <a:pt x="38296" y="24103"/>
                  </a:lnTo>
                  <a:lnTo>
                    <a:pt x="47651" y="22683"/>
                  </a:lnTo>
                  <a:lnTo>
                    <a:pt x="49507" y="22683"/>
                  </a:lnTo>
                  <a:lnTo>
                    <a:pt x="53220" y="23055"/>
                  </a:lnTo>
                  <a:lnTo>
                    <a:pt x="53220" y="123"/>
                  </a:lnTo>
                  <a:close/>
                </a:path>
              </a:pathLst>
            </a:custGeom>
            <a:solidFill>
              <a:srgbClr val="FF55D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48970" y="919801"/>
              <a:ext cx="87628" cy="87015"/>
            </a:xfrm>
            <a:prstGeom prst="rect">
              <a:avLst/>
            </a:prstGeom>
          </p:spPr>
        </p:pic>
      </p:grpSp>
      <p:grpSp>
        <p:nvGrpSpPr>
          <p:cNvPr id="12" name="object 12" descr=""/>
          <p:cNvGrpSpPr/>
          <p:nvPr/>
        </p:nvGrpSpPr>
        <p:grpSpPr>
          <a:xfrm>
            <a:off x="2779398" y="628181"/>
            <a:ext cx="382905" cy="384810"/>
            <a:chOff x="2779398" y="628181"/>
            <a:chExt cx="382905" cy="384810"/>
          </a:xfrm>
        </p:grpSpPr>
        <p:pic>
          <p:nvPicPr>
            <p:cNvPr id="13" name="object 1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11923" y="909770"/>
              <a:ext cx="236441" cy="102661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21739" y="628181"/>
              <a:ext cx="340554" cy="251099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79398" y="714678"/>
              <a:ext cx="70826" cy="194447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79398" y="628181"/>
              <a:ext cx="382895" cy="384249"/>
            </a:xfrm>
            <a:prstGeom prst="rect">
              <a:avLst/>
            </a:prstGeom>
          </p:spPr>
        </p:pic>
      </p:grpSp>
      <p:grpSp>
        <p:nvGrpSpPr>
          <p:cNvPr id="17" name="object 17" descr=""/>
          <p:cNvGrpSpPr/>
          <p:nvPr/>
        </p:nvGrpSpPr>
        <p:grpSpPr>
          <a:xfrm>
            <a:off x="2364293" y="1027741"/>
            <a:ext cx="525780" cy="151130"/>
            <a:chOff x="2364293" y="1027741"/>
            <a:chExt cx="525780" cy="151130"/>
          </a:xfrm>
        </p:grpSpPr>
        <p:pic>
          <p:nvPicPr>
            <p:cNvPr id="18" name="object 18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364293" y="1058990"/>
              <a:ext cx="94931" cy="119367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2487080" y="1027741"/>
              <a:ext cx="25400" cy="118745"/>
            </a:xfrm>
            <a:custGeom>
              <a:avLst/>
              <a:gdLst/>
              <a:ahLst/>
              <a:cxnLst/>
              <a:rect l="l" t="t" r="r" b="b"/>
              <a:pathLst>
                <a:path w="25400" h="118744">
                  <a:moveTo>
                    <a:pt x="24877" y="0"/>
                  </a:moveTo>
                  <a:lnTo>
                    <a:pt x="0" y="0"/>
                  </a:lnTo>
                  <a:lnTo>
                    <a:pt x="0" y="118375"/>
                  </a:lnTo>
                  <a:lnTo>
                    <a:pt x="24877" y="118375"/>
                  </a:lnTo>
                  <a:lnTo>
                    <a:pt x="24877" y="0"/>
                  </a:lnTo>
                  <a:close/>
                </a:path>
              </a:pathLst>
            </a:custGeom>
            <a:solidFill>
              <a:srgbClr val="743E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33381" y="1059113"/>
              <a:ext cx="94188" cy="88255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648806" y="1027741"/>
              <a:ext cx="189012" cy="119750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2865096" y="1027741"/>
              <a:ext cx="25400" cy="118745"/>
            </a:xfrm>
            <a:custGeom>
              <a:avLst/>
              <a:gdLst/>
              <a:ahLst/>
              <a:cxnLst/>
              <a:rect l="l" t="t" r="r" b="b"/>
              <a:pathLst>
                <a:path w="25400" h="118744">
                  <a:moveTo>
                    <a:pt x="24877" y="0"/>
                  </a:moveTo>
                  <a:lnTo>
                    <a:pt x="0" y="0"/>
                  </a:lnTo>
                  <a:lnTo>
                    <a:pt x="0" y="118375"/>
                  </a:lnTo>
                  <a:lnTo>
                    <a:pt x="24877" y="118375"/>
                  </a:lnTo>
                  <a:lnTo>
                    <a:pt x="24877" y="0"/>
                  </a:lnTo>
                  <a:close/>
                </a:path>
              </a:pathLst>
            </a:custGeom>
            <a:solidFill>
              <a:srgbClr val="743E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3" name="object 23" descr=""/>
          <p:cNvGrpSpPr/>
          <p:nvPr/>
        </p:nvGrpSpPr>
        <p:grpSpPr>
          <a:xfrm>
            <a:off x="1228938" y="945447"/>
            <a:ext cx="828675" cy="217170"/>
            <a:chOff x="1228938" y="945447"/>
            <a:chExt cx="828675" cy="217170"/>
          </a:xfrm>
        </p:grpSpPr>
        <p:pic>
          <p:nvPicPr>
            <p:cNvPr id="24" name="object 24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28938" y="1000214"/>
              <a:ext cx="452145" cy="160644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711989" y="945447"/>
              <a:ext cx="345445" cy="216796"/>
            </a:xfrm>
            <a:prstGeom prst="rect">
              <a:avLst/>
            </a:prstGeom>
          </p:spPr>
        </p:pic>
      </p:grpSp>
      <p:grpSp>
        <p:nvGrpSpPr>
          <p:cNvPr id="26" name="object 26" descr=""/>
          <p:cNvGrpSpPr/>
          <p:nvPr/>
        </p:nvGrpSpPr>
        <p:grpSpPr>
          <a:xfrm>
            <a:off x="1233355" y="1237977"/>
            <a:ext cx="1871980" cy="175895"/>
            <a:chOff x="1233355" y="1237977"/>
            <a:chExt cx="1871980" cy="175895"/>
          </a:xfrm>
        </p:grpSpPr>
        <p:pic>
          <p:nvPicPr>
            <p:cNvPr id="27" name="object 27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33355" y="1241699"/>
              <a:ext cx="181445" cy="171799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31402" y="1301079"/>
              <a:ext cx="164613" cy="107950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39700" y="1241389"/>
              <a:ext cx="56315" cy="59690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31402" y="1241389"/>
              <a:ext cx="56315" cy="59690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30431" y="1241699"/>
              <a:ext cx="55324" cy="167337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720170" y="1241822"/>
              <a:ext cx="157310" cy="167337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902347" y="1344259"/>
              <a:ext cx="138869" cy="64770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902347" y="1241389"/>
              <a:ext cx="135774" cy="102870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068899" y="1241822"/>
              <a:ext cx="156568" cy="167337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240605" y="1237977"/>
              <a:ext cx="168078" cy="175270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430308" y="1241699"/>
              <a:ext cx="165850" cy="167337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619848" y="1241389"/>
              <a:ext cx="153226" cy="167640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796298" y="1344259"/>
              <a:ext cx="138869" cy="64770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796298" y="1241389"/>
              <a:ext cx="135774" cy="102870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952053" y="1241389"/>
              <a:ext cx="153226" cy="167640"/>
            </a:xfrm>
            <a:prstGeom prst="rect">
              <a:avLst/>
            </a:prstGeom>
          </p:spPr>
        </p:pic>
      </p:grpSp>
      <p:grpSp>
        <p:nvGrpSpPr>
          <p:cNvPr id="42" name="object 42" descr=""/>
          <p:cNvGrpSpPr/>
          <p:nvPr/>
        </p:nvGrpSpPr>
        <p:grpSpPr>
          <a:xfrm>
            <a:off x="1225093" y="1523432"/>
            <a:ext cx="1575435" cy="125730"/>
            <a:chOff x="1225093" y="1523432"/>
            <a:chExt cx="1575435" cy="125730"/>
          </a:xfrm>
        </p:grpSpPr>
        <p:pic>
          <p:nvPicPr>
            <p:cNvPr id="43" name="object 43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225093" y="1548954"/>
              <a:ext cx="104956" cy="99162"/>
            </a:xfrm>
            <a:prstGeom prst="rect">
              <a:avLst/>
            </a:prstGeom>
          </p:spPr>
        </p:pic>
        <p:sp>
          <p:nvSpPr>
            <p:cNvPr id="44" name="object 44" descr=""/>
            <p:cNvSpPr/>
            <p:nvPr/>
          </p:nvSpPr>
          <p:spPr>
            <a:xfrm>
              <a:off x="1355318" y="1550028"/>
              <a:ext cx="88265" cy="96520"/>
            </a:xfrm>
            <a:custGeom>
              <a:avLst/>
              <a:gdLst/>
              <a:ahLst/>
              <a:cxnLst/>
              <a:rect l="l" t="t" r="r" b="b"/>
              <a:pathLst>
                <a:path w="88265" h="96519">
                  <a:moveTo>
                    <a:pt x="87871" y="0"/>
                  </a:moveTo>
                  <a:lnTo>
                    <a:pt x="65722" y="0"/>
                  </a:lnTo>
                  <a:lnTo>
                    <a:pt x="65722" y="38100"/>
                  </a:lnTo>
                  <a:lnTo>
                    <a:pt x="22148" y="38100"/>
                  </a:lnTo>
                  <a:lnTo>
                    <a:pt x="2214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7150"/>
                  </a:lnTo>
                  <a:lnTo>
                    <a:pt x="0" y="96520"/>
                  </a:lnTo>
                  <a:lnTo>
                    <a:pt x="22148" y="96520"/>
                  </a:lnTo>
                  <a:lnTo>
                    <a:pt x="22148" y="57150"/>
                  </a:lnTo>
                  <a:lnTo>
                    <a:pt x="65722" y="57150"/>
                  </a:lnTo>
                  <a:lnTo>
                    <a:pt x="65722" y="96520"/>
                  </a:lnTo>
                  <a:lnTo>
                    <a:pt x="87871" y="96520"/>
                  </a:lnTo>
                  <a:lnTo>
                    <a:pt x="87871" y="57150"/>
                  </a:lnTo>
                  <a:lnTo>
                    <a:pt x="87871" y="38100"/>
                  </a:lnTo>
                  <a:lnTo>
                    <a:pt x="87871" y="0"/>
                  </a:lnTo>
                  <a:close/>
                </a:path>
              </a:pathLst>
            </a:custGeom>
            <a:solidFill>
              <a:srgbClr val="743E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464615" y="1550590"/>
              <a:ext cx="95426" cy="97551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581021" y="1550590"/>
              <a:ext cx="107431" cy="95940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709659" y="1523432"/>
              <a:ext cx="88495" cy="123086"/>
            </a:xfrm>
            <a:prstGeom prst="rect">
              <a:avLst/>
            </a:prstGeom>
          </p:spPr>
        </p:pic>
        <p:sp>
          <p:nvSpPr>
            <p:cNvPr id="48" name="object 48" descr=""/>
            <p:cNvSpPr/>
            <p:nvPr/>
          </p:nvSpPr>
          <p:spPr>
            <a:xfrm>
              <a:off x="1830184" y="1550028"/>
              <a:ext cx="88265" cy="96520"/>
            </a:xfrm>
            <a:custGeom>
              <a:avLst/>
              <a:gdLst/>
              <a:ahLst/>
              <a:cxnLst/>
              <a:rect l="l" t="t" r="r" b="b"/>
              <a:pathLst>
                <a:path w="88264" h="96519">
                  <a:moveTo>
                    <a:pt x="87884" y="0"/>
                  </a:moveTo>
                  <a:lnTo>
                    <a:pt x="65722" y="0"/>
                  </a:lnTo>
                  <a:lnTo>
                    <a:pt x="65722" y="38100"/>
                  </a:lnTo>
                  <a:lnTo>
                    <a:pt x="22161" y="38100"/>
                  </a:lnTo>
                  <a:lnTo>
                    <a:pt x="22161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7150"/>
                  </a:lnTo>
                  <a:lnTo>
                    <a:pt x="0" y="96520"/>
                  </a:lnTo>
                  <a:lnTo>
                    <a:pt x="22161" y="96520"/>
                  </a:lnTo>
                  <a:lnTo>
                    <a:pt x="22161" y="57150"/>
                  </a:lnTo>
                  <a:lnTo>
                    <a:pt x="65722" y="57150"/>
                  </a:lnTo>
                  <a:lnTo>
                    <a:pt x="65722" y="96520"/>
                  </a:lnTo>
                  <a:lnTo>
                    <a:pt x="87884" y="96520"/>
                  </a:lnTo>
                  <a:lnTo>
                    <a:pt x="87884" y="57150"/>
                  </a:lnTo>
                  <a:lnTo>
                    <a:pt x="87884" y="38100"/>
                  </a:lnTo>
                  <a:lnTo>
                    <a:pt x="87884" y="0"/>
                  </a:lnTo>
                  <a:close/>
                </a:path>
              </a:pathLst>
            </a:custGeom>
            <a:solidFill>
              <a:srgbClr val="743E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" name="object 49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946684" y="1550026"/>
              <a:ext cx="253610" cy="98736"/>
            </a:xfrm>
            <a:prstGeom prst="rect">
              <a:avLst/>
            </a:prstGeom>
          </p:spPr>
        </p:pic>
        <p:sp>
          <p:nvSpPr>
            <p:cNvPr id="50" name="object 50" descr=""/>
            <p:cNvSpPr/>
            <p:nvPr/>
          </p:nvSpPr>
          <p:spPr>
            <a:xfrm>
              <a:off x="2232425" y="1550590"/>
              <a:ext cx="22225" cy="96520"/>
            </a:xfrm>
            <a:custGeom>
              <a:avLst/>
              <a:gdLst/>
              <a:ahLst/>
              <a:cxnLst/>
              <a:rect l="l" t="t" r="r" b="b"/>
              <a:pathLst>
                <a:path w="22225" h="96519">
                  <a:moveTo>
                    <a:pt x="22030" y="0"/>
                  </a:moveTo>
                  <a:lnTo>
                    <a:pt x="0" y="0"/>
                  </a:lnTo>
                  <a:lnTo>
                    <a:pt x="0" y="95940"/>
                  </a:lnTo>
                  <a:lnTo>
                    <a:pt x="22030" y="95940"/>
                  </a:lnTo>
                  <a:lnTo>
                    <a:pt x="22030" y="0"/>
                  </a:lnTo>
                  <a:close/>
                </a:path>
              </a:pathLst>
            </a:custGeom>
            <a:solidFill>
              <a:srgbClr val="743E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1" name="object 51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286252" y="1550590"/>
              <a:ext cx="84534" cy="95940"/>
            </a:xfrm>
            <a:prstGeom prst="rect">
              <a:avLst/>
            </a:prstGeom>
          </p:spPr>
        </p:pic>
        <p:sp>
          <p:nvSpPr>
            <p:cNvPr id="52" name="object 52" descr=""/>
            <p:cNvSpPr/>
            <p:nvPr/>
          </p:nvSpPr>
          <p:spPr>
            <a:xfrm>
              <a:off x="2396439" y="1550028"/>
              <a:ext cx="74295" cy="96520"/>
            </a:xfrm>
            <a:custGeom>
              <a:avLst/>
              <a:gdLst/>
              <a:ahLst/>
              <a:cxnLst/>
              <a:rect l="l" t="t" r="r" b="b"/>
              <a:pathLst>
                <a:path w="74294" h="96519">
                  <a:moveTo>
                    <a:pt x="74256" y="78740"/>
                  </a:moveTo>
                  <a:lnTo>
                    <a:pt x="22021" y="78740"/>
                  </a:lnTo>
                  <a:lnTo>
                    <a:pt x="22021" y="55880"/>
                  </a:lnTo>
                  <a:lnTo>
                    <a:pt x="66586" y="55880"/>
                  </a:lnTo>
                  <a:lnTo>
                    <a:pt x="66586" y="39370"/>
                  </a:lnTo>
                  <a:lnTo>
                    <a:pt x="22021" y="39370"/>
                  </a:lnTo>
                  <a:lnTo>
                    <a:pt x="22021" y="17780"/>
                  </a:lnTo>
                  <a:lnTo>
                    <a:pt x="72402" y="17780"/>
                  </a:lnTo>
                  <a:lnTo>
                    <a:pt x="72402" y="0"/>
                  </a:lnTo>
                  <a:lnTo>
                    <a:pt x="0" y="0"/>
                  </a:lnTo>
                  <a:lnTo>
                    <a:pt x="0" y="17780"/>
                  </a:lnTo>
                  <a:lnTo>
                    <a:pt x="0" y="39370"/>
                  </a:lnTo>
                  <a:lnTo>
                    <a:pt x="0" y="55880"/>
                  </a:lnTo>
                  <a:lnTo>
                    <a:pt x="0" y="78740"/>
                  </a:lnTo>
                  <a:lnTo>
                    <a:pt x="0" y="96520"/>
                  </a:lnTo>
                  <a:lnTo>
                    <a:pt x="74256" y="96520"/>
                  </a:lnTo>
                  <a:lnTo>
                    <a:pt x="74256" y="78740"/>
                  </a:lnTo>
                  <a:close/>
                </a:path>
              </a:pathLst>
            </a:custGeom>
            <a:solidFill>
              <a:srgbClr val="743E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3" name="object 53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496815" y="1548954"/>
              <a:ext cx="192084" cy="99162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711674" y="1550590"/>
              <a:ext cx="88495" cy="95940"/>
            </a:xfrm>
            <a:prstGeom prst="rect">
              <a:avLst/>
            </a:prstGeom>
          </p:spPr>
        </p:pic>
      </p:grpSp>
      <p:sp>
        <p:nvSpPr>
          <p:cNvPr id="55" name="object 55" descr=""/>
          <p:cNvSpPr/>
          <p:nvPr/>
        </p:nvSpPr>
        <p:spPr>
          <a:xfrm>
            <a:off x="2822219" y="1550028"/>
            <a:ext cx="179705" cy="96520"/>
          </a:xfrm>
          <a:custGeom>
            <a:avLst/>
            <a:gdLst/>
            <a:ahLst/>
            <a:cxnLst/>
            <a:rect l="l" t="t" r="r" b="b"/>
            <a:pathLst>
              <a:path w="179705" h="96519">
                <a:moveTo>
                  <a:pt x="83058" y="571"/>
                </a:moveTo>
                <a:lnTo>
                  <a:pt x="0" y="571"/>
                </a:lnTo>
                <a:lnTo>
                  <a:pt x="0" y="18669"/>
                </a:lnTo>
                <a:lnTo>
                  <a:pt x="30581" y="18669"/>
                </a:lnTo>
                <a:lnTo>
                  <a:pt x="30581" y="96507"/>
                </a:lnTo>
                <a:lnTo>
                  <a:pt x="52489" y="96507"/>
                </a:lnTo>
                <a:lnTo>
                  <a:pt x="52489" y="18669"/>
                </a:lnTo>
                <a:lnTo>
                  <a:pt x="83058" y="18669"/>
                </a:lnTo>
                <a:lnTo>
                  <a:pt x="83058" y="571"/>
                </a:lnTo>
                <a:close/>
              </a:path>
              <a:path w="179705" h="96519">
                <a:moveTo>
                  <a:pt x="179463" y="78740"/>
                </a:moveTo>
                <a:lnTo>
                  <a:pt x="127241" y="78740"/>
                </a:lnTo>
                <a:lnTo>
                  <a:pt x="127241" y="55880"/>
                </a:lnTo>
                <a:lnTo>
                  <a:pt x="171792" y="55880"/>
                </a:lnTo>
                <a:lnTo>
                  <a:pt x="171792" y="39370"/>
                </a:lnTo>
                <a:lnTo>
                  <a:pt x="127241" y="39370"/>
                </a:lnTo>
                <a:lnTo>
                  <a:pt x="127241" y="17780"/>
                </a:lnTo>
                <a:lnTo>
                  <a:pt x="177609" y="17780"/>
                </a:lnTo>
                <a:lnTo>
                  <a:pt x="177609" y="0"/>
                </a:lnTo>
                <a:lnTo>
                  <a:pt x="105206" y="0"/>
                </a:lnTo>
                <a:lnTo>
                  <a:pt x="105206" y="17780"/>
                </a:lnTo>
                <a:lnTo>
                  <a:pt x="105206" y="39370"/>
                </a:lnTo>
                <a:lnTo>
                  <a:pt x="105206" y="55880"/>
                </a:lnTo>
                <a:lnTo>
                  <a:pt x="105206" y="78740"/>
                </a:lnTo>
                <a:lnTo>
                  <a:pt x="105206" y="96520"/>
                </a:lnTo>
                <a:lnTo>
                  <a:pt x="179463" y="96520"/>
                </a:lnTo>
                <a:lnTo>
                  <a:pt x="179463" y="78740"/>
                </a:lnTo>
                <a:close/>
              </a:path>
            </a:pathLst>
          </a:custGeom>
          <a:solidFill>
            <a:srgbClr val="743E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 descr=""/>
          <p:cNvSpPr/>
          <p:nvPr/>
        </p:nvSpPr>
        <p:spPr>
          <a:xfrm>
            <a:off x="3017735" y="1550599"/>
            <a:ext cx="83185" cy="96520"/>
          </a:xfrm>
          <a:custGeom>
            <a:avLst/>
            <a:gdLst/>
            <a:ahLst/>
            <a:cxnLst/>
            <a:rect l="l" t="t" r="r" b="b"/>
            <a:pathLst>
              <a:path w="83185" h="96519">
                <a:moveTo>
                  <a:pt x="83045" y="0"/>
                </a:moveTo>
                <a:lnTo>
                  <a:pt x="0" y="0"/>
                </a:lnTo>
                <a:lnTo>
                  <a:pt x="0" y="18097"/>
                </a:lnTo>
                <a:lnTo>
                  <a:pt x="30568" y="18097"/>
                </a:lnTo>
                <a:lnTo>
                  <a:pt x="30568" y="95935"/>
                </a:lnTo>
                <a:lnTo>
                  <a:pt x="52476" y="95935"/>
                </a:lnTo>
                <a:lnTo>
                  <a:pt x="52476" y="18097"/>
                </a:lnTo>
                <a:lnTo>
                  <a:pt x="83045" y="18097"/>
                </a:lnTo>
                <a:lnTo>
                  <a:pt x="83045" y="0"/>
                </a:lnTo>
                <a:close/>
              </a:path>
            </a:pathLst>
          </a:custGeom>
          <a:solidFill>
            <a:srgbClr val="743E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7" name="object 57" descr=""/>
          <p:cNvGrpSpPr/>
          <p:nvPr/>
        </p:nvGrpSpPr>
        <p:grpSpPr>
          <a:xfrm>
            <a:off x="1235973" y="1724996"/>
            <a:ext cx="617855" cy="99695"/>
            <a:chOff x="1235973" y="1724996"/>
            <a:chExt cx="617855" cy="99695"/>
          </a:xfrm>
        </p:grpSpPr>
        <p:sp>
          <p:nvSpPr>
            <p:cNvPr id="58" name="object 58" descr=""/>
            <p:cNvSpPr/>
            <p:nvPr/>
          </p:nvSpPr>
          <p:spPr>
            <a:xfrm>
              <a:off x="1235964" y="1726037"/>
              <a:ext cx="259715" cy="96520"/>
            </a:xfrm>
            <a:custGeom>
              <a:avLst/>
              <a:gdLst/>
              <a:ahLst/>
              <a:cxnLst/>
              <a:rect l="l" t="t" r="r" b="b"/>
              <a:pathLst>
                <a:path w="259715" h="96519">
                  <a:moveTo>
                    <a:pt x="22034" y="558"/>
                  </a:moveTo>
                  <a:lnTo>
                    <a:pt x="0" y="558"/>
                  </a:lnTo>
                  <a:lnTo>
                    <a:pt x="0" y="96494"/>
                  </a:lnTo>
                  <a:lnTo>
                    <a:pt x="22034" y="96494"/>
                  </a:lnTo>
                  <a:lnTo>
                    <a:pt x="22034" y="558"/>
                  </a:lnTo>
                  <a:close/>
                </a:path>
                <a:path w="259715" h="96519">
                  <a:moveTo>
                    <a:pt x="140639" y="0"/>
                  </a:moveTo>
                  <a:lnTo>
                    <a:pt x="118491" y="0"/>
                  </a:lnTo>
                  <a:lnTo>
                    <a:pt x="118491" y="38100"/>
                  </a:lnTo>
                  <a:lnTo>
                    <a:pt x="74917" y="38100"/>
                  </a:lnTo>
                  <a:lnTo>
                    <a:pt x="74917" y="0"/>
                  </a:lnTo>
                  <a:lnTo>
                    <a:pt x="52768" y="0"/>
                  </a:lnTo>
                  <a:lnTo>
                    <a:pt x="52768" y="38100"/>
                  </a:lnTo>
                  <a:lnTo>
                    <a:pt x="52768" y="57150"/>
                  </a:lnTo>
                  <a:lnTo>
                    <a:pt x="52768" y="96520"/>
                  </a:lnTo>
                  <a:lnTo>
                    <a:pt x="74917" y="96520"/>
                  </a:lnTo>
                  <a:lnTo>
                    <a:pt x="74917" y="57150"/>
                  </a:lnTo>
                  <a:lnTo>
                    <a:pt x="118491" y="57150"/>
                  </a:lnTo>
                  <a:lnTo>
                    <a:pt x="118491" y="96520"/>
                  </a:lnTo>
                  <a:lnTo>
                    <a:pt x="140639" y="96520"/>
                  </a:lnTo>
                  <a:lnTo>
                    <a:pt x="140639" y="57150"/>
                  </a:lnTo>
                  <a:lnTo>
                    <a:pt x="140639" y="38100"/>
                  </a:lnTo>
                  <a:lnTo>
                    <a:pt x="140639" y="0"/>
                  </a:lnTo>
                  <a:close/>
                </a:path>
                <a:path w="259715" h="96519">
                  <a:moveTo>
                    <a:pt x="259422" y="0"/>
                  </a:moveTo>
                  <a:lnTo>
                    <a:pt x="237261" y="0"/>
                  </a:lnTo>
                  <a:lnTo>
                    <a:pt x="237261" y="38100"/>
                  </a:lnTo>
                  <a:lnTo>
                    <a:pt x="193700" y="38100"/>
                  </a:lnTo>
                  <a:lnTo>
                    <a:pt x="193700" y="0"/>
                  </a:lnTo>
                  <a:lnTo>
                    <a:pt x="171551" y="0"/>
                  </a:lnTo>
                  <a:lnTo>
                    <a:pt x="171551" y="38100"/>
                  </a:lnTo>
                  <a:lnTo>
                    <a:pt x="171551" y="57150"/>
                  </a:lnTo>
                  <a:lnTo>
                    <a:pt x="171551" y="96520"/>
                  </a:lnTo>
                  <a:lnTo>
                    <a:pt x="193700" y="96520"/>
                  </a:lnTo>
                  <a:lnTo>
                    <a:pt x="193700" y="57150"/>
                  </a:lnTo>
                  <a:lnTo>
                    <a:pt x="237261" y="57150"/>
                  </a:lnTo>
                  <a:lnTo>
                    <a:pt x="237261" y="96520"/>
                  </a:lnTo>
                  <a:lnTo>
                    <a:pt x="259422" y="96520"/>
                  </a:lnTo>
                  <a:lnTo>
                    <a:pt x="259422" y="57150"/>
                  </a:lnTo>
                  <a:lnTo>
                    <a:pt x="259422" y="38100"/>
                  </a:lnTo>
                  <a:lnTo>
                    <a:pt x="259422" y="0"/>
                  </a:lnTo>
                  <a:close/>
                </a:path>
              </a:pathLst>
            </a:custGeom>
            <a:solidFill>
              <a:srgbClr val="743E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9" name="object 59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519505" y="1724996"/>
              <a:ext cx="104956" cy="99162"/>
            </a:xfrm>
            <a:prstGeom prst="rect">
              <a:avLst/>
            </a:prstGeom>
          </p:spPr>
        </p:pic>
        <p:pic>
          <p:nvPicPr>
            <p:cNvPr id="60" name="object 60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648346" y="1726591"/>
              <a:ext cx="205350" cy="95940"/>
            </a:xfrm>
            <a:prstGeom prst="rect">
              <a:avLst/>
            </a:prstGeom>
          </p:spPr>
        </p:pic>
      </p:grpSp>
      <p:grpSp>
        <p:nvGrpSpPr>
          <p:cNvPr id="61" name="object 61" descr=""/>
          <p:cNvGrpSpPr/>
          <p:nvPr/>
        </p:nvGrpSpPr>
        <p:grpSpPr>
          <a:xfrm>
            <a:off x="1873634" y="1699187"/>
            <a:ext cx="568960" cy="144145"/>
            <a:chOff x="1873634" y="1699187"/>
            <a:chExt cx="568960" cy="144145"/>
          </a:xfrm>
        </p:grpSpPr>
        <p:sp>
          <p:nvSpPr>
            <p:cNvPr id="62" name="object 62" descr=""/>
            <p:cNvSpPr/>
            <p:nvPr/>
          </p:nvSpPr>
          <p:spPr>
            <a:xfrm>
              <a:off x="1873631" y="1726037"/>
              <a:ext cx="144145" cy="116839"/>
            </a:xfrm>
            <a:custGeom>
              <a:avLst/>
              <a:gdLst/>
              <a:ahLst/>
              <a:cxnLst/>
              <a:rect l="l" t="t" r="r" b="b"/>
              <a:pathLst>
                <a:path w="144144" h="116839">
                  <a:moveTo>
                    <a:pt x="100495" y="78740"/>
                  </a:moveTo>
                  <a:lnTo>
                    <a:pt x="86753" y="78740"/>
                  </a:lnTo>
                  <a:lnTo>
                    <a:pt x="86753" y="0"/>
                  </a:lnTo>
                  <a:lnTo>
                    <a:pt x="64731" y="0"/>
                  </a:lnTo>
                  <a:lnTo>
                    <a:pt x="64731" y="78740"/>
                  </a:lnTo>
                  <a:lnTo>
                    <a:pt x="22021" y="78740"/>
                  </a:lnTo>
                  <a:lnTo>
                    <a:pt x="22021" y="0"/>
                  </a:lnTo>
                  <a:lnTo>
                    <a:pt x="0" y="0"/>
                  </a:lnTo>
                  <a:lnTo>
                    <a:pt x="0" y="78740"/>
                  </a:lnTo>
                  <a:lnTo>
                    <a:pt x="0" y="96520"/>
                  </a:lnTo>
                  <a:lnTo>
                    <a:pt x="80073" y="96520"/>
                  </a:lnTo>
                  <a:lnTo>
                    <a:pt x="80073" y="116840"/>
                  </a:lnTo>
                  <a:lnTo>
                    <a:pt x="100495" y="116840"/>
                  </a:lnTo>
                  <a:lnTo>
                    <a:pt x="100495" y="96520"/>
                  </a:lnTo>
                  <a:lnTo>
                    <a:pt x="100495" y="78740"/>
                  </a:lnTo>
                  <a:close/>
                </a:path>
                <a:path w="144144" h="116839">
                  <a:moveTo>
                    <a:pt x="144081" y="558"/>
                  </a:moveTo>
                  <a:lnTo>
                    <a:pt x="122047" y="558"/>
                  </a:lnTo>
                  <a:lnTo>
                    <a:pt x="122047" y="96494"/>
                  </a:lnTo>
                  <a:lnTo>
                    <a:pt x="144081" y="96494"/>
                  </a:lnTo>
                  <a:lnTo>
                    <a:pt x="144081" y="558"/>
                  </a:lnTo>
                  <a:close/>
                </a:path>
              </a:pathLst>
            </a:custGeom>
            <a:solidFill>
              <a:srgbClr val="743E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3" name="object 63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048490" y="1699432"/>
              <a:ext cx="88495" cy="123086"/>
            </a:xfrm>
            <a:prstGeom prst="rect">
              <a:avLst/>
            </a:prstGeom>
          </p:spPr>
        </p:pic>
        <p:sp>
          <p:nvSpPr>
            <p:cNvPr id="64" name="object 64" descr=""/>
            <p:cNvSpPr/>
            <p:nvPr/>
          </p:nvSpPr>
          <p:spPr>
            <a:xfrm>
              <a:off x="2167712" y="1726037"/>
              <a:ext cx="88265" cy="96520"/>
            </a:xfrm>
            <a:custGeom>
              <a:avLst/>
              <a:gdLst/>
              <a:ahLst/>
              <a:cxnLst/>
              <a:rect l="l" t="t" r="r" b="b"/>
              <a:pathLst>
                <a:path w="88264" h="96519">
                  <a:moveTo>
                    <a:pt x="87871" y="0"/>
                  </a:moveTo>
                  <a:lnTo>
                    <a:pt x="65722" y="0"/>
                  </a:lnTo>
                  <a:lnTo>
                    <a:pt x="65722" y="38100"/>
                  </a:lnTo>
                  <a:lnTo>
                    <a:pt x="22148" y="38100"/>
                  </a:lnTo>
                  <a:lnTo>
                    <a:pt x="2214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7150"/>
                  </a:lnTo>
                  <a:lnTo>
                    <a:pt x="0" y="96520"/>
                  </a:lnTo>
                  <a:lnTo>
                    <a:pt x="22148" y="96520"/>
                  </a:lnTo>
                  <a:lnTo>
                    <a:pt x="22148" y="57150"/>
                  </a:lnTo>
                  <a:lnTo>
                    <a:pt x="65722" y="57150"/>
                  </a:lnTo>
                  <a:lnTo>
                    <a:pt x="65722" y="96520"/>
                  </a:lnTo>
                  <a:lnTo>
                    <a:pt x="87871" y="96520"/>
                  </a:lnTo>
                  <a:lnTo>
                    <a:pt x="87871" y="57150"/>
                  </a:lnTo>
                  <a:lnTo>
                    <a:pt x="87871" y="38100"/>
                  </a:lnTo>
                  <a:lnTo>
                    <a:pt x="87871" y="0"/>
                  </a:lnTo>
                  <a:close/>
                </a:path>
              </a:pathLst>
            </a:custGeom>
            <a:solidFill>
              <a:srgbClr val="743E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5" name="object 65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279708" y="1699187"/>
              <a:ext cx="162782" cy="124972"/>
            </a:xfrm>
            <a:prstGeom prst="rect">
              <a:avLst/>
            </a:prstGeom>
          </p:spPr>
        </p:pic>
      </p:grpSp>
      <p:grpSp>
        <p:nvGrpSpPr>
          <p:cNvPr id="66" name="object 66" descr=""/>
          <p:cNvGrpSpPr/>
          <p:nvPr/>
        </p:nvGrpSpPr>
        <p:grpSpPr>
          <a:xfrm>
            <a:off x="2499269" y="1724996"/>
            <a:ext cx="366395" cy="99695"/>
            <a:chOff x="2499269" y="1724996"/>
            <a:chExt cx="366395" cy="99695"/>
          </a:xfrm>
        </p:grpSpPr>
        <p:pic>
          <p:nvPicPr>
            <p:cNvPr id="67" name="object 67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499269" y="1724996"/>
              <a:ext cx="213762" cy="99162"/>
            </a:xfrm>
            <a:prstGeom prst="rect">
              <a:avLst/>
            </a:prstGeom>
          </p:spPr>
        </p:pic>
        <p:pic>
          <p:nvPicPr>
            <p:cNvPr id="68" name="object 68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734455" y="1726591"/>
              <a:ext cx="84534" cy="95940"/>
            </a:xfrm>
            <a:prstGeom prst="rect">
              <a:avLst/>
            </a:prstGeom>
          </p:spPr>
        </p:pic>
        <p:sp>
          <p:nvSpPr>
            <p:cNvPr id="69" name="object 69" descr=""/>
            <p:cNvSpPr/>
            <p:nvPr/>
          </p:nvSpPr>
          <p:spPr>
            <a:xfrm>
              <a:off x="2843418" y="1726591"/>
              <a:ext cx="22225" cy="96520"/>
            </a:xfrm>
            <a:custGeom>
              <a:avLst/>
              <a:gdLst/>
              <a:ahLst/>
              <a:cxnLst/>
              <a:rect l="l" t="t" r="r" b="b"/>
              <a:pathLst>
                <a:path w="22225" h="96519">
                  <a:moveTo>
                    <a:pt x="22030" y="0"/>
                  </a:moveTo>
                  <a:lnTo>
                    <a:pt x="0" y="0"/>
                  </a:lnTo>
                  <a:lnTo>
                    <a:pt x="0" y="95940"/>
                  </a:lnTo>
                  <a:lnTo>
                    <a:pt x="22030" y="95940"/>
                  </a:lnTo>
                  <a:lnTo>
                    <a:pt x="22030" y="0"/>
                  </a:lnTo>
                  <a:close/>
                </a:path>
              </a:pathLst>
            </a:custGeom>
            <a:solidFill>
              <a:srgbClr val="743E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0" name="object 70" descr=""/>
          <p:cNvGrpSpPr/>
          <p:nvPr/>
        </p:nvGrpSpPr>
        <p:grpSpPr>
          <a:xfrm>
            <a:off x="2886201" y="1726591"/>
            <a:ext cx="193040" cy="96520"/>
            <a:chOff x="2886201" y="1726591"/>
            <a:chExt cx="193040" cy="96520"/>
          </a:xfrm>
        </p:grpSpPr>
        <p:sp>
          <p:nvSpPr>
            <p:cNvPr id="71" name="object 71" descr=""/>
            <p:cNvSpPr/>
            <p:nvPr/>
          </p:nvSpPr>
          <p:spPr>
            <a:xfrm>
              <a:off x="2886189" y="1726596"/>
              <a:ext cx="83185" cy="96520"/>
            </a:xfrm>
            <a:custGeom>
              <a:avLst/>
              <a:gdLst/>
              <a:ahLst/>
              <a:cxnLst/>
              <a:rect l="l" t="t" r="r" b="b"/>
              <a:pathLst>
                <a:path w="83185" h="96519">
                  <a:moveTo>
                    <a:pt x="83058" y="0"/>
                  </a:moveTo>
                  <a:lnTo>
                    <a:pt x="0" y="0"/>
                  </a:lnTo>
                  <a:lnTo>
                    <a:pt x="0" y="18097"/>
                  </a:lnTo>
                  <a:lnTo>
                    <a:pt x="30581" y="18097"/>
                  </a:lnTo>
                  <a:lnTo>
                    <a:pt x="30581" y="95935"/>
                  </a:lnTo>
                  <a:lnTo>
                    <a:pt x="52489" y="95935"/>
                  </a:lnTo>
                  <a:lnTo>
                    <a:pt x="52489" y="18097"/>
                  </a:lnTo>
                  <a:lnTo>
                    <a:pt x="83058" y="18097"/>
                  </a:lnTo>
                  <a:lnTo>
                    <a:pt x="83058" y="0"/>
                  </a:lnTo>
                  <a:close/>
                </a:path>
              </a:pathLst>
            </a:custGeom>
            <a:solidFill>
              <a:srgbClr val="743E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2" name="object 72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990379" y="1726591"/>
              <a:ext cx="88495" cy="95940"/>
            </a:xfrm>
            <a:prstGeom prst="rect">
              <a:avLst/>
            </a:prstGeom>
          </p:spPr>
        </p:pic>
      </p:grpSp>
      <p:pic>
        <p:nvPicPr>
          <p:cNvPr id="73" name="object 73" descr="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094835" y="10032783"/>
            <a:ext cx="2257190" cy="197480"/>
          </a:xfrm>
          <a:prstGeom prst="rect">
            <a:avLst/>
          </a:prstGeom>
        </p:spPr>
      </p:pic>
      <p:sp>
        <p:nvSpPr>
          <p:cNvPr id="74" name="object 74" descr=""/>
          <p:cNvSpPr/>
          <p:nvPr/>
        </p:nvSpPr>
        <p:spPr>
          <a:xfrm>
            <a:off x="3720829" y="1063318"/>
            <a:ext cx="7747000" cy="2022475"/>
          </a:xfrm>
          <a:custGeom>
            <a:avLst/>
            <a:gdLst/>
            <a:ahLst/>
            <a:cxnLst/>
            <a:rect l="l" t="t" r="r" b="b"/>
            <a:pathLst>
              <a:path w="7747000" h="2022475">
                <a:moveTo>
                  <a:pt x="386375" y="341141"/>
                </a:moveTo>
                <a:lnTo>
                  <a:pt x="202611" y="341141"/>
                </a:lnTo>
                <a:lnTo>
                  <a:pt x="202611" y="852853"/>
                </a:lnTo>
                <a:lnTo>
                  <a:pt x="386375" y="852853"/>
                </a:lnTo>
                <a:lnTo>
                  <a:pt x="386375" y="341141"/>
                </a:lnTo>
                <a:close/>
              </a:path>
              <a:path w="7747000" h="2022475">
                <a:moveTo>
                  <a:pt x="588044" y="193187"/>
                </a:moveTo>
                <a:lnTo>
                  <a:pt x="0" y="193187"/>
                </a:lnTo>
                <a:lnTo>
                  <a:pt x="0" y="341141"/>
                </a:lnTo>
                <a:lnTo>
                  <a:pt x="588044" y="341141"/>
                </a:lnTo>
                <a:lnTo>
                  <a:pt x="588044" y="193187"/>
                </a:lnTo>
                <a:close/>
              </a:path>
              <a:path w="7747000" h="2022475">
                <a:moveTo>
                  <a:pt x="975620" y="193187"/>
                </a:moveTo>
                <a:lnTo>
                  <a:pt x="674059" y="193187"/>
                </a:lnTo>
                <a:lnTo>
                  <a:pt x="674059" y="852853"/>
                </a:lnTo>
                <a:lnTo>
                  <a:pt x="860650" y="852853"/>
                </a:lnTo>
                <a:lnTo>
                  <a:pt x="860650" y="680398"/>
                </a:lnTo>
                <a:lnTo>
                  <a:pt x="975620" y="680398"/>
                </a:lnTo>
                <a:lnTo>
                  <a:pt x="1018911" y="678572"/>
                </a:lnTo>
                <a:lnTo>
                  <a:pt x="1059256" y="673094"/>
                </a:lnTo>
                <a:lnTo>
                  <a:pt x="1096657" y="663965"/>
                </a:lnTo>
                <a:lnTo>
                  <a:pt x="1162211" y="634574"/>
                </a:lnTo>
                <a:lnTo>
                  <a:pt x="1213100" y="592167"/>
                </a:lnTo>
                <a:lnTo>
                  <a:pt x="1248557" y="537804"/>
                </a:lnTo>
                <a:lnTo>
                  <a:pt x="1250150" y="533386"/>
                </a:lnTo>
                <a:lnTo>
                  <a:pt x="860650" y="533386"/>
                </a:lnTo>
                <a:lnTo>
                  <a:pt x="860650" y="340198"/>
                </a:lnTo>
                <a:lnTo>
                  <a:pt x="1249810" y="340198"/>
                </a:lnTo>
                <a:lnTo>
                  <a:pt x="1248557" y="336723"/>
                </a:lnTo>
                <a:lnTo>
                  <a:pt x="1213100" y="282007"/>
                </a:lnTo>
                <a:lnTo>
                  <a:pt x="1162211" y="239599"/>
                </a:lnTo>
                <a:lnTo>
                  <a:pt x="1096657" y="210150"/>
                </a:lnTo>
                <a:lnTo>
                  <a:pt x="1059256" y="200726"/>
                </a:lnTo>
                <a:lnTo>
                  <a:pt x="1018911" y="195072"/>
                </a:lnTo>
                <a:lnTo>
                  <a:pt x="975620" y="193187"/>
                </a:lnTo>
                <a:close/>
              </a:path>
              <a:path w="7747000" h="2022475">
                <a:moveTo>
                  <a:pt x="1729097" y="193187"/>
                </a:moveTo>
                <a:lnTo>
                  <a:pt x="1545333" y="193187"/>
                </a:lnTo>
                <a:lnTo>
                  <a:pt x="1254137" y="852853"/>
                </a:lnTo>
                <a:lnTo>
                  <a:pt x="1444498" y="852853"/>
                </a:lnTo>
                <a:lnTo>
                  <a:pt x="1496329" y="724689"/>
                </a:lnTo>
                <a:lnTo>
                  <a:pt x="1964476" y="724689"/>
                </a:lnTo>
                <a:lnTo>
                  <a:pt x="1903545" y="587102"/>
                </a:lnTo>
                <a:lnTo>
                  <a:pt x="1550987" y="587102"/>
                </a:lnTo>
                <a:lnTo>
                  <a:pt x="1635801" y="376009"/>
                </a:lnTo>
                <a:lnTo>
                  <a:pt x="1810061" y="376009"/>
                </a:lnTo>
                <a:lnTo>
                  <a:pt x="1729097" y="193187"/>
                </a:lnTo>
                <a:close/>
              </a:path>
              <a:path w="7747000" h="2022475">
                <a:moveTo>
                  <a:pt x="1964476" y="724689"/>
                </a:moveTo>
                <a:lnTo>
                  <a:pt x="1775273" y="724689"/>
                </a:lnTo>
                <a:lnTo>
                  <a:pt x="1827104" y="852853"/>
                </a:lnTo>
                <a:lnTo>
                  <a:pt x="2021235" y="852853"/>
                </a:lnTo>
                <a:lnTo>
                  <a:pt x="1964476" y="724689"/>
                </a:lnTo>
                <a:close/>
              </a:path>
              <a:path w="7747000" h="2022475">
                <a:moveTo>
                  <a:pt x="1810061" y="376009"/>
                </a:moveTo>
                <a:lnTo>
                  <a:pt x="1635801" y="376009"/>
                </a:lnTo>
                <a:lnTo>
                  <a:pt x="1720615" y="587102"/>
                </a:lnTo>
                <a:lnTo>
                  <a:pt x="1903545" y="587102"/>
                </a:lnTo>
                <a:lnTo>
                  <a:pt x="1810061" y="376009"/>
                </a:lnTo>
                <a:close/>
              </a:path>
              <a:path w="7747000" h="2022475">
                <a:moveTo>
                  <a:pt x="1249810" y="340198"/>
                </a:moveTo>
                <a:lnTo>
                  <a:pt x="964312" y="340198"/>
                </a:lnTo>
                <a:lnTo>
                  <a:pt x="991287" y="341789"/>
                </a:lnTo>
                <a:lnTo>
                  <a:pt x="1014729" y="346560"/>
                </a:lnTo>
                <a:lnTo>
                  <a:pt x="1051011" y="365643"/>
                </a:lnTo>
                <a:lnTo>
                  <a:pt x="1078398" y="415471"/>
                </a:lnTo>
                <a:lnTo>
                  <a:pt x="1080224" y="437264"/>
                </a:lnTo>
                <a:lnTo>
                  <a:pt x="1078398" y="459056"/>
                </a:lnTo>
                <a:lnTo>
                  <a:pt x="1063792" y="494867"/>
                </a:lnTo>
                <a:lnTo>
                  <a:pt x="1034637" y="519604"/>
                </a:lnTo>
                <a:lnTo>
                  <a:pt x="991287" y="531855"/>
                </a:lnTo>
                <a:lnTo>
                  <a:pt x="964312" y="533386"/>
                </a:lnTo>
                <a:lnTo>
                  <a:pt x="1250150" y="533386"/>
                </a:lnTo>
                <a:lnTo>
                  <a:pt x="1259748" y="506764"/>
                </a:lnTo>
                <a:lnTo>
                  <a:pt x="1266462" y="473251"/>
                </a:lnTo>
                <a:lnTo>
                  <a:pt x="1268700" y="437264"/>
                </a:lnTo>
                <a:lnTo>
                  <a:pt x="1266462" y="401276"/>
                </a:lnTo>
                <a:lnTo>
                  <a:pt x="1259748" y="367763"/>
                </a:lnTo>
                <a:lnTo>
                  <a:pt x="1249810" y="340198"/>
                </a:lnTo>
                <a:close/>
              </a:path>
              <a:path w="7747000" h="2022475">
                <a:moveTo>
                  <a:pt x="2812863" y="704900"/>
                </a:moveTo>
                <a:lnTo>
                  <a:pt x="2048593" y="704900"/>
                </a:lnTo>
                <a:lnTo>
                  <a:pt x="2048593" y="985729"/>
                </a:lnTo>
                <a:lnTo>
                  <a:pt x="2220106" y="985729"/>
                </a:lnTo>
                <a:lnTo>
                  <a:pt x="2220106" y="852853"/>
                </a:lnTo>
                <a:lnTo>
                  <a:pt x="2812863" y="852853"/>
                </a:lnTo>
                <a:lnTo>
                  <a:pt x="2812863" y="704900"/>
                </a:lnTo>
                <a:close/>
              </a:path>
              <a:path w="7747000" h="2022475">
                <a:moveTo>
                  <a:pt x="2812863" y="852853"/>
                </a:moveTo>
                <a:lnTo>
                  <a:pt x="2642292" y="852853"/>
                </a:lnTo>
                <a:lnTo>
                  <a:pt x="2642292" y="985729"/>
                </a:lnTo>
                <a:lnTo>
                  <a:pt x="2812863" y="985729"/>
                </a:lnTo>
                <a:lnTo>
                  <a:pt x="2812863" y="852853"/>
                </a:lnTo>
                <a:close/>
              </a:path>
              <a:path w="7747000" h="2022475">
                <a:moveTo>
                  <a:pt x="2723337" y="193187"/>
                </a:moveTo>
                <a:lnTo>
                  <a:pt x="2191835" y="193187"/>
                </a:lnTo>
                <a:lnTo>
                  <a:pt x="2184296" y="396741"/>
                </a:lnTo>
                <a:lnTo>
                  <a:pt x="2181280" y="453510"/>
                </a:lnTo>
                <a:lnTo>
                  <a:pt x="2176757" y="504700"/>
                </a:lnTo>
                <a:lnTo>
                  <a:pt x="2170725" y="550311"/>
                </a:lnTo>
                <a:lnTo>
                  <a:pt x="2163186" y="590344"/>
                </a:lnTo>
                <a:lnTo>
                  <a:pt x="2140181" y="659489"/>
                </a:lnTo>
                <a:lnTo>
                  <a:pt x="2099187" y="699540"/>
                </a:lnTo>
                <a:lnTo>
                  <a:pt x="2072153" y="704900"/>
                </a:lnTo>
                <a:lnTo>
                  <a:pt x="2289842" y="704900"/>
                </a:lnTo>
                <a:lnTo>
                  <a:pt x="2313637" y="656838"/>
                </a:lnTo>
                <a:lnTo>
                  <a:pt x="2330365" y="591814"/>
                </a:lnTo>
                <a:lnTo>
                  <a:pt x="2336372" y="553059"/>
                </a:lnTo>
                <a:lnTo>
                  <a:pt x="2341202" y="510298"/>
                </a:lnTo>
                <a:lnTo>
                  <a:pt x="2344854" y="463532"/>
                </a:lnTo>
                <a:lnTo>
                  <a:pt x="2347327" y="412762"/>
                </a:lnTo>
                <a:lnTo>
                  <a:pt x="2350155" y="341141"/>
                </a:lnTo>
                <a:lnTo>
                  <a:pt x="2723337" y="341141"/>
                </a:lnTo>
                <a:lnTo>
                  <a:pt x="2723337" y="193187"/>
                </a:lnTo>
                <a:close/>
              </a:path>
              <a:path w="7747000" h="2022475">
                <a:moveTo>
                  <a:pt x="2723337" y="341141"/>
                </a:moveTo>
                <a:lnTo>
                  <a:pt x="2539573" y="341141"/>
                </a:lnTo>
                <a:lnTo>
                  <a:pt x="2539573" y="704900"/>
                </a:lnTo>
                <a:lnTo>
                  <a:pt x="2723337" y="704900"/>
                </a:lnTo>
                <a:lnTo>
                  <a:pt x="2723337" y="341141"/>
                </a:lnTo>
                <a:close/>
              </a:path>
              <a:path w="7747000" h="2022475">
                <a:moveTo>
                  <a:pt x="3085851" y="193187"/>
                </a:moveTo>
                <a:lnTo>
                  <a:pt x="2902087" y="193187"/>
                </a:lnTo>
                <a:lnTo>
                  <a:pt x="2902087" y="852853"/>
                </a:lnTo>
                <a:lnTo>
                  <a:pt x="3078312" y="852853"/>
                </a:lnTo>
                <a:lnTo>
                  <a:pt x="3269620" y="580505"/>
                </a:lnTo>
                <a:lnTo>
                  <a:pt x="3085851" y="580505"/>
                </a:lnTo>
                <a:lnTo>
                  <a:pt x="3085851" y="193187"/>
                </a:lnTo>
                <a:close/>
              </a:path>
              <a:path w="7747000" h="2022475">
                <a:moveTo>
                  <a:pt x="3533482" y="466477"/>
                </a:moveTo>
                <a:lnTo>
                  <a:pt x="3349718" y="466477"/>
                </a:lnTo>
                <a:lnTo>
                  <a:pt x="3349718" y="852853"/>
                </a:lnTo>
                <a:lnTo>
                  <a:pt x="3533482" y="852853"/>
                </a:lnTo>
                <a:lnTo>
                  <a:pt x="3533482" y="466477"/>
                </a:lnTo>
                <a:close/>
              </a:path>
              <a:path w="7747000" h="2022475">
                <a:moveTo>
                  <a:pt x="3533482" y="193187"/>
                </a:moveTo>
                <a:lnTo>
                  <a:pt x="3358199" y="193187"/>
                </a:lnTo>
                <a:lnTo>
                  <a:pt x="3085851" y="580505"/>
                </a:lnTo>
                <a:lnTo>
                  <a:pt x="3269620" y="580505"/>
                </a:lnTo>
                <a:lnTo>
                  <a:pt x="3349718" y="466477"/>
                </a:lnTo>
                <a:lnTo>
                  <a:pt x="3533482" y="466477"/>
                </a:lnTo>
                <a:lnTo>
                  <a:pt x="3533482" y="193187"/>
                </a:lnTo>
                <a:close/>
              </a:path>
              <a:path w="7747000" h="2022475">
                <a:moveTo>
                  <a:pt x="3858897" y="193187"/>
                </a:moveTo>
                <a:lnTo>
                  <a:pt x="3675133" y="193187"/>
                </a:lnTo>
                <a:lnTo>
                  <a:pt x="3675133" y="852853"/>
                </a:lnTo>
                <a:lnTo>
                  <a:pt x="4216059" y="852853"/>
                </a:lnTo>
                <a:lnTo>
                  <a:pt x="4216059" y="987613"/>
                </a:lnTo>
                <a:lnTo>
                  <a:pt x="4386630" y="987613"/>
                </a:lnTo>
                <a:lnTo>
                  <a:pt x="4386630" y="704900"/>
                </a:lnTo>
                <a:lnTo>
                  <a:pt x="3858897" y="704900"/>
                </a:lnTo>
                <a:lnTo>
                  <a:pt x="3858897" y="193187"/>
                </a:lnTo>
                <a:close/>
              </a:path>
              <a:path w="7747000" h="2022475">
                <a:moveTo>
                  <a:pt x="4296161" y="193187"/>
                </a:moveTo>
                <a:lnTo>
                  <a:pt x="4112397" y="193187"/>
                </a:lnTo>
                <a:lnTo>
                  <a:pt x="4112397" y="704900"/>
                </a:lnTo>
                <a:lnTo>
                  <a:pt x="4296161" y="704900"/>
                </a:lnTo>
                <a:lnTo>
                  <a:pt x="4296161" y="193187"/>
                </a:lnTo>
                <a:close/>
              </a:path>
              <a:path w="7747000" h="2022475">
                <a:moveTo>
                  <a:pt x="4658631" y="193187"/>
                </a:moveTo>
                <a:lnTo>
                  <a:pt x="4474867" y="193187"/>
                </a:lnTo>
                <a:lnTo>
                  <a:pt x="4474867" y="852853"/>
                </a:lnTo>
                <a:lnTo>
                  <a:pt x="4658631" y="852853"/>
                </a:lnTo>
                <a:lnTo>
                  <a:pt x="4658631" y="193187"/>
                </a:lnTo>
                <a:close/>
              </a:path>
              <a:path w="7747000" h="2022475">
                <a:moveTo>
                  <a:pt x="4983495" y="193187"/>
                </a:moveTo>
                <a:lnTo>
                  <a:pt x="4799731" y="193187"/>
                </a:lnTo>
                <a:lnTo>
                  <a:pt x="4799731" y="852853"/>
                </a:lnTo>
                <a:lnTo>
                  <a:pt x="4975956" y="852853"/>
                </a:lnTo>
                <a:lnTo>
                  <a:pt x="5167263" y="580505"/>
                </a:lnTo>
                <a:lnTo>
                  <a:pt x="4983495" y="580505"/>
                </a:lnTo>
                <a:lnTo>
                  <a:pt x="4983495" y="193187"/>
                </a:lnTo>
                <a:close/>
              </a:path>
              <a:path w="7747000" h="2022475">
                <a:moveTo>
                  <a:pt x="5431125" y="466477"/>
                </a:moveTo>
                <a:lnTo>
                  <a:pt x="5247361" y="466477"/>
                </a:lnTo>
                <a:lnTo>
                  <a:pt x="5247361" y="852853"/>
                </a:lnTo>
                <a:lnTo>
                  <a:pt x="5431125" y="852853"/>
                </a:lnTo>
                <a:lnTo>
                  <a:pt x="5431125" y="466477"/>
                </a:lnTo>
                <a:close/>
              </a:path>
              <a:path w="7747000" h="2022475">
                <a:moveTo>
                  <a:pt x="5431125" y="193187"/>
                </a:moveTo>
                <a:lnTo>
                  <a:pt x="5255842" y="193187"/>
                </a:lnTo>
                <a:lnTo>
                  <a:pt x="4983495" y="580505"/>
                </a:lnTo>
                <a:lnTo>
                  <a:pt x="5167263" y="580505"/>
                </a:lnTo>
                <a:lnTo>
                  <a:pt x="5247361" y="466477"/>
                </a:lnTo>
                <a:lnTo>
                  <a:pt x="5431125" y="466477"/>
                </a:lnTo>
                <a:lnTo>
                  <a:pt x="5431125" y="193187"/>
                </a:lnTo>
                <a:close/>
              </a:path>
              <a:path w="7747000" h="2022475">
                <a:moveTo>
                  <a:pt x="5046634" y="0"/>
                </a:moveTo>
                <a:lnTo>
                  <a:pt x="4921298" y="0"/>
                </a:lnTo>
                <a:lnTo>
                  <a:pt x="4924184" y="35810"/>
                </a:lnTo>
                <a:lnTo>
                  <a:pt x="4947272" y="93295"/>
                </a:lnTo>
                <a:lnTo>
                  <a:pt x="4994332" y="131874"/>
                </a:lnTo>
                <a:lnTo>
                  <a:pt x="5067838" y="151193"/>
                </a:lnTo>
                <a:lnTo>
                  <a:pt x="5114485" y="153607"/>
                </a:lnTo>
                <a:lnTo>
                  <a:pt x="5161546" y="151193"/>
                </a:lnTo>
                <a:lnTo>
                  <a:pt x="5201891" y="143948"/>
                </a:lnTo>
                <a:lnTo>
                  <a:pt x="5262439" y="114970"/>
                </a:lnTo>
                <a:lnTo>
                  <a:pt x="5297778" y="66908"/>
                </a:lnTo>
                <a:lnTo>
                  <a:pt x="5298314" y="65024"/>
                </a:lnTo>
                <a:lnTo>
                  <a:pt x="5114485" y="65024"/>
                </a:lnTo>
                <a:lnTo>
                  <a:pt x="5098229" y="64022"/>
                </a:lnTo>
                <a:lnTo>
                  <a:pt x="5056529" y="39933"/>
                </a:lnTo>
                <a:lnTo>
                  <a:pt x="5048048" y="15431"/>
                </a:lnTo>
                <a:lnTo>
                  <a:pt x="5046634" y="0"/>
                </a:lnTo>
                <a:close/>
              </a:path>
              <a:path w="7747000" h="2022475">
                <a:moveTo>
                  <a:pt x="5309558" y="0"/>
                </a:moveTo>
                <a:lnTo>
                  <a:pt x="5184222" y="0"/>
                </a:lnTo>
                <a:lnTo>
                  <a:pt x="5182749" y="15431"/>
                </a:lnTo>
                <a:lnTo>
                  <a:pt x="5179274" y="28742"/>
                </a:lnTo>
                <a:lnTo>
                  <a:pt x="5144877" y="61019"/>
                </a:lnTo>
                <a:lnTo>
                  <a:pt x="5114485" y="65024"/>
                </a:lnTo>
                <a:lnTo>
                  <a:pt x="5298314" y="65024"/>
                </a:lnTo>
                <a:lnTo>
                  <a:pt x="5306613" y="35810"/>
                </a:lnTo>
                <a:lnTo>
                  <a:pt x="5309558" y="0"/>
                </a:lnTo>
                <a:close/>
              </a:path>
              <a:path w="7747000" h="2022475">
                <a:moveTo>
                  <a:pt x="5759368" y="193187"/>
                </a:moveTo>
                <a:lnTo>
                  <a:pt x="5572776" y="193187"/>
                </a:lnTo>
                <a:lnTo>
                  <a:pt x="5572776" y="852853"/>
                </a:lnTo>
                <a:lnTo>
                  <a:pt x="5759368" y="852853"/>
                </a:lnTo>
                <a:lnTo>
                  <a:pt x="5759368" y="595583"/>
                </a:lnTo>
                <a:lnTo>
                  <a:pt x="6200401" y="595583"/>
                </a:lnTo>
                <a:lnTo>
                  <a:pt x="6200401" y="441033"/>
                </a:lnTo>
                <a:lnTo>
                  <a:pt x="5759368" y="441033"/>
                </a:lnTo>
                <a:lnTo>
                  <a:pt x="5759368" y="193187"/>
                </a:lnTo>
                <a:close/>
              </a:path>
              <a:path w="7747000" h="2022475">
                <a:moveTo>
                  <a:pt x="6200401" y="595583"/>
                </a:moveTo>
                <a:lnTo>
                  <a:pt x="6013810" y="595583"/>
                </a:lnTo>
                <a:lnTo>
                  <a:pt x="6013810" y="852853"/>
                </a:lnTo>
                <a:lnTo>
                  <a:pt x="6200401" y="852853"/>
                </a:lnTo>
                <a:lnTo>
                  <a:pt x="6200401" y="595583"/>
                </a:lnTo>
                <a:close/>
              </a:path>
              <a:path w="7747000" h="2022475">
                <a:moveTo>
                  <a:pt x="6200401" y="193187"/>
                </a:moveTo>
                <a:lnTo>
                  <a:pt x="6013810" y="193187"/>
                </a:lnTo>
                <a:lnTo>
                  <a:pt x="6013810" y="441033"/>
                </a:lnTo>
                <a:lnTo>
                  <a:pt x="6200401" y="441033"/>
                </a:lnTo>
                <a:lnTo>
                  <a:pt x="6200401" y="193187"/>
                </a:lnTo>
                <a:close/>
              </a:path>
              <a:path w="7747000" h="2022475">
                <a:moveTo>
                  <a:pt x="6525905" y="193187"/>
                </a:moveTo>
                <a:lnTo>
                  <a:pt x="6342141" y="193187"/>
                </a:lnTo>
                <a:lnTo>
                  <a:pt x="6342141" y="852853"/>
                </a:lnTo>
                <a:lnTo>
                  <a:pt x="6518366" y="852853"/>
                </a:lnTo>
                <a:lnTo>
                  <a:pt x="6709674" y="580505"/>
                </a:lnTo>
                <a:lnTo>
                  <a:pt x="6525905" y="580505"/>
                </a:lnTo>
                <a:lnTo>
                  <a:pt x="6525905" y="193187"/>
                </a:lnTo>
                <a:close/>
              </a:path>
              <a:path w="7747000" h="2022475">
                <a:moveTo>
                  <a:pt x="6973535" y="466477"/>
                </a:moveTo>
                <a:lnTo>
                  <a:pt x="6789771" y="466477"/>
                </a:lnTo>
                <a:lnTo>
                  <a:pt x="6789771" y="852853"/>
                </a:lnTo>
                <a:lnTo>
                  <a:pt x="6973535" y="852853"/>
                </a:lnTo>
                <a:lnTo>
                  <a:pt x="6973535" y="466477"/>
                </a:lnTo>
                <a:close/>
              </a:path>
              <a:path w="7747000" h="2022475">
                <a:moveTo>
                  <a:pt x="6973535" y="193187"/>
                </a:moveTo>
                <a:lnTo>
                  <a:pt x="6798253" y="193187"/>
                </a:lnTo>
                <a:lnTo>
                  <a:pt x="6525905" y="580505"/>
                </a:lnTo>
                <a:lnTo>
                  <a:pt x="6709674" y="580505"/>
                </a:lnTo>
                <a:lnTo>
                  <a:pt x="6789771" y="466477"/>
                </a:lnTo>
                <a:lnTo>
                  <a:pt x="6973535" y="466477"/>
                </a:lnTo>
                <a:lnTo>
                  <a:pt x="6973535" y="193187"/>
                </a:lnTo>
                <a:close/>
              </a:path>
              <a:path w="7747000" h="2022475">
                <a:moveTo>
                  <a:pt x="7298951" y="193187"/>
                </a:moveTo>
                <a:lnTo>
                  <a:pt x="7115187" y="193187"/>
                </a:lnTo>
                <a:lnTo>
                  <a:pt x="7115187" y="852853"/>
                </a:lnTo>
                <a:lnTo>
                  <a:pt x="7291412" y="852853"/>
                </a:lnTo>
                <a:lnTo>
                  <a:pt x="7482720" y="580505"/>
                </a:lnTo>
                <a:lnTo>
                  <a:pt x="7298951" y="580505"/>
                </a:lnTo>
                <a:lnTo>
                  <a:pt x="7298951" y="193187"/>
                </a:lnTo>
                <a:close/>
              </a:path>
              <a:path w="7747000" h="2022475">
                <a:moveTo>
                  <a:pt x="7746581" y="466477"/>
                </a:moveTo>
                <a:lnTo>
                  <a:pt x="7562817" y="466477"/>
                </a:lnTo>
                <a:lnTo>
                  <a:pt x="7562817" y="852853"/>
                </a:lnTo>
                <a:lnTo>
                  <a:pt x="7746581" y="852853"/>
                </a:lnTo>
                <a:lnTo>
                  <a:pt x="7746581" y="466477"/>
                </a:lnTo>
                <a:close/>
              </a:path>
              <a:path w="7747000" h="2022475">
                <a:moveTo>
                  <a:pt x="7746581" y="193187"/>
                </a:moveTo>
                <a:lnTo>
                  <a:pt x="7571299" y="193187"/>
                </a:lnTo>
                <a:lnTo>
                  <a:pt x="7298951" y="580505"/>
                </a:lnTo>
                <a:lnTo>
                  <a:pt x="7482720" y="580505"/>
                </a:lnTo>
                <a:lnTo>
                  <a:pt x="7562817" y="466477"/>
                </a:lnTo>
                <a:lnTo>
                  <a:pt x="7746581" y="466477"/>
                </a:lnTo>
                <a:lnTo>
                  <a:pt x="7746581" y="193187"/>
                </a:lnTo>
                <a:close/>
              </a:path>
              <a:path w="7747000" h="2022475">
                <a:moveTo>
                  <a:pt x="7362091" y="0"/>
                </a:moveTo>
                <a:lnTo>
                  <a:pt x="7236754" y="0"/>
                </a:lnTo>
                <a:lnTo>
                  <a:pt x="7239640" y="35810"/>
                </a:lnTo>
                <a:lnTo>
                  <a:pt x="7262728" y="93295"/>
                </a:lnTo>
                <a:lnTo>
                  <a:pt x="7309789" y="131874"/>
                </a:lnTo>
                <a:lnTo>
                  <a:pt x="7383294" y="151193"/>
                </a:lnTo>
                <a:lnTo>
                  <a:pt x="7429942" y="153607"/>
                </a:lnTo>
                <a:lnTo>
                  <a:pt x="7477002" y="151193"/>
                </a:lnTo>
                <a:lnTo>
                  <a:pt x="7517347" y="143948"/>
                </a:lnTo>
                <a:lnTo>
                  <a:pt x="7577895" y="114970"/>
                </a:lnTo>
                <a:lnTo>
                  <a:pt x="7613235" y="66908"/>
                </a:lnTo>
                <a:lnTo>
                  <a:pt x="7613770" y="65024"/>
                </a:lnTo>
                <a:lnTo>
                  <a:pt x="7429942" y="65024"/>
                </a:lnTo>
                <a:lnTo>
                  <a:pt x="7413686" y="64022"/>
                </a:lnTo>
                <a:lnTo>
                  <a:pt x="7371985" y="39933"/>
                </a:lnTo>
                <a:lnTo>
                  <a:pt x="7363504" y="15431"/>
                </a:lnTo>
                <a:lnTo>
                  <a:pt x="7362091" y="0"/>
                </a:lnTo>
                <a:close/>
              </a:path>
              <a:path w="7747000" h="2022475">
                <a:moveTo>
                  <a:pt x="7625014" y="0"/>
                </a:moveTo>
                <a:lnTo>
                  <a:pt x="7499678" y="0"/>
                </a:lnTo>
                <a:lnTo>
                  <a:pt x="7498205" y="15431"/>
                </a:lnTo>
                <a:lnTo>
                  <a:pt x="7494730" y="28742"/>
                </a:lnTo>
                <a:lnTo>
                  <a:pt x="7460334" y="61019"/>
                </a:lnTo>
                <a:lnTo>
                  <a:pt x="7429942" y="65024"/>
                </a:lnTo>
                <a:lnTo>
                  <a:pt x="7613770" y="65024"/>
                </a:lnTo>
                <a:lnTo>
                  <a:pt x="7622069" y="35810"/>
                </a:lnTo>
                <a:lnTo>
                  <a:pt x="7625014" y="0"/>
                </a:lnTo>
                <a:close/>
              </a:path>
              <a:path w="7747000" h="2022475">
                <a:moveTo>
                  <a:pt x="675686" y="1229805"/>
                </a:moveTo>
                <a:lnTo>
                  <a:pt x="56542" y="1229805"/>
                </a:lnTo>
                <a:lnTo>
                  <a:pt x="56542" y="1889471"/>
                </a:lnTo>
                <a:lnTo>
                  <a:pt x="240306" y="1889471"/>
                </a:lnTo>
                <a:lnTo>
                  <a:pt x="240306" y="1377758"/>
                </a:lnTo>
                <a:lnTo>
                  <a:pt x="675686" y="1377758"/>
                </a:lnTo>
                <a:lnTo>
                  <a:pt x="675686" y="1229805"/>
                </a:lnTo>
                <a:close/>
              </a:path>
              <a:path w="7747000" h="2022475">
                <a:moveTo>
                  <a:pt x="675686" y="1377758"/>
                </a:moveTo>
                <a:lnTo>
                  <a:pt x="490979" y="1377758"/>
                </a:lnTo>
                <a:lnTo>
                  <a:pt x="490979" y="1889471"/>
                </a:lnTo>
                <a:lnTo>
                  <a:pt x="675686" y="1889471"/>
                </a:lnTo>
                <a:lnTo>
                  <a:pt x="675686" y="1377758"/>
                </a:lnTo>
                <a:close/>
              </a:path>
              <a:path w="7747000" h="2022475">
                <a:moveTo>
                  <a:pt x="1000468" y="1229805"/>
                </a:moveTo>
                <a:lnTo>
                  <a:pt x="816704" y="1229805"/>
                </a:lnTo>
                <a:lnTo>
                  <a:pt x="816704" y="1889471"/>
                </a:lnTo>
                <a:lnTo>
                  <a:pt x="1000468" y="1889471"/>
                </a:lnTo>
                <a:lnTo>
                  <a:pt x="1000468" y="1229805"/>
                </a:lnTo>
                <a:close/>
              </a:path>
              <a:path w="7747000" h="2022475">
                <a:moveTo>
                  <a:pt x="1848396" y="1741517"/>
                </a:moveTo>
                <a:lnTo>
                  <a:pt x="1084126" y="1741517"/>
                </a:lnTo>
                <a:lnTo>
                  <a:pt x="1084126" y="2022346"/>
                </a:lnTo>
                <a:lnTo>
                  <a:pt x="1255639" y="2022346"/>
                </a:lnTo>
                <a:lnTo>
                  <a:pt x="1255639" y="1889471"/>
                </a:lnTo>
                <a:lnTo>
                  <a:pt x="1848396" y="1889471"/>
                </a:lnTo>
                <a:lnTo>
                  <a:pt x="1848396" y="1741517"/>
                </a:lnTo>
                <a:close/>
              </a:path>
              <a:path w="7747000" h="2022475">
                <a:moveTo>
                  <a:pt x="1848396" y="1889471"/>
                </a:moveTo>
                <a:lnTo>
                  <a:pt x="1677826" y="1889471"/>
                </a:lnTo>
                <a:lnTo>
                  <a:pt x="1677826" y="2022346"/>
                </a:lnTo>
                <a:lnTo>
                  <a:pt x="1848396" y="2022346"/>
                </a:lnTo>
                <a:lnTo>
                  <a:pt x="1848396" y="1889471"/>
                </a:lnTo>
                <a:close/>
              </a:path>
              <a:path w="7747000" h="2022475">
                <a:moveTo>
                  <a:pt x="1758870" y="1229805"/>
                </a:moveTo>
                <a:lnTo>
                  <a:pt x="1227368" y="1229805"/>
                </a:lnTo>
                <a:lnTo>
                  <a:pt x="1219829" y="1433359"/>
                </a:lnTo>
                <a:lnTo>
                  <a:pt x="1216813" y="1490128"/>
                </a:lnTo>
                <a:lnTo>
                  <a:pt x="1212290" y="1541318"/>
                </a:lnTo>
                <a:lnTo>
                  <a:pt x="1206259" y="1586929"/>
                </a:lnTo>
                <a:lnTo>
                  <a:pt x="1198720" y="1626961"/>
                </a:lnTo>
                <a:lnTo>
                  <a:pt x="1175714" y="1696106"/>
                </a:lnTo>
                <a:lnTo>
                  <a:pt x="1134720" y="1736157"/>
                </a:lnTo>
                <a:lnTo>
                  <a:pt x="1107686" y="1741517"/>
                </a:lnTo>
                <a:lnTo>
                  <a:pt x="1325376" y="1741517"/>
                </a:lnTo>
                <a:lnTo>
                  <a:pt x="1349171" y="1693456"/>
                </a:lnTo>
                <a:lnTo>
                  <a:pt x="1365898" y="1628431"/>
                </a:lnTo>
                <a:lnTo>
                  <a:pt x="1371906" y="1589676"/>
                </a:lnTo>
                <a:lnTo>
                  <a:pt x="1376735" y="1546916"/>
                </a:lnTo>
                <a:lnTo>
                  <a:pt x="1380387" y="1500150"/>
                </a:lnTo>
                <a:lnTo>
                  <a:pt x="1382861" y="1449379"/>
                </a:lnTo>
                <a:lnTo>
                  <a:pt x="1385688" y="1377758"/>
                </a:lnTo>
                <a:lnTo>
                  <a:pt x="1758870" y="1377758"/>
                </a:lnTo>
                <a:lnTo>
                  <a:pt x="1758870" y="1229805"/>
                </a:lnTo>
                <a:close/>
              </a:path>
              <a:path w="7747000" h="2022475">
                <a:moveTo>
                  <a:pt x="1758870" y="1377758"/>
                </a:moveTo>
                <a:lnTo>
                  <a:pt x="1575106" y="1377758"/>
                </a:lnTo>
                <a:lnTo>
                  <a:pt x="1575106" y="1741517"/>
                </a:lnTo>
                <a:lnTo>
                  <a:pt x="1758870" y="1741517"/>
                </a:lnTo>
                <a:lnTo>
                  <a:pt x="1758870" y="1377758"/>
                </a:lnTo>
                <a:close/>
              </a:path>
              <a:path w="7747000" h="2022475">
                <a:moveTo>
                  <a:pt x="2101595" y="1228863"/>
                </a:moveTo>
                <a:lnTo>
                  <a:pt x="1887674" y="1228863"/>
                </a:lnTo>
                <a:lnTo>
                  <a:pt x="2107249" y="1553041"/>
                </a:lnTo>
                <a:lnTo>
                  <a:pt x="1872596" y="1889471"/>
                </a:lnTo>
                <a:lnTo>
                  <a:pt x="2087459" y="1889471"/>
                </a:lnTo>
                <a:lnTo>
                  <a:pt x="2219392" y="1694398"/>
                </a:lnTo>
                <a:lnTo>
                  <a:pt x="2438596" y="1694398"/>
                </a:lnTo>
                <a:lnTo>
                  <a:pt x="2336247" y="1544560"/>
                </a:lnTo>
                <a:lnTo>
                  <a:pt x="2430063" y="1407915"/>
                </a:lnTo>
                <a:lnTo>
                  <a:pt x="2219392" y="1407915"/>
                </a:lnTo>
                <a:lnTo>
                  <a:pt x="2101595" y="1228863"/>
                </a:lnTo>
                <a:close/>
              </a:path>
              <a:path w="7747000" h="2022475">
                <a:moveTo>
                  <a:pt x="2438596" y="1694398"/>
                </a:moveTo>
                <a:lnTo>
                  <a:pt x="2219392" y="1694398"/>
                </a:lnTo>
                <a:lnTo>
                  <a:pt x="2352268" y="1889471"/>
                </a:lnTo>
                <a:lnTo>
                  <a:pt x="2571842" y="1889471"/>
                </a:lnTo>
                <a:lnTo>
                  <a:pt x="2438596" y="1694398"/>
                </a:lnTo>
                <a:close/>
              </a:path>
              <a:path w="7747000" h="2022475">
                <a:moveTo>
                  <a:pt x="2552994" y="1228863"/>
                </a:moveTo>
                <a:lnTo>
                  <a:pt x="2336247" y="1228863"/>
                </a:lnTo>
                <a:lnTo>
                  <a:pt x="2219392" y="1407915"/>
                </a:lnTo>
                <a:lnTo>
                  <a:pt x="2430063" y="1407915"/>
                </a:lnTo>
                <a:lnTo>
                  <a:pt x="2552994" y="1228863"/>
                </a:lnTo>
                <a:close/>
              </a:path>
              <a:path w="7747000" h="2022475">
                <a:moveTo>
                  <a:pt x="2812524" y="1229805"/>
                </a:moveTo>
                <a:lnTo>
                  <a:pt x="2628760" y="1229805"/>
                </a:lnTo>
                <a:lnTo>
                  <a:pt x="2628760" y="1889471"/>
                </a:lnTo>
                <a:lnTo>
                  <a:pt x="2812524" y="1889471"/>
                </a:lnTo>
                <a:lnTo>
                  <a:pt x="2812524" y="1229805"/>
                </a:lnTo>
                <a:close/>
              </a:path>
              <a:path w="7747000" h="2022475">
                <a:moveTo>
                  <a:pt x="3660452" y="1741517"/>
                </a:moveTo>
                <a:lnTo>
                  <a:pt x="2896183" y="1741517"/>
                </a:lnTo>
                <a:lnTo>
                  <a:pt x="2896183" y="2022346"/>
                </a:lnTo>
                <a:lnTo>
                  <a:pt x="3067696" y="2022346"/>
                </a:lnTo>
                <a:lnTo>
                  <a:pt x="3067696" y="1889471"/>
                </a:lnTo>
                <a:lnTo>
                  <a:pt x="3660452" y="1889471"/>
                </a:lnTo>
                <a:lnTo>
                  <a:pt x="3660452" y="1741517"/>
                </a:lnTo>
                <a:close/>
              </a:path>
              <a:path w="7747000" h="2022475">
                <a:moveTo>
                  <a:pt x="3660452" y="1889471"/>
                </a:moveTo>
                <a:lnTo>
                  <a:pt x="3489882" y="1889471"/>
                </a:lnTo>
                <a:lnTo>
                  <a:pt x="3489882" y="2022346"/>
                </a:lnTo>
                <a:lnTo>
                  <a:pt x="3660452" y="2022346"/>
                </a:lnTo>
                <a:lnTo>
                  <a:pt x="3660452" y="1889471"/>
                </a:lnTo>
                <a:close/>
              </a:path>
              <a:path w="7747000" h="2022475">
                <a:moveTo>
                  <a:pt x="3570926" y="1229805"/>
                </a:moveTo>
                <a:lnTo>
                  <a:pt x="3039424" y="1229805"/>
                </a:lnTo>
                <a:lnTo>
                  <a:pt x="3031885" y="1433359"/>
                </a:lnTo>
                <a:lnTo>
                  <a:pt x="3028870" y="1490128"/>
                </a:lnTo>
                <a:lnTo>
                  <a:pt x="3024346" y="1541318"/>
                </a:lnTo>
                <a:lnTo>
                  <a:pt x="3018315" y="1586929"/>
                </a:lnTo>
                <a:lnTo>
                  <a:pt x="3010776" y="1626961"/>
                </a:lnTo>
                <a:lnTo>
                  <a:pt x="2987770" y="1696106"/>
                </a:lnTo>
                <a:lnTo>
                  <a:pt x="2946777" y="1736157"/>
                </a:lnTo>
                <a:lnTo>
                  <a:pt x="2919742" y="1741517"/>
                </a:lnTo>
                <a:lnTo>
                  <a:pt x="3137432" y="1741517"/>
                </a:lnTo>
                <a:lnTo>
                  <a:pt x="3161227" y="1693456"/>
                </a:lnTo>
                <a:lnTo>
                  <a:pt x="3177954" y="1628431"/>
                </a:lnTo>
                <a:lnTo>
                  <a:pt x="3183962" y="1589676"/>
                </a:lnTo>
                <a:lnTo>
                  <a:pt x="3188792" y="1546916"/>
                </a:lnTo>
                <a:lnTo>
                  <a:pt x="3192443" y="1500150"/>
                </a:lnTo>
                <a:lnTo>
                  <a:pt x="3194917" y="1449379"/>
                </a:lnTo>
                <a:lnTo>
                  <a:pt x="3197744" y="1377758"/>
                </a:lnTo>
                <a:lnTo>
                  <a:pt x="3570926" y="1377758"/>
                </a:lnTo>
                <a:lnTo>
                  <a:pt x="3570926" y="1229805"/>
                </a:lnTo>
                <a:close/>
              </a:path>
              <a:path w="7747000" h="2022475">
                <a:moveTo>
                  <a:pt x="3570926" y="1377758"/>
                </a:moveTo>
                <a:lnTo>
                  <a:pt x="3387162" y="1377758"/>
                </a:lnTo>
                <a:lnTo>
                  <a:pt x="3387162" y="1741517"/>
                </a:lnTo>
                <a:lnTo>
                  <a:pt x="3570926" y="1741517"/>
                </a:lnTo>
                <a:lnTo>
                  <a:pt x="3570926" y="1377758"/>
                </a:lnTo>
                <a:close/>
              </a:path>
            </a:pathLst>
          </a:custGeom>
          <a:solidFill>
            <a:srgbClr val="743E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 descr=""/>
          <p:cNvSpPr/>
          <p:nvPr/>
        </p:nvSpPr>
        <p:spPr>
          <a:xfrm>
            <a:off x="4063645" y="3916110"/>
            <a:ext cx="7750175" cy="519430"/>
          </a:xfrm>
          <a:custGeom>
            <a:avLst/>
            <a:gdLst/>
            <a:ahLst/>
            <a:cxnLst/>
            <a:rect l="l" t="t" r="r" b="b"/>
            <a:pathLst>
              <a:path w="7750175" h="519429">
                <a:moveTo>
                  <a:pt x="98216" y="0"/>
                </a:moveTo>
                <a:lnTo>
                  <a:pt x="0" y="0"/>
                </a:lnTo>
                <a:lnTo>
                  <a:pt x="0" y="513073"/>
                </a:lnTo>
                <a:lnTo>
                  <a:pt x="111410" y="513073"/>
                </a:lnTo>
                <a:lnTo>
                  <a:pt x="111410" y="211826"/>
                </a:lnTo>
                <a:lnTo>
                  <a:pt x="225799" y="211826"/>
                </a:lnTo>
                <a:lnTo>
                  <a:pt x="98216" y="0"/>
                </a:lnTo>
                <a:close/>
              </a:path>
              <a:path w="7750175" h="519429">
                <a:moveTo>
                  <a:pt x="577868" y="205962"/>
                </a:moveTo>
                <a:lnTo>
                  <a:pt x="466163" y="205962"/>
                </a:lnTo>
                <a:lnTo>
                  <a:pt x="466896" y="513073"/>
                </a:lnTo>
                <a:lnTo>
                  <a:pt x="578307" y="513073"/>
                </a:lnTo>
                <a:lnTo>
                  <a:pt x="577876" y="211826"/>
                </a:lnTo>
                <a:lnTo>
                  <a:pt x="577868" y="205962"/>
                </a:lnTo>
                <a:close/>
              </a:path>
              <a:path w="7750175" h="519429">
                <a:moveTo>
                  <a:pt x="225799" y="211826"/>
                </a:moveTo>
                <a:lnTo>
                  <a:pt x="111410" y="211826"/>
                </a:lnTo>
                <a:lnTo>
                  <a:pt x="262400" y="458834"/>
                </a:lnTo>
                <a:lnTo>
                  <a:pt x="315173" y="458834"/>
                </a:lnTo>
                <a:lnTo>
                  <a:pt x="398765" y="318838"/>
                </a:lnTo>
                <a:lnTo>
                  <a:pt x="290252" y="318838"/>
                </a:lnTo>
                <a:lnTo>
                  <a:pt x="225799" y="211826"/>
                </a:lnTo>
                <a:close/>
              </a:path>
              <a:path w="7750175" h="519429">
                <a:moveTo>
                  <a:pt x="577574" y="0"/>
                </a:moveTo>
                <a:lnTo>
                  <a:pt x="479357" y="0"/>
                </a:lnTo>
                <a:lnTo>
                  <a:pt x="290252" y="318838"/>
                </a:lnTo>
                <a:lnTo>
                  <a:pt x="398765" y="318838"/>
                </a:lnTo>
                <a:lnTo>
                  <a:pt x="466163" y="205962"/>
                </a:lnTo>
                <a:lnTo>
                  <a:pt x="577868" y="205962"/>
                </a:lnTo>
                <a:lnTo>
                  <a:pt x="577574" y="0"/>
                </a:lnTo>
                <a:close/>
              </a:path>
              <a:path w="7750175" h="519429">
                <a:moveTo>
                  <a:pt x="1023873" y="203763"/>
                </a:moveTo>
                <a:lnTo>
                  <a:pt x="834763" y="203763"/>
                </a:lnTo>
                <a:lnTo>
                  <a:pt x="856065" y="205046"/>
                </a:lnTo>
                <a:lnTo>
                  <a:pt x="874526" y="208894"/>
                </a:lnTo>
                <a:lnTo>
                  <a:pt x="912869" y="235280"/>
                </a:lnTo>
                <a:lnTo>
                  <a:pt x="925650" y="281457"/>
                </a:lnTo>
                <a:lnTo>
                  <a:pt x="834763" y="281457"/>
                </a:lnTo>
                <a:lnTo>
                  <a:pt x="794313" y="283427"/>
                </a:lnTo>
                <a:lnTo>
                  <a:pt x="730179" y="299185"/>
                </a:lnTo>
                <a:lnTo>
                  <a:pt x="688537" y="330199"/>
                </a:lnTo>
                <a:lnTo>
                  <a:pt x="668014" y="373444"/>
                </a:lnTo>
                <a:lnTo>
                  <a:pt x="665449" y="399464"/>
                </a:lnTo>
                <a:lnTo>
                  <a:pt x="666548" y="416230"/>
                </a:lnTo>
                <a:lnTo>
                  <a:pt x="683040" y="461033"/>
                </a:lnTo>
                <a:lnTo>
                  <a:pt x="718085" y="495115"/>
                </a:lnTo>
                <a:lnTo>
                  <a:pt x="770262" y="515089"/>
                </a:lnTo>
                <a:lnTo>
                  <a:pt x="812774" y="518937"/>
                </a:lnTo>
                <a:lnTo>
                  <a:pt x="853270" y="515501"/>
                </a:lnTo>
                <a:lnTo>
                  <a:pt x="886803" y="505194"/>
                </a:lnTo>
                <a:lnTo>
                  <a:pt x="913373" y="488015"/>
                </a:lnTo>
                <a:lnTo>
                  <a:pt x="932980" y="463964"/>
                </a:lnTo>
                <a:lnTo>
                  <a:pt x="1039992" y="463964"/>
                </a:lnTo>
                <a:lnTo>
                  <a:pt x="1039992" y="441976"/>
                </a:lnTo>
                <a:lnTo>
                  <a:pt x="841360" y="441976"/>
                </a:lnTo>
                <a:lnTo>
                  <a:pt x="827113" y="441197"/>
                </a:lnTo>
                <a:lnTo>
                  <a:pt x="786342" y="422369"/>
                </a:lnTo>
                <a:lnTo>
                  <a:pt x="776859" y="394333"/>
                </a:lnTo>
                <a:lnTo>
                  <a:pt x="781257" y="374131"/>
                </a:lnTo>
                <a:lnTo>
                  <a:pt x="794450" y="359701"/>
                </a:lnTo>
                <a:lnTo>
                  <a:pt x="816439" y="351043"/>
                </a:lnTo>
                <a:lnTo>
                  <a:pt x="847223" y="348156"/>
                </a:lnTo>
                <a:lnTo>
                  <a:pt x="1039992" y="348156"/>
                </a:lnTo>
                <a:lnTo>
                  <a:pt x="1039992" y="288054"/>
                </a:lnTo>
                <a:lnTo>
                  <a:pt x="1037043" y="248474"/>
                </a:lnTo>
                <a:lnTo>
                  <a:pt x="1036923" y="246870"/>
                </a:lnTo>
                <a:lnTo>
                  <a:pt x="1027715" y="211276"/>
                </a:lnTo>
                <a:lnTo>
                  <a:pt x="1023873" y="203763"/>
                </a:lnTo>
                <a:close/>
              </a:path>
              <a:path w="7750175" h="519429">
                <a:moveTo>
                  <a:pt x="1039992" y="463964"/>
                </a:moveTo>
                <a:lnTo>
                  <a:pt x="932980" y="463964"/>
                </a:lnTo>
                <a:lnTo>
                  <a:pt x="932980" y="513073"/>
                </a:lnTo>
                <a:lnTo>
                  <a:pt x="1039992" y="513073"/>
                </a:lnTo>
                <a:lnTo>
                  <a:pt x="1039992" y="463964"/>
                </a:lnTo>
                <a:close/>
              </a:path>
              <a:path w="7750175" h="519429">
                <a:moveTo>
                  <a:pt x="1039992" y="348156"/>
                </a:moveTo>
                <a:lnTo>
                  <a:pt x="925650" y="348156"/>
                </a:lnTo>
                <a:lnTo>
                  <a:pt x="925650" y="388469"/>
                </a:lnTo>
                <a:lnTo>
                  <a:pt x="920062" y="400884"/>
                </a:lnTo>
                <a:lnTo>
                  <a:pt x="893400" y="428782"/>
                </a:lnTo>
                <a:lnTo>
                  <a:pt x="855358" y="441197"/>
                </a:lnTo>
                <a:lnTo>
                  <a:pt x="854815" y="441197"/>
                </a:lnTo>
                <a:lnTo>
                  <a:pt x="841360" y="441976"/>
                </a:lnTo>
                <a:lnTo>
                  <a:pt x="1039992" y="441976"/>
                </a:lnTo>
                <a:lnTo>
                  <a:pt x="1039992" y="348156"/>
                </a:lnTo>
                <a:close/>
              </a:path>
              <a:path w="7750175" h="519429">
                <a:moveTo>
                  <a:pt x="850155" y="112876"/>
                </a:moveTo>
                <a:lnTo>
                  <a:pt x="803062" y="115991"/>
                </a:lnTo>
                <a:lnTo>
                  <a:pt x="757069" y="125336"/>
                </a:lnTo>
                <a:lnTo>
                  <a:pt x="715473" y="140362"/>
                </a:lnTo>
                <a:lnTo>
                  <a:pt x="680108" y="160518"/>
                </a:lnTo>
                <a:lnTo>
                  <a:pt x="721154" y="240411"/>
                </a:lnTo>
                <a:lnTo>
                  <a:pt x="732332" y="232440"/>
                </a:lnTo>
                <a:lnTo>
                  <a:pt x="744609" y="225385"/>
                </a:lnTo>
                <a:lnTo>
                  <a:pt x="787899" y="209535"/>
                </a:lnTo>
                <a:lnTo>
                  <a:pt x="834763" y="203763"/>
                </a:lnTo>
                <a:lnTo>
                  <a:pt x="1023873" y="203763"/>
                </a:lnTo>
                <a:lnTo>
                  <a:pt x="1012369" y="181270"/>
                </a:lnTo>
                <a:lnTo>
                  <a:pt x="990884" y="156853"/>
                </a:lnTo>
                <a:lnTo>
                  <a:pt x="963673" y="137613"/>
                </a:lnTo>
                <a:lnTo>
                  <a:pt x="931148" y="123870"/>
                </a:lnTo>
                <a:lnTo>
                  <a:pt x="893308" y="115624"/>
                </a:lnTo>
                <a:lnTo>
                  <a:pt x="850155" y="112876"/>
                </a:lnTo>
                <a:close/>
              </a:path>
              <a:path w="7750175" h="519429">
                <a:moveTo>
                  <a:pt x="1252929" y="118739"/>
                </a:moveTo>
                <a:lnTo>
                  <a:pt x="1139320" y="118739"/>
                </a:lnTo>
                <a:lnTo>
                  <a:pt x="1139320" y="513073"/>
                </a:lnTo>
                <a:lnTo>
                  <a:pt x="1741082" y="513073"/>
                </a:lnTo>
                <a:lnTo>
                  <a:pt x="1741082" y="419254"/>
                </a:lnTo>
                <a:lnTo>
                  <a:pt x="1252929" y="419254"/>
                </a:lnTo>
                <a:lnTo>
                  <a:pt x="1252929" y="118739"/>
                </a:lnTo>
                <a:close/>
              </a:path>
              <a:path w="7750175" h="519429">
                <a:moveTo>
                  <a:pt x="1497739" y="118739"/>
                </a:moveTo>
                <a:lnTo>
                  <a:pt x="1384130" y="118739"/>
                </a:lnTo>
                <a:lnTo>
                  <a:pt x="1384130" y="419254"/>
                </a:lnTo>
                <a:lnTo>
                  <a:pt x="1497739" y="419254"/>
                </a:lnTo>
                <a:lnTo>
                  <a:pt x="1497739" y="118739"/>
                </a:lnTo>
                <a:close/>
              </a:path>
              <a:path w="7750175" h="519429">
                <a:moveTo>
                  <a:pt x="1741082" y="118739"/>
                </a:moveTo>
                <a:lnTo>
                  <a:pt x="1627473" y="118739"/>
                </a:lnTo>
                <a:lnTo>
                  <a:pt x="1627473" y="419254"/>
                </a:lnTo>
                <a:lnTo>
                  <a:pt x="1741082" y="419254"/>
                </a:lnTo>
                <a:lnTo>
                  <a:pt x="1741082" y="118739"/>
                </a:lnTo>
                <a:close/>
              </a:path>
              <a:path w="7750175" h="519429">
                <a:moveTo>
                  <a:pt x="1964418" y="118739"/>
                </a:moveTo>
                <a:lnTo>
                  <a:pt x="1850809" y="118739"/>
                </a:lnTo>
                <a:lnTo>
                  <a:pt x="1850809" y="513073"/>
                </a:lnTo>
                <a:lnTo>
                  <a:pt x="1956355" y="513073"/>
                </a:lnTo>
                <a:lnTo>
                  <a:pt x="2086680" y="353287"/>
                </a:lnTo>
                <a:lnTo>
                  <a:pt x="1964418" y="353287"/>
                </a:lnTo>
                <a:lnTo>
                  <a:pt x="1964418" y="118739"/>
                </a:lnTo>
                <a:close/>
              </a:path>
              <a:path w="7750175" h="519429">
                <a:moveTo>
                  <a:pt x="2261267" y="278525"/>
                </a:moveTo>
                <a:lnTo>
                  <a:pt x="2147658" y="278525"/>
                </a:lnTo>
                <a:lnTo>
                  <a:pt x="2147658" y="513073"/>
                </a:lnTo>
                <a:lnTo>
                  <a:pt x="2261267" y="513073"/>
                </a:lnTo>
                <a:lnTo>
                  <a:pt x="2261267" y="278525"/>
                </a:lnTo>
                <a:close/>
              </a:path>
              <a:path w="7750175" h="519429">
                <a:moveTo>
                  <a:pt x="2261267" y="118739"/>
                </a:moveTo>
                <a:lnTo>
                  <a:pt x="2156454" y="118739"/>
                </a:lnTo>
                <a:lnTo>
                  <a:pt x="1964418" y="353287"/>
                </a:lnTo>
                <a:lnTo>
                  <a:pt x="2086680" y="353287"/>
                </a:lnTo>
                <a:lnTo>
                  <a:pt x="2147658" y="278525"/>
                </a:lnTo>
                <a:lnTo>
                  <a:pt x="2261267" y="278525"/>
                </a:lnTo>
                <a:lnTo>
                  <a:pt x="2261267" y="118739"/>
                </a:lnTo>
                <a:close/>
              </a:path>
              <a:path w="7750175" h="519429">
                <a:moveTo>
                  <a:pt x="2484792" y="118739"/>
                </a:moveTo>
                <a:lnTo>
                  <a:pt x="2371183" y="118739"/>
                </a:lnTo>
                <a:lnTo>
                  <a:pt x="2371183" y="513073"/>
                </a:lnTo>
                <a:lnTo>
                  <a:pt x="2484792" y="513073"/>
                </a:lnTo>
                <a:lnTo>
                  <a:pt x="2484792" y="365748"/>
                </a:lnTo>
                <a:lnTo>
                  <a:pt x="2770647" y="365748"/>
                </a:lnTo>
                <a:lnTo>
                  <a:pt x="2770647" y="272661"/>
                </a:lnTo>
                <a:lnTo>
                  <a:pt x="2484792" y="272661"/>
                </a:lnTo>
                <a:lnTo>
                  <a:pt x="2484792" y="118739"/>
                </a:lnTo>
                <a:close/>
              </a:path>
              <a:path w="7750175" h="519429">
                <a:moveTo>
                  <a:pt x="2770647" y="365748"/>
                </a:moveTo>
                <a:lnTo>
                  <a:pt x="2656305" y="365748"/>
                </a:lnTo>
                <a:lnTo>
                  <a:pt x="2656305" y="513073"/>
                </a:lnTo>
                <a:lnTo>
                  <a:pt x="2770647" y="513073"/>
                </a:lnTo>
                <a:lnTo>
                  <a:pt x="2770647" y="365748"/>
                </a:lnTo>
                <a:close/>
              </a:path>
              <a:path w="7750175" h="519429">
                <a:moveTo>
                  <a:pt x="2770647" y="118739"/>
                </a:moveTo>
                <a:lnTo>
                  <a:pt x="2656305" y="118739"/>
                </a:lnTo>
                <a:lnTo>
                  <a:pt x="2656305" y="272661"/>
                </a:lnTo>
                <a:lnTo>
                  <a:pt x="2770647" y="272661"/>
                </a:lnTo>
                <a:lnTo>
                  <a:pt x="2770647" y="118739"/>
                </a:lnTo>
                <a:close/>
              </a:path>
              <a:path w="7750175" h="519429">
                <a:moveTo>
                  <a:pt x="2993714" y="118739"/>
                </a:moveTo>
                <a:lnTo>
                  <a:pt x="2880105" y="118739"/>
                </a:lnTo>
                <a:lnTo>
                  <a:pt x="2880105" y="513073"/>
                </a:lnTo>
                <a:lnTo>
                  <a:pt x="2993714" y="513073"/>
                </a:lnTo>
                <a:lnTo>
                  <a:pt x="2993714" y="365748"/>
                </a:lnTo>
                <a:lnTo>
                  <a:pt x="3279569" y="365748"/>
                </a:lnTo>
                <a:lnTo>
                  <a:pt x="3279569" y="272661"/>
                </a:lnTo>
                <a:lnTo>
                  <a:pt x="2993714" y="272661"/>
                </a:lnTo>
                <a:lnTo>
                  <a:pt x="2993714" y="118739"/>
                </a:lnTo>
                <a:close/>
              </a:path>
              <a:path w="7750175" h="519429">
                <a:moveTo>
                  <a:pt x="3279569" y="365748"/>
                </a:moveTo>
                <a:lnTo>
                  <a:pt x="3165227" y="365748"/>
                </a:lnTo>
                <a:lnTo>
                  <a:pt x="3165227" y="513073"/>
                </a:lnTo>
                <a:lnTo>
                  <a:pt x="3279569" y="513073"/>
                </a:lnTo>
                <a:lnTo>
                  <a:pt x="3279569" y="365748"/>
                </a:lnTo>
                <a:close/>
              </a:path>
              <a:path w="7750175" h="519429">
                <a:moveTo>
                  <a:pt x="3279569" y="118739"/>
                </a:moveTo>
                <a:lnTo>
                  <a:pt x="3165227" y="118739"/>
                </a:lnTo>
                <a:lnTo>
                  <a:pt x="3165227" y="272661"/>
                </a:lnTo>
                <a:lnTo>
                  <a:pt x="3279569" y="272661"/>
                </a:lnTo>
                <a:lnTo>
                  <a:pt x="3279569" y="118739"/>
                </a:lnTo>
                <a:close/>
              </a:path>
              <a:path w="7750175" h="519429">
                <a:moveTo>
                  <a:pt x="3567137" y="112876"/>
                </a:moveTo>
                <a:lnTo>
                  <a:pt x="3510515" y="119472"/>
                </a:lnTo>
                <a:lnTo>
                  <a:pt x="3459391" y="139262"/>
                </a:lnTo>
                <a:lnTo>
                  <a:pt x="3416696" y="170230"/>
                </a:lnTo>
                <a:lnTo>
                  <a:pt x="3383896" y="211826"/>
                </a:lnTo>
                <a:lnTo>
                  <a:pt x="3363556" y="260934"/>
                </a:lnTo>
                <a:lnTo>
                  <a:pt x="3356777" y="315906"/>
                </a:lnTo>
                <a:lnTo>
                  <a:pt x="3358517" y="344446"/>
                </a:lnTo>
                <a:lnTo>
                  <a:pt x="3372443" y="396853"/>
                </a:lnTo>
                <a:lnTo>
                  <a:pt x="3400021" y="442571"/>
                </a:lnTo>
                <a:lnTo>
                  <a:pt x="3439601" y="478853"/>
                </a:lnTo>
                <a:lnTo>
                  <a:pt x="3490405" y="504506"/>
                </a:lnTo>
                <a:lnTo>
                  <a:pt x="3549408" y="517333"/>
                </a:lnTo>
                <a:lnTo>
                  <a:pt x="3581796" y="518937"/>
                </a:lnTo>
                <a:lnTo>
                  <a:pt x="3632095" y="514951"/>
                </a:lnTo>
                <a:lnTo>
                  <a:pt x="3675981" y="502995"/>
                </a:lnTo>
                <a:lnTo>
                  <a:pt x="3713454" y="483067"/>
                </a:lnTo>
                <a:lnTo>
                  <a:pt x="3744513" y="455169"/>
                </a:lnTo>
                <a:lnTo>
                  <a:pt x="3718827" y="427316"/>
                </a:lnTo>
                <a:lnTo>
                  <a:pt x="3584728" y="427316"/>
                </a:lnTo>
                <a:lnTo>
                  <a:pt x="3563289" y="425988"/>
                </a:lnTo>
                <a:lnTo>
                  <a:pt x="3525907" y="415360"/>
                </a:lnTo>
                <a:lnTo>
                  <a:pt x="3485411" y="380957"/>
                </a:lnTo>
                <a:lnTo>
                  <a:pt x="3471851" y="348156"/>
                </a:lnTo>
                <a:lnTo>
                  <a:pt x="3770167" y="348156"/>
                </a:lnTo>
                <a:lnTo>
                  <a:pt x="3771129" y="335513"/>
                </a:lnTo>
                <a:lnTo>
                  <a:pt x="3771816" y="326168"/>
                </a:lnTo>
                <a:lnTo>
                  <a:pt x="3772229" y="320121"/>
                </a:lnTo>
                <a:lnTo>
                  <a:pt x="3772283" y="315906"/>
                </a:lnTo>
                <a:lnTo>
                  <a:pt x="3770679" y="287687"/>
                </a:lnTo>
                <a:lnTo>
                  <a:pt x="3770671" y="287550"/>
                </a:lnTo>
                <a:lnTo>
                  <a:pt x="3769560" y="281457"/>
                </a:lnTo>
                <a:lnTo>
                  <a:pt x="3470385" y="281457"/>
                </a:lnTo>
                <a:lnTo>
                  <a:pt x="3474525" y="263728"/>
                </a:lnTo>
                <a:lnTo>
                  <a:pt x="3502636" y="221354"/>
                </a:lnTo>
                <a:lnTo>
                  <a:pt x="3549035" y="200785"/>
                </a:lnTo>
                <a:lnTo>
                  <a:pt x="3548603" y="200785"/>
                </a:lnTo>
                <a:lnTo>
                  <a:pt x="3567869" y="199365"/>
                </a:lnTo>
                <a:lnTo>
                  <a:pt x="3738519" y="199365"/>
                </a:lnTo>
                <a:lnTo>
                  <a:pt x="3730770" y="187546"/>
                </a:lnTo>
                <a:lnTo>
                  <a:pt x="3694122" y="151631"/>
                </a:lnTo>
                <a:lnTo>
                  <a:pt x="3647808" y="126894"/>
                </a:lnTo>
                <a:lnTo>
                  <a:pt x="3595929" y="114525"/>
                </a:lnTo>
                <a:lnTo>
                  <a:pt x="3597064" y="114525"/>
                </a:lnTo>
                <a:lnTo>
                  <a:pt x="3567137" y="112876"/>
                </a:lnTo>
                <a:close/>
              </a:path>
              <a:path w="7750175" h="519429">
                <a:moveTo>
                  <a:pt x="3683678" y="389202"/>
                </a:moveTo>
                <a:lnTo>
                  <a:pt x="3650832" y="413115"/>
                </a:lnTo>
                <a:lnTo>
                  <a:pt x="3613680" y="425118"/>
                </a:lnTo>
                <a:lnTo>
                  <a:pt x="3584728" y="427316"/>
                </a:lnTo>
                <a:lnTo>
                  <a:pt x="3718827" y="427316"/>
                </a:lnTo>
                <a:lnTo>
                  <a:pt x="3683678" y="389202"/>
                </a:lnTo>
                <a:close/>
              </a:path>
              <a:path w="7750175" h="519429">
                <a:moveTo>
                  <a:pt x="3738519" y="199365"/>
                </a:moveTo>
                <a:lnTo>
                  <a:pt x="3567869" y="199365"/>
                </a:lnTo>
                <a:lnTo>
                  <a:pt x="3586193" y="200785"/>
                </a:lnTo>
                <a:lnTo>
                  <a:pt x="3603052" y="205046"/>
                </a:lnTo>
                <a:lnTo>
                  <a:pt x="3644281" y="234043"/>
                </a:lnTo>
                <a:lnTo>
                  <a:pt x="3664620" y="281457"/>
                </a:lnTo>
                <a:lnTo>
                  <a:pt x="3769560" y="281457"/>
                </a:lnTo>
                <a:lnTo>
                  <a:pt x="3765586" y="259651"/>
                </a:lnTo>
                <a:lnTo>
                  <a:pt x="3757231" y="234043"/>
                </a:lnTo>
                <a:lnTo>
                  <a:pt x="3757111" y="233677"/>
                </a:lnTo>
                <a:lnTo>
                  <a:pt x="3745246" y="209627"/>
                </a:lnTo>
                <a:lnTo>
                  <a:pt x="3738519" y="199365"/>
                </a:lnTo>
                <a:close/>
              </a:path>
              <a:path w="7750175" h="519429">
                <a:moveTo>
                  <a:pt x="4181198" y="118739"/>
                </a:moveTo>
                <a:lnTo>
                  <a:pt x="4067589" y="118739"/>
                </a:lnTo>
                <a:lnTo>
                  <a:pt x="4067589" y="513073"/>
                </a:lnTo>
                <a:lnTo>
                  <a:pt x="4181198" y="513073"/>
                </a:lnTo>
                <a:lnTo>
                  <a:pt x="4181198" y="365748"/>
                </a:lnTo>
                <a:lnTo>
                  <a:pt x="4467053" y="365748"/>
                </a:lnTo>
                <a:lnTo>
                  <a:pt x="4467053" y="272661"/>
                </a:lnTo>
                <a:lnTo>
                  <a:pt x="4181198" y="272661"/>
                </a:lnTo>
                <a:lnTo>
                  <a:pt x="4181198" y="118739"/>
                </a:lnTo>
                <a:close/>
              </a:path>
              <a:path w="7750175" h="519429">
                <a:moveTo>
                  <a:pt x="4467053" y="365748"/>
                </a:moveTo>
                <a:lnTo>
                  <a:pt x="4352711" y="365748"/>
                </a:lnTo>
                <a:lnTo>
                  <a:pt x="4352711" y="513073"/>
                </a:lnTo>
                <a:lnTo>
                  <a:pt x="4467053" y="513073"/>
                </a:lnTo>
                <a:lnTo>
                  <a:pt x="4467053" y="365748"/>
                </a:lnTo>
                <a:close/>
              </a:path>
              <a:path w="7750175" h="519429">
                <a:moveTo>
                  <a:pt x="4467053" y="118739"/>
                </a:moveTo>
                <a:lnTo>
                  <a:pt x="4352711" y="118739"/>
                </a:lnTo>
                <a:lnTo>
                  <a:pt x="4352711" y="272661"/>
                </a:lnTo>
                <a:lnTo>
                  <a:pt x="4467053" y="272661"/>
                </a:lnTo>
                <a:lnTo>
                  <a:pt x="4467053" y="118739"/>
                </a:lnTo>
                <a:close/>
              </a:path>
              <a:path w="7750175" h="519429">
                <a:moveTo>
                  <a:pt x="4903418" y="203763"/>
                </a:moveTo>
                <a:lnTo>
                  <a:pt x="4714308" y="203763"/>
                </a:lnTo>
                <a:lnTo>
                  <a:pt x="4735610" y="205046"/>
                </a:lnTo>
                <a:lnTo>
                  <a:pt x="4754071" y="208894"/>
                </a:lnTo>
                <a:lnTo>
                  <a:pt x="4792414" y="235280"/>
                </a:lnTo>
                <a:lnTo>
                  <a:pt x="4805195" y="281457"/>
                </a:lnTo>
                <a:lnTo>
                  <a:pt x="4714308" y="281457"/>
                </a:lnTo>
                <a:lnTo>
                  <a:pt x="4673857" y="283427"/>
                </a:lnTo>
                <a:lnTo>
                  <a:pt x="4609723" y="299185"/>
                </a:lnTo>
                <a:lnTo>
                  <a:pt x="4568082" y="330199"/>
                </a:lnTo>
                <a:lnTo>
                  <a:pt x="4547559" y="373444"/>
                </a:lnTo>
                <a:lnTo>
                  <a:pt x="4544994" y="399464"/>
                </a:lnTo>
                <a:lnTo>
                  <a:pt x="4546093" y="416230"/>
                </a:lnTo>
                <a:lnTo>
                  <a:pt x="4562585" y="461033"/>
                </a:lnTo>
                <a:lnTo>
                  <a:pt x="4597629" y="495115"/>
                </a:lnTo>
                <a:lnTo>
                  <a:pt x="4649807" y="515089"/>
                </a:lnTo>
                <a:lnTo>
                  <a:pt x="4692319" y="518937"/>
                </a:lnTo>
                <a:lnTo>
                  <a:pt x="4732815" y="515501"/>
                </a:lnTo>
                <a:lnTo>
                  <a:pt x="4766348" y="505194"/>
                </a:lnTo>
                <a:lnTo>
                  <a:pt x="4792918" y="488015"/>
                </a:lnTo>
                <a:lnTo>
                  <a:pt x="4812525" y="463964"/>
                </a:lnTo>
                <a:lnTo>
                  <a:pt x="4919537" y="463964"/>
                </a:lnTo>
                <a:lnTo>
                  <a:pt x="4919537" y="441976"/>
                </a:lnTo>
                <a:lnTo>
                  <a:pt x="4720905" y="441976"/>
                </a:lnTo>
                <a:lnTo>
                  <a:pt x="4706658" y="441197"/>
                </a:lnTo>
                <a:lnTo>
                  <a:pt x="4665886" y="422369"/>
                </a:lnTo>
                <a:lnTo>
                  <a:pt x="4656404" y="394333"/>
                </a:lnTo>
                <a:lnTo>
                  <a:pt x="4660802" y="374131"/>
                </a:lnTo>
                <a:lnTo>
                  <a:pt x="4673995" y="359701"/>
                </a:lnTo>
                <a:lnTo>
                  <a:pt x="4695984" y="351043"/>
                </a:lnTo>
                <a:lnTo>
                  <a:pt x="4726768" y="348156"/>
                </a:lnTo>
                <a:lnTo>
                  <a:pt x="4919537" y="348156"/>
                </a:lnTo>
                <a:lnTo>
                  <a:pt x="4919537" y="288054"/>
                </a:lnTo>
                <a:lnTo>
                  <a:pt x="4916588" y="248474"/>
                </a:lnTo>
                <a:lnTo>
                  <a:pt x="4916468" y="246870"/>
                </a:lnTo>
                <a:lnTo>
                  <a:pt x="4907260" y="211276"/>
                </a:lnTo>
                <a:lnTo>
                  <a:pt x="4903418" y="203763"/>
                </a:lnTo>
                <a:close/>
              </a:path>
              <a:path w="7750175" h="519429">
                <a:moveTo>
                  <a:pt x="4919537" y="463964"/>
                </a:moveTo>
                <a:lnTo>
                  <a:pt x="4812525" y="463964"/>
                </a:lnTo>
                <a:lnTo>
                  <a:pt x="4812525" y="513073"/>
                </a:lnTo>
                <a:lnTo>
                  <a:pt x="4919537" y="513073"/>
                </a:lnTo>
                <a:lnTo>
                  <a:pt x="4919537" y="463964"/>
                </a:lnTo>
                <a:close/>
              </a:path>
              <a:path w="7750175" h="519429">
                <a:moveTo>
                  <a:pt x="4919537" y="348156"/>
                </a:moveTo>
                <a:lnTo>
                  <a:pt x="4805195" y="348156"/>
                </a:lnTo>
                <a:lnTo>
                  <a:pt x="4805195" y="388469"/>
                </a:lnTo>
                <a:lnTo>
                  <a:pt x="4799606" y="400884"/>
                </a:lnTo>
                <a:lnTo>
                  <a:pt x="4772945" y="428782"/>
                </a:lnTo>
                <a:lnTo>
                  <a:pt x="4734903" y="441197"/>
                </a:lnTo>
                <a:lnTo>
                  <a:pt x="4734360" y="441197"/>
                </a:lnTo>
                <a:lnTo>
                  <a:pt x="4720905" y="441976"/>
                </a:lnTo>
                <a:lnTo>
                  <a:pt x="4919537" y="441976"/>
                </a:lnTo>
                <a:lnTo>
                  <a:pt x="4919537" y="348156"/>
                </a:lnTo>
                <a:close/>
              </a:path>
              <a:path w="7750175" h="519429">
                <a:moveTo>
                  <a:pt x="4729700" y="112876"/>
                </a:moveTo>
                <a:lnTo>
                  <a:pt x="4682607" y="115991"/>
                </a:lnTo>
                <a:lnTo>
                  <a:pt x="4636614" y="125336"/>
                </a:lnTo>
                <a:lnTo>
                  <a:pt x="4595018" y="140362"/>
                </a:lnTo>
                <a:lnTo>
                  <a:pt x="4559653" y="160518"/>
                </a:lnTo>
                <a:lnTo>
                  <a:pt x="4600699" y="240411"/>
                </a:lnTo>
                <a:lnTo>
                  <a:pt x="4611876" y="232440"/>
                </a:lnTo>
                <a:lnTo>
                  <a:pt x="4624153" y="225385"/>
                </a:lnTo>
                <a:lnTo>
                  <a:pt x="4667444" y="209535"/>
                </a:lnTo>
                <a:lnTo>
                  <a:pt x="4714308" y="203763"/>
                </a:lnTo>
                <a:lnTo>
                  <a:pt x="4903418" y="203763"/>
                </a:lnTo>
                <a:lnTo>
                  <a:pt x="4891914" y="181270"/>
                </a:lnTo>
                <a:lnTo>
                  <a:pt x="4870429" y="156853"/>
                </a:lnTo>
                <a:lnTo>
                  <a:pt x="4843218" y="137613"/>
                </a:lnTo>
                <a:lnTo>
                  <a:pt x="4810692" y="123870"/>
                </a:lnTo>
                <a:lnTo>
                  <a:pt x="4772853" y="115624"/>
                </a:lnTo>
                <a:lnTo>
                  <a:pt x="4729700" y="112876"/>
                </a:lnTo>
                <a:close/>
              </a:path>
              <a:path w="7750175" h="519429">
                <a:moveTo>
                  <a:pt x="5220430" y="118739"/>
                </a:moveTo>
                <a:lnTo>
                  <a:pt x="5018865" y="118739"/>
                </a:lnTo>
                <a:lnTo>
                  <a:pt x="5018865" y="513073"/>
                </a:lnTo>
                <a:lnTo>
                  <a:pt x="5229225" y="513073"/>
                </a:lnTo>
                <a:lnTo>
                  <a:pt x="5266698" y="511241"/>
                </a:lnTo>
                <a:lnTo>
                  <a:pt x="5326800" y="496581"/>
                </a:lnTo>
                <a:lnTo>
                  <a:pt x="5367068" y="467583"/>
                </a:lnTo>
                <a:lnTo>
                  <a:pt x="5384092" y="435379"/>
                </a:lnTo>
                <a:lnTo>
                  <a:pt x="5123679" y="435379"/>
                </a:lnTo>
                <a:lnTo>
                  <a:pt x="5123679" y="348156"/>
                </a:lnTo>
                <a:lnTo>
                  <a:pt x="5375237" y="348156"/>
                </a:lnTo>
                <a:lnTo>
                  <a:pt x="5372336" y="342293"/>
                </a:lnTo>
                <a:lnTo>
                  <a:pt x="5350576" y="321770"/>
                </a:lnTo>
                <a:lnTo>
                  <a:pt x="5320113" y="307111"/>
                </a:lnTo>
                <a:lnTo>
                  <a:pt x="5333214" y="300285"/>
                </a:lnTo>
                <a:lnTo>
                  <a:pt x="5344667" y="292268"/>
                </a:lnTo>
                <a:lnTo>
                  <a:pt x="5354470" y="283060"/>
                </a:lnTo>
                <a:lnTo>
                  <a:pt x="5356302" y="280724"/>
                </a:lnTo>
                <a:lnTo>
                  <a:pt x="5123679" y="280724"/>
                </a:lnTo>
                <a:lnTo>
                  <a:pt x="5123679" y="196433"/>
                </a:lnTo>
                <a:lnTo>
                  <a:pt x="5374869" y="196433"/>
                </a:lnTo>
                <a:lnTo>
                  <a:pt x="5367571" y="177743"/>
                </a:lnTo>
                <a:lnTo>
                  <a:pt x="5336238" y="145859"/>
                </a:lnTo>
                <a:lnTo>
                  <a:pt x="5286396" y="125519"/>
                </a:lnTo>
                <a:lnTo>
                  <a:pt x="5255429" y="120434"/>
                </a:lnTo>
                <a:lnTo>
                  <a:pt x="5220430" y="118739"/>
                </a:lnTo>
                <a:close/>
              </a:path>
              <a:path w="7750175" h="519429">
                <a:moveTo>
                  <a:pt x="5375237" y="348156"/>
                </a:moveTo>
                <a:lnTo>
                  <a:pt x="5221896" y="348156"/>
                </a:lnTo>
                <a:lnTo>
                  <a:pt x="5236601" y="348844"/>
                </a:lnTo>
                <a:lnTo>
                  <a:pt x="5249198" y="350905"/>
                </a:lnTo>
                <a:lnTo>
                  <a:pt x="5281815" y="381552"/>
                </a:lnTo>
                <a:lnTo>
                  <a:pt x="5282731" y="392134"/>
                </a:lnTo>
                <a:lnTo>
                  <a:pt x="5278792" y="411054"/>
                </a:lnTo>
                <a:lnTo>
                  <a:pt x="5266973" y="424568"/>
                </a:lnTo>
                <a:lnTo>
                  <a:pt x="5247274" y="432676"/>
                </a:lnTo>
                <a:lnTo>
                  <a:pt x="5219697" y="435379"/>
                </a:lnTo>
                <a:lnTo>
                  <a:pt x="5384092" y="435379"/>
                </a:lnTo>
                <a:lnTo>
                  <a:pt x="5387224" y="426171"/>
                </a:lnTo>
                <a:lnTo>
                  <a:pt x="5389744" y="400930"/>
                </a:lnTo>
                <a:lnTo>
                  <a:pt x="5385392" y="368679"/>
                </a:lnTo>
                <a:lnTo>
                  <a:pt x="5375237" y="348156"/>
                </a:lnTo>
                <a:close/>
              </a:path>
              <a:path w="7750175" h="519429">
                <a:moveTo>
                  <a:pt x="5374869" y="196433"/>
                </a:moveTo>
                <a:lnTo>
                  <a:pt x="5210168" y="196433"/>
                </a:lnTo>
                <a:lnTo>
                  <a:pt x="5236463" y="199045"/>
                </a:lnTo>
                <a:lnTo>
                  <a:pt x="5255245" y="206878"/>
                </a:lnTo>
                <a:lnTo>
                  <a:pt x="5266515" y="219934"/>
                </a:lnTo>
                <a:lnTo>
                  <a:pt x="5270271" y="238212"/>
                </a:lnTo>
                <a:lnTo>
                  <a:pt x="5266515" y="256811"/>
                </a:lnTo>
                <a:lnTo>
                  <a:pt x="5255245" y="270096"/>
                </a:lnTo>
                <a:lnTo>
                  <a:pt x="5236463" y="278067"/>
                </a:lnTo>
                <a:lnTo>
                  <a:pt x="5210168" y="280724"/>
                </a:lnTo>
                <a:lnTo>
                  <a:pt x="5356302" y="280724"/>
                </a:lnTo>
                <a:lnTo>
                  <a:pt x="5377054" y="234868"/>
                </a:lnTo>
                <a:lnTo>
                  <a:pt x="5378016" y="220621"/>
                </a:lnTo>
                <a:lnTo>
                  <a:pt x="5375405" y="197808"/>
                </a:lnTo>
                <a:lnTo>
                  <a:pt x="5374869" y="196433"/>
                </a:lnTo>
                <a:close/>
              </a:path>
              <a:path w="7750175" h="519429">
                <a:moveTo>
                  <a:pt x="5829573" y="366481"/>
                </a:moveTo>
                <a:lnTo>
                  <a:pt x="5715231" y="366481"/>
                </a:lnTo>
                <a:lnTo>
                  <a:pt x="5715231" y="513073"/>
                </a:lnTo>
                <a:lnTo>
                  <a:pt x="5829573" y="513073"/>
                </a:lnTo>
                <a:lnTo>
                  <a:pt x="5829573" y="366481"/>
                </a:lnTo>
                <a:close/>
              </a:path>
              <a:path w="7750175" h="519429">
                <a:moveTo>
                  <a:pt x="5558376" y="118739"/>
                </a:moveTo>
                <a:lnTo>
                  <a:pt x="5444034" y="118739"/>
                </a:lnTo>
                <a:lnTo>
                  <a:pt x="5444034" y="242610"/>
                </a:lnTo>
                <a:lnTo>
                  <a:pt x="5454113" y="308943"/>
                </a:lnTo>
                <a:lnTo>
                  <a:pt x="5484347" y="355486"/>
                </a:lnTo>
                <a:lnTo>
                  <a:pt x="5535105" y="382422"/>
                </a:lnTo>
                <a:lnTo>
                  <a:pt x="5605286" y="391401"/>
                </a:lnTo>
                <a:lnTo>
                  <a:pt x="5634696" y="389844"/>
                </a:lnTo>
                <a:lnTo>
                  <a:pt x="5662824" y="385171"/>
                </a:lnTo>
                <a:lnTo>
                  <a:pt x="5689669" y="377383"/>
                </a:lnTo>
                <a:lnTo>
                  <a:pt x="5715231" y="366481"/>
                </a:lnTo>
                <a:lnTo>
                  <a:pt x="5829573" y="366481"/>
                </a:lnTo>
                <a:lnTo>
                  <a:pt x="5829573" y="303446"/>
                </a:lnTo>
                <a:lnTo>
                  <a:pt x="5630940" y="303446"/>
                </a:lnTo>
                <a:lnTo>
                  <a:pt x="5614356" y="302438"/>
                </a:lnTo>
                <a:lnTo>
                  <a:pt x="5576700" y="287321"/>
                </a:lnTo>
                <a:lnTo>
                  <a:pt x="5559522" y="252001"/>
                </a:lnTo>
                <a:lnTo>
                  <a:pt x="5558376" y="235280"/>
                </a:lnTo>
                <a:lnTo>
                  <a:pt x="5558376" y="118739"/>
                </a:lnTo>
                <a:close/>
              </a:path>
              <a:path w="7750175" h="519429">
                <a:moveTo>
                  <a:pt x="5829573" y="118739"/>
                </a:moveTo>
                <a:lnTo>
                  <a:pt x="5715231" y="118739"/>
                </a:lnTo>
                <a:lnTo>
                  <a:pt x="5715231" y="284389"/>
                </a:lnTo>
                <a:lnTo>
                  <a:pt x="5695120" y="292726"/>
                </a:lnTo>
                <a:lnTo>
                  <a:pt x="5674368" y="298682"/>
                </a:lnTo>
                <a:lnTo>
                  <a:pt x="5652974" y="302255"/>
                </a:lnTo>
                <a:lnTo>
                  <a:pt x="5630940" y="303446"/>
                </a:lnTo>
                <a:lnTo>
                  <a:pt x="5829573" y="303446"/>
                </a:lnTo>
                <a:lnTo>
                  <a:pt x="5829573" y="118739"/>
                </a:lnTo>
                <a:close/>
              </a:path>
              <a:path w="7750175" h="519429">
                <a:moveTo>
                  <a:pt x="6266269" y="203763"/>
                </a:moveTo>
                <a:lnTo>
                  <a:pt x="6077159" y="203763"/>
                </a:lnTo>
                <a:lnTo>
                  <a:pt x="6098461" y="205046"/>
                </a:lnTo>
                <a:lnTo>
                  <a:pt x="6116922" y="208894"/>
                </a:lnTo>
                <a:lnTo>
                  <a:pt x="6155265" y="235280"/>
                </a:lnTo>
                <a:lnTo>
                  <a:pt x="6168047" y="281457"/>
                </a:lnTo>
                <a:lnTo>
                  <a:pt x="6077159" y="281457"/>
                </a:lnTo>
                <a:lnTo>
                  <a:pt x="6036709" y="283427"/>
                </a:lnTo>
                <a:lnTo>
                  <a:pt x="5972574" y="299185"/>
                </a:lnTo>
                <a:lnTo>
                  <a:pt x="5930933" y="330199"/>
                </a:lnTo>
                <a:lnTo>
                  <a:pt x="5910410" y="373444"/>
                </a:lnTo>
                <a:lnTo>
                  <a:pt x="5907845" y="399464"/>
                </a:lnTo>
                <a:lnTo>
                  <a:pt x="5908944" y="416230"/>
                </a:lnTo>
                <a:lnTo>
                  <a:pt x="5925436" y="461033"/>
                </a:lnTo>
                <a:lnTo>
                  <a:pt x="5960480" y="495115"/>
                </a:lnTo>
                <a:lnTo>
                  <a:pt x="6012658" y="515089"/>
                </a:lnTo>
                <a:lnTo>
                  <a:pt x="6055170" y="518937"/>
                </a:lnTo>
                <a:lnTo>
                  <a:pt x="6095666" y="515501"/>
                </a:lnTo>
                <a:lnTo>
                  <a:pt x="6129200" y="505194"/>
                </a:lnTo>
                <a:lnTo>
                  <a:pt x="6155769" y="488015"/>
                </a:lnTo>
                <a:lnTo>
                  <a:pt x="6175376" y="463964"/>
                </a:lnTo>
                <a:lnTo>
                  <a:pt x="6282388" y="463964"/>
                </a:lnTo>
                <a:lnTo>
                  <a:pt x="6282388" y="441976"/>
                </a:lnTo>
                <a:lnTo>
                  <a:pt x="6083755" y="441976"/>
                </a:lnTo>
                <a:lnTo>
                  <a:pt x="6069509" y="441197"/>
                </a:lnTo>
                <a:lnTo>
                  <a:pt x="6028738" y="422369"/>
                </a:lnTo>
                <a:lnTo>
                  <a:pt x="6019255" y="394333"/>
                </a:lnTo>
                <a:lnTo>
                  <a:pt x="6023653" y="374131"/>
                </a:lnTo>
                <a:lnTo>
                  <a:pt x="6036846" y="359701"/>
                </a:lnTo>
                <a:lnTo>
                  <a:pt x="6058835" y="351043"/>
                </a:lnTo>
                <a:lnTo>
                  <a:pt x="6089619" y="348156"/>
                </a:lnTo>
                <a:lnTo>
                  <a:pt x="6282388" y="348156"/>
                </a:lnTo>
                <a:lnTo>
                  <a:pt x="6282388" y="288054"/>
                </a:lnTo>
                <a:lnTo>
                  <a:pt x="6279439" y="248474"/>
                </a:lnTo>
                <a:lnTo>
                  <a:pt x="6279319" y="246870"/>
                </a:lnTo>
                <a:lnTo>
                  <a:pt x="6270111" y="211276"/>
                </a:lnTo>
                <a:lnTo>
                  <a:pt x="6266269" y="203763"/>
                </a:lnTo>
                <a:close/>
              </a:path>
              <a:path w="7750175" h="519429">
                <a:moveTo>
                  <a:pt x="6282388" y="463964"/>
                </a:moveTo>
                <a:lnTo>
                  <a:pt x="6175376" y="463964"/>
                </a:lnTo>
                <a:lnTo>
                  <a:pt x="6175376" y="513073"/>
                </a:lnTo>
                <a:lnTo>
                  <a:pt x="6282388" y="513073"/>
                </a:lnTo>
                <a:lnTo>
                  <a:pt x="6282388" y="463964"/>
                </a:lnTo>
                <a:close/>
              </a:path>
              <a:path w="7750175" h="519429">
                <a:moveTo>
                  <a:pt x="6282388" y="348156"/>
                </a:moveTo>
                <a:lnTo>
                  <a:pt x="6168047" y="348156"/>
                </a:lnTo>
                <a:lnTo>
                  <a:pt x="6168047" y="388469"/>
                </a:lnTo>
                <a:lnTo>
                  <a:pt x="6162458" y="400884"/>
                </a:lnTo>
                <a:lnTo>
                  <a:pt x="6135796" y="428782"/>
                </a:lnTo>
                <a:lnTo>
                  <a:pt x="6097754" y="441197"/>
                </a:lnTo>
                <a:lnTo>
                  <a:pt x="6097211" y="441197"/>
                </a:lnTo>
                <a:lnTo>
                  <a:pt x="6083755" y="441976"/>
                </a:lnTo>
                <a:lnTo>
                  <a:pt x="6282388" y="441976"/>
                </a:lnTo>
                <a:lnTo>
                  <a:pt x="6282388" y="348156"/>
                </a:lnTo>
                <a:close/>
              </a:path>
              <a:path w="7750175" h="519429">
                <a:moveTo>
                  <a:pt x="6092551" y="112876"/>
                </a:moveTo>
                <a:lnTo>
                  <a:pt x="6045459" y="115991"/>
                </a:lnTo>
                <a:lnTo>
                  <a:pt x="5999465" y="125336"/>
                </a:lnTo>
                <a:lnTo>
                  <a:pt x="5957869" y="140362"/>
                </a:lnTo>
                <a:lnTo>
                  <a:pt x="5922504" y="160518"/>
                </a:lnTo>
                <a:lnTo>
                  <a:pt x="5963550" y="240411"/>
                </a:lnTo>
                <a:lnTo>
                  <a:pt x="5974728" y="232440"/>
                </a:lnTo>
                <a:lnTo>
                  <a:pt x="5987005" y="225385"/>
                </a:lnTo>
                <a:lnTo>
                  <a:pt x="6030296" y="209535"/>
                </a:lnTo>
                <a:lnTo>
                  <a:pt x="6077159" y="203763"/>
                </a:lnTo>
                <a:lnTo>
                  <a:pt x="6266269" y="203763"/>
                </a:lnTo>
                <a:lnTo>
                  <a:pt x="6254765" y="181270"/>
                </a:lnTo>
                <a:lnTo>
                  <a:pt x="6233280" y="156853"/>
                </a:lnTo>
                <a:lnTo>
                  <a:pt x="6206069" y="137613"/>
                </a:lnTo>
                <a:lnTo>
                  <a:pt x="6173544" y="123870"/>
                </a:lnTo>
                <a:lnTo>
                  <a:pt x="6135704" y="115624"/>
                </a:lnTo>
                <a:lnTo>
                  <a:pt x="6092551" y="112876"/>
                </a:lnTo>
                <a:close/>
              </a:path>
              <a:path w="7750175" h="519429">
                <a:moveTo>
                  <a:pt x="6495325" y="118739"/>
                </a:moveTo>
                <a:lnTo>
                  <a:pt x="6381716" y="118739"/>
                </a:lnTo>
                <a:lnTo>
                  <a:pt x="6381716" y="513073"/>
                </a:lnTo>
                <a:lnTo>
                  <a:pt x="6495325" y="513073"/>
                </a:lnTo>
                <a:lnTo>
                  <a:pt x="6495325" y="365748"/>
                </a:lnTo>
                <a:lnTo>
                  <a:pt x="6781181" y="365748"/>
                </a:lnTo>
                <a:lnTo>
                  <a:pt x="6781181" y="272661"/>
                </a:lnTo>
                <a:lnTo>
                  <a:pt x="6495325" y="272661"/>
                </a:lnTo>
                <a:lnTo>
                  <a:pt x="6495325" y="118739"/>
                </a:lnTo>
                <a:close/>
              </a:path>
              <a:path w="7750175" h="519429">
                <a:moveTo>
                  <a:pt x="6781181" y="365748"/>
                </a:moveTo>
                <a:lnTo>
                  <a:pt x="6666838" y="365748"/>
                </a:lnTo>
                <a:lnTo>
                  <a:pt x="6666838" y="513073"/>
                </a:lnTo>
                <a:lnTo>
                  <a:pt x="6781181" y="513073"/>
                </a:lnTo>
                <a:lnTo>
                  <a:pt x="6781181" y="365748"/>
                </a:lnTo>
                <a:close/>
              </a:path>
              <a:path w="7750175" h="519429">
                <a:moveTo>
                  <a:pt x="6781181" y="118739"/>
                </a:moveTo>
                <a:lnTo>
                  <a:pt x="6666838" y="118739"/>
                </a:lnTo>
                <a:lnTo>
                  <a:pt x="6666838" y="272661"/>
                </a:lnTo>
                <a:lnTo>
                  <a:pt x="6781181" y="272661"/>
                </a:lnTo>
                <a:lnTo>
                  <a:pt x="6781181" y="118739"/>
                </a:lnTo>
                <a:close/>
              </a:path>
              <a:path w="7750175" h="519429">
                <a:moveTo>
                  <a:pt x="7004247" y="118739"/>
                </a:moveTo>
                <a:lnTo>
                  <a:pt x="6890638" y="118739"/>
                </a:lnTo>
                <a:lnTo>
                  <a:pt x="6890638" y="513073"/>
                </a:lnTo>
                <a:lnTo>
                  <a:pt x="7004247" y="513073"/>
                </a:lnTo>
                <a:lnTo>
                  <a:pt x="7004247" y="365748"/>
                </a:lnTo>
                <a:lnTo>
                  <a:pt x="7290103" y="365748"/>
                </a:lnTo>
                <a:lnTo>
                  <a:pt x="7290103" y="272661"/>
                </a:lnTo>
                <a:lnTo>
                  <a:pt x="7004247" y="272661"/>
                </a:lnTo>
                <a:lnTo>
                  <a:pt x="7004247" y="118739"/>
                </a:lnTo>
                <a:close/>
              </a:path>
              <a:path w="7750175" h="519429">
                <a:moveTo>
                  <a:pt x="7290103" y="365748"/>
                </a:moveTo>
                <a:lnTo>
                  <a:pt x="7175760" y="365748"/>
                </a:lnTo>
                <a:lnTo>
                  <a:pt x="7175760" y="513073"/>
                </a:lnTo>
                <a:lnTo>
                  <a:pt x="7290103" y="513073"/>
                </a:lnTo>
                <a:lnTo>
                  <a:pt x="7290103" y="365748"/>
                </a:lnTo>
                <a:close/>
              </a:path>
              <a:path w="7750175" h="519429">
                <a:moveTo>
                  <a:pt x="7290103" y="118739"/>
                </a:moveTo>
                <a:lnTo>
                  <a:pt x="7175760" y="118739"/>
                </a:lnTo>
                <a:lnTo>
                  <a:pt x="7175760" y="272661"/>
                </a:lnTo>
                <a:lnTo>
                  <a:pt x="7290103" y="272661"/>
                </a:lnTo>
                <a:lnTo>
                  <a:pt x="7290103" y="118739"/>
                </a:lnTo>
                <a:close/>
              </a:path>
              <a:path w="7750175" h="519429">
                <a:moveTo>
                  <a:pt x="7749916" y="118739"/>
                </a:moveTo>
                <a:lnTo>
                  <a:pt x="7561544" y="118739"/>
                </a:lnTo>
                <a:lnTo>
                  <a:pt x="7519903" y="121121"/>
                </a:lnTo>
                <a:lnTo>
                  <a:pt x="7450638" y="140178"/>
                </a:lnTo>
                <a:lnTo>
                  <a:pt x="7401209" y="177560"/>
                </a:lnTo>
                <a:lnTo>
                  <a:pt x="7376288" y="231066"/>
                </a:lnTo>
                <a:lnTo>
                  <a:pt x="7373173" y="263866"/>
                </a:lnTo>
                <a:lnTo>
                  <a:pt x="7374502" y="284709"/>
                </a:lnTo>
                <a:lnTo>
                  <a:pt x="7385130" y="321724"/>
                </a:lnTo>
                <a:lnTo>
                  <a:pt x="7421182" y="364465"/>
                </a:lnTo>
                <a:lnTo>
                  <a:pt x="7457464" y="384072"/>
                </a:lnTo>
                <a:lnTo>
                  <a:pt x="7367309" y="513073"/>
                </a:lnTo>
                <a:lnTo>
                  <a:pt x="7488981" y="513073"/>
                </a:lnTo>
                <a:lnTo>
                  <a:pt x="7563743" y="400197"/>
                </a:lnTo>
                <a:lnTo>
                  <a:pt x="7749916" y="400197"/>
                </a:lnTo>
                <a:lnTo>
                  <a:pt x="7749916" y="323969"/>
                </a:lnTo>
                <a:lnTo>
                  <a:pt x="7562277" y="323969"/>
                </a:lnTo>
                <a:lnTo>
                  <a:pt x="7545099" y="323144"/>
                </a:lnTo>
                <a:lnTo>
                  <a:pt x="7507305" y="310775"/>
                </a:lnTo>
                <a:lnTo>
                  <a:pt x="7489714" y="267531"/>
                </a:lnTo>
                <a:lnTo>
                  <a:pt x="7490859" y="253879"/>
                </a:lnTo>
                <a:lnTo>
                  <a:pt x="7518666" y="219247"/>
                </a:lnTo>
                <a:lnTo>
                  <a:pt x="7563743" y="211826"/>
                </a:lnTo>
                <a:lnTo>
                  <a:pt x="7749916" y="211826"/>
                </a:lnTo>
                <a:lnTo>
                  <a:pt x="7749916" y="118739"/>
                </a:lnTo>
                <a:close/>
              </a:path>
              <a:path w="7750175" h="519429">
                <a:moveTo>
                  <a:pt x="7749916" y="400197"/>
                </a:moveTo>
                <a:lnTo>
                  <a:pt x="7648034" y="400197"/>
                </a:lnTo>
                <a:lnTo>
                  <a:pt x="7648034" y="513073"/>
                </a:lnTo>
                <a:lnTo>
                  <a:pt x="7749916" y="513073"/>
                </a:lnTo>
                <a:lnTo>
                  <a:pt x="7749916" y="400197"/>
                </a:lnTo>
                <a:close/>
              </a:path>
              <a:path w="7750175" h="519429">
                <a:moveTo>
                  <a:pt x="7749916" y="211826"/>
                </a:moveTo>
                <a:lnTo>
                  <a:pt x="7648034" y="211826"/>
                </a:lnTo>
                <a:lnTo>
                  <a:pt x="7648034" y="323969"/>
                </a:lnTo>
                <a:lnTo>
                  <a:pt x="7749916" y="323969"/>
                </a:lnTo>
                <a:lnTo>
                  <a:pt x="7749916" y="2118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 descr=""/>
          <p:cNvSpPr/>
          <p:nvPr/>
        </p:nvSpPr>
        <p:spPr>
          <a:xfrm>
            <a:off x="3861505" y="5383082"/>
            <a:ext cx="3498215" cy="561340"/>
          </a:xfrm>
          <a:custGeom>
            <a:avLst/>
            <a:gdLst/>
            <a:ahLst/>
            <a:cxnLst/>
            <a:rect l="l" t="t" r="r" b="b"/>
            <a:pathLst>
              <a:path w="3498215" h="561339">
                <a:moveTo>
                  <a:pt x="586840" y="373182"/>
                </a:moveTo>
                <a:lnTo>
                  <a:pt x="532130" y="373182"/>
                </a:lnTo>
                <a:lnTo>
                  <a:pt x="532130" y="449201"/>
                </a:lnTo>
                <a:lnTo>
                  <a:pt x="500455" y="449201"/>
                </a:lnTo>
                <a:lnTo>
                  <a:pt x="500455" y="532706"/>
                </a:lnTo>
                <a:lnTo>
                  <a:pt x="586840" y="532706"/>
                </a:lnTo>
                <a:lnTo>
                  <a:pt x="586840" y="373182"/>
                </a:lnTo>
                <a:close/>
              </a:path>
              <a:path w="3498215" h="561339">
                <a:moveTo>
                  <a:pt x="92719" y="46071"/>
                </a:moveTo>
                <a:lnTo>
                  <a:pt x="0" y="46071"/>
                </a:lnTo>
                <a:lnTo>
                  <a:pt x="0" y="449201"/>
                </a:lnTo>
                <a:lnTo>
                  <a:pt x="437683" y="449201"/>
                </a:lnTo>
                <a:lnTo>
                  <a:pt x="437683" y="373182"/>
                </a:lnTo>
                <a:lnTo>
                  <a:pt x="92719" y="373182"/>
                </a:lnTo>
                <a:lnTo>
                  <a:pt x="92719" y="46071"/>
                </a:lnTo>
                <a:close/>
              </a:path>
              <a:path w="3498215" h="561339">
                <a:moveTo>
                  <a:pt x="532130" y="46071"/>
                </a:moveTo>
                <a:lnTo>
                  <a:pt x="439410" y="46071"/>
                </a:lnTo>
                <a:lnTo>
                  <a:pt x="439410" y="373182"/>
                </a:lnTo>
                <a:lnTo>
                  <a:pt x="437683" y="373182"/>
                </a:lnTo>
                <a:lnTo>
                  <a:pt x="437683" y="449201"/>
                </a:lnTo>
                <a:lnTo>
                  <a:pt x="532130" y="449201"/>
                </a:lnTo>
                <a:lnTo>
                  <a:pt x="532130" y="46071"/>
                </a:lnTo>
                <a:close/>
              </a:path>
              <a:path w="3498215" h="561339">
                <a:moveTo>
                  <a:pt x="312713" y="46071"/>
                </a:moveTo>
                <a:lnTo>
                  <a:pt x="219993" y="46071"/>
                </a:lnTo>
                <a:lnTo>
                  <a:pt x="219993" y="373182"/>
                </a:lnTo>
                <a:lnTo>
                  <a:pt x="312713" y="373182"/>
                </a:lnTo>
                <a:lnTo>
                  <a:pt x="312713" y="46071"/>
                </a:lnTo>
                <a:close/>
              </a:path>
              <a:path w="3498215" h="561339">
                <a:moveTo>
                  <a:pt x="784976" y="134760"/>
                </a:moveTo>
                <a:lnTo>
                  <a:pt x="738473" y="139943"/>
                </a:lnTo>
                <a:lnTo>
                  <a:pt x="696864" y="155492"/>
                </a:lnTo>
                <a:lnTo>
                  <a:pt x="662454" y="179680"/>
                </a:lnTo>
                <a:lnTo>
                  <a:pt x="636395" y="211930"/>
                </a:lnTo>
                <a:lnTo>
                  <a:pt x="619981" y="250659"/>
                </a:lnTo>
                <a:lnTo>
                  <a:pt x="614510" y="294284"/>
                </a:lnTo>
                <a:lnTo>
                  <a:pt x="615878" y="316708"/>
                </a:lnTo>
                <a:lnTo>
                  <a:pt x="626820" y="357885"/>
                </a:lnTo>
                <a:lnTo>
                  <a:pt x="648380" y="393806"/>
                </a:lnTo>
                <a:lnTo>
                  <a:pt x="678615" y="422313"/>
                </a:lnTo>
                <a:lnTo>
                  <a:pt x="717056" y="442470"/>
                </a:lnTo>
                <a:lnTo>
                  <a:pt x="761113" y="452548"/>
                </a:lnTo>
                <a:lnTo>
                  <a:pt x="784976" y="453808"/>
                </a:lnTo>
                <a:lnTo>
                  <a:pt x="808804" y="452548"/>
                </a:lnTo>
                <a:lnTo>
                  <a:pt x="852573" y="442470"/>
                </a:lnTo>
                <a:lnTo>
                  <a:pt x="890762" y="422313"/>
                </a:lnTo>
                <a:lnTo>
                  <a:pt x="920997" y="393806"/>
                </a:lnTo>
                <a:lnTo>
                  <a:pt x="930570" y="380093"/>
                </a:lnTo>
                <a:lnTo>
                  <a:pt x="784976" y="380093"/>
                </a:lnTo>
                <a:lnTo>
                  <a:pt x="768455" y="378653"/>
                </a:lnTo>
                <a:lnTo>
                  <a:pt x="727962" y="357057"/>
                </a:lnTo>
                <a:lnTo>
                  <a:pt x="706906" y="312892"/>
                </a:lnTo>
                <a:lnTo>
                  <a:pt x="705502" y="294284"/>
                </a:lnTo>
                <a:lnTo>
                  <a:pt x="706906" y="275711"/>
                </a:lnTo>
                <a:lnTo>
                  <a:pt x="727962" y="232087"/>
                </a:lnTo>
                <a:lnTo>
                  <a:pt x="768455" y="209951"/>
                </a:lnTo>
                <a:lnTo>
                  <a:pt x="784976" y="208475"/>
                </a:lnTo>
                <a:lnTo>
                  <a:pt x="930565" y="208475"/>
                </a:lnTo>
                <a:lnTo>
                  <a:pt x="920997" y="194797"/>
                </a:lnTo>
                <a:lnTo>
                  <a:pt x="890762" y="166578"/>
                </a:lnTo>
                <a:lnTo>
                  <a:pt x="852573" y="146422"/>
                </a:lnTo>
                <a:lnTo>
                  <a:pt x="808804" y="136056"/>
                </a:lnTo>
                <a:lnTo>
                  <a:pt x="784976" y="134760"/>
                </a:lnTo>
                <a:close/>
              </a:path>
              <a:path w="3498215" h="561339">
                <a:moveTo>
                  <a:pt x="930565" y="208475"/>
                </a:moveTo>
                <a:lnTo>
                  <a:pt x="784976" y="208475"/>
                </a:lnTo>
                <a:lnTo>
                  <a:pt x="801462" y="209951"/>
                </a:lnTo>
                <a:lnTo>
                  <a:pt x="816363" y="214378"/>
                </a:lnTo>
                <a:lnTo>
                  <a:pt x="851241" y="244612"/>
                </a:lnTo>
                <a:lnTo>
                  <a:pt x="863875" y="294284"/>
                </a:lnTo>
                <a:lnTo>
                  <a:pt x="862471" y="312892"/>
                </a:lnTo>
                <a:lnTo>
                  <a:pt x="841414" y="357057"/>
                </a:lnTo>
                <a:lnTo>
                  <a:pt x="801462" y="378653"/>
                </a:lnTo>
                <a:lnTo>
                  <a:pt x="784976" y="380093"/>
                </a:lnTo>
                <a:lnTo>
                  <a:pt x="930570" y="380093"/>
                </a:lnTo>
                <a:lnTo>
                  <a:pt x="949396" y="337908"/>
                </a:lnTo>
                <a:lnTo>
                  <a:pt x="954867" y="294284"/>
                </a:lnTo>
                <a:lnTo>
                  <a:pt x="953499" y="271860"/>
                </a:lnTo>
                <a:lnTo>
                  <a:pt x="949396" y="250659"/>
                </a:lnTo>
                <a:lnTo>
                  <a:pt x="942557" y="230683"/>
                </a:lnTo>
                <a:lnTo>
                  <a:pt x="932982" y="211930"/>
                </a:lnTo>
                <a:lnTo>
                  <a:pt x="930565" y="208475"/>
                </a:lnTo>
                <a:close/>
              </a:path>
              <a:path w="3498215" h="561339">
                <a:moveTo>
                  <a:pt x="1264988" y="139367"/>
                </a:moveTo>
                <a:lnTo>
                  <a:pt x="1179179" y="139367"/>
                </a:lnTo>
                <a:lnTo>
                  <a:pt x="1179179" y="560925"/>
                </a:lnTo>
                <a:lnTo>
                  <a:pt x="1269019" y="560925"/>
                </a:lnTo>
                <a:lnTo>
                  <a:pt x="1269019" y="416374"/>
                </a:lnTo>
                <a:lnTo>
                  <a:pt x="1465338" y="416374"/>
                </a:lnTo>
                <a:lnTo>
                  <a:pt x="1472455" y="410183"/>
                </a:lnTo>
                <a:lnTo>
                  <a:pt x="1485449" y="395246"/>
                </a:lnTo>
                <a:lnTo>
                  <a:pt x="1495368" y="380093"/>
                </a:lnTo>
                <a:lnTo>
                  <a:pt x="1346766" y="380093"/>
                </a:lnTo>
                <a:lnTo>
                  <a:pt x="1330244" y="378653"/>
                </a:lnTo>
                <a:lnTo>
                  <a:pt x="1289752" y="357057"/>
                </a:lnTo>
                <a:lnTo>
                  <a:pt x="1269235" y="312892"/>
                </a:lnTo>
                <a:lnTo>
                  <a:pt x="1267867" y="294284"/>
                </a:lnTo>
                <a:lnTo>
                  <a:pt x="1269235" y="275711"/>
                </a:lnTo>
                <a:lnTo>
                  <a:pt x="1289752" y="232087"/>
                </a:lnTo>
                <a:lnTo>
                  <a:pt x="1330244" y="209951"/>
                </a:lnTo>
                <a:lnTo>
                  <a:pt x="1346766" y="208475"/>
                </a:lnTo>
                <a:lnTo>
                  <a:pt x="1495010" y="208475"/>
                </a:lnTo>
                <a:lnTo>
                  <a:pt x="1485449" y="193681"/>
                </a:lnTo>
                <a:lnTo>
                  <a:pt x="1472455" y="178672"/>
                </a:lnTo>
                <a:lnTo>
                  <a:pt x="1468295" y="175073"/>
                </a:lnTo>
                <a:lnTo>
                  <a:pt x="1264988" y="175073"/>
                </a:lnTo>
                <a:lnTo>
                  <a:pt x="1264988" y="139367"/>
                </a:lnTo>
                <a:close/>
              </a:path>
              <a:path w="3498215" h="561339">
                <a:moveTo>
                  <a:pt x="1465338" y="416374"/>
                </a:moveTo>
                <a:lnTo>
                  <a:pt x="1269019" y="416374"/>
                </a:lnTo>
                <a:lnTo>
                  <a:pt x="1287592" y="432751"/>
                </a:lnTo>
                <a:lnTo>
                  <a:pt x="1309332" y="444449"/>
                </a:lnTo>
                <a:lnTo>
                  <a:pt x="1334240" y="451468"/>
                </a:lnTo>
                <a:lnTo>
                  <a:pt x="1362315" y="453808"/>
                </a:lnTo>
                <a:lnTo>
                  <a:pt x="1383407" y="452584"/>
                </a:lnTo>
                <a:lnTo>
                  <a:pt x="1422568" y="442794"/>
                </a:lnTo>
                <a:lnTo>
                  <a:pt x="1457518" y="423177"/>
                </a:lnTo>
                <a:lnTo>
                  <a:pt x="1465338" y="416374"/>
                </a:lnTo>
                <a:close/>
              </a:path>
              <a:path w="3498215" h="561339">
                <a:moveTo>
                  <a:pt x="1495010" y="208475"/>
                </a:moveTo>
                <a:lnTo>
                  <a:pt x="1346766" y="208475"/>
                </a:lnTo>
                <a:lnTo>
                  <a:pt x="1363251" y="209951"/>
                </a:lnTo>
                <a:lnTo>
                  <a:pt x="1378152" y="214378"/>
                </a:lnTo>
                <a:lnTo>
                  <a:pt x="1413030" y="244612"/>
                </a:lnTo>
                <a:lnTo>
                  <a:pt x="1425664" y="294284"/>
                </a:lnTo>
                <a:lnTo>
                  <a:pt x="1424260" y="312892"/>
                </a:lnTo>
                <a:lnTo>
                  <a:pt x="1403204" y="357057"/>
                </a:lnTo>
                <a:lnTo>
                  <a:pt x="1363251" y="378653"/>
                </a:lnTo>
                <a:lnTo>
                  <a:pt x="1346766" y="380093"/>
                </a:lnTo>
                <a:lnTo>
                  <a:pt x="1495368" y="380093"/>
                </a:lnTo>
                <a:lnTo>
                  <a:pt x="1511617" y="339204"/>
                </a:lnTo>
                <a:lnTo>
                  <a:pt x="1516656" y="294284"/>
                </a:lnTo>
                <a:lnTo>
                  <a:pt x="1515396" y="271140"/>
                </a:lnTo>
                <a:lnTo>
                  <a:pt x="1511617" y="249508"/>
                </a:lnTo>
                <a:lnTo>
                  <a:pt x="1505318" y="229387"/>
                </a:lnTo>
                <a:lnTo>
                  <a:pt x="1496499" y="210778"/>
                </a:lnTo>
                <a:lnTo>
                  <a:pt x="1495010" y="208475"/>
                </a:lnTo>
                <a:close/>
              </a:path>
              <a:path w="3498215" h="561339">
                <a:moveTo>
                  <a:pt x="1362315" y="134760"/>
                </a:moveTo>
                <a:lnTo>
                  <a:pt x="1332260" y="137279"/>
                </a:lnTo>
                <a:lnTo>
                  <a:pt x="1306021" y="144838"/>
                </a:lnTo>
                <a:lnTo>
                  <a:pt x="1283597" y="157436"/>
                </a:lnTo>
                <a:lnTo>
                  <a:pt x="1264988" y="175073"/>
                </a:lnTo>
                <a:lnTo>
                  <a:pt x="1468295" y="175073"/>
                </a:lnTo>
                <a:lnTo>
                  <a:pt x="1422568" y="146098"/>
                </a:lnTo>
                <a:lnTo>
                  <a:pt x="1383407" y="136020"/>
                </a:lnTo>
                <a:lnTo>
                  <a:pt x="1362315" y="134760"/>
                </a:lnTo>
                <a:close/>
              </a:path>
              <a:path w="3498215" h="561339">
                <a:moveTo>
                  <a:pt x="1724749" y="134760"/>
                </a:moveTo>
                <a:lnTo>
                  <a:pt x="1678245" y="139943"/>
                </a:lnTo>
                <a:lnTo>
                  <a:pt x="1636636" y="155492"/>
                </a:lnTo>
                <a:lnTo>
                  <a:pt x="1602226" y="179680"/>
                </a:lnTo>
                <a:lnTo>
                  <a:pt x="1576167" y="211930"/>
                </a:lnTo>
                <a:lnTo>
                  <a:pt x="1559754" y="250659"/>
                </a:lnTo>
                <a:lnTo>
                  <a:pt x="1554283" y="294284"/>
                </a:lnTo>
                <a:lnTo>
                  <a:pt x="1555650" y="316708"/>
                </a:lnTo>
                <a:lnTo>
                  <a:pt x="1566592" y="357885"/>
                </a:lnTo>
                <a:lnTo>
                  <a:pt x="1588153" y="393806"/>
                </a:lnTo>
                <a:lnTo>
                  <a:pt x="1618387" y="422313"/>
                </a:lnTo>
                <a:lnTo>
                  <a:pt x="1656829" y="442470"/>
                </a:lnTo>
                <a:lnTo>
                  <a:pt x="1700885" y="452548"/>
                </a:lnTo>
                <a:lnTo>
                  <a:pt x="1724749" y="453808"/>
                </a:lnTo>
                <a:lnTo>
                  <a:pt x="1748576" y="452548"/>
                </a:lnTo>
                <a:lnTo>
                  <a:pt x="1792345" y="442470"/>
                </a:lnTo>
                <a:lnTo>
                  <a:pt x="1830534" y="422313"/>
                </a:lnTo>
                <a:lnTo>
                  <a:pt x="1860769" y="393806"/>
                </a:lnTo>
                <a:lnTo>
                  <a:pt x="1870342" y="380093"/>
                </a:lnTo>
                <a:lnTo>
                  <a:pt x="1724749" y="380093"/>
                </a:lnTo>
                <a:lnTo>
                  <a:pt x="1708228" y="378653"/>
                </a:lnTo>
                <a:lnTo>
                  <a:pt x="1667735" y="357057"/>
                </a:lnTo>
                <a:lnTo>
                  <a:pt x="1646678" y="312892"/>
                </a:lnTo>
                <a:lnTo>
                  <a:pt x="1645275" y="294284"/>
                </a:lnTo>
                <a:lnTo>
                  <a:pt x="1646678" y="275711"/>
                </a:lnTo>
                <a:lnTo>
                  <a:pt x="1667735" y="232087"/>
                </a:lnTo>
                <a:lnTo>
                  <a:pt x="1708228" y="209951"/>
                </a:lnTo>
                <a:lnTo>
                  <a:pt x="1724749" y="208475"/>
                </a:lnTo>
                <a:lnTo>
                  <a:pt x="1870337" y="208475"/>
                </a:lnTo>
                <a:lnTo>
                  <a:pt x="1860769" y="194797"/>
                </a:lnTo>
                <a:lnTo>
                  <a:pt x="1830534" y="166578"/>
                </a:lnTo>
                <a:lnTo>
                  <a:pt x="1792345" y="146422"/>
                </a:lnTo>
                <a:lnTo>
                  <a:pt x="1748576" y="136056"/>
                </a:lnTo>
                <a:lnTo>
                  <a:pt x="1724749" y="134760"/>
                </a:lnTo>
                <a:close/>
              </a:path>
              <a:path w="3498215" h="561339">
                <a:moveTo>
                  <a:pt x="1870337" y="208475"/>
                </a:moveTo>
                <a:lnTo>
                  <a:pt x="1724749" y="208475"/>
                </a:lnTo>
                <a:lnTo>
                  <a:pt x="1741234" y="209951"/>
                </a:lnTo>
                <a:lnTo>
                  <a:pt x="1756135" y="214378"/>
                </a:lnTo>
                <a:lnTo>
                  <a:pt x="1791013" y="244612"/>
                </a:lnTo>
                <a:lnTo>
                  <a:pt x="1803647" y="294284"/>
                </a:lnTo>
                <a:lnTo>
                  <a:pt x="1802243" y="312892"/>
                </a:lnTo>
                <a:lnTo>
                  <a:pt x="1781187" y="357057"/>
                </a:lnTo>
                <a:lnTo>
                  <a:pt x="1741234" y="378653"/>
                </a:lnTo>
                <a:lnTo>
                  <a:pt x="1724749" y="380093"/>
                </a:lnTo>
                <a:lnTo>
                  <a:pt x="1870342" y="380093"/>
                </a:lnTo>
                <a:lnTo>
                  <a:pt x="1889168" y="337908"/>
                </a:lnTo>
                <a:lnTo>
                  <a:pt x="1894639" y="294284"/>
                </a:lnTo>
                <a:lnTo>
                  <a:pt x="1893271" y="271860"/>
                </a:lnTo>
                <a:lnTo>
                  <a:pt x="1889168" y="250659"/>
                </a:lnTo>
                <a:lnTo>
                  <a:pt x="1882329" y="230683"/>
                </a:lnTo>
                <a:lnTo>
                  <a:pt x="1872755" y="211930"/>
                </a:lnTo>
                <a:lnTo>
                  <a:pt x="1870337" y="208475"/>
                </a:lnTo>
                <a:close/>
              </a:path>
              <a:path w="3498215" h="561339">
                <a:moveTo>
                  <a:pt x="2252443" y="0"/>
                </a:moveTo>
                <a:lnTo>
                  <a:pt x="2105013" y="29370"/>
                </a:lnTo>
                <a:lnTo>
                  <a:pt x="2065672" y="40420"/>
                </a:lnTo>
                <a:lnTo>
                  <a:pt x="2003187" y="76990"/>
                </a:lnTo>
                <a:lnTo>
                  <a:pt x="1962406" y="132528"/>
                </a:lnTo>
                <a:lnTo>
                  <a:pt x="1942373" y="206171"/>
                </a:lnTo>
                <a:lnTo>
                  <a:pt x="1939730" y="251091"/>
                </a:lnTo>
                <a:lnTo>
                  <a:pt x="1942609" y="298459"/>
                </a:lnTo>
                <a:lnTo>
                  <a:pt x="1951248" y="339780"/>
                </a:lnTo>
                <a:lnTo>
                  <a:pt x="1985802" y="404280"/>
                </a:lnTo>
                <a:lnTo>
                  <a:pt x="2041088" y="443154"/>
                </a:lnTo>
                <a:lnTo>
                  <a:pt x="2113651" y="456111"/>
                </a:lnTo>
                <a:lnTo>
                  <a:pt x="2137479" y="454959"/>
                </a:lnTo>
                <a:lnTo>
                  <a:pt x="2181247" y="445745"/>
                </a:lnTo>
                <a:lnTo>
                  <a:pt x="2219401" y="427244"/>
                </a:lnTo>
                <a:lnTo>
                  <a:pt x="2249347" y="400753"/>
                </a:lnTo>
                <a:lnTo>
                  <a:pt x="2259818" y="386428"/>
                </a:lnTo>
                <a:lnTo>
                  <a:pt x="2114227" y="386428"/>
                </a:lnTo>
                <a:lnTo>
                  <a:pt x="2097994" y="385060"/>
                </a:lnTo>
                <a:lnTo>
                  <a:pt x="2058365" y="364543"/>
                </a:lnTo>
                <a:lnTo>
                  <a:pt x="2037849" y="323727"/>
                </a:lnTo>
                <a:lnTo>
                  <a:pt x="2036481" y="306954"/>
                </a:lnTo>
                <a:lnTo>
                  <a:pt x="2037813" y="290288"/>
                </a:lnTo>
                <a:lnTo>
                  <a:pt x="2057789" y="251091"/>
                </a:lnTo>
                <a:lnTo>
                  <a:pt x="2097526" y="231655"/>
                </a:lnTo>
                <a:lnTo>
                  <a:pt x="2114227" y="230359"/>
                </a:lnTo>
                <a:lnTo>
                  <a:pt x="2264809" y="230359"/>
                </a:lnTo>
                <a:lnTo>
                  <a:pt x="2264537" y="229783"/>
                </a:lnTo>
                <a:lnTo>
                  <a:pt x="2254638" y="214306"/>
                </a:lnTo>
                <a:lnTo>
                  <a:pt x="2247558" y="206171"/>
                </a:lnTo>
                <a:lnTo>
                  <a:pt x="2025539" y="206171"/>
                </a:lnTo>
                <a:lnTo>
                  <a:pt x="2029138" y="185259"/>
                </a:lnTo>
                <a:lnTo>
                  <a:pt x="2055486" y="137639"/>
                </a:lnTo>
                <a:lnTo>
                  <a:pt x="2088168" y="116907"/>
                </a:lnTo>
                <a:lnTo>
                  <a:pt x="2134383" y="103085"/>
                </a:lnTo>
                <a:lnTo>
                  <a:pt x="2264537" y="77170"/>
                </a:lnTo>
                <a:lnTo>
                  <a:pt x="2252443" y="0"/>
                </a:lnTo>
                <a:close/>
              </a:path>
              <a:path w="3498215" h="561339">
                <a:moveTo>
                  <a:pt x="2264809" y="230359"/>
                </a:moveTo>
                <a:lnTo>
                  <a:pt x="2114227" y="230359"/>
                </a:lnTo>
                <a:lnTo>
                  <a:pt x="2130640" y="231655"/>
                </a:lnTo>
                <a:lnTo>
                  <a:pt x="2145326" y="235542"/>
                </a:lnTo>
                <a:lnTo>
                  <a:pt x="2178836" y="262357"/>
                </a:lnTo>
                <a:lnTo>
                  <a:pt x="2190730" y="305802"/>
                </a:lnTo>
                <a:lnTo>
                  <a:pt x="2190822" y="306954"/>
                </a:lnTo>
                <a:lnTo>
                  <a:pt x="2178836" y="351982"/>
                </a:lnTo>
                <a:lnTo>
                  <a:pt x="2145326" y="380813"/>
                </a:lnTo>
                <a:lnTo>
                  <a:pt x="2130515" y="385060"/>
                </a:lnTo>
                <a:lnTo>
                  <a:pt x="2130219" y="385060"/>
                </a:lnTo>
                <a:lnTo>
                  <a:pt x="2114227" y="386428"/>
                </a:lnTo>
                <a:lnTo>
                  <a:pt x="2259818" y="386428"/>
                </a:lnTo>
                <a:lnTo>
                  <a:pt x="2261081" y="384700"/>
                </a:lnTo>
                <a:lnTo>
                  <a:pt x="2277494" y="347698"/>
                </a:lnTo>
                <a:lnTo>
                  <a:pt x="2282892" y="306954"/>
                </a:lnTo>
                <a:lnTo>
                  <a:pt x="2282965" y="305802"/>
                </a:lnTo>
                <a:lnTo>
                  <a:pt x="2281814" y="284853"/>
                </a:lnTo>
                <a:lnTo>
                  <a:pt x="2278358" y="265201"/>
                </a:lnTo>
                <a:lnTo>
                  <a:pt x="2272599" y="246844"/>
                </a:lnTo>
                <a:lnTo>
                  <a:pt x="2264809" y="230359"/>
                </a:lnTo>
                <a:close/>
              </a:path>
              <a:path w="3498215" h="561339">
                <a:moveTo>
                  <a:pt x="2135535" y="160675"/>
                </a:moveTo>
                <a:lnTo>
                  <a:pt x="2088348" y="167478"/>
                </a:lnTo>
                <a:lnTo>
                  <a:pt x="2047711" y="186879"/>
                </a:lnTo>
                <a:lnTo>
                  <a:pt x="2025539" y="206171"/>
                </a:lnTo>
                <a:lnTo>
                  <a:pt x="2247558" y="206171"/>
                </a:lnTo>
                <a:lnTo>
                  <a:pt x="2213396" y="179176"/>
                </a:lnTo>
                <a:lnTo>
                  <a:pt x="2177144" y="165282"/>
                </a:lnTo>
                <a:lnTo>
                  <a:pt x="2135535" y="160675"/>
                </a:lnTo>
                <a:close/>
              </a:path>
              <a:path w="3498215" h="561339">
                <a:moveTo>
                  <a:pt x="2433189" y="139367"/>
                </a:moveTo>
                <a:lnTo>
                  <a:pt x="2343925" y="139367"/>
                </a:lnTo>
                <a:lnTo>
                  <a:pt x="2343925" y="449201"/>
                </a:lnTo>
                <a:lnTo>
                  <a:pt x="2426855" y="449201"/>
                </a:lnTo>
                <a:lnTo>
                  <a:pt x="2529253" y="323655"/>
                </a:lnTo>
                <a:lnTo>
                  <a:pt x="2433189" y="323655"/>
                </a:lnTo>
                <a:lnTo>
                  <a:pt x="2433189" y="139367"/>
                </a:lnTo>
                <a:close/>
              </a:path>
              <a:path w="3498215" h="561339">
                <a:moveTo>
                  <a:pt x="2666428" y="264913"/>
                </a:moveTo>
                <a:lnTo>
                  <a:pt x="2577164" y="264913"/>
                </a:lnTo>
                <a:lnTo>
                  <a:pt x="2577164" y="449201"/>
                </a:lnTo>
                <a:lnTo>
                  <a:pt x="2666428" y="449201"/>
                </a:lnTo>
                <a:lnTo>
                  <a:pt x="2666428" y="264913"/>
                </a:lnTo>
                <a:close/>
              </a:path>
              <a:path w="3498215" h="561339">
                <a:moveTo>
                  <a:pt x="2666428" y="139367"/>
                </a:moveTo>
                <a:lnTo>
                  <a:pt x="2584075" y="139367"/>
                </a:lnTo>
                <a:lnTo>
                  <a:pt x="2433189" y="323655"/>
                </a:lnTo>
                <a:lnTo>
                  <a:pt x="2529253" y="323655"/>
                </a:lnTo>
                <a:lnTo>
                  <a:pt x="2577164" y="264913"/>
                </a:lnTo>
                <a:lnTo>
                  <a:pt x="2666428" y="264913"/>
                </a:lnTo>
                <a:lnTo>
                  <a:pt x="2666428" y="139367"/>
                </a:lnTo>
                <a:close/>
              </a:path>
              <a:path w="3498215" h="561339">
                <a:moveTo>
                  <a:pt x="2908283" y="213082"/>
                </a:moveTo>
                <a:lnTo>
                  <a:pt x="2819019" y="213082"/>
                </a:lnTo>
                <a:lnTo>
                  <a:pt x="2819019" y="449201"/>
                </a:lnTo>
                <a:lnTo>
                  <a:pt x="2908283" y="449201"/>
                </a:lnTo>
                <a:lnTo>
                  <a:pt x="2908283" y="213082"/>
                </a:lnTo>
                <a:close/>
              </a:path>
              <a:path w="3498215" h="561339">
                <a:moveTo>
                  <a:pt x="3013097" y="139367"/>
                </a:moveTo>
                <a:lnTo>
                  <a:pt x="2714206" y="139367"/>
                </a:lnTo>
                <a:lnTo>
                  <a:pt x="2714206" y="213082"/>
                </a:lnTo>
                <a:lnTo>
                  <a:pt x="3013097" y="213082"/>
                </a:lnTo>
                <a:lnTo>
                  <a:pt x="3013097" y="139367"/>
                </a:lnTo>
                <a:close/>
              </a:path>
              <a:path w="3498215" h="561339">
                <a:moveTo>
                  <a:pt x="3150251" y="139367"/>
                </a:moveTo>
                <a:lnTo>
                  <a:pt x="3060987" y="139367"/>
                </a:lnTo>
                <a:lnTo>
                  <a:pt x="3060987" y="449201"/>
                </a:lnTo>
                <a:lnTo>
                  <a:pt x="3216479" y="449776"/>
                </a:lnTo>
                <a:lnTo>
                  <a:pt x="3247182" y="448013"/>
                </a:lnTo>
                <a:lnTo>
                  <a:pt x="3297573" y="433903"/>
                </a:lnTo>
                <a:lnTo>
                  <a:pt x="3333135" y="405756"/>
                </a:lnTo>
                <a:lnTo>
                  <a:pt x="3344884" y="385852"/>
                </a:lnTo>
                <a:lnTo>
                  <a:pt x="3150251" y="385852"/>
                </a:lnTo>
                <a:lnTo>
                  <a:pt x="3150251" y="296011"/>
                </a:lnTo>
                <a:lnTo>
                  <a:pt x="3344234" y="296011"/>
                </a:lnTo>
                <a:lnTo>
                  <a:pt x="3335402" y="280714"/>
                </a:lnTo>
                <a:lnTo>
                  <a:pt x="3303404" y="254187"/>
                </a:lnTo>
                <a:lnTo>
                  <a:pt x="3257044" y="240365"/>
                </a:lnTo>
                <a:lnTo>
                  <a:pt x="3228573" y="238422"/>
                </a:lnTo>
                <a:lnTo>
                  <a:pt x="3150251" y="238422"/>
                </a:lnTo>
                <a:lnTo>
                  <a:pt x="3150251" y="139367"/>
                </a:lnTo>
                <a:close/>
              </a:path>
              <a:path w="3498215" h="561339">
                <a:moveTo>
                  <a:pt x="3344234" y="296011"/>
                </a:moveTo>
                <a:lnTo>
                  <a:pt x="3150251" y="296011"/>
                </a:lnTo>
                <a:lnTo>
                  <a:pt x="3208416" y="296587"/>
                </a:lnTo>
                <a:lnTo>
                  <a:pt x="3220834" y="297487"/>
                </a:lnTo>
                <a:lnTo>
                  <a:pt x="3258520" y="320919"/>
                </a:lnTo>
                <a:lnTo>
                  <a:pt x="3261975" y="340356"/>
                </a:lnTo>
                <a:lnTo>
                  <a:pt x="3261111" y="351154"/>
                </a:lnTo>
                <a:lnTo>
                  <a:pt x="3231308" y="383404"/>
                </a:lnTo>
                <a:lnTo>
                  <a:pt x="3208416" y="385852"/>
                </a:lnTo>
                <a:lnTo>
                  <a:pt x="3344884" y="385852"/>
                </a:lnTo>
                <a:lnTo>
                  <a:pt x="3351276" y="365731"/>
                </a:lnTo>
                <a:lnTo>
                  <a:pt x="3353543" y="341507"/>
                </a:lnTo>
                <a:lnTo>
                  <a:pt x="3351527" y="318436"/>
                </a:lnTo>
                <a:lnTo>
                  <a:pt x="3345480" y="298171"/>
                </a:lnTo>
                <a:lnTo>
                  <a:pt x="3344234" y="296011"/>
                </a:lnTo>
                <a:close/>
              </a:path>
              <a:path w="3498215" h="561339">
                <a:moveTo>
                  <a:pt x="3441925" y="135336"/>
                </a:moveTo>
                <a:lnTo>
                  <a:pt x="3402189" y="150885"/>
                </a:lnTo>
                <a:lnTo>
                  <a:pt x="3386063" y="190622"/>
                </a:lnTo>
                <a:lnTo>
                  <a:pt x="3387071" y="202212"/>
                </a:lnTo>
                <a:lnTo>
                  <a:pt x="3410719" y="237990"/>
                </a:lnTo>
                <a:lnTo>
                  <a:pt x="3441925" y="247060"/>
                </a:lnTo>
                <a:lnTo>
                  <a:pt x="3453263" y="246052"/>
                </a:lnTo>
                <a:lnTo>
                  <a:pt x="3488717" y="222368"/>
                </a:lnTo>
                <a:lnTo>
                  <a:pt x="3497788" y="190622"/>
                </a:lnTo>
                <a:lnTo>
                  <a:pt x="3496780" y="178852"/>
                </a:lnTo>
                <a:lnTo>
                  <a:pt x="3473132" y="144082"/>
                </a:lnTo>
                <a:lnTo>
                  <a:pt x="3441925" y="135336"/>
                </a:lnTo>
                <a:close/>
              </a:path>
              <a:path w="3498215" h="561339">
                <a:moveTo>
                  <a:pt x="3441925" y="342083"/>
                </a:moveTo>
                <a:lnTo>
                  <a:pt x="3402189" y="357633"/>
                </a:lnTo>
                <a:lnTo>
                  <a:pt x="3386063" y="397370"/>
                </a:lnTo>
                <a:lnTo>
                  <a:pt x="3387071" y="408960"/>
                </a:lnTo>
                <a:lnTo>
                  <a:pt x="3410719" y="444737"/>
                </a:lnTo>
                <a:lnTo>
                  <a:pt x="3441925" y="453808"/>
                </a:lnTo>
                <a:lnTo>
                  <a:pt x="3453263" y="452800"/>
                </a:lnTo>
                <a:lnTo>
                  <a:pt x="3488717" y="429116"/>
                </a:lnTo>
                <a:lnTo>
                  <a:pt x="3497788" y="397370"/>
                </a:lnTo>
                <a:lnTo>
                  <a:pt x="3496780" y="385600"/>
                </a:lnTo>
                <a:lnTo>
                  <a:pt x="3473132" y="350830"/>
                </a:lnTo>
                <a:lnTo>
                  <a:pt x="3441925" y="342083"/>
                </a:lnTo>
                <a:close/>
              </a:path>
            </a:pathLst>
          </a:custGeom>
          <a:solidFill>
            <a:srgbClr val="310D6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7" name="object 77" descr="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8688583" y="5379050"/>
            <a:ext cx="5625351" cy="564956"/>
          </a:xfrm>
          <a:prstGeom prst="rect">
            <a:avLst/>
          </a:prstGeom>
        </p:spPr>
      </p:pic>
      <p:sp>
        <p:nvSpPr>
          <p:cNvPr id="78" name="object 78" descr=""/>
          <p:cNvSpPr/>
          <p:nvPr/>
        </p:nvSpPr>
        <p:spPr>
          <a:xfrm>
            <a:off x="3818888" y="8769366"/>
            <a:ext cx="5177155" cy="514984"/>
          </a:xfrm>
          <a:custGeom>
            <a:avLst/>
            <a:gdLst/>
            <a:ahLst/>
            <a:cxnLst/>
            <a:rect l="l" t="t" r="r" b="b"/>
            <a:pathLst>
              <a:path w="5177155" h="514984">
                <a:moveTo>
                  <a:pt x="95599" y="0"/>
                </a:moveTo>
                <a:lnTo>
                  <a:pt x="9214" y="0"/>
                </a:lnTo>
                <a:lnTo>
                  <a:pt x="145702" y="196381"/>
                </a:lnTo>
                <a:lnTo>
                  <a:pt x="0" y="403129"/>
                </a:lnTo>
                <a:lnTo>
                  <a:pt x="86384" y="403129"/>
                </a:lnTo>
                <a:lnTo>
                  <a:pt x="190622" y="256274"/>
                </a:lnTo>
                <a:lnTo>
                  <a:pt x="281649" y="256274"/>
                </a:lnTo>
                <a:lnTo>
                  <a:pt x="237846" y="193502"/>
                </a:lnTo>
                <a:lnTo>
                  <a:pt x="278930" y="134760"/>
                </a:lnTo>
                <a:lnTo>
                  <a:pt x="190622" y="134760"/>
                </a:lnTo>
                <a:lnTo>
                  <a:pt x="95599" y="0"/>
                </a:lnTo>
                <a:close/>
              </a:path>
              <a:path w="5177155" h="514984">
                <a:moveTo>
                  <a:pt x="281649" y="256274"/>
                </a:moveTo>
                <a:lnTo>
                  <a:pt x="190622" y="256274"/>
                </a:lnTo>
                <a:lnTo>
                  <a:pt x="295436" y="403129"/>
                </a:lnTo>
                <a:lnTo>
                  <a:pt x="384124" y="403129"/>
                </a:lnTo>
                <a:lnTo>
                  <a:pt x="281649" y="256274"/>
                </a:lnTo>
                <a:close/>
              </a:path>
              <a:path w="5177155" h="514984">
                <a:moveTo>
                  <a:pt x="373182" y="0"/>
                </a:moveTo>
                <a:lnTo>
                  <a:pt x="285645" y="0"/>
                </a:lnTo>
                <a:lnTo>
                  <a:pt x="190622" y="134760"/>
                </a:lnTo>
                <a:lnTo>
                  <a:pt x="278930" y="134760"/>
                </a:lnTo>
                <a:lnTo>
                  <a:pt x="373182" y="0"/>
                </a:lnTo>
                <a:close/>
              </a:path>
              <a:path w="5177155" h="514984">
                <a:moveTo>
                  <a:pt x="667403" y="152037"/>
                </a:moveTo>
                <a:lnTo>
                  <a:pt x="536035" y="152037"/>
                </a:lnTo>
                <a:lnTo>
                  <a:pt x="569626" y="156563"/>
                </a:lnTo>
                <a:lnTo>
                  <a:pt x="593621" y="169773"/>
                </a:lnTo>
                <a:lnTo>
                  <a:pt x="607870" y="190667"/>
                </a:lnTo>
                <a:lnTo>
                  <a:pt x="612630" y="218841"/>
                </a:lnTo>
                <a:lnTo>
                  <a:pt x="612630" y="223448"/>
                </a:lnTo>
                <a:lnTo>
                  <a:pt x="533156" y="223448"/>
                </a:lnTo>
                <a:lnTo>
                  <a:pt x="473820" y="230548"/>
                </a:lnTo>
                <a:lnTo>
                  <a:pt x="434245" y="250012"/>
                </a:lnTo>
                <a:lnTo>
                  <a:pt x="412163" y="279085"/>
                </a:lnTo>
                <a:lnTo>
                  <a:pt x="405306" y="315016"/>
                </a:lnTo>
                <a:lnTo>
                  <a:pt x="413274" y="351739"/>
                </a:lnTo>
                <a:lnTo>
                  <a:pt x="413333" y="352009"/>
                </a:lnTo>
                <a:lnTo>
                  <a:pt x="436261" y="381172"/>
                </a:lnTo>
                <a:lnTo>
                  <a:pt x="472362" y="400294"/>
                </a:lnTo>
                <a:lnTo>
                  <a:pt x="519910" y="407160"/>
                </a:lnTo>
                <a:lnTo>
                  <a:pt x="552034" y="404406"/>
                </a:lnTo>
                <a:lnTo>
                  <a:pt x="579084" y="396362"/>
                </a:lnTo>
                <a:lnTo>
                  <a:pt x="600734" y="383350"/>
                </a:lnTo>
                <a:lnTo>
                  <a:pt x="616661" y="365695"/>
                </a:lnTo>
                <a:lnTo>
                  <a:pt x="684617" y="365695"/>
                </a:lnTo>
                <a:lnTo>
                  <a:pt x="684617" y="354753"/>
                </a:lnTo>
                <a:lnTo>
                  <a:pt x="534883" y="354753"/>
                </a:lnTo>
                <a:lnTo>
                  <a:pt x="510156" y="351739"/>
                </a:lnTo>
                <a:lnTo>
                  <a:pt x="491691" y="343163"/>
                </a:lnTo>
                <a:lnTo>
                  <a:pt x="480137" y="329729"/>
                </a:lnTo>
                <a:lnTo>
                  <a:pt x="476142" y="312137"/>
                </a:lnTo>
                <a:lnTo>
                  <a:pt x="478976" y="296272"/>
                </a:lnTo>
                <a:lnTo>
                  <a:pt x="488884" y="283270"/>
                </a:lnTo>
                <a:lnTo>
                  <a:pt x="507969" y="274478"/>
                </a:lnTo>
                <a:lnTo>
                  <a:pt x="538339" y="271248"/>
                </a:lnTo>
                <a:lnTo>
                  <a:pt x="684617" y="271248"/>
                </a:lnTo>
                <a:lnTo>
                  <a:pt x="684617" y="222872"/>
                </a:lnTo>
                <a:lnTo>
                  <a:pt x="678577" y="175220"/>
                </a:lnTo>
                <a:lnTo>
                  <a:pt x="667403" y="152037"/>
                </a:lnTo>
                <a:close/>
              </a:path>
              <a:path w="5177155" h="514984">
                <a:moveTo>
                  <a:pt x="684617" y="365695"/>
                </a:moveTo>
                <a:lnTo>
                  <a:pt x="616661" y="365695"/>
                </a:lnTo>
                <a:lnTo>
                  <a:pt x="616661" y="403129"/>
                </a:lnTo>
                <a:lnTo>
                  <a:pt x="684617" y="403129"/>
                </a:lnTo>
                <a:lnTo>
                  <a:pt x="684617" y="365695"/>
                </a:lnTo>
                <a:close/>
              </a:path>
              <a:path w="5177155" h="514984">
                <a:moveTo>
                  <a:pt x="684617" y="271248"/>
                </a:moveTo>
                <a:lnTo>
                  <a:pt x="612630" y="271248"/>
                </a:lnTo>
                <a:lnTo>
                  <a:pt x="612630" y="306954"/>
                </a:lnTo>
                <a:lnTo>
                  <a:pt x="600320" y="327785"/>
                </a:lnTo>
                <a:lnTo>
                  <a:pt x="582395" y="342731"/>
                </a:lnTo>
                <a:lnTo>
                  <a:pt x="560151" y="351739"/>
                </a:lnTo>
                <a:lnTo>
                  <a:pt x="534883" y="354753"/>
                </a:lnTo>
                <a:lnTo>
                  <a:pt x="684617" y="354753"/>
                </a:lnTo>
                <a:lnTo>
                  <a:pt x="684617" y="271248"/>
                </a:lnTo>
                <a:close/>
              </a:path>
              <a:path w="5177155" h="514984">
                <a:moveTo>
                  <a:pt x="544674" y="92143"/>
                </a:moveTo>
                <a:lnTo>
                  <a:pt x="508059" y="94519"/>
                </a:lnTo>
                <a:lnTo>
                  <a:pt x="473334" y="101646"/>
                </a:lnTo>
                <a:lnTo>
                  <a:pt x="441741" y="113524"/>
                </a:lnTo>
                <a:lnTo>
                  <a:pt x="414521" y="130153"/>
                </a:lnTo>
                <a:lnTo>
                  <a:pt x="442740" y="182559"/>
                </a:lnTo>
                <a:lnTo>
                  <a:pt x="462176" y="169773"/>
                </a:lnTo>
                <a:lnTo>
                  <a:pt x="485068" y="160171"/>
                </a:lnTo>
                <a:lnTo>
                  <a:pt x="510120" y="154133"/>
                </a:lnTo>
                <a:lnTo>
                  <a:pt x="536035" y="152037"/>
                </a:lnTo>
                <a:lnTo>
                  <a:pt x="667403" y="152037"/>
                </a:lnTo>
                <a:lnTo>
                  <a:pt x="660899" y="138542"/>
                </a:lnTo>
                <a:lnTo>
                  <a:pt x="632247" y="112618"/>
                </a:lnTo>
                <a:lnTo>
                  <a:pt x="593284" y="97225"/>
                </a:lnTo>
                <a:lnTo>
                  <a:pt x="544674" y="92143"/>
                </a:lnTo>
                <a:close/>
              </a:path>
              <a:path w="5177155" h="514984">
                <a:moveTo>
                  <a:pt x="842229" y="95599"/>
                </a:moveTo>
                <a:lnTo>
                  <a:pt x="773697" y="95599"/>
                </a:lnTo>
                <a:lnTo>
                  <a:pt x="773697" y="514853"/>
                </a:lnTo>
                <a:lnTo>
                  <a:pt x="845684" y="514853"/>
                </a:lnTo>
                <a:lnTo>
                  <a:pt x="845684" y="365695"/>
                </a:lnTo>
                <a:lnTo>
                  <a:pt x="1051493" y="365695"/>
                </a:lnTo>
                <a:lnTo>
                  <a:pt x="1071169" y="346207"/>
                </a:lnTo>
                <a:lnTo>
                  <a:pt x="1071497" y="345539"/>
                </a:lnTo>
                <a:lnTo>
                  <a:pt x="936100" y="345539"/>
                </a:lnTo>
                <a:lnTo>
                  <a:pt x="899927" y="338772"/>
                </a:lnTo>
                <a:lnTo>
                  <a:pt x="870880" y="319479"/>
                </a:lnTo>
                <a:lnTo>
                  <a:pt x="851551" y="289173"/>
                </a:lnTo>
                <a:lnTo>
                  <a:pt x="844532" y="249364"/>
                </a:lnTo>
                <a:lnTo>
                  <a:pt x="851551" y="209555"/>
                </a:lnTo>
                <a:lnTo>
                  <a:pt x="870880" y="179248"/>
                </a:lnTo>
                <a:lnTo>
                  <a:pt x="899927" y="159955"/>
                </a:lnTo>
                <a:lnTo>
                  <a:pt x="936100" y="153189"/>
                </a:lnTo>
                <a:lnTo>
                  <a:pt x="1071276" y="153189"/>
                </a:lnTo>
                <a:lnTo>
                  <a:pt x="1071169" y="152972"/>
                </a:lnTo>
                <a:lnTo>
                  <a:pt x="1053898" y="135912"/>
                </a:lnTo>
                <a:lnTo>
                  <a:pt x="842229" y="135912"/>
                </a:lnTo>
                <a:lnTo>
                  <a:pt x="842229" y="95599"/>
                </a:lnTo>
                <a:close/>
              </a:path>
              <a:path w="5177155" h="514984">
                <a:moveTo>
                  <a:pt x="1051493" y="365695"/>
                </a:moveTo>
                <a:lnTo>
                  <a:pt x="845684" y="365695"/>
                </a:lnTo>
                <a:lnTo>
                  <a:pt x="866012" y="384079"/>
                </a:lnTo>
                <a:lnTo>
                  <a:pt x="889525" y="397010"/>
                </a:lnTo>
                <a:lnTo>
                  <a:pt x="915737" y="404649"/>
                </a:lnTo>
                <a:lnTo>
                  <a:pt x="944163" y="407160"/>
                </a:lnTo>
                <a:lnTo>
                  <a:pt x="994893" y="399927"/>
                </a:lnTo>
                <a:lnTo>
                  <a:pt x="1037910" y="379148"/>
                </a:lnTo>
                <a:lnTo>
                  <a:pt x="1051493" y="365695"/>
                </a:lnTo>
                <a:close/>
              </a:path>
              <a:path w="5177155" h="514984">
                <a:moveTo>
                  <a:pt x="1071276" y="153189"/>
                </a:moveTo>
                <a:lnTo>
                  <a:pt x="936100" y="153189"/>
                </a:lnTo>
                <a:lnTo>
                  <a:pt x="972184" y="159955"/>
                </a:lnTo>
                <a:lnTo>
                  <a:pt x="1001033" y="179248"/>
                </a:lnTo>
                <a:lnTo>
                  <a:pt x="1020164" y="209555"/>
                </a:lnTo>
                <a:lnTo>
                  <a:pt x="1027092" y="249364"/>
                </a:lnTo>
                <a:lnTo>
                  <a:pt x="1020164" y="289173"/>
                </a:lnTo>
                <a:lnTo>
                  <a:pt x="1001033" y="319479"/>
                </a:lnTo>
                <a:lnTo>
                  <a:pt x="972184" y="338772"/>
                </a:lnTo>
                <a:lnTo>
                  <a:pt x="936100" y="345539"/>
                </a:lnTo>
                <a:lnTo>
                  <a:pt x="1071497" y="345539"/>
                </a:lnTo>
                <a:lnTo>
                  <a:pt x="1092625" y="302485"/>
                </a:lnTo>
                <a:lnTo>
                  <a:pt x="1100231" y="249364"/>
                </a:lnTo>
                <a:lnTo>
                  <a:pt x="1092625" y="196524"/>
                </a:lnTo>
                <a:lnTo>
                  <a:pt x="1071276" y="153189"/>
                </a:lnTo>
                <a:close/>
              </a:path>
              <a:path w="5177155" h="514984">
                <a:moveTo>
                  <a:pt x="944163" y="92143"/>
                </a:moveTo>
                <a:lnTo>
                  <a:pt x="913901" y="94852"/>
                </a:lnTo>
                <a:lnTo>
                  <a:pt x="886501" y="103013"/>
                </a:lnTo>
                <a:lnTo>
                  <a:pt x="862448" y="116682"/>
                </a:lnTo>
                <a:lnTo>
                  <a:pt x="842229" y="135912"/>
                </a:lnTo>
                <a:lnTo>
                  <a:pt x="1053898" y="135912"/>
                </a:lnTo>
                <a:lnTo>
                  <a:pt x="1037910" y="120118"/>
                </a:lnTo>
                <a:lnTo>
                  <a:pt x="994893" y="99372"/>
                </a:lnTo>
                <a:lnTo>
                  <a:pt x="944163" y="92143"/>
                </a:lnTo>
                <a:close/>
              </a:path>
              <a:path w="5177155" h="514984">
                <a:moveTo>
                  <a:pt x="1405274" y="152037"/>
                </a:moveTo>
                <a:lnTo>
                  <a:pt x="1273905" y="152037"/>
                </a:lnTo>
                <a:lnTo>
                  <a:pt x="1307497" y="156563"/>
                </a:lnTo>
                <a:lnTo>
                  <a:pt x="1331491" y="169773"/>
                </a:lnTo>
                <a:lnTo>
                  <a:pt x="1345740" y="190667"/>
                </a:lnTo>
                <a:lnTo>
                  <a:pt x="1350500" y="218841"/>
                </a:lnTo>
                <a:lnTo>
                  <a:pt x="1350500" y="223448"/>
                </a:lnTo>
                <a:lnTo>
                  <a:pt x="1271026" y="223448"/>
                </a:lnTo>
                <a:lnTo>
                  <a:pt x="1211690" y="230548"/>
                </a:lnTo>
                <a:lnTo>
                  <a:pt x="1172115" y="250012"/>
                </a:lnTo>
                <a:lnTo>
                  <a:pt x="1150033" y="279085"/>
                </a:lnTo>
                <a:lnTo>
                  <a:pt x="1143176" y="315016"/>
                </a:lnTo>
                <a:lnTo>
                  <a:pt x="1151144" y="351739"/>
                </a:lnTo>
                <a:lnTo>
                  <a:pt x="1151203" y="352009"/>
                </a:lnTo>
                <a:lnTo>
                  <a:pt x="1174131" y="381172"/>
                </a:lnTo>
                <a:lnTo>
                  <a:pt x="1210233" y="400294"/>
                </a:lnTo>
                <a:lnTo>
                  <a:pt x="1257780" y="407160"/>
                </a:lnTo>
                <a:lnTo>
                  <a:pt x="1289905" y="404406"/>
                </a:lnTo>
                <a:lnTo>
                  <a:pt x="1316954" y="396362"/>
                </a:lnTo>
                <a:lnTo>
                  <a:pt x="1338604" y="383350"/>
                </a:lnTo>
                <a:lnTo>
                  <a:pt x="1354531" y="365695"/>
                </a:lnTo>
                <a:lnTo>
                  <a:pt x="1422487" y="365695"/>
                </a:lnTo>
                <a:lnTo>
                  <a:pt x="1422487" y="354753"/>
                </a:lnTo>
                <a:lnTo>
                  <a:pt x="1272754" y="354753"/>
                </a:lnTo>
                <a:lnTo>
                  <a:pt x="1248026" y="351739"/>
                </a:lnTo>
                <a:lnTo>
                  <a:pt x="1229561" y="343163"/>
                </a:lnTo>
                <a:lnTo>
                  <a:pt x="1218007" y="329729"/>
                </a:lnTo>
                <a:lnTo>
                  <a:pt x="1214012" y="312137"/>
                </a:lnTo>
                <a:lnTo>
                  <a:pt x="1216846" y="296272"/>
                </a:lnTo>
                <a:lnTo>
                  <a:pt x="1226754" y="283270"/>
                </a:lnTo>
                <a:lnTo>
                  <a:pt x="1245839" y="274478"/>
                </a:lnTo>
                <a:lnTo>
                  <a:pt x="1276209" y="271248"/>
                </a:lnTo>
                <a:lnTo>
                  <a:pt x="1422487" y="271248"/>
                </a:lnTo>
                <a:lnTo>
                  <a:pt x="1422487" y="222872"/>
                </a:lnTo>
                <a:lnTo>
                  <a:pt x="1416447" y="175220"/>
                </a:lnTo>
                <a:lnTo>
                  <a:pt x="1405274" y="152037"/>
                </a:lnTo>
                <a:close/>
              </a:path>
              <a:path w="5177155" h="514984">
                <a:moveTo>
                  <a:pt x="1422487" y="365695"/>
                </a:moveTo>
                <a:lnTo>
                  <a:pt x="1354531" y="365695"/>
                </a:lnTo>
                <a:lnTo>
                  <a:pt x="1354531" y="403129"/>
                </a:lnTo>
                <a:lnTo>
                  <a:pt x="1422487" y="403129"/>
                </a:lnTo>
                <a:lnTo>
                  <a:pt x="1422487" y="365695"/>
                </a:lnTo>
                <a:close/>
              </a:path>
              <a:path w="5177155" h="514984">
                <a:moveTo>
                  <a:pt x="1422487" y="271248"/>
                </a:moveTo>
                <a:lnTo>
                  <a:pt x="1350500" y="271248"/>
                </a:lnTo>
                <a:lnTo>
                  <a:pt x="1350500" y="306954"/>
                </a:lnTo>
                <a:lnTo>
                  <a:pt x="1338190" y="327785"/>
                </a:lnTo>
                <a:lnTo>
                  <a:pt x="1320265" y="342731"/>
                </a:lnTo>
                <a:lnTo>
                  <a:pt x="1298021" y="351739"/>
                </a:lnTo>
                <a:lnTo>
                  <a:pt x="1272754" y="354753"/>
                </a:lnTo>
                <a:lnTo>
                  <a:pt x="1422487" y="354753"/>
                </a:lnTo>
                <a:lnTo>
                  <a:pt x="1422487" y="271248"/>
                </a:lnTo>
                <a:close/>
              </a:path>
              <a:path w="5177155" h="514984">
                <a:moveTo>
                  <a:pt x="1282544" y="92143"/>
                </a:moveTo>
                <a:lnTo>
                  <a:pt x="1245929" y="94519"/>
                </a:lnTo>
                <a:lnTo>
                  <a:pt x="1211204" y="101646"/>
                </a:lnTo>
                <a:lnTo>
                  <a:pt x="1179611" y="113524"/>
                </a:lnTo>
                <a:lnTo>
                  <a:pt x="1152391" y="130153"/>
                </a:lnTo>
                <a:lnTo>
                  <a:pt x="1180610" y="182559"/>
                </a:lnTo>
                <a:lnTo>
                  <a:pt x="1200046" y="169773"/>
                </a:lnTo>
                <a:lnTo>
                  <a:pt x="1222938" y="160171"/>
                </a:lnTo>
                <a:lnTo>
                  <a:pt x="1247990" y="154133"/>
                </a:lnTo>
                <a:lnTo>
                  <a:pt x="1273905" y="152037"/>
                </a:lnTo>
                <a:lnTo>
                  <a:pt x="1405274" y="152037"/>
                </a:lnTo>
                <a:lnTo>
                  <a:pt x="1398770" y="138542"/>
                </a:lnTo>
                <a:lnTo>
                  <a:pt x="1370117" y="112618"/>
                </a:lnTo>
                <a:lnTo>
                  <a:pt x="1331154" y="97225"/>
                </a:lnTo>
                <a:lnTo>
                  <a:pt x="1282544" y="92143"/>
                </a:lnTo>
                <a:close/>
              </a:path>
              <a:path w="5177155" h="514984">
                <a:moveTo>
                  <a:pt x="1583554" y="95599"/>
                </a:moveTo>
                <a:lnTo>
                  <a:pt x="1511567" y="95599"/>
                </a:lnTo>
                <a:lnTo>
                  <a:pt x="1511567" y="403129"/>
                </a:lnTo>
                <a:lnTo>
                  <a:pt x="1583554" y="403129"/>
                </a:lnTo>
                <a:lnTo>
                  <a:pt x="1583554" y="279886"/>
                </a:lnTo>
                <a:lnTo>
                  <a:pt x="1724695" y="279886"/>
                </a:lnTo>
                <a:lnTo>
                  <a:pt x="1697582" y="243605"/>
                </a:lnTo>
                <a:lnTo>
                  <a:pt x="1715406" y="219993"/>
                </a:lnTo>
                <a:lnTo>
                  <a:pt x="1583554" y="219993"/>
                </a:lnTo>
                <a:lnTo>
                  <a:pt x="1583554" y="95599"/>
                </a:lnTo>
                <a:close/>
              </a:path>
              <a:path w="5177155" h="514984">
                <a:moveTo>
                  <a:pt x="1724695" y="279886"/>
                </a:moveTo>
                <a:lnTo>
                  <a:pt x="1639417" y="279886"/>
                </a:lnTo>
                <a:lnTo>
                  <a:pt x="1732136" y="403129"/>
                </a:lnTo>
                <a:lnTo>
                  <a:pt x="1816793" y="403129"/>
                </a:lnTo>
                <a:lnTo>
                  <a:pt x="1724695" y="279886"/>
                </a:lnTo>
                <a:close/>
              </a:path>
              <a:path w="5177155" h="514984">
                <a:moveTo>
                  <a:pt x="1809307" y="95599"/>
                </a:moveTo>
                <a:lnTo>
                  <a:pt x="1732136" y="95599"/>
                </a:lnTo>
                <a:lnTo>
                  <a:pt x="1641144" y="219993"/>
                </a:lnTo>
                <a:lnTo>
                  <a:pt x="1715406" y="219993"/>
                </a:lnTo>
                <a:lnTo>
                  <a:pt x="1809307" y="95599"/>
                </a:lnTo>
                <a:close/>
              </a:path>
              <a:path w="5177155" h="514984">
                <a:moveTo>
                  <a:pt x="1999542" y="156644"/>
                </a:moveTo>
                <a:lnTo>
                  <a:pt x="1927555" y="156644"/>
                </a:lnTo>
                <a:lnTo>
                  <a:pt x="1927555" y="403129"/>
                </a:lnTo>
                <a:lnTo>
                  <a:pt x="1999542" y="403129"/>
                </a:lnTo>
                <a:lnTo>
                  <a:pt x="1999542" y="156644"/>
                </a:lnTo>
                <a:close/>
              </a:path>
              <a:path w="5177155" h="514984">
                <a:moveTo>
                  <a:pt x="2107235" y="95599"/>
                </a:moveTo>
                <a:lnTo>
                  <a:pt x="1819286" y="95599"/>
                </a:lnTo>
                <a:lnTo>
                  <a:pt x="1819286" y="156644"/>
                </a:lnTo>
                <a:lnTo>
                  <a:pt x="2107235" y="156644"/>
                </a:lnTo>
                <a:lnTo>
                  <a:pt x="2107235" y="95599"/>
                </a:lnTo>
                <a:close/>
              </a:path>
              <a:path w="5177155" h="514984">
                <a:moveTo>
                  <a:pt x="2278412" y="92143"/>
                </a:moveTo>
                <a:lnTo>
                  <a:pt x="2226720" y="99704"/>
                </a:lnTo>
                <a:lnTo>
                  <a:pt x="2182905" y="121113"/>
                </a:lnTo>
                <a:lnTo>
                  <a:pt x="2149042" y="154465"/>
                </a:lnTo>
                <a:lnTo>
                  <a:pt x="2127316" y="197630"/>
                </a:lnTo>
                <a:lnTo>
                  <a:pt x="2119464" y="249364"/>
                </a:lnTo>
                <a:lnTo>
                  <a:pt x="2124890" y="292847"/>
                </a:lnTo>
                <a:lnTo>
                  <a:pt x="2140602" y="330971"/>
                </a:lnTo>
                <a:lnTo>
                  <a:pt x="2165752" y="362600"/>
                </a:lnTo>
                <a:lnTo>
                  <a:pt x="2199493" y="386598"/>
                </a:lnTo>
                <a:lnTo>
                  <a:pt x="2240976" y="401830"/>
                </a:lnTo>
                <a:lnTo>
                  <a:pt x="2289354" y="407160"/>
                </a:lnTo>
                <a:lnTo>
                  <a:pt x="2327166" y="403947"/>
                </a:lnTo>
                <a:lnTo>
                  <a:pt x="2360766" y="394418"/>
                </a:lnTo>
                <a:lnTo>
                  <a:pt x="2389615" y="378734"/>
                </a:lnTo>
                <a:lnTo>
                  <a:pt x="2413172" y="357057"/>
                </a:lnTo>
                <a:lnTo>
                  <a:pt x="2403651" y="346115"/>
                </a:lnTo>
                <a:lnTo>
                  <a:pt x="2291082" y="346115"/>
                </a:lnTo>
                <a:lnTo>
                  <a:pt x="2254134" y="340914"/>
                </a:lnTo>
                <a:lnTo>
                  <a:pt x="2224422" y="326102"/>
                </a:lnTo>
                <a:lnTo>
                  <a:pt x="2203131" y="302868"/>
                </a:lnTo>
                <a:lnTo>
                  <a:pt x="2191451" y="272400"/>
                </a:lnTo>
                <a:lnTo>
                  <a:pt x="2432753" y="272400"/>
                </a:lnTo>
                <a:lnTo>
                  <a:pt x="2433329" y="265489"/>
                </a:lnTo>
                <a:lnTo>
                  <a:pt x="2433905" y="256850"/>
                </a:lnTo>
                <a:lnTo>
                  <a:pt x="2433905" y="251091"/>
                </a:lnTo>
                <a:lnTo>
                  <a:pt x="2430165" y="224600"/>
                </a:lnTo>
                <a:lnTo>
                  <a:pt x="2190876" y="224600"/>
                </a:lnTo>
                <a:lnTo>
                  <a:pt x="2200829" y="194194"/>
                </a:lnTo>
                <a:lnTo>
                  <a:pt x="2200909" y="193951"/>
                </a:lnTo>
                <a:lnTo>
                  <a:pt x="2219743" y="170322"/>
                </a:lnTo>
                <a:lnTo>
                  <a:pt x="2245887" y="155195"/>
                </a:lnTo>
                <a:lnTo>
                  <a:pt x="2245540" y="155195"/>
                </a:lnTo>
                <a:lnTo>
                  <a:pt x="2278412" y="149733"/>
                </a:lnTo>
                <a:lnTo>
                  <a:pt x="2401198" y="149733"/>
                </a:lnTo>
                <a:lnTo>
                  <a:pt x="2371957" y="120395"/>
                </a:lnTo>
                <a:lnTo>
                  <a:pt x="2329082" y="99441"/>
                </a:lnTo>
                <a:lnTo>
                  <a:pt x="2278412" y="92143"/>
                </a:lnTo>
                <a:close/>
              </a:path>
              <a:path w="5177155" h="514984">
                <a:moveTo>
                  <a:pt x="2374587" y="312713"/>
                </a:moveTo>
                <a:lnTo>
                  <a:pt x="2357166" y="327407"/>
                </a:lnTo>
                <a:lnTo>
                  <a:pt x="2337586" y="337836"/>
                </a:lnTo>
                <a:lnTo>
                  <a:pt x="2315630" y="344054"/>
                </a:lnTo>
                <a:lnTo>
                  <a:pt x="2291082" y="346115"/>
                </a:lnTo>
                <a:lnTo>
                  <a:pt x="2403651" y="346115"/>
                </a:lnTo>
                <a:lnTo>
                  <a:pt x="2374587" y="312713"/>
                </a:lnTo>
                <a:close/>
              </a:path>
              <a:path w="5177155" h="514984">
                <a:moveTo>
                  <a:pt x="2401198" y="149733"/>
                </a:moveTo>
                <a:lnTo>
                  <a:pt x="2278412" y="149733"/>
                </a:lnTo>
                <a:lnTo>
                  <a:pt x="2311112" y="155195"/>
                </a:lnTo>
                <a:lnTo>
                  <a:pt x="2337442" y="170538"/>
                </a:lnTo>
                <a:lnTo>
                  <a:pt x="2355997" y="194194"/>
                </a:lnTo>
                <a:lnTo>
                  <a:pt x="2365373" y="224600"/>
                </a:lnTo>
                <a:lnTo>
                  <a:pt x="2430165" y="224600"/>
                </a:lnTo>
                <a:lnTo>
                  <a:pt x="2426390" y="197851"/>
                </a:lnTo>
                <a:lnTo>
                  <a:pt x="2426358" y="197630"/>
                </a:lnTo>
                <a:lnTo>
                  <a:pt x="2405046" y="153594"/>
                </a:lnTo>
                <a:lnTo>
                  <a:pt x="2401198" y="149733"/>
                </a:lnTo>
                <a:close/>
              </a:path>
              <a:path w="5177155" h="514984">
                <a:moveTo>
                  <a:pt x="2581173" y="95599"/>
                </a:moveTo>
                <a:lnTo>
                  <a:pt x="2512641" y="95599"/>
                </a:lnTo>
                <a:lnTo>
                  <a:pt x="2512641" y="514853"/>
                </a:lnTo>
                <a:lnTo>
                  <a:pt x="2584628" y="514853"/>
                </a:lnTo>
                <a:lnTo>
                  <a:pt x="2584628" y="365695"/>
                </a:lnTo>
                <a:lnTo>
                  <a:pt x="2790437" y="365695"/>
                </a:lnTo>
                <a:lnTo>
                  <a:pt x="2810113" y="346207"/>
                </a:lnTo>
                <a:lnTo>
                  <a:pt x="2810441" y="345539"/>
                </a:lnTo>
                <a:lnTo>
                  <a:pt x="2675044" y="345539"/>
                </a:lnTo>
                <a:lnTo>
                  <a:pt x="2638871" y="338772"/>
                </a:lnTo>
                <a:lnTo>
                  <a:pt x="2609824" y="319479"/>
                </a:lnTo>
                <a:lnTo>
                  <a:pt x="2590495" y="289173"/>
                </a:lnTo>
                <a:lnTo>
                  <a:pt x="2583476" y="249364"/>
                </a:lnTo>
                <a:lnTo>
                  <a:pt x="2590495" y="209555"/>
                </a:lnTo>
                <a:lnTo>
                  <a:pt x="2609824" y="179248"/>
                </a:lnTo>
                <a:lnTo>
                  <a:pt x="2638871" y="159955"/>
                </a:lnTo>
                <a:lnTo>
                  <a:pt x="2675044" y="153189"/>
                </a:lnTo>
                <a:lnTo>
                  <a:pt x="2810220" y="153189"/>
                </a:lnTo>
                <a:lnTo>
                  <a:pt x="2810113" y="152972"/>
                </a:lnTo>
                <a:lnTo>
                  <a:pt x="2792842" y="135912"/>
                </a:lnTo>
                <a:lnTo>
                  <a:pt x="2581173" y="135912"/>
                </a:lnTo>
                <a:lnTo>
                  <a:pt x="2581173" y="95599"/>
                </a:lnTo>
                <a:close/>
              </a:path>
              <a:path w="5177155" h="514984">
                <a:moveTo>
                  <a:pt x="2790437" y="365695"/>
                </a:moveTo>
                <a:lnTo>
                  <a:pt x="2584628" y="365695"/>
                </a:lnTo>
                <a:lnTo>
                  <a:pt x="2604956" y="384079"/>
                </a:lnTo>
                <a:lnTo>
                  <a:pt x="2628469" y="397010"/>
                </a:lnTo>
                <a:lnTo>
                  <a:pt x="2654681" y="404649"/>
                </a:lnTo>
                <a:lnTo>
                  <a:pt x="2683107" y="407160"/>
                </a:lnTo>
                <a:lnTo>
                  <a:pt x="2733837" y="399927"/>
                </a:lnTo>
                <a:lnTo>
                  <a:pt x="2776854" y="379148"/>
                </a:lnTo>
                <a:lnTo>
                  <a:pt x="2790437" y="365695"/>
                </a:lnTo>
                <a:close/>
              </a:path>
              <a:path w="5177155" h="514984">
                <a:moveTo>
                  <a:pt x="2810220" y="153189"/>
                </a:moveTo>
                <a:lnTo>
                  <a:pt x="2675044" y="153189"/>
                </a:lnTo>
                <a:lnTo>
                  <a:pt x="2711128" y="159955"/>
                </a:lnTo>
                <a:lnTo>
                  <a:pt x="2739977" y="179248"/>
                </a:lnTo>
                <a:lnTo>
                  <a:pt x="2759108" y="209555"/>
                </a:lnTo>
                <a:lnTo>
                  <a:pt x="2766037" y="249364"/>
                </a:lnTo>
                <a:lnTo>
                  <a:pt x="2759108" y="289173"/>
                </a:lnTo>
                <a:lnTo>
                  <a:pt x="2739977" y="319479"/>
                </a:lnTo>
                <a:lnTo>
                  <a:pt x="2711128" y="338772"/>
                </a:lnTo>
                <a:lnTo>
                  <a:pt x="2675044" y="345539"/>
                </a:lnTo>
                <a:lnTo>
                  <a:pt x="2810441" y="345539"/>
                </a:lnTo>
                <a:lnTo>
                  <a:pt x="2831569" y="302485"/>
                </a:lnTo>
                <a:lnTo>
                  <a:pt x="2839175" y="249364"/>
                </a:lnTo>
                <a:lnTo>
                  <a:pt x="2831569" y="196524"/>
                </a:lnTo>
                <a:lnTo>
                  <a:pt x="2810220" y="153189"/>
                </a:lnTo>
                <a:close/>
              </a:path>
              <a:path w="5177155" h="514984">
                <a:moveTo>
                  <a:pt x="2683107" y="92143"/>
                </a:moveTo>
                <a:lnTo>
                  <a:pt x="2652845" y="94852"/>
                </a:lnTo>
                <a:lnTo>
                  <a:pt x="2625445" y="103013"/>
                </a:lnTo>
                <a:lnTo>
                  <a:pt x="2601392" y="116682"/>
                </a:lnTo>
                <a:lnTo>
                  <a:pt x="2581173" y="135912"/>
                </a:lnTo>
                <a:lnTo>
                  <a:pt x="2792842" y="135912"/>
                </a:lnTo>
                <a:lnTo>
                  <a:pt x="2776854" y="120118"/>
                </a:lnTo>
                <a:lnTo>
                  <a:pt x="2733837" y="99372"/>
                </a:lnTo>
                <a:lnTo>
                  <a:pt x="2683107" y="92143"/>
                </a:lnTo>
                <a:close/>
              </a:path>
              <a:path w="5177155" h="514984">
                <a:moveTo>
                  <a:pt x="2982808" y="95599"/>
                </a:moveTo>
                <a:lnTo>
                  <a:pt x="2910821" y="95599"/>
                </a:lnTo>
                <a:lnTo>
                  <a:pt x="2910821" y="403129"/>
                </a:lnTo>
                <a:lnTo>
                  <a:pt x="2977049" y="403129"/>
                </a:lnTo>
                <a:lnTo>
                  <a:pt x="3064592" y="298315"/>
                </a:lnTo>
                <a:lnTo>
                  <a:pt x="2982808" y="298315"/>
                </a:lnTo>
                <a:lnTo>
                  <a:pt x="2982808" y="95599"/>
                </a:lnTo>
                <a:close/>
              </a:path>
              <a:path w="5177155" h="514984">
                <a:moveTo>
                  <a:pt x="3218351" y="200412"/>
                </a:moveTo>
                <a:lnTo>
                  <a:pt x="3146363" y="200412"/>
                </a:lnTo>
                <a:lnTo>
                  <a:pt x="3146363" y="403129"/>
                </a:lnTo>
                <a:lnTo>
                  <a:pt x="3218351" y="403129"/>
                </a:lnTo>
                <a:lnTo>
                  <a:pt x="3218351" y="200412"/>
                </a:lnTo>
                <a:close/>
              </a:path>
              <a:path w="5177155" h="514984">
                <a:moveTo>
                  <a:pt x="3218351" y="95599"/>
                </a:moveTo>
                <a:lnTo>
                  <a:pt x="3152698" y="95599"/>
                </a:lnTo>
                <a:lnTo>
                  <a:pt x="2982808" y="298315"/>
                </a:lnTo>
                <a:lnTo>
                  <a:pt x="3064592" y="298315"/>
                </a:lnTo>
                <a:lnTo>
                  <a:pt x="3146363" y="200412"/>
                </a:lnTo>
                <a:lnTo>
                  <a:pt x="3218351" y="200412"/>
                </a:lnTo>
                <a:lnTo>
                  <a:pt x="3218351" y="95599"/>
                </a:lnTo>
                <a:close/>
              </a:path>
              <a:path w="5177155" h="514984">
                <a:moveTo>
                  <a:pt x="3455131" y="92143"/>
                </a:moveTo>
                <a:lnTo>
                  <a:pt x="3409008" y="97390"/>
                </a:lnTo>
                <a:lnTo>
                  <a:pt x="3368725" y="112428"/>
                </a:lnTo>
                <a:lnTo>
                  <a:pt x="3335416" y="136200"/>
                </a:lnTo>
                <a:lnTo>
                  <a:pt x="3310218" y="167650"/>
                </a:lnTo>
                <a:lnTo>
                  <a:pt x="3294266" y="205723"/>
                </a:lnTo>
                <a:lnTo>
                  <a:pt x="3288696" y="249364"/>
                </a:lnTo>
                <a:lnTo>
                  <a:pt x="3294266" y="293047"/>
                </a:lnTo>
                <a:lnTo>
                  <a:pt x="3310218" y="331227"/>
                </a:lnTo>
                <a:lnTo>
                  <a:pt x="3335416" y="362816"/>
                </a:lnTo>
                <a:lnTo>
                  <a:pt x="3368725" y="386726"/>
                </a:lnTo>
                <a:lnTo>
                  <a:pt x="3409008" y="401870"/>
                </a:lnTo>
                <a:lnTo>
                  <a:pt x="3455131" y="407160"/>
                </a:lnTo>
                <a:lnTo>
                  <a:pt x="3497594" y="402391"/>
                </a:lnTo>
                <a:lnTo>
                  <a:pt x="3534389" y="388443"/>
                </a:lnTo>
                <a:lnTo>
                  <a:pt x="3564380" y="365857"/>
                </a:lnTo>
                <a:lnTo>
                  <a:pt x="3578985" y="345539"/>
                </a:lnTo>
                <a:lnTo>
                  <a:pt x="3454555" y="345539"/>
                </a:lnTo>
                <a:lnTo>
                  <a:pt x="3417625" y="338934"/>
                </a:lnTo>
                <a:lnTo>
                  <a:pt x="3388038" y="319911"/>
                </a:lnTo>
                <a:lnTo>
                  <a:pt x="3368386" y="289659"/>
                </a:lnTo>
                <a:lnTo>
                  <a:pt x="3361259" y="249364"/>
                </a:lnTo>
                <a:lnTo>
                  <a:pt x="3368386" y="209312"/>
                </a:lnTo>
                <a:lnTo>
                  <a:pt x="3388038" y="179032"/>
                </a:lnTo>
                <a:lnTo>
                  <a:pt x="3417625" y="159874"/>
                </a:lnTo>
                <a:lnTo>
                  <a:pt x="3454555" y="153189"/>
                </a:lnTo>
                <a:lnTo>
                  <a:pt x="3579022" y="153189"/>
                </a:lnTo>
                <a:lnTo>
                  <a:pt x="3564380" y="132717"/>
                </a:lnTo>
                <a:lnTo>
                  <a:pt x="3534389" y="110356"/>
                </a:lnTo>
                <a:lnTo>
                  <a:pt x="3497594" y="96742"/>
                </a:lnTo>
                <a:lnTo>
                  <a:pt x="3455131" y="92143"/>
                </a:lnTo>
                <a:close/>
              </a:path>
              <a:path w="5177155" h="514984">
                <a:moveTo>
                  <a:pt x="3531149" y="302922"/>
                </a:moveTo>
                <a:lnTo>
                  <a:pt x="3515699" y="321972"/>
                </a:lnTo>
                <a:lnTo>
                  <a:pt x="3497387" y="335245"/>
                </a:lnTo>
                <a:lnTo>
                  <a:pt x="3476808" y="343010"/>
                </a:lnTo>
                <a:lnTo>
                  <a:pt x="3454555" y="345539"/>
                </a:lnTo>
                <a:lnTo>
                  <a:pt x="3578985" y="345539"/>
                </a:lnTo>
                <a:lnTo>
                  <a:pt x="3586384" y="335245"/>
                </a:lnTo>
                <a:lnTo>
                  <a:pt x="3586559" y="335245"/>
                </a:lnTo>
                <a:lnTo>
                  <a:pt x="3531149" y="302922"/>
                </a:lnTo>
                <a:close/>
              </a:path>
              <a:path w="5177155" h="514984">
                <a:moveTo>
                  <a:pt x="3579022" y="153189"/>
                </a:moveTo>
                <a:lnTo>
                  <a:pt x="3454555" y="153189"/>
                </a:lnTo>
                <a:lnTo>
                  <a:pt x="3476808" y="155717"/>
                </a:lnTo>
                <a:lnTo>
                  <a:pt x="3497487" y="163555"/>
                </a:lnTo>
                <a:lnTo>
                  <a:pt x="3515699" y="176755"/>
                </a:lnTo>
                <a:lnTo>
                  <a:pt x="3531149" y="195805"/>
                </a:lnTo>
                <a:lnTo>
                  <a:pt x="3586436" y="163555"/>
                </a:lnTo>
                <a:lnTo>
                  <a:pt x="3579022" y="153189"/>
                </a:lnTo>
                <a:close/>
              </a:path>
              <a:path w="5177155" h="514984">
                <a:moveTo>
                  <a:pt x="3782916" y="156644"/>
                </a:moveTo>
                <a:lnTo>
                  <a:pt x="3710929" y="156644"/>
                </a:lnTo>
                <a:lnTo>
                  <a:pt x="3710929" y="403129"/>
                </a:lnTo>
                <a:lnTo>
                  <a:pt x="3782916" y="403129"/>
                </a:lnTo>
                <a:lnTo>
                  <a:pt x="3782916" y="156644"/>
                </a:lnTo>
                <a:close/>
              </a:path>
              <a:path w="5177155" h="514984">
                <a:moveTo>
                  <a:pt x="3890609" y="95599"/>
                </a:moveTo>
                <a:lnTo>
                  <a:pt x="3602660" y="95599"/>
                </a:lnTo>
                <a:lnTo>
                  <a:pt x="3602660" y="156644"/>
                </a:lnTo>
                <a:lnTo>
                  <a:pt x="3890609" y="156644"/>
                </a:lnTo>
                <a:lnTo>
                  <a:pt x="3890609" y="95599"/>
                </a:lnTo>
                <a:close/>
              </a:path>
              <a:path w="5177155" h="514984">
                <a:moveTo>
                  <a:pt x="4014814" y="95599"/>
                </a:moveTo>
                <a:lnTo>
                  <a:pt x="3942827" y="95599"/>
                </a:lnTo>
                <a:lnTo>
                  <a:pt x="3942827" y="403129"/>
                </a:lnTo>
                <a:lnTo>
                  <a:pt x="4009055" y="403129"/>
                </a:lnTo>
                <a:lnTo>
                  <a:pt x="4096598" y="298315"/>
                </a:lnTo>
                <a:lnTo>
                  <a:pt x="4014814" y="298315"/>
                </a:lnTo>
                <a:lnTo>
                  <a:pt x="4014814" y="95599"/>
                </a:lnTo>
                <a:close/>
              </a:path>
              <a:path w="5177155" h="514984">
                <a:moveTo>
                  <a:pt x="4250357" y="200412"/>
                </a:moveTo>
                <a:lnTo>
                  <a:pt x="4178369" y="200412"/>
                </a:lnTo>
                <a:lnTo>
                  <a:pt x="4178369" y="403129"/>
                </a:lnTo>
                <a:lnTo>
                  <a:pt x="4250357" y="403129"/>
                </a:lnTo>
                <a:lnTo>
                  <a:pt x="4250357" y="200412"/>
                </a:lnTo>
                <a:close/>
              </a:path>
              <a:path w="5177155" h="514984">
                <a:moveTo>
                  <a:pt x="4250357" y="95599"/>
                </a:moveTo>
                <a:lnTo>
                  <a:pt x="4184704" y="95599"/>
                </a:lnTo>
                <a:lnTo>
                  <a:pt x="4014814" y="298315"/>
                </a:lnTo>
                <a:lnTo>
                  <a:pt x="4096598" y="298315"/>
                </a:lnTo>
                <a:lnTo>
                  <a:pt x="4178369" y="200412"/>
                </a:lnTo>
                <a:lnTo>
                  <a:pt x="4250357" y="200412"/>
                </a:lnTo>
                <a:lnTo>
                  <a:pt x="4250357" y="95599"/>
                </a:lnTo>
                <a:close/>
              </a:path>
              <a:path w="5177155" h="514984">
                <a:moveTo>
                  <a:pt x="4419181" y="95599"/>
                </a:moveTo>
                <a:lnTo>
                  <a:pt x="4347193" y="95599"/>
                </a:lnTo>
                <a:lnTo>
                  <a:pt x="4347193" y="403129"/>
                </a:lnTo>
                <a:lnTo>
                  <a:pt x="4419181" y="403129"/>
                </a:lnTo>
                <a:lnTo>
                  <a:pt x="4419181" y="279886"/>
                </a:lnTo>
                <a:lnTo>
                  <a:pt x="4560322" y="279886"/>
                </a:lnTo>
                <a:lnTo>
                  <a:pt x="4533209" y="243605"/>
                </a:lnTo>
                <a:lnTo>
                  <a:pt x="4551032" y="219993"/>
                </a:lnTo>
                <a:lnTo>
                  <a:pt x="4419181" y="219993"/>
                </a:lnTo>
                <a:lnTo>
                  <a:pt x="4419181" y="95599"/>
                </a:lnTo>
                <a:close/>
              </a:path>
              <a:path w="5177155" h="514984">
                <a:moveTo>
                  <a:pt x="4560322" y="279886"/>
                </a:moveTo>
                <a:lnTo>
                  <a:pt x="4475043" y="279886"/>
                </a:lnTo>
                <a:lnTo>
                  <a:pt x="4567762" y="403129"/>
                </a:lnTo>
                <a:lnTo>
                  <a:pt x="4652419" y="403129"/>
                </a:lnTo>
                <a:lnTo>
                  <a:pt x="4560322" y="279886"/>
                </a:lnTo>
                <a:close/>
              </a:path>
              <a:path w="5177155" h="514984">
                <a:moveTo>
                  <a:pt x="4644933" y="95599"/>
                </a:moveTo>
                <a:lnTo>
                  <a:pt x="4567762" y="95599"/>
                </a:lnTo>
                <a:lnTo>
                  <a:pt x="4476770" y="219993"/>
                </a:lnTo>
                <a:lnTo>
                  <a:pt x="4551032" y="219993"/>
                </a:lnTo>
                <a:lnTo>
                  <a:pt x="4644933" y="95599"/>
                </a:lnTo>
                <a:close/>
              </a:path>
              <a:path w="5177155" h="514984">
                <a:moveTo>
                  <a:pt x="4775180" y="95599"/>
                </a:moveTo>
                <a:lnTo>
                  <a:pt x="4703193" y="95599"/>
                </a:lnTo>
                <a:lnTo>
                  <a:pt x="4703193" y="403129"/>
                </a:lnTo>
                <a:lnTo>
                  <a:pt x="4769422" y="403129"/>
                </a:lnTo>
                <a:lnTo>
                  <a:pt x="4856965" y="298315"/>
                </a:lnTo>
                <a:lnTo>
                  <a:pt x="4775180" y="298315"/>
                </a:lnTo>
                <a:lnTo>
                  <a:pt x="4775180" y="95599"/>
                </a:lnTo>
                <a:close/>
              </a:path>
              <a:path w="5177155" h="514984">
                <a:moveTo>
                  <a:pt x="5010723" y="200412"/>
                </a:moveTo>
                <a:lnTo>
                  <a:pt x="4938736" y="200412"/>
                </a:lnTo>
                <a:lnTo>
                  <a:pt x="4938736" y="403129"/>
                </a:lnTo>
                <a:lnTo>
                  <a:pt x="5010723" y="403129"/>
                </a:lnTo>
                <a:lnTo>
                  <a:pt x="5010723" y="200412"/>
                </a:lnTo>
                <a:close/>
              </a:path>
              <a:path w="5177155" h="514984">
                <a:moveTo>
                  <a:pt x="5010723" y="95599"/>
                </a:moveTo>
                <a:lnTo>
                  <a:pt x="4945071" y="95599"/>
                </a:lnTo>
                <a:lnTo>
                  <a:pt x="4775180" y="298315"/>
                </a:lnTo>
                <a:lnTo>
                  <a:pt x="4856965" y="298315"/>
                </a:lnTo>
                <a:lnTo>
                  <a:pt x="4938736" y="200412"/>
                </a:lnTo>
                <a:lnTo>
                  <a:pt x="5010723" y="200412"/>
                </a:lnTo>
                <a:lnTo>
                  <a:pt x="5010723" y="95599"/>
                </a:lnTo>
                <a:close/>
              </a:path>
              <a:path w="5177155" h="514984">
                <a:moveTo>
                  <a:pt x="5129444" y="92143"/>
                </a:moveTo>
                <a:lnTo>
                  <a:pt x="5111132" y="95563"/>
                </a:lnTo>
                <a:lnTo>
                  <a:pt x="5096114" y="105245"/>
                </a:lnTo>
                <a:lnTo>
                  <a:pt x="5085954" y="120326"/>
                </a:lnTo>
                <a:lnTo>
                  <a:pt x="5082220" y="139943"/>
                </a:lnTo>
                <a:lnTo>
                  <a:pt x="5085954" y="159074"/>
                </a:lnTo>
                <a:lnTo>
                  <a:pt x="5096114" y="174209"/>
                </a:lnTo>
                <a:lnTo>
                  <a:pt x="5111132" y="184161"/>
                </a:lnTo>
                <a:lnTo>
                  <a:pt x="5129444" y="187742"/>
                </a:lnTo>
                <a:lnTo>
                  <a:pt x="5147755" y="184161"/>
                </a:lnTo>
                <a:lnTo>
                  <a:pt x="5162774" y="174209"/>
                </a:lnTo>
                <a:lnTo>
                  <a:pt x="5172933" y="159074"/>
                </a:lnTo>
                <a:lnTo>
                  <a:pt x="5176667" y="139943"/>
                </a:lnTo>
                <a:lnTo>
                  <a:pt x="5172933" y="120326"/>
                </a:lnTo>
                <a:lnTo>
                  <a:pt x="5162774" y="105245"/>
                </a:lnTo>
                <a:lnTo>
                  <a:pt x="5147755" y="95563"/>
                </a:lnTo>
                <a:lnTo>
                  <a:pt x="5129444" y="92143"/>
                </a:lnTo>
                <a:close/>
              </a:path>
              <a:path w="5177155" h="514984">
                <a:moveTo>
                  <a:pt x="5129444" y="311561"/>
                </a:moveTo>
                <a:lnTo>
                  <a:pt x="5111132" y="314980"/>
                </a:lnTo>
                <a:lnTo>
                  <a:pt x="5096114" y="324662"/>
                </a:lnTo>
                <a:lnTo>
                  <a:pt x="5085954" y="339744"/>
                </a:lnTo>
                <a:lnTo>
                  <a:pt x="5082220" y="359360"/>
                </a:lnTo>
                <a:lnTo>
                  <a:pt x="5085954" y="378491"/>
                </a:lnTo>
                <a:lnTo>
                  <a:pt x="5096114" y="393626"/>
                </a:lnTo>
                <a:lnTo>
                  <a:pt x="5111132" y="403579"/>
                </a:lnTo>
                <a:lnTo>
                  <a:pt x="5129444" y="407160"/>
                </a:lnTo>
                <a:lnTo>
                  <a:pt x="5147755" y="403579"/>
                </a:lnTo>
                <a:lnTo>
                  <a:pt x="5162774" y="393626"/>
                </a:lnTo>
                <a:lnTo>
                  <a:pt x="5172933" y="378491"/>
                </a:lnTo>
                <a:lnTo>
                  <a:pt x="5176667" y="359360"/>
                </a:lnTo>
                <a:lnTo>
                  <a:pt x="5172933" y="339744"/>
                </a:lnTo>
                <a:lnTo>
                  <a:pt x="5162774" y="324662"/>
                </a:lnTo>
                <a:lnTo>
                  <a:pt x="5147755" y="314980"/>
                </a:lnTo>
                <a:lnTo>
                  <a:pt x="5129444" y="311561"/>
                </a:lnTo>
                <a:close/>
              </a:path>
            </a:pathLst>
          </a:custGeom>
          <a:solidFill>
            <a:srgbClr val="743E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9" name="object 79" descr="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3814700" y="6348078"/>
            <a:ext cx="3846491" cy="1502257"/>
          </a:xfrm>
          <a:prstGeom prst="rect">
            <a:avLst/>
          </a:prstGeom>
        </p:spPr>
      </p:pic>
      <p:pic>
        <p:nvPicPr>
          <p:cNvPr id="80" name="object 80" descr="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9406624" y="8814810"/>
            <a:ext cx="8625931" cy="410458"/>
          </a:xfrm>
          <a:prstGeom prst="rect">
            <a:avLst/>
          </a:prstGeom>
        </p:spPr>
      </p:pic>
      <p:pic>
        <p:nvPicPr>
          <p:cNvPr id="81" name="object 81" descr="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8941229" y="6382004"/>
            <a:ext cx="6751147" cy="17019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476333" y="3643868"/>
            <a:ext cx="8094345" cy="1089025"/>
          </a:xfrm>
          <a:custGeom>
            <a:avLst/>
            <a:gdLst/>
            <a:ahLst/>
            <a:cxnLst/>
            <a:rect l="l" t="t" r="r" b="b"/>
            <a:pathLst>
              <a:path w="8094345" h="1089025">
                <a:moveTo>
                  <a:pt x="7570450" y="0"/>
                </a:moveTo>
                <a:lnTo>
                  <a:pt x="523544" y="0"/>
                </a:lnTo>
                <a:lnTo>
                  <a:pt x="475891" y="2139"/>
                </a:lnTo>
                <a:lnTo>
                  <a:pt x="429436" y="8434"/>
                </a:lnTo>
                <a:lnTo>
                  <a:pt x="384365" y="18701"/>
                </a:lnTo>
                <a:lnTo>
                  <a:pt x="340862" y="32754"/>
                </a:lnTo>
                <a:lnTo>
                  <a:pt x="299113" y="50408"/>
                </a:lnTo>
                <a:lnTo>
                  <a:pt x="259301" y="71479"/>
                </a:lnTo>
                <a:lnTo>
                  <a:pt x="221612" y="95781"/>
                </a:lnTo>
                <a:lnTo>
                  <a:pt x="186231" y="123131"/>
                </a:lnTo>
                <a:lnTo>
                  <a:pt x="153342" y="153342"/>
                </a:lnTo>
                <a:lnTo>
                  <a:pt x="123131" y="186231"/>
                </a:lnTo>
                <a:lnTo>
                  <a:pt x="95781" y="221612"/>
                </a:lnTo>
                <a:lnTo>
                  <a:pt x="71479" y="259301"/>
                </a:lnTo>
                <a:lnTo>
                  <a:pt x="50408" y="299113"/>
                </a:lnTo>
                <a:lnTo>
                  <a:pt x="32754" y="340862"/>
                </a:lnTo>
                <a:lnTo>
                  <a:pt x="18701" y="384365"/>
                </a:lnTo>
                <a:lnTo>
                  <a:pt x="8434" y="429436"/>
                </a:lnTo>
                <a:lnTo>
                  <a:pt x="2139" y="475891"/>
                </a:lnTo>
                <a:lnTo>
                  <a:pt x="0" y="523544"/>
                </a:lnTo>
                <a:lnTo>
                  <a:pt x="0" y="565427"/>
                </a:lnTo>
                <a:lnTo>
                  <a:pt x="2139" y="613081"/>
                </a:lnTo>
                <a:lnTo>
                  <a:pt x="8435" y="659535"/>
                </a:lnTo>
                <a:lnTo>
                  <a:pt x="18701" y="704606"/>
                </a:lnTo>
                <a:lnTo>
                  <a:pt x="32754" y="748109"/>
                </a:lnTo>
                <a:lnTo>
                  <a:pt x="50408" y="789858"/>
                </a:lnTo>
                <a:lnTo>
                  <a:pt x="71479" y="829670"/>
                </a:lnTo>
                <a:lnTo>
                  <a:pt x="95781" y="867359"/>
                </a:lnTo>
                <a:lnTo>
                  <a:pt x="123131" y="902740"/>
                </a:lnTo>
                <a:lnTo>
                  <a:pt x="153342" y="935629"/>
                </a:lnTo>
                <a:lnTo>
                  <a:pt x="186231" y="965841"/>
                </a:lnTo>
                <a:lnTo>
                  <a:pt x="221612" y="993190"/>
                </a:lnTo>
                <a:lnTo>
                  <a:pt x="259301" y="1017492"/>
                </a:lnTo>
                <a:lnTo>
                  <a:pt x="299113" y="1038563"/>
                </a:lnTo>
                <a:lnTo>
                  <a:pt x="340862" y="1056217"/>
                </a:lnTo>
                <a:lnTo>
                  <a:pt x="384365" y="1070270"/>
                </a:lnTo>
                <a:lnTo>
                  <a:pt x="429436" y="1080537"/>
                </a:lnTo>
                <a:lnTo>
                  <a:pt x="475891" y="1086832"/>
                </a:lnTo>
                <a:lnTo>
                  <a:pt x="523544" y="1088972"/>
                </a:lnTo>
                <a:lnTo>
                  <a:pt x="7570450" y="1088972"/>
                </a:lnTo>
                <a:lnTo>
                  <a:pt x="7618103" y="1086832"/>
                </a:lnTo>
                <a:lnTo>
                  <a:pt x="7664557" y="1080537"/>
                </a:lnTo>
                <a:lnTo>
                  <a:pt x="7709628" y="1070270"/>
                </a:lnTo>
                <a:lnTo>
                  <a:pt x="7753131" y="1056217"/>
                </a:lnTo>
                <a:lnTo>
                  <a:pt x="7794881" y="1038563"/>
                </a:lnTo>
                <a:lnTo>
                  <a:pt x="7834693" y="1017492"/>
                </a:lnTo>
                <a:lnTo>
                  <a:pt x="7872381" y="993190"/>
                </a:lnTo>
                <a:lnTo>
                  <a:pt x="7907763" y="965841"/>
                </a:lnTo>
                <a:lnTo>
                  <a:pt x="7940651" y="935629"/>
                </a:lnTo>
                <a:lnTo>
                  <a:pt x="7970863" y="902740"/>
                </a:lnTo>
                <a:lnTo>
                  <a:pt x="7998212" y="867359"/>
                </a:lnTo>
                <a:lnTo>
                  <a:pt x="8022515" y="829670"/>
                </a:lnTo>
                <a:lnTo>
                  <a:pt x="8043586" y="789858"/>
                </a:lnTo>
                <a:lnTo>
                  <a:pt x="8061240" y="748109"/>
                </a:lnTo>
                <a:lnTo>
                  <a:pt x="8075292" y="704606"/>
                </a:lnTo>
                <a:lnTo>
                  <a:pt x="8085559" y="659535"/>
                </a:lnTo>
                <a:lnTo>
                  <a:pt x="8091854" y="613081"/>
                </a:lnTo>
                <a:lnTo>
                  <a:pt x="8093994" y="565427"/>
                </a:lnTo>
                <a:lnTo>
                  <a:pt x="8093994" y="523544"/>
                </a:lnTo>
                <a:lnTo>
                  <a:pt x="8091854" y="475891"/>
                </a:lnTo>
                <a:lnTo>
                  <a:pt x="8085559" y="429436"/>
                </a:lnTo>
                <a:lnTo>
                  <a:pt x="8075292" y="384365"/>
                </a:lnTo>
                <a:lnTo>
                  <a:pt x="8061240" y="340862"/>
                </a:lnTo>
                <a:lnTo>
                  <a:pt x="8043585" y="299113"/>
                </a:lnTo>
                <a:lnTo>
                  <a:pt x="8022515" y="259301"/>
                </a:lnTo>
                <a:lnTo>
                  <a:pt x="7998212" y="221612"/>
                </a:lnTo>
                <a:lnTo>
                  <a:pt x="7970863" y="186231"/>
                </a:lnTo>
                <a:lnTo>
                  <a:pt x="7940651" y="153342"/>
                </a:lnTo>
                <a:lnTo>
                  <a:pt x="7907762" y="123131"/>
                </a:lnTo>
                <a:lnTo>
                  <a:pt x="7872381" y="95781"/>
                </a:lnTo>
                <a:lnTo>
                  <a:pt x="7834692" y="71479"/>
                </a:lnTo>
                <a:lnTo>
                  <a:pt x="7794881" y="50408"/>
                </a:lnTo>
                <a:lnTo>
                  <a:pt x="7753131" y="32754"/>
                </a:lnTo>
                <a:lnTo>
                  <a:pt x="7709628" y="18701"/>
                </a:lnTo>
                <a:lnTo>
                  <a:pt x="7664557" y="8434"/>
                </a:lnTo>
                <a:lnTo>
                  <a:pt x="7618103" y="2139"/>
                </a:lnTo>
                <a:lnTo>
                  <a:pt x="7570450" y="0"/>
                </a:lnTo>
                <a:close/>
              </a:path>
            </a:pathLst>
          </a:custGeom>
          <a:solidFill>
            <a:srgbClr val="743E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3476333" y="8460475"/>
            <a:ext cx="16628110" cy="1089025"/>
          </a:xfrm>
          <a:custGeom>
            <a:avLst/>
            <a:gdLst/>
            <a:ahLst/>
            <a:cxnLst/>
            <a:rect l="l" t="t" r="r" b="b"/>
            <a:pathLst>
              <a:path w="16628110" h="1089025">
                <a:moveTo>
                  <a:pt x="523544" y="0"/>
                </a:moveTo>
                <a:lnTo>
                  <a:pt x="475891" y="2139"/>
                </a:lnTo>
                <a:lnTo>
                  <a:pt x="429436" y="8434"/>
                </a:lnTo>
                <a:lnTo>
                  <a:pt x="384365" y="18701"/>
                </a:lnTo>
                <a:lnTo>
                  <a:pt x="340862" y="32754"/>
                </a:lnTo>
                <a:lnTo>
                  <a:pt x="299113" y="50408"/>
                </a:lnTo>
                <a:lnTo>
                  <a:pt x="259301" y="71479"/>
                </a:lnTo>
                <a:lnTo>
                  <a:pt x="221612" y="95781"/>
                </a:lnTo>
                <a:lnTo>
                  <a:pt x="186231" y="123130"/>
                </a:lnTo>
                <a:lnTo>
                  <a:pt x="153342" y="153342"/>
                </a:lnTo>
                <a:lnTo>
                  <a:pt x="123131" y="186231"/>
                </a:lnTo>
                <a:lnTo>
                  <a:pt x="95781" y="221612"/>
                </a:lnTo>
                <a:lnTo>
                  <a:pt x="71479" y="259301"/>
                </a:lnTo>
                <a:lnTo>
                  <a:pt x="50408" y="299113"/>
                </a:lnTo>
                <a:lnTo>
                  <a:pt x="32754" y="340862"/>
                </a:lnTo>
                <a:lnTo>
                  <a:pt x="18701" y="384365"/>
                </a:lnTo>
                <a:lnTo>
                  <a:pt x="8435" y="429436"/>
                </a:lnTo>
                <a:lnTo>
                  <a:pt x="2241" y="475140"/>
                </a:lnTo>
                <a:lnTo>
                  <a:pt x="2139" y="475891"/>
                </a:lnTo>
                <a:lnTo>
                  <a:pt x="0" y="523544"/>
                </a:lnTo>
                <a:lnTo>
                  <a:pt x="0" y="565427"/>
                </a:lnTo>
                <a:lnTo>
                  <a:pt x="2139" y="613081"/>
                </a:lnTo>
                <a:lnTo>
                  <a:pt x="8434" y="659535"/>
                </a:lnTo>
                <a:lnTo>
                  <a:pt x="18701" y="704606"/>
                </a:lnTo>
                <a:lnTo>
                  <a:pt x="32754" y="748109"/>
                </a:lnTo>
                <a:lnTo>
                  <a:pt x="50408" y="789859"/>
                </a:lnTo>
                <a:lnTo>
                  <a:pt x="71479" y="829670"/>
                </a:lnTo>
                <a:lnTo>
                  <a:pt x="95781" y="867359"/>
                </a:lnTo>
                <a:lnTo>
                  <a:pt x="123130" y="902740"/>
                </a:lnTo>
                <a:lnTo>
                  <a:pt x="153342" y="935629"/>
                </a:lnTo>
                <a:lnTo>
                  <a:pt x="186231" y="965841"/>
                </a:lnTo>
                <a:lnTo>
                  <a:pt x="221612" y="993190"/>
                </a:lnTo>
                <a:lnTo>
                  <a:pt x="259301" y="1017492"/>
                </a:lnTo>
                <a:lnTo>
                  <a:pt x="299112" y="1038563"/>
                </a:lnTo>
                <a:lnTo>
                  <a:pt x="340862" y="1056217"/>
                </a:lnTo>
                <a:lnTo>
                  <a:pt x="384365" y="1070270"/>
                </a:lnTo>
                <a:lnTo>
                  <a:pt x="429436" y="1080537"/>
                </a:lnTo>
                <a:lnTo>
                  <a:pt x="475890" y="1086832"/>
                </a:lnTo>
                <a:lnTo>
                  <a:pt x="523543" y="1088972"/>
                </a:lnTo>
                <a:lnTo>
                  <a:pt x="523543" y="1068030"/>
                </a:lnTo>
                <a:lnTo>
                  <a:pt x="475139" y="1065729"/>
                </a:lnTo>
                <a:lnTo>
                  <a:pt x="428037" y="1058967"/>
                </a:lnTo>
                <a:lnTo>
                  <a:pt x="382447" y="1047955"/>
                </a:lnTo>
                <a:lnTo>
                  <a:pt x="338581" y="1032902"/>
                </a:lnTo>
                <a:lnTo>
                  <a:pt x="296648" y="1014021"/>
                </a:lnTo>
                <a:lnTo>
                  <a:pt x="256859" y="991521"/>
                </a:lnTo>
                <a:lnTo>
                  <a:pt x="219425" y="965613"/>
                </a:lnTo>
                <a:lnTo>
                  <a:pt x="184556" y="936507"/>
                </a:lnTo>
                <a:lnTo>
                  <a:pt x="152464" y="904415"/>
                </a:lnTo>
                <a:lnTo>
                  <a:pt x="123358" y="869546"/>
                </a:lnTo>
                <a:lnTo>
                  <a:pt x="97450" y="832112"/>
                </a:lnTo>
                <a:lnTo>
                  <a:pt x="74950" y="792323"/>
                </a:lnTo>
                <a:lnTo>
                  <a:pt x="56069" y="750390"/>
                </a:lnTo>
                <a:lnTo>
                  <a:pt x="41016" y="706523"/>
                </a:lnTo>
                <a:lnTo>
                  <a:pt x="30004" y="660933"/>
                </a:lnTo>
                <a:lnTo>
                  <a:pt x="23242" y="613831"/>
                </a:lnTo>
                <a:lnTo>
                  <a:pt x="20941" y="565427"/>
                </a:lnTo>
                <a:lnTo>
                  <a:pt x="20941" y="523544"/>
                </a:lnTo>
                <a:lnTo>
                  <a:pt x="23206" y="475891"/>
                </a:lnTo>
                <a:lnTo>
                  <a:pt x="30004" y="428038"/>
                </a:lnTo>
                <a:lnTo>
                  <a:pt x="41016" y="382448"/>
                </a:lnTo>
                <a:lnTo>
                  <a:pt x="56069" y="338581"/>
                </a:lnTo>
                <a:lnTo>
                  <a:pt x="74950" y="296648"/>
                </a:lnTo>
                <a:lnTo>
                  <a:pt x="97450" y="256859"/>
                </a:lnTo>
                <a:lnTo>
                  <a:pt x="123359" y="219425"/>
                </a:lnTo>
                <a:lnTo>
                  <a:pt x="152464" y="184556"/>
                </a:lnTo>
                <a:lnTo>
                  <a:pt x="184557" y="152464"/>
                </a:lnTo>
                <a:lnTo>
                  <a:pt x="219425" y="123359"/>
                </a:lnTo>
                <a:lnTo>
                  <a:pt x="256859" y="97450"/>
                </a:lnTo>
                <a:lnTo>
                  <a:pt x="296648" y="74950"/>
                </a:lnTo>
                <a:lnTo>
                  <a:pt x="338581" y="56069"/>
                </a:lnTo>
                <a:lnTo>
                  <a:pt x="382448" y="41016"/>
                </a:lnTo>
                <a:lnTo>
                  <a:pt x="428038" y="30004"/>
                </a:lnTo>
                <a:lnTo>
                  <a:pt x="475140" y="23242"/>
                </a:lnTo>
                <a:lnTo>
                  <a:pt x="523544" y="20941"/>
                </a:lnTo>
                <a:lnTo>
                  <a:pt x="523544" y="0"/>
                </a:lnTo>
                <a:close/>
              </a:path>
              <a:path w="16628110" h="1089025">
                <a:moveTo>
                  <a:pt x="16627766" y="1068030"/>
                </a:moveTo>
                <a:lnTo>
                  <a:pt x="523543" y="1068030"/>
                </a:lnTo>
                <a:lnTo>
                  <a:pt x="523543" y="1088972"/>
                </a:lnTo>
                <a:lnTo>
                  <a:pt x="16627766" y="1088972"/>
                </a:lnTo>
                <a:lnTo>
                  <a:pt x="16627766" y="1068030"/>
                </a:lnTo>
                <a:close/>
              </a:path>
              <a:path w="16628110" h="1089025">
                <a:moveTo>
                  <a:pt x="16627766" y="0"/>
                </a:moveTo>
                <a:lnTo>
                  <a:pt x="523544" y="0"/>
                </a:lnTo>
                <a:lnTo>
                  <a:pt x="523544" y="20941"/>
                </a:lnTo>
                <a:lnTo>
                  <a:pt x="16627766" y="20941"/>
                </a:lnTo>
                <a:lnTo>
                  <a:pt x="16627766" y="0"/>
                </a:lnTo>
                <a:close/>
              </a:path>
            </a:pathLst>
          </a:custGeom>
          <a:solidFill>
            <a:srgbClr val="743E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2179743" y="763106"/>
            <a:ext cx="556895" cy="245110"/>
            <a:chOff x="2179743" y="763106"/>
            <a:chExt cx="556895" cy="245110"/>
          </a:xfrm>
        </p:grpSpPr>
        <p:sp>
          <p:nvSpPr>
            <p:cNvPr id="5" name="object 5" descr=""/>
            <p:cNvSpPr/>
            <p:nvPr/>
          </p:nvSpPr>
          <p:spPr>
            <a:xfrm>
              <a:off x="2317583" y="763106"/>
              <a:ext cx="25400" cy="118745"/>
            </a:xfrm>
            <a:custGeom>
              <a:avLst/>
              <a:gdLst/>
              <a:ahLst/>
              <a:cxnLst/>
              <a:rect l="l" t="t" r="r" b="b"/>
              <a:pathLst>
                <a:path w="25400" h="118744">
                  <a:moveTo>
                    <a:pt x="24877" y="0"/>
                  </a:moveTo>
                  <a:lnTo>
                    <a:pt x="0" y="0"/>
                  </a:lnTo>
                  <a:lnTo>
                    <a:pt x="0" y="118375"/>
                  </a:lnTo>
                  <a:lnTo>
                    <a:pt x="24877" y="118375"/>
                  </a:lnTo>
                  <a:lnTo>
                    <a:pt x="24877" y="0"/>
                  </a:lnTo>
                  <a:close/>
                </a:path>
              </a:pathLst>
            </a:custGeom>
            <a:solidFill>
              <a:srgbClr val="FF55D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63884" y="794355"/>
              <a:ext cx="185085" cy="88379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2576165" y="794233"/>
              <a:ext cx="53340" cy="87630"/>
            </a:xfrm>
            <a:custGeom>
              <a:avLst/>
              <a:gdLst/>
              <a:ahLst/>
              <a:cxnLst/>
              <a:rect l="l" t="t" r="r" b="b"/>
              <a:pathLst>
                <a:path w="53339" h="87630">
                  <a:moveTo>
                    <a:pt x="53220" y="0"/>
                  </a:moveTo>
                  <a:lnTo>
                    <a:pt x="43883" y="807"/>
                  </a:lnTo>
                  <a:lnTo>
                    <a:pt x="35800" y="3207"/>
                  </a:lnTo>
                  <a:lnTo>
                    <a:pt x="29062" y="7164"/>
                  </a:lnTo>
                  <a:lnTo>
                    <a:pt x="23763" y="12643"/>
                  </a:lnTo>
                  <a:lnTo>
                    <a:pt x="23763" y="1363"/>
                  </a:lnTo>
                  <a:lnTo>
                    <a:pt x="0" y="1363"/>
                  </a:lnTo>
                  <a:lnTo>
                    <a:pt x="0" y="87139"/>
                  </a:lnTo>
                  <a:lnTo>
                    <a:pt x="24877" y="87139"/>
                  </a:lnTo>
                  <a:lnTo>
                    <a:pt x="24877" y="46606"/>
                  </a:lnTo>
                  <a:lnTo>
                    <a:pt x="26503" y="35913"/>
                  </a:lnTo>
                  <a:lnTo>
                    <a:pt x="31112" y="28462"/>
                  </a:lnTo>
                  <a:lnTo>
                    <a:pt x="38296" y="24103"/>
                  </a:lnTo>
                  <a:lnTo>
                    <a:pt x="47651" y="22683"/>
                  </a:lnTo>
                  <a:lnTo>
                    <a:pt x="49507" y="22683"/>
                  </a:lnTo>
                  <a:lnTo>
                    <a:pt x="53220" y="23055"/>
                  </a:lnTo>
                  <a:lnTo>
                    <a:pt x="53220" y="123"/>
                  </a:lnTo>
                  <a:close/>
                </a:path>
              </a:pathLst>
            </a:custGeom>
            <a:solidFill>
              <a:srgbClr val="FF55D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48970" y="794601"/>
              <a:ext cx="87628" cy="87015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79743" y="902050"/>
              <a:ext cx="369225" cy="106130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2576165" y="919556"/>
              <a:ext cx="53340" cy="87630"/>
            </a:xfrm>
            <a:custGeom>
              <a:avLst/>
              <a:gdLst/>
              <a:ahLst/>
              <a:cxnLst/>
              <a:rect l="l" t="t" r="r" b="b"/>
              <a:pathLst>
                <a:path w="53339" h="87630">
                  <a:moveTo>
                    <a:pt x="53220" y="0"/>
                  </a:moveTo>
                  <a:lnTo>
                    <a:pt x="43883" y="807"/>
                  </a:lnTo>
                  <a:lnTo>
                    <a:pt x="35800" y="3207"/>
                  </a:lnTo>
                  <a:lnTo>
                    <a:pt x="29062" y="7164"/>
                  </a:lnTo>
                  <a:lnTo>
                    <a:pt x="23763" y="12643"/>
                  </a:lnTo>
                  <a:lnTo>
                    <a:pt x="23763" y="1363"/>
                  </a:lnTo>
                  <a:lnTo>
                    <a:pt x="0" y="1363"/>
                  </a:lnTo>
                  <a:lnTo>
                    <a:pt x="0" y="87139"/>
                  </a:lnTo>
                  <a:lnTo>
                    <a:pt x="24877" y="87139"/>
                  </a:lnTo>
                  <a:lnTo>
                    <a:pt x="24877" y="46606"/>
                  </a:lnTo>
                  <a:lnTo>
                    <a:pt x="26503" y="35913"/>
                  </a:lnTo>
                  <a:lnTo>
                    <a:pt x="31112" y="28462"/>
                  </a:lnTo>
                  <a:lnTo>
                    <a:pt x="38296" y="24103"/>
                  </a:lnTo>
                  <a:lnTo>
                    <a:pt x="47651" y="22683"/>
                  </a:lnTo>
                  <a:lnTo>
                    <a:pt x="49507" y="22683"/>
                  </a:lnTo>
                  <a:lnTo>
                    <a:pt x="53220" y="23055"/>
                  </a:lnTo>
                  <a:lnTo>
                    <a:pt x="53220" y="123"/>
                  </a:lnTo>
                  <a:close/>
                </a:path>
              </a:pathLst>
            </a:custGeom>
            <a:solidFill>
              <a:srgbClr val="FF55D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48970" y="919801"/>
              <a:ext cx="87628" cy="87015"/>
            </a:xfrm>
            <a:prstGeom prst="rect">
              <a:avLst/>
            </a:prstGeom>
          </p:spPr>
        </p:pic>
      </p:grpSp>
      <p:grpSp>
        <p:nvGrpSpPr>
          <p:cNvPr id="12" name="object 12" descr=""/>
          <p:cNvGrpSpPr/>
          <p:nvPr/>
        </p:nvGrpSpPr>
        <p:grpSpPr>
          <a:xfrm>
            <a:off x="2779398" y="628181"/>
            <a:ext cx="382905" cy="384810"/>
            <a:chOff x="2779398" y="628181"/>
            <a:chExt cx="382905" cy="384810"/>
          </a:xfrm>
        </p:grpSpPr>
        <p:pic>
          <p:nvPicPr>
            <p:cNvPr id="13" name="object 1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11923" y="909770"/>
              <a:ext cx="236441" cy="102661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21739" y="628181"/>
              <a:ext cx="340554" cy="251099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79398" y="714678"/>
              <a:ext cx="70826" cy="194447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79398" y="628181"/>
              <a:ext cx="382895" cy="384249"/>
            </a:xfrm>
            <a:prstGeom prst="rect">
              <a:avLst/>
            </a:prstGeom>
          </p:spPr>
        </p:pic>
      </p:grpSp>
      <p:grpSp>
        <p:nvGrpSpPr>
          <p:cNvPr id="17" name="object 17" descr=""/>
          <p:cNvGrpSpPr/>
          <p:nvPr/>
        </p:nvGrpSpPr>
        <p:grpSpPr>
          <a:xfrm>
            <a:off x="2364293" y="1027741"/>
            <a:ext cx="525780" cy="151130"/>
            <a:chOff x="2364293" y="1027741"/>
            <a:chExt cx="525780" cy="151130"/>
          </a:xfrm>
        </p:grpSpPr>
        <p:pic>
          <p:nvPicPr>
            <p:cNvPr id="18" name="object 18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364293" y="1058990"/>
              <a:ext cx="94931" cy="119367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2487080" y="1027741"/>
              <a:ext cx="25400" cy="118745"/>
            </a:xfrm>
            <a:custGeom>
              <a:avLst/>
              <a:gdLst/>
              <a:ahLst/>
              <a:cxnLst/>
              <a:rect l="l" t="t" r="r" b="b"/>
              <a:pathLst>
                <a:path w="25400" h="118744">
                  <a:moveTo>
                    <a:pt x="24877" y="0"/>
                  </a:moveTo>
                  <a:lnTo>
                    <a:pt x="0" y="0"/>
                  </a:lnTo>
                  <a:lnTo>
                    <a:pt x="0" y="118375"/>
                  </a:lnTo>
                  <a:lnTo>
                    <a:pt x="24877" y="118375"/>
                  </a:lnTo>
                  <a:lnTo>
                    <a:pt x="24877" y="0"/>
                  </a:lnTo>
                  <a:close/>
                </a:path>
              </a:pathLst>
            </a:custGeom>
            <a:solidFill>
              <a:srgbClr val="743E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33381" y="1059113"/>
              <a:ext cx="94188" cy="88255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648806" y="1027741"/>
              <a:ext cx="189012" cy="119750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2865096" y="1027741"/>
              <a:ext cx="25400" cy="118745"/>
            </a:xfrm>
            <a:custGeom>
              <a:avLst/>
              <a:gdLst/>
              <a:ahLst/>
              <a:cxnLst/>
              <a:rect l="l" t="t" r="r" b="b"/>
              <a:pathLst>
                <a:path w="25400" h="118744">
                  <a:moveTo>
                    <a:pt x="24877" y="0"/>
                  </a:moveTo>
                  <a:lnTo>
                    <a:pt x="0" y="0"/>
                  </a:lnTo>
                  <a:lnTo>
                    <a:pt x="0" y="118375"/>
                  </a:lnTo>
                  <a:lnTo>
                    <a:pt x="24877" y="118375"/>
                  </a:lnTo>
                  <a:lnTo>
                    <a:pt x="24877" y="0"/>
                  </a:lnTo>
                  <a:close/>
                </a:path>
              </a:pathLst>
            </a:custGeom>
            <a:solidFill>
              <a:srgbClr val="743E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3" name="object 23" descr=""/>
          <p:cNvGrpSpPr/>
          <p:nvPr/>
        </p:nvGrpSpPr>
        <p:grpSpPr>
          <a:xfrm>
            <a:off x="1228938" y="945447"/>
            <a:ext cx="828675" cy="217170"/>
            <a:chOff x="1228938" y="945447"/>
            <a:chExt cx="828675" cy="217170"/>
          </a:xfrm>
        </p:grpSpPr>
        <p:pic>
          <p:nvPicPr>
            <p:cNvPr id="24" name="object 24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28938" y="1000214"/>
              <a:ext cx="452145" cy="160644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711989" y="945447"/>
              <a:ext cx="345445" cy="216796"/>
            </a:xfrm>
            <a:prstGeom prst="rect">
              <a:avLst/>
            </a:prstGeom>
          </p:spPr>
        </p:pic>
      </p:grpSp>
      <p:grpSp>
        <p:nvGrpSpPr>
          <p:cNvPr id="26" name="object 26" descr=""/>
          <p:cNvGrpSpPr/>
          <p:nvPr/>
        </p:nvGrpSpPr>
        <p:grpSpPr>
          <a:xfrm>
            <a:off x="1233355" y="1237977"/>
            <a:ext cx="1871980" cy="175895"/>
            <a:chOff x="1233355" y="1237977"/>
            <a:chExt cx="1871980" cy="175895"/>
          </a:xfrm>
        </p:grpSpPr>
        <p:pic>
          <p:nvPicPr>
            <p:cNvPr id="27" name="object 27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33355" y="1241699"/>
              <a:ext cx="181445" cy="171799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31402" y="1301079"/>
              <a:ext cx="164613" cy="107950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39700" y="1241389"/>
              <a:ext cx="56315" cy="59690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31402" y="1241389"/>
              <a:ext cx="56315" cy="59690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30431" y="1241699"/>
              <a:ext cx="55324" cy="167337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720170" y="1241822"/>
              <a:ext cx="157310" cy="167337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902347" y="1344259"/>
              <a:ext cx="138869" cy="64770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902347" y="1241389"/>
              <a:ext cx="135774" cy="102870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068899" y="1241822"/>
              <a:ext cx="156568" cy="167337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240605" y="1237977"/>
              <a:ext cx="168078" cy="175270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430308" y="1241699"/>
              <a:ext cx="165850" cy="167337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619848" y="1241389"/>
              <a:ext cx="153226" cy="167640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796298" y="1344259"/>
              <a:ext cx="138869" cy="64770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796298" y="1241389"/>
              <a:ext cx="135774" cy="102870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952053" y="1241389"/>
              <a:ext cx="153226" cy="167640"/>
            </a:xfrm>
            <a:prstGeom prst="rect">
              <a:avLst/>
            </a:prstGeom>
          </p:spPr>
        </p:pic>
      </p:grpSp>
      <p:grpSp>
        <p:nvGrpSpPr>
          <p:cNvPr id="42" name="object 42" descr=""/>
          <p:cNvGrpSpPr/>
          <p:nvPr/>
        </p:nvGrpSpPr>
        <p:grpSpPr>
          <a:xfrm>
            <a:off x="1225093" y="1523432"/>
            <a:ext cx="1575435" cy="125730"/>
            <a:chOff x="1225093" y="1523432"/>
            <a:chExt cx="1575435" cy="125730"/>
          </a:xfrm>
        </p:grpSpPr>
        <p:pic>
          <p:nvPicPr>
            <p:cNvPr id="43" name="object 43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225093" y="1548954"/>
              <a:ext cx="104956" cy="99162"/>
            </a:xfrm>
            <a:prstGeom prst="rect">
              <a:avLst/>
            </a:prstGeom>
          </p:spPr>
        </p:pic>
        <p:sp>
          <p:nvSpPr>
            <p:cNvPr id="44" name="object 44" descr=""/>
            <p:cNvSpPr/>
            <p:nvPr/>
          </p:nvSpPr>
          <p:spPr>
            <a:xfrm>
              <a:off x="1355318" y="1550028"/>
              <a:ext cx="88265" cy="96520"/>
            </a:xfrm>
            <a:custGeom>
              <a:avLst/>
              <a:gdLst/>
              <a:ahLst/>
              <a:cxnLst/>
              <a:rect l="l" t="t" r="r" b="b"/>
              <a:pathLst>
                <a:path w="88265" h="96519">
                  <a:moveTo>
                    <a:pt x="87871" y="0"/>
                  </a:moveTo>
                  <a:lnTo>
                    <a:pt x="65722" y="0"/>
                  </a:lnTo>
                  <a:lnTo>
                    <a:pt x="65722" y="38100"/>
                  </a:lnTo>
                  <a:lnTo>
                    <a:pt x="22148" y="38100"/>
                  </a:lnTo>
                  <a:lnTo>
                    <a:pt x="2214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7150"/>
                  </a:lnTo>
                  <a:lnTo>
                    <a:pt x="0" y="96520"/>
                  </a:lnTo>
                  <a:lnTo>
                    <a:pt x="22148" y="96520"/>
                  </a:lnTo>
                  <a:lnTo>
                    <a:pt x="22148" y="57150"/>
                  </a:lnTo>
                  <a:lnTo>
                    <a:pt x="65722" y="57150"/>
                  </a:lnTo>
                  <a:lnTo>
                    <a:pt x="65722" y="96520"/>
                  </a:lnTo>
                  <a:lnTo>
                    <a:pt x="87871" y="96520"/>
                  </a:lnTo>
                  <a:lnTo>
                    <a:pt x="87871" y="57150"/>
                  </a:lnTo>
                  <a:lnTo>
                    <a:pt x="87871" y="38100"/>
                  </a:lnTo>
                  <a:lnTo>
                    <a:pt x="87871" y="0"/>
                  </a:lnTo>
                  <a:close/>
                </a:path>
              </a:pathLst>
            </a:custGeom>
            <a:solidFill>
              <a:srgbClr val="743E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464615" y="1550590"/>
              <a:ext cx="95426" cy="97551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581021" y="1550590"/>
              <a:ext cx="107431" cy="95940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709659" y="1523432"/>
              <a:ext cx="88495" cy="123086"/>
            </a:xfrm>
            <a:prstGeom prst="rect">
              <a:avLst/>
            </a:prstGeom>
          </p:spPr>
        </p:pic>
        <p:sp>
          <p:nvSpPr>
            <p:cNvPr id="48" name="object 48" descr=""/>
            <p:cNvSpPr/>
            <p:nvPr/>
          </p:nvSpPr>
          <p:spPr>
            <a:xfrm>
              <a:off x="1830184" y="1550028"/>
              <a:ext cx="88265" cy="96520"/>
            </a:xfrm>
            <a:custGeom>
              <a:avLst/>
              <a:gdLst/>
              <a:ahLst/>
              <a:cxnLst/>
              <a:rect l="l" t="t" r="r" b="b"/>
              <a:pathLst>
                <a:path w="88264" h="96519">
                  <a:moveTo>
                    <a:pt x="87884" y="0"/>
                  </a:moveTo>
                  <a:lnTo>
                    <a:pt x="65722" y="0"/>
                  </a:lnTo>
                  <a:lnTo>
                    <a:pt x="65722" y="38100"/>
                  </a:lnTo>
                  <a:lnTo>
                    <a:pt x="22161" y="38100"/>
                  </a:lnTo>
                  <a:lnTo>
                    <a:pt x="22161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7150"/>
                  </a:lnTo>
                  <a:lnTo>
                    <a:pt x="0" y="96520"/>
                  </a:lnTo>
                  <a:lnTo>
                    <a:pt x="22161" y="96520"/>
                  </a:lnTo>
                  <a:lnTo>
                    <a:pt x="22161" y="57150"/>
                  </a:lnTo>
                  <a:lnTo>
                    <a:pt x="65722" y="57150"/>
                  </a:lnTo>
                  <a:lnTo>
                    <a:pt x="65722" y="96520"/>
                  </a:lnTo>
                  <a:lnTo>
                    <a:pt x="87884" y="96520"/>
                  </a:lnTo>
                  <a:lnTo>
                    <a:pt x="87884" y="57150"/>
                  </a:lnTo>
                  <a:lnTo>
                    <a:pt x="87884" y="38100"/>
                  </a:lnTo>
                  <a:lnTo>
                    <a:pt x="87884" y="0"/>
                  </a:lnTo>
                  <a:close/>
                </a:path>
              </a:pathLst>
            </a:custGeom>
            <a:solidFill>
              <a:srgbClr val="743E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" name="object 49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946684" y="1550026"/>
              <a:ext cx="253610" cy="98736"/>
            </a:xfrm>
            <a:prstGeom prst="rect">
              <a:avLst/>
            </a:prstGeom>
          </p:spPr>
        </p:pic>
        <p:sp>
          <p:nvSpPr>
            <p:cNvPr id="50" name="object 50" descr=""/>
            <p:cNvSpPr/>
            <p:nvPr/>
          </p:nvSpPr>
          <p:spPr>
            <a:xfrm>
              <a:off x="2232425" y="1550590"/>
              <a:ext cx="22225" cy="96520"/>
            </a:xfrm>
            <a:custGeom>
              <a:avLst/>
              <a:gdLst/>
              <a:ahLst/>
              <a:cxnLst/>
              <a:rect l="l" t="t" r="r" b="b"/>
              <a:pathLst>
                <a:path w="22225" h="96519">
                  <a:moveTo>
                    <a:pt x="22030" y="0"/>
                  </a:moveTo>
                  <a:lnTo>
                    <a:pt x="0" y="0"/>
                  </a:lnTo>
                  <a:lnTo>
                    <a:pt x="0" y="95940"/>
                  </a:lnTo>
                  <a:lnTo>
                    <a:pt x="22030" y="95940"/>
                  </a:lnTo>
                  <a:lnTo>
                    <a:pt x="22030" y="0"/>
                  </a:lnTo>
                  <a:close/>
                </a:path>
              </a:pathLst>
            </a:custGeom>
            <a:solidFill>
              <a:srgbClr val="743E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1" name="object 51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286252" y="1550590"/>
              <a:ext cx="84534" cy="95940"/>
            </a:xfrm>
            <a:prstGeom prst="rect">
              <a:avLst/>
            </a:prstGeom>
          </p:spPr>
        </p:pic>
        <p:sp>
          <p:nvSpPr>
            <p:cNvPr id="52" name="object 52" descr=""/>
            <p:cNvSpPr/>
            <p:nvPr/>
          </p:nvSpPr>
          <p:spPr>
            <a:xfrm>
              <a:off x="2396439" y="1550028"/>
              <a:ext cx="74295" cy="96520"/>
            </a:xfrm>
            <a:custGeom>
              <a:avLst/>
              <a:gdLst/>
              <a:ahLst/>
              <a:cxnLst/>
              <a:rect l="l" t="t" r="r" b="b"/>
              <a:pathLst>
                <a:path w="74294" h="96519">
                  <a:moveTo>
                    <a:pt x="74256" y="78740"/>
                  </a:moveTo>
                  <a:lnTo>
                    <a:pt x="22021" y="78740"/>
                  </a:lnTo>
                  <a:lnTo>
                    <a:pt x="22021" y="55880"/>
                  </a:lnTo>
                  <a:lnTo>
                    <a:pt x="66586" y="55880"/>
                  </a:lnTo>
                  <a:lnTo>
                    <a:pt x="66586" y="39370"/>
                  </a:lnTo>
                  <a:lnTo>
                    <a:pt x="22021" y="39370"/>
                  </a:lnTo>
                  <a:lnTo>
                    <a:pt x="22021" y="17780"/>
                  </a:lnTo>
                  <a:lnTo>
                    <a:pt x="72402" y="17780"/>
                  </a:lnTo>
                  <a:lnTo>
                    <a:pt x="72402" y="0"/>
                  </a:lnTo>
                  <a:lnTo>
                    <a:pt x="0" y="0"/>
                  </a:lnTo>
                  <a:lnTo>
                    <a:pt x="0" y="17780"/>
                  </a:lnTo>
                  <a:lnTo>
                    <a:pt x="0" y="39370"/>
                  </a:lnTo>
                  <a:lnTo>
                    <a:pt x="0" y="55880"/>
                  </a:lnTo>
                  <a:lnTo>
                    <a:pt x="0" y="78740"/>
                  </a:lnTo>
                  <a:lnTo>
                    <a:pt x="0" y="96520"/>
                  </a:lnTo>
                  <a:lnTo>
                    <a:pt x="74256" y="96520"/>
                  </a:lnTo>
                  <a:lnTo>
                    <a:pt x="74256" y="78740"/>
                  </a:lnTo>
                  <a:close/>
                </a:path>
              </a:pathLst>
            </a:custGeom>
            <a:solidFill>
              <a:srgbClr val="743E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3" name="object 53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496815" y="1548954"/>
              <a:ext cx="192084" cy="99162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711674" y="1550590"/>
              <a:ext cx="88495" cy="95940"/>
            </a:xfrm>
            <a:prstGeom prst="rect">
              <a:avLst/>
            </a:prstGeom>
          </p:spPr>
        </p:pic>
      </p:grpSp>
      <p:sp>
        <p:nvSpPr>
          <p:cNvPr id="55" name="object 55" descr=""/>
          <p:cNvSpPr/>
          <p:nvPr/>
        </p:nvSpPr>
        <p:spPr>
          <a:xfrm>
            <a:off x="2822219" y="1550028"/>
            <a:ext cx="179705" cy="96520"/>
          </a:xfrm>
          <a:custGeom>
            <a:avLst/>
            <a:gdLst/>
            <a:ahLst/>
            <a:cxnLst/>
            <a:rect l="l" t="t" r="r" b="b"/>
            <a:pathLst>
              <a:path w="179705" h="96519">
                <a:moveTo>
                  <a:pt x="83058" y="571"/>
                </a:moveTo>
                <a:lnTo>
                  <a:pt x="0" y="571"/>
                </a:lnTo>
                <a:lnTo>
                  <a:pt x="0" y="18669"/>
                </a:lnTo>
                <a:lnTo>
                  <a:pt x="30581" y="18669"/>
                </a:lnTo>
                <a:lnTo>
                  <a:pt x="30581" y="96507"/>
                </a:lnTo>
                <a:lnTo>
                  <a:pt x="52489" y="96507"/>
                </a:lnTo>
                <a:lnTo>
                  <a:pt x="52489" y="18669"/>
                </a:lnTo>
                <a:lnTo>
                  <a:pt x="83058" y="18669"/>
                </a:lnTo>
                <a:lnTo>
                  <a:pt x="83058" y="571"/>
                </a:lnTo>
                <a:close/>
              </a:path>
              <a:path w="179705" h="96519">
                <a:moveTo>
                  <a:pt x="179463" y="78740"/>
                </a:moveTo>
                <a:lnTo>
                  <a:pt x="127241" y="78740"/>
                </a:lnTo>
                <a:lnTo>
                  <a:pt x="127241" y="55880"/>
                </a:lnTo>
                <a:lnTo>
                  <a:pt x="171792" y="55880"/>
                </a:lnTo>
                <a:lnTo>
                  <a:pt x="171792" y="39370"/>
                </a:lnTo>
                <a:lnTo>
                  <a:pt x="127241" y="39370"/>
                </a:lnTo>
                <a:lnTo>
                  <a:pt x="127241" y="17780"/>
                </a:lnTo>
                <a:lnTo>
                  <a:pt x="177609" y="17780"/>
                </a:lnTo>
                <a:lnTo>
                  <a:pt x="177609" y="0"/>
                </a:lnTo>
                <a:lnTo>
                  <a:pt x="105206" y="0"/>
                </a:lnTo>
                <a:lnTo>
                  <a:pt x="105206" y="17780"/>
                </a:lnTo>
                <a:lnTo>
                  <a:pt x="105206" y="39370"/>
                </a:lnTo>
                <a:lnTo>
                  <a:pt x="105206" y="55880"/>
                </a:lnTo>
                <a:lnTo>
                  <a:pt x="105206" y="78740"/>
                </a:lnTo>
                <a:lnTo>
                  <a:pt x="105206" y="96520"/>
                </a:lnTo>
                <a:lnTo>
                  <a:pt x="179463" y="96520"/>
                </a:lnTo>
                <a:lnTo>
                  <a:pt x="179463" y="78740"/>
                </a:lnTo>
                <a:close/>
              </a:path>
            </a:pathLst>
          </a:custGeom>
          <a:solidFill>
            <a:srgbClr val="743E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 descr=""/>
          <p:cNvSpPr/>
          <p:nvPr/>
        </p:nvSpPr>
        <p:spPr>
          <a:xfrm>
            <a:off x="3017735" y="1550599"/>
            <a:ext cx="83185" cy="96520"/>
          </a:xfrm>
          <a:custGeom>
            <a:avLst/>
            <a:gdLst/>
            <a:ahLst/>
            <a:cxnLst/>
            <a:rect l="l" t="t" r="r" b="b"/>
            <a:pathLst>
              <a:path w="83185" h="96519">
                <a:moveTo>
                  <a:pt x="83045" y="0"/>
                </a:moveTo>
                <a:lnTo>
                  <a:pt x="0" y="0"/>
                </a:lnTo>
                <a:lnTo>
                  <a:pt x="0" y="18097"/>
                </a:lnTo>
                <a:lnTo>
                  <a:pt x="30568" y="18097"/>
                </a:lnTo>
                <a:lnTo>
                  <a:pt x="30568" y="95935"/>
                </a:lnTo>
                <a:lnTo>
                  <a:pt x="52476" y="95935"/>
                </a:lnTo>
                <a:lnTo>
                  <a:pt x="52476" y="18097"/>
                </a:lnTo>
                <a:lnTo>
                  <a:pt x="83045" y="18097"/>
                </a:lnTo>
                <a:lnTo>
                  <a:pt x="83045" y="0"/>
                </a:lnTo>
                <a:close/>
              </a:path>
            </a:pathLst>
          </a:custGeom>
          <a:solidFill>
            <a:srgbClr val="743E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7" name="object 57" descr=""/>
          <p:cNvGrpSpPr/>
          <p:nvPr/>
        </p:nvGrpSpPr>
        <p:grpSpPr>
          <a:xfrm>
            <a:off x="1235973" y="1724996"/>
            <a:ext cx="617855" cy="99695"/>
            <a:chOff x="1235973" y="1724996"/>
            <a:chExt cx="617855" cy="99695"/>
          </a:xfrm>
        </p:grpSpPr>
        <p:sp>
          <p:nvSpPr>
            <p:cNvPr id="58" name="object 58" descr=""/>
            <p:cNvSpPr/>
            <p:nvPr/>
          </p:nvSpPr>
          <p:spPr>
            <a:xfrm>
              <a:off x="1235964" y="1726037"/>
              <a:ext cx="259715" cy="96520"/>
            </a:xfrm>
            <a:custGeom>
              <a:avLst/>
              <a:gdLst/>
              <a:ahLst/>
              <a:cxnLst/>
              <a:rect l="l" t="t" r="r" b="b"/>
              <a:pathLst>
                <a:path w="259715" h="96519">
                  <a:moveTo>
                    <a:pt x="22034" y="558"/>
                  </a:moveTo>
                  <a:lnTo>
                    <a:pt x="0" y="558"/>
                  </a:lnTo>
                  <a:lnTo>
                    <a:pt x="0" y="96494"/>
                  </a:lnTo>
                  <a:lnTo>
                    <a:pt x="22034" y="96494"/>
                  </a:lnTo>
                  <a:lnTo>
                    <a:pt x="22034" y="558"/>
                  </a:lnTo>
                  <a:close/>
                </a:path>
                <a:path w="259715" h="96519">
                  <a:moveTo>
                    <a:pt x="140639" y="0"/>
                  </a:moveTo>
                  <a:lnTo>
                    <a:pt x="118491" y="0"/>
                  </a:lnTo>
                  <a:lnTo>
                    <a:pt x="118491" y="38100"/>
                  </a:lnTo>
                  <a:lnTo>
                    <a:pt x="74917" y="38100"/>
                  </a:lnTo>
                  <a:lnTo>
                    <a:pt x="74917" y="0"/>
                  </a:lnTo>
                  <a:lnTo>
                    <a:pt x="52768" y="0"/>
                  </a:lnTo>
                  <a:lnTo>
                    <a:pt x="52768" y="38100"/>
                  </a:lnTo>
                  <a:lnTo>
                    <a:pt x="52768" y="57150"/>
                  </a:lnTo>
                  <a:lnTo>
                    <a:pt x="52768" y="96520"/>
                  </a:lnTo>
                  <a:lnTo>
                    <a:pt x="74917" y="96520"/>
                  </a:lnTo>
                  <a:lnTo>
                    <a:pt x="74917" y="57150"/>
                  </a:lnTo>
                  <a:lnTo>
                    <a:pt x="118491" y="57150"/>
                  </a:lnTo>
                  <a:lnTo>
                    <a:pt x="118491" y="96520"/>
                  </a:lnTo>
                  <a:lnTo>
                    <a:pt x="140639" y="96520"/>
                  </a:lnTo>
                  <a:lnTo>
                    <a:pt x="140639" y="57150"/>
                  </a:lnTo>
                  <a:lnTo>
                    <a:pt x="140639" y="38100"/>
                  </a:lnTo>
                  <a:lnTo>
                    <a:pt x="140639" y="0"/>
                  </a:lnTo>
                  <a:close/>
                </a:path>
                <a:path w="259715" h="96519">
                  <a:moveTo>
                    <a:pt x="259422" y="0"/>
                  </a:moveTo>
                  <a:lnTo>
                    <a:pt x="237261" y="0"/>
                  </a:lnTo>
                  <a:lnTo>
                    <a:pt x="237261" y="38100"/>
                  </a:lnTo>
                  <a:lnTo>
                    <a:pt x="193700" y="38100"/>
                  </a:lnTo>
                  <a:lnTo>
                    <a:pt x="193700" y="0"/>
                  </a:lnTo>
                  <a:lnTo>
                    <a:pt x="171551" y="0"/>
                  </a:lnTo>
                  <a:lnTo>
                    <a:pt x="171551" y="38100"/>
                  </a:lnTo>
                  <a:lnTo>
                    <a:pt x="171551" y="57150"/>
                  </a:lnTo>
                  <a:lnTo>
                    <a:pt x="171551" y="96520"/>
                  </a:lnTo>
                  <a:lnTo>
                    <a:pt x="193700" y="96520"/>
                  </a:lnTo>
                  <a:lnTo>
                    <a:pt x="193700" y="57150"/>
                  </a:lnTo>
                  <a:lnTo>
                    <a:pt x="237261" y="57150"/>
                  </a:lnTo>
                  <a:lnTo>
                    <a:pt x="237261" y="96520"/>
                  </a:lnTo>
                  <a:lnTo>
                    <a:pt x="259422" y="96520"/>
                  </a:lnTo>
                  <a:lnTo>
                    <a:pt x="259422" y="57150"/>
                  </a:lnTo>
                  <a:lnTo>
                    <a:pt x="259422" y="38100"/>
                  </a:lnTo>
                  <a:lnTo>
                    <a:pt x="259422" y="0"/>
                  </a:lnTo>
                  <a:close/>
                </a:path>
              </a:pathLst>
            </a:custGeom>
            <a:solidFill>
              <a:srgbClr val="743E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9" name="object 59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519505" y="1724996"/>
              <a:ext cx="104956" cy="99162"/>
            </a:xfrm>
            <a:prstGeom prst="rect">
              <a:avLst/>
            </a:prstGeom>
          </p:spPr>
        </p:pic>
        <p:pic>
          <p:nvPicPr>
            <p:cNvPr id="60" name="object 60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648346" y="1726591"/>
              <a:ext cx="205350" cy="95940"/>
            </a:xfrm>
            <a:prstGeom prst="rect">
              <a:avLst/>
            </a:prstGeom>
          </p:spPr>
        </p:pic>
      </p:grpSp>
      <p:grpSp>
        <p:nvGrpSpPr>
          <p:cNvPr id="61" name="object 61" descr=""/>
          <p:cNvGrpSpPr/>
          <p:nvPr/>
        </p:nvGrpSpPr>
        <p:grpSpPr>
          <a:xfrm>
            <a:off x="1873634" y="1699187"/>
            <a:ext cx="568960" cy="144145"/>
            <a:chOff x="1873634" y="1699187"/>
            <a:chExt cx="568960" cy="144145"/>
          </a:xfrm>
        </p:grpSpPr>
        <p:sp>
          <p:nvSpPr>
            <p:cNvPr id="62" name="object 62" descr=""/>
            <p:cNvSpPr/>
            <p:nvPr/>
          </p:nvSpPr>
          <p:spPr>
            <a:xfrm>
              <a:off x="1873631" y="1726037"/>
              <a:ext cx="144145" cy="116839"/>
            </a:xfrm>
            <a:custGeom>
              <a:avLst/>
              <a:gdLst/>
              <a:ahLst/>
              <a:cxnLst/>
              <a:rect l="l" t="t" r="r" b="b"/>
              <a:pathLst>
                <a:path w="144144" h="116839">
                  <a:moveTo>
                    <a:pt x="100495" y="78740"/>
                  </a:moveTo>
                  <a:lnTo>
                    <a:pt x="86753" y="78740"/>
                  </a:lnTo>
                  <a:lnTo>
                    <a:pt x="86753" y="0"/>
                  </a:lnTo>
                  <a:lnTo>
                    <a:pt x="64731" y="0"/>
                  </a:lnTo>
                  <a:lnTo>
                    <a:pt x="64731" y="78740"/>
                  </a:lnTo>
                  <a:lnTo>
                    <a:pt x="22021" y="78740"/>
                  </a:lnTo>
                  <a:lnTo>
                    <a:pt x="22021" y="0"/>
                  </a:lnTo>
                  <a:lnTo>
                    <a:pt x="0" y="0"/>
                  </a:lnTo>
                  <a:lnTo>
                    <a:pt x="0" y="78740"/>
                  </a:lnTo>
                  <a:lnTo>
                    <a:pt x="0" y="96520"/>
                  </a:lnTo>
                  <a:lnTo>
                    <a:pt x="80073" y="96520"/>
                  </a:lnTo>
                  <a:lnTo>
                    <a:pt x="80073" y="116840"/>
                  </a:lnTo>
                  <a:lnTo>
                    <a:pt x="100495" y="116840"/>
                  </a:lnTo>
                  <a:lnTo>
                    <a:pt x="100495" y="96520"/>
                  </a:lnTo>
                  <a:lnTo>
                    <a:pt x="100495" y="78740"/>
                  </a:lnTo>
                  <a:close/>
                </a:path>
                <a:path w="144144" h="116839">
                  <a:moveTo>
                    <a:pt x="144081" y="558"/>
                  </a:moveTo>
                  <a:lnTo>
                    <a:pt x="122047" y="558"/>
                  </a:lnTo>
                  <a:lnTo>
                    <a:pt x="122047" y="96494"/>
                  </a:lnTo>
                  <a:lnTo>
                    <a:pt x="144081" y="96494"/>
                  </a:lnTo>
                  <a:lnTo>
                    <a:pt x="144081" y="558"/>
                  </a:lnTo>
                  <a:close/>
                </a:path>
              </a:pathLst>
            </a:custGeom>
            <a:solidFill>
              <a:srgbClr val="743E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3" name="object 63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048490" y="1699432"/>
              <a:ext cx="88495" cy="123086"/>
            </a:xfrm>
            <a:prstGeom prst="rect">
              <a:avLst/>
            </a:prstGeom>
          </p:spPr>
        </p:pic>
        <p:sp>
          <p:nvSpPr>
            <p:cNvPr id="64" name="object 64" descr=""/>
            <p:cNvSpPr/>
            <p:nvPr/>
          </p:nvSpPr>
          <p:spPr>
            <a:xfrm>
              <a:off x="2167712" y="1726037"/>
              <a:ext cx="88265" cy="96520"/>
            </a:xfrm>
            <a:custGeom>
              <a:avLst/>
              <a:gdLst/>
              <a:ahLst/>
              <a:cxnLst/>
              <a:rect l="l" t="t" r="r" b="b"/>
              <a:pathLst>
                <a:path w="88264" h="96519">
                  <a:moveTo>
                    <a:pt x="87871" y="0"/>
                  </a:moveTo>
                  <a:lnTo>
                    <a:pt x="65722" y="0"/>
                  </a:lnTo>
                  <a:lnTo>
                    <a:pt x="65722" y="38100"/>
                  </a:lnTo>
                  <a:lnTo>
                    <a:pt x="22148" y="38100"/>
                  </a:lnTo>
                  <a:lnTo>
                    <a:pt x="2214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7150"/>
                  </a:lnTo>
                  <a:lnTo>
                    <a:pt x="0" y="96520"/>
                  </a:lnTo>
                  <a:lnTo>
                    <a:pt x="22148" y="96520"/>
                  </a:lnTo>
                  <a:lnTo>
                    <a:pt x="22148" y="57150"/>
                  </a:lnTo>
                  <a:lnTo>
                    <a:pt x="65722" y="57150"/>
                  </a:lnTo>
                  <a:lnTo>
                    <a:pt x="65722" y="96520"/>
                  </a:lnTo>
                  <a:lnTo>
                    <a:pt x="87871" y="96520"/>
                  </a:lnTo>
                  <a:lnTo>
                    <a:pt x="87871" y="57150"/>
                  </a:lnTo>
                  <a:lnTo>
                    <a:pt x="87871" y="38100"/>
                  </a:lnTo>
                  <a:lnTo>
                    <a:pt x="87871" y="0"/>
                  </a:lnTo>
                  <a:close/>
                </a:path>
              </a:pathLst>
            </a:custGeom>
            <a:solidFill>
              <a:srgbClr val="743E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5" name="object 65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279708" y="1699187"/>
              <a:ext cx="162782" cy="124972"/>
            </a:xfrm>
            <a:prstGeom prst="rect">
              <a:avLst/>
            </a:prstGeom>
          </p:spPr>
        </p:pic>
      </p:grpSp>
      <p:grpSp>
        <p:nvGrpSpPr>
          <p:cNvPr id="66" name="object 66" descr=""/>
          <p:cNvGrpSpPr/>
          <p:nvPr/>
        </p:nvGrpSpPr>
        <p:grpSpPr>
          <a:xfrm>
            <a:off x="2499269" y="1724996"/>
            <a:ext cx="366395" cy="99695"/>
            <a:chOff x="2499269" y="1724996"/>
            <a:chExt cx="366395" cy="99695"/>
          </a:xfrm>
        </p:grpSpPr>
        <p:pic>
          <p:nvPicPr>
            <p:cNvPr id="67" name="object 67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499269" y="1724996"/>
              <a:ext cx="213762" cy="99162"/>
            </a:xfrm>
            <a:prstGeom prst="rect">
              <a:avLst/>
            </a:prstGeom>
          </p:spPr>
        </p:pic>
        <p:pic>
          <p:nvPicPr>
            <p:cNvPr id="68" name="object 68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734455" y="1726591"/>
              <a:ext cx="84534" cy="95940"/>
            </a:xfrm>
            <a:prstGeom prst="rect">
              <a:avLst/>
            </a:prstGeom>
          </p:spPr>
        </p:pic>
        <p:sp>
          <p:nvSpPr>
            <p:cNvPr id="69" name="object 69" descr=""/>
            <p:cNvSpPr/>
            <p:nvPr/>
          </p:nvSpPr>
          <p:spPr>
            <a:xfrm>
              <a:off x="2843418" y="1726591"/>
              <a:ext cx="22225" cy="96520"/>
            </a:xfrm>
            <a:custGeom>
              <a:avLst/>
              <a:gdLst/>
              <a:ahLst/>
              <a:cxnLst/>
              <a:rect l="l" t="t" r="r" b="b"/>
              <a:pathLst>
                <a:path w="22225" h="96519">
                  <a:moveTo>
                    <a:pt x="22030" y="0"/>
                  </a:moveTo>
                  <a:lnTo>
                    <a:pt x="0" y="0"/>
                  </a:lnTo>
                  <a:lnTo>
                    <a:pt x="0" y="95940"/>
                  </a:lnTo>
                  <a:lnTo>
                    <a:pt x="22030" y="95940"/>
                  </a:lnTo>
                  <a:lnTo>
                    <a:pt x="22030" y="0"/>
                  </a:lnTo>
                  <a:close/>
                </a:path>
              </a:pathLst>
            </a:custGeom>
            <a:solidFill>
              <a:srgbClr val="743E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0" name="object 70" descr=""/>
          <p:cNvGrpSpPr/>
          <p:nvPr/>
        </p:nvGrpSpPr>
        <p:grpSpPr>
          <a:xfrm>
            <a:off x="2886201" y="1726591"/>
            <a:ext cx="193040" cy="96520"/>
            <a:chOff x="2886201" y="1726591"/>
            <a:chExt cx="193040" cy="96520"/>
          </a:xfrm>
        </p:grpSpPr>
        <p:sp>
          <p:nvSpPr>
            <p:cNvPr id="71" name="object 71" descr=""/>
            <p:cNvSpPr/>
            <p:nvPr/>
          </p:nvSpPr>
          <p:spPr>
            <a:xfrm>
              <a:off x="2886189" y="1726596"/>
              <a:ext cx="83185" cy="96520"/>
            </a:xfrm>
            <a:custGeom>
              <a:avLst/>
              <a:gdLst/>
              <a:ahLst/>
              <a:cxnLst/>
              <a:rect l="l" t="t" r="r" b="b"/>
              <a:pathLst>
                <a:path w="83185" h="96519">
                  <a:moveTo>
                    <a:pt x="83058" y="0"/>
                  </a:moveTo>
                  <a:lnTo>
                    <a:pt x="0" y="0"/>
                  </a:lnTo>
                  <a:lnTo>
                    <a:pt x="0" y="18097"/>
                  </a:lnTo>
                  <a:lnTo>
                    <a:pt x="30581" y="18097"/>
                  </a:lnTo>
                  <a:lnTo>
                    <a:pt x="30581" y="95935"/>
                  </a:lnTo>
                  <a:lnTo>
                    <a:pt x="52489" y="95935"/>
                  </a:lnTo>
                  <a:lnTo>
                    <a:pt x="52489" y="18097"/>
                  </a:lnTo>
                  <a:lnTo>
                    <a:pt x="83058" y="18097"/>
                  </a:lnTo>
                  <a:lnTo>
                    <a:pt x="83058" y="0"/>
                  </a:lnTo>
                  <a:close/>
                </a:path>
              </a:pathLst>
            </a:custGeom>
            <a:solidFill>
              <a:srgbClr val="743E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2" name="object 72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990379" y="1726591"/>
              <a:ext cx="88495" cy="95940"/>
            </a:xfrm>
            <a:prstGeom prst="rect">
              <a:avLst/>
            </a:prstGeom>
          </p:spPr>
        </p:pic>
      </p:grpSp>
      <p:pic>
        <p:nvPicPr>
          <p:cNvPr id="73" name="object 73" descr="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094835" y="10032783"/>
            <a:ext cx="2257190" cy="197480"/>
          </a:xfrm>
          <a:prstGeom prst="rect">
            <a:avLst/>
          </a:prstGeom>
        </p:spPr>
      </p:pic>
      <p:sp>
        <p:nvSpPr>
          <p:cNvPr id="74" name="object 74" descr=""/>
          <p:cNvSpPr/>
          <p:nvPr/>
        </p:nvSpPr>
        <p:spPr>
          <a:xfrm>
            <a:off x="3735907" y="1063318"/>
            <a:ext cx="5764530" cy="2022475"/>
          </a:xfrm>
          <a:custGeom>
            <a:avLst/>
            <a:gdLst/>
            <a:ahLst/>
            <a:cxnLst/>
            <a:rect l="l" t="t" r="r" b="b"/>
            <a:pathLst>
              <a:path w="5764530" h="2022475">
                <a:moveTo>
                  <a:pt x="362816" y="179994"/>
                </a:moveTo>
                <a:lnTo>
                  <a:pt x="312281" y="182762"/>
                </a:lnTo>
                <a:lnTo>
                  <a:pt x="264337" y="191067"/>
                </a:lnTo>
                <a:lnTo>
                  <a:pt x="218985" y="204908"/>
                </a:lnTo>
                <a:lnTo>
                  <a:pt x="176225" y="224286"/>
                </a:lnTo>
                <a:lnTo>
                  <a:pt x="137410" y="248140"/>
                </a:lnTo>
                <a:lnTo>
                  <a:pt x="102954" y="276352"/>
                </a:lnTo>
                <a:lnTo>
                  <a:pt x="72857" y="308923"/>
                </a:lnTo>
                <a:lnTo>
                  <a:pt x="47118" y="345853"/>
                </a:lnTo>
                <a:lnTo>
                  <a:pt x="26504" y="386257"/>
                </a:lnTo>
                <a:lnTo>
                  <a:pt x="11779" y="429253"/>
                </a:lnTo>
                <a:lnTo>
                  <a:pt x="2944" y="474841"/>
                </a:lnTo>
                <a:lnTo>
                  <a:pt x="0" y="523020"/>
                </a:lnTo>
                <a:lnTo>
                  <a:pt x="2944" y="571199"/>
                </a:lnTo>
                <a:lnTo>
                  <a:pt x="11779" y="616787"/>
                </a:lnTo>
                <a:lnTo>
                  <a:pt x="26504" y="659783"/>
                </a:lnTo>
                <a:lnTo>
                  <a:pt x="47118" y="700188"/>
                </a:lnTo>
                <a:lnTo>
                  <a:pt x="72857" y="737176"/>
                </a:lnTo>
                <a:lnTo>
                  <a:pt x="103097" y="770041"/>
                </a:lnTo>
                <a:lnTo>
                  <a:pt x="137410" y="798431"/>
                </a:lnTo>
                <a:lnTo>
                  <a:pt x="176225" y="822697"/>
                </a:lnTo>
                <a:lnTo>
                  <a:pt x="218985" y="841662"/>
                </a:lnTo>
                <a:lnTo>
                  <a:pt x="264337" y="855209"/>
                </a:lnTo>
                <a:lnTo>
                  <a:pt x="312281" y="863337"/>
                </a:lnTo>
                <a:lnTo>
                  <a:pt x="362816" y="866046"/>
                </a:lnTo>
                <a:lnTo>
                  <a:pt x="406931" y="864044"/>
                </a:lnTo>
                <a:lnTo>
                  <a:pt x="448808" y="858036"/>
                </a:lnTo>
                <a:lnTo>
                  <a:pt x="488447" y="848023"/>
                </a:lnTo>
                <a:lnTo>
                  <a:pt x="525847" y="834005"/>
                </a:lnTo>
                <a:lnTo>
                  <a:pt x="560598" y="816218"/>
                </a:lnTo>
                <a:lnTo>
                  <a:pt x="592285" y="794897"/>
                </a:lnTo>
                <a:lnTo>
                  <a:pt x="646472" y="741652"/>
                </a:lnTo>
                <a:lnTo>
                  <a:pt x="613142" y="711496"/>
                </a:lnTo>
                <a:lnTo>
                  <a:pt x="372240" y="711496"/>
                </a:lnTo>
                <a:lnTo>
                  <a:pt x="346088" y="710024"/>
                </a:lnTo>
                <a:lnTo>
                  <a:pt x="298027" y="698244"/>
                </a:lnTo>
                <a:lnTo>
                  <a:pt x="256503" y="674979"/>
                </a:lnTo>
                <a:lnTo>
                  <a:pt x="223991" y="641996"/>
                </a:lnTo>
                <a:lnTo>
                  <a:pt x="201198" y="599530"/>
                </a:lnTo>
                <a:lnTo>
                  <a:pt x="189889" y="550055"/>
                </a:lnTo>
                <a:lnTo>
                  <a:pt x="188475" y="523020"/>
                </a:lnTo>
                <a:lnTo>
                  <a:pt x="189889" y="496045"/>
                </a:lnTo>
                <a:lnTo>
                  <a:pt x="201198" y="447041"/>
                </a:lnTo>
                <a:lnTo>
                  <a:pt x="223991" y="404575"/>
                </a:lnTo>
                <a:lnTo>
                  <a:pt x="256503" y="371120"/>
                </a:lnTo>
                <a:lnTo>
                  <a:pt x="298027" y="347796"/>
                </a:lnTo>
                <a:lnTo>
                  <a:pt x="346088" y="336017"/>
                </a:lnTo>
                <a:lnTo>
                  <a:pt x="372240" y="334544"/>
                </a:lnTo>
                <a:lnTo>
                  <a:pt x="613141" y="334544"/>
                </a:lnTo>
                <a:lnTo>
                  <a:pt x="646472" y="304388"/>
                </a:lnTo>
                <a:lnTo>
                  <a:pt x="620910" y="275999"/>
                </a:lnTo>
                <a:lnTo>
                  <a:pt x="560598" y="229822"/>
                </a:lnTo>
                <a:lnTo>
                  <a:pt x="525847" y="212035"/>
                </a:lnTo>
                <a:lnTo>
                  <a:pt x="488447" y="198017"/>
                </a:lnTo>
                <a:lnTo>
                  <a:pt x="448808" y="188004"/>
                </a:lnTo>
                <a:lnTo>
                  <a:pt x="406931" y="181996"/>
                </a:lnTo>
                <a:lnTo>
                  <a:pt x="362816" y="179994"/>
                </a:lnTo>
                <a:close/>
              </a:path>
              <a:path w="5764530" h="2022475">
                <a:moveTo>
                  <a:pt x="527732" y="634221"/>
                </a:moveTo>
                <a:lnTo>
                  <a:pt x="493983" y="668029"/>
                </a:lnTo>
                <a:lnTo>
                  <a:pt x="456818" y="692177"/>
                </a:lnTo>
                <a:lnTo>
                  <a:pt x="416237" y="706666"/>
                </a:lnTo>
                <a:lnTo>
                  <a:pt x="372240" y="711496"/>
                </a:lnTo>
                <a:lnTo>
                  <a:pt x="613142" y="711496"/>
                </a:lnTo>
                <a:lnTo>
                  <a:pt x="527732" y="634221"/>
                </a:lnTo>
                <a:close/>
              </a:path>
              <a:path w="5764530" h="2022475">
                <a:moveTo>
                  <a:pt x="613141" y="334544"/>
                </a:moveTo>
                <a:lnTo>
                  <a:pt x="372240" y="334544"/>
                </a:lnTo>
                <a:lnTo>
                  <a:pt x="416237" y="339374"/>
                </a:lnTo>
                <a:lnTo>
                  <a:pt x="456818" y="353863"/>
                </a:lnTo>
                <a:lnTo>
                  <a:pt x="493983" y="378012"/>
                </a:lnTo>
                <a:lnTo>
                  <a:pt x="527732" y="411819"/>
                </a:lnTo>
                <a:lnTo>
                  <a:pt x="613141" y="334544"/>
                </a:lnTo>
                <a:close/>
              </a:path>
              <a:path w="5764530" h="2022475">
                <a:moveTo>
                  <a:pt x="757415" y="707727"/>
                </a:moveTo>
                <a:lnTo>
                  <a:pt x="713123" y="845314"/>
                </a:lnTo>
                <a:lnTo>
                  <a:pt x="743751" y="856034"/>
                </a:lnTo>
                <a:lnTo>
                  <a:pt x="773436" y="863690"/>
                </a:lnTo>
                <a:lnTo>
                  <a:pt x="802178" y="868285"/>
                </a:lnTo>
                <a:lnTo>
                  <a:pt x="829978" y="869816"/>
                </a:lnTo>
                <a:lnTo>
                  <a:pt x="866437" y="867166"/>
                </a:lnTo>
                <a:lnTo>
                  <a:pt x="934759" y="845962"/>
                </a:lnTo>
                <a:lnTo>
                  <a:pt x="996956" y="803732"/>
                </a:lnTo>
                <a:lnTo>
                  <a:pt x="1024815" y="775107"/>
                </a:lnTo>
                <a:lnTo>
                  <a:pt x="1050201" y="741534"/>
                </a:lnTo>
                <a:lnTo>
                  <a:pt x="1063583" y="719035"/>
                </a:lnTo>
                <a:lnTo>
                  <a:pt x="823382" y="719035"/>
                </a:lnTo>
                <a:lnTo>
                  <a:pt x="809010" y="718328"/>
                </a:lnTo>
                <a:lnTo>
                  <a:pt x="793226" y="716208"/>
                </a:lnTo>
                <a:lnTo>
                  <a:pt x="776027" y="712674"/>
                </a:lnTo>
                <a:lnTo>
                  <a:pt x="757415" y="707727"/>
                </a:lnTo>
                <a:close/>
              </a:path>
              <a:path w="5764530" h="2022475">
                <a:moveTo>
                  <a:pt x="851653" y="193187"/>
                </a:moveTo>
                <a:lnTo>
                  <a:pt x="654696" y="193187"/>
                </a:lnTo>
                <a:lnTo>
                  <a:pt x="911023" y="668147"/>
                </a:lnTo>
                <a:lnTo>
                  <a:pt x="901835" y="680457"/>
                </a:lnTo>
                <a:lnTo>
                  <a:pt x="871443" y="706784"/>
                </a:lnTo>
                <a:lnTo>
                  <a:pt x="836315" y="718328"/>
                </a:lnTo>
                <a:lnTo>
                  <a:pt x="835615" y="718328"/>
                </a:lnTo>
                <a:lnTo>
                  <a:pt x="823382" y="719035"/>
                </a:lnTo>
                <a:lnTo>
                  <a:pt x="1063583" y="719035"/>
                </a:lnTo>
                <a:lnTo>
                  <a:pt x="1073112" y="703015"/>
                </a:lnTo>
                <a:lnTo>
                  <a:pt x="1175659" y="511712"/>
                </a:lnTo>
                <a:lnTo>
                  <a:pt x="1005261" y="511712"/>
                </a:lnTo>
                <a:lnTo>
                  <a:pt x="851653" y="193187"/>
                </a:lnTo>
                <a:close/>
              </a:path>
              <a:path w="5764530" h="2022475">
                <a:moveTo>
                  <a:pt x="1346402" y="193187"/>
                </a:moveTo>
                <a:lnTo>
                  <a:pt x="1164523" y="193187"/>
                </a:lnTo>
                <a:lnTo>
                  <a:pt x="1005261" y="511712"/>
                </a:lnTo>
                <a:lnTo>
                  <a:pt x="1175659" y="511712"/>
                </a:lnTo>
                <a:lnTo>
                  <a:pt x="1346402" y="193187"/>
                </a:lnTo>
                <a:close/>
              </a:path>
              <a:path w="5764530" h="2022475">
                <a:moveTo>
                  <a:pt x="1992087" y="628567"/>
                </a:moveTo>
                <a:lnTo>
                  <a:pt x="1808323" y="628567"/>
                </a:lnTo>
                <a:lnTo>
                  <a:pt x="1808323" y="852853"/>
                </a:lnTo>
                <a:lnTo>
                  <a:pt x="1992087" y="852853"/>
                </a:lnTo>
                <a:lnTo>
                  <a:pt x="1992087" y="628567"/>
                </a:lnTo>
                <a:close/>
              </a:path>
              <a:path w="5764530" h="2022475">
                <a:moveTo>
                  <a:pt x="1567074" y="193187"/>
                </a:moveTo>
                <a:lnTo>
                  <a:pt x="1383310" y="193187"/>
                </a:lnTo>
                <a:lnTo>
                  <a:pt x="1383310" y="395799"/>
                </a:lnTo>
                <a:lnTo>
                  <a:pt x="1387845" y="454815"/>
                </a:lnTo>
                <a:lnTo>
                  <a:pt x="1401451" y="506529"/>
                </a:lnTo>
                <a:lnTo>
                  <a:pt x="1424127" y="550938"/>
                </a:lnTo>
                <a:lnTo>
                  <a:pt x="1455873" y="588044"/>
                </a:lnTo>
                <a:lnTo>
                  <a:pt x="1487876" y="611792"/>
                </a:lnTo>
                <a:lnTo>
                  <a:pt x="1525081" y="630263"/>
                </a:lnTo>
                <a:lnTo>
                  <a:pt x="1567489" y="643456"/>
                </a:lnTo>
                <a:lnTo>
                  <a:pt x="1615098" y="651372"/>
                </a:lnTo>
                <a:lnTo>
                  <a:pt x="1667908" y="654011"/>
                </a:lnTo>
                <a:lnTo>
                  <a:pt x="1700715" y="652421"/>
                </a:lnTo>
                <a:lnTo>
                  <a:pt x="1735053" y="647650"/>
                </a:lnTo>
                <a:lnTo>
                  <a:pt x="1770922" y="639699"/>
                </a:lnTo>
                <a:lnTo>
                  <a:pt x="1808323" y="628567"/>
                </a:lnTo>
                <a:lnTo>
                  <a:pt x="1992087" y="628567"/>
                </a:lnTo>
                <a:lnTo>
                  <a:pt x="1992087" y="502288"/>
                </a:lnTo>
                <a:lnTo>
                  <a:pt x="1691468" y="502288"/>
                </a:lnTo>
                <a:lnTo>
                  <a:pt x="1637046" y="494337"/>
                </a:lnTo>
                <a:lnTo>
                  <a:pt x="1598172" y="470483"/>
                </a:lnTo>
                <a:lnTo>
                  <a:pt x="1574848" y="430726"/>
                </a:lnTo>
                <a:lnTo>
                  <a:pt x="1567074" y="375067"/>
                </a:lnTo>
                <a:lnTo>
                  <a:pt x="1567074" y="193187"/>
                </a:lnTo>
                <a:close/>
              </a:path>
              <a:path w="5764530" h="2022475">
                <a:moveTo>
                  <a:pt x="1992087" y="193187"/>
                </a:moveTo>
                <a:lnTo>
                  <a:pt x="1808323" y="193187"/>
                </a:lnTo>
                <a:lnTo>
                  <a:pt x="1808323" y="479671"/>
                </a:lnTo>
                <a:lnTo>
                  <a:pt x="1782643" y="489566"/>
                </a:lnTo>
                <a:lnTo>
                  <a:pt x="1754607" y="496634"/>
                </a:lnTo>
                <a:lnTo>
                  <a:pt x="1724216" y="500874"/>
                </a:lnTo>
                <a:lnTo>
                  <a:pt x="1691468" y="502288"/>
                </a:lnTo>
                <a:lnTo>
                  <a:pt x="1992087" y="502288"/>
                </a:lnTo>
                <a:lnTo>
                  <a:pt x="1992087" y="193187"/>
                </a:lnTo>
                <a:close/>
              </a:path>
              <a:path w="5764530" h="2022475">
                <a:moveTo>
                  <a:pt x="2542282" y="193187"/>
                </a:moveTo>
                <a:lnTo>
                  <a:pt x="2358518" y="193187"/>
                </a:lnTo>
                <a:lnTo>
                  <a:pt x="2067323" y="852853"/>
                </a:lnTo>
                <a:lnTo>
                  <a:pt x="2257684" y="852853"/>
                </a:lnTo>
                <a:lnTo>
                  <a:pt x="2309514" y="724689"/>
                </a:lnTo>
                <a:lnTo>
                  <a:pt x="2777662" y="724689"/>
                </a:lnTo>
                <a:lnTo>
                  <a:pt x="2716730" y="587102"/>
                </a:lnTo>
                <a:lnTo>
                  <a:pt x="2364172" y="587102"/>
                </a:lnTo>
                <a:lnTo>
                  <a:pt x="2448987" y="376009"/>
                </a:lnTo>
                <a:lnTo>
                  <a:pt x="2623246" y="376009"/>
                </a:lnTo>
                <a:lnTo>
                  <a:pt x="2542282" y="193187"/>
                </a:lnTo>
                <a:close/>
              </a:path>
              <a:path w="5764530" h="2022475">
                <a:moveTo>
                  <a:pt x="2777662" y="724689"/>
                </a:moveTo>
                <a:lnTo>
                  <a:pt x="2588459" y="724689"/>
                </a:lnTo>
                <a:lnTo>
                  <a:pt x="2640290" y="852853"/>
                </a:lnTo>
                <a:lnTo>
                  <a:pt x="2834420" y="852853"/>
                </a:lnTo>
                <a:lnTo>
                  <a:pt x="2777662" y="724689"/>
                </a:lnTo>
                <a:close/>
              </a:path>
              <a:path w="5764530" h="2022475">
                <a:moveTo>
                  <a:pt x="2623246" y="376009"/>
                </a:moveTo>
                <a:lnTo>
                  <a:pt x="2448987" y="376009"/>
                </a:lnTo>
                <a:lnTo>
                  <a:pt x="2533801" y="587102"/>
                </a:lnTo>
                <a:lnTo>
                  <a:pt x="2716730" y="587102"/>
                </a:lnTo>
                <a:lnTo>
                  <a:pt x="2623246" y="376009"/>
                </a:lnTo>
                <a:close/>
              </a:path>
              <a:path w="5764530" h="2022475">
                <a:moveTo>
                  <a:pt x="3222165" y="179994"/>
                </a:moveTo>
                <a:lnTo>
                  <a:pt x="3171630" y="182762"/>
                </a:lnTo>
                <a:lnTo>
                  <a:pt x="3123686" y="191067"/>
                </a:lnTo>
                <a:lnTo>
                  <a:pt x="3078334" y="204908"/>
                </a:lnTo>
                <a:lnTo>
                  <a:pt x="3035574" y="224286"/>
                </a:lnTo>
                <a:lnTo>
                  <a:pt x="2996759" y="248140"/>
                </a:lnTo>
                <a:lnTo>
                  <a:pt x="2962304" y="276352"/>
                </a:lnTo>
                <a:lnTo>
                  <a:pt x="2932207" y="308923"/>
                </a:lnTo>
                <a:lnTo>
                  <a:pt x="2906468" y="345853"/>
                </a:lnTo>
                <a:lnTo>
                  <a:pt x="2885853" y="386257"/>
                </a:lnTo>
                <a:lnTo>
                  <a:pt x="2871129" y="429253"/>
                </a:lnTo>
                <a:lnTo>
                  <a:pt x="2862294" y="474841"/>
                </a:lnTo>
                <a:lnTo>
                  <a:pt x="2859349" y="523020"/>
                </a:lnTo>
                <a:lnTo>
                  <a:pt x="2862294" y="571199"/>
                </a:lnTo>
                <a:lnTo>
                  <a:pt x="2871129" y="616787"/>
                </a:lnTo>
                <a:lnTo>
                  <a:pt x="2885853" y="659783"/>
                </a:lnTo>
                <a:lnTo>
                  <a:pt x="2906468" y="700188"/>
                </a:lnTo>
                <a:lnTo>
                  <a:pt x="2932207" y="737176"/>
                </a:lnTo>
                <a:lnTo>
                  <a:pt x="2962446" y="770041"/>
                </a:lnTo>
                <a:lnTo>
                  <a:pt x="2996759" y="798431"/>
                </a:lnTo>
                <a:lnTo>
                  <a:pt x="3035574" y="822697"/>
                </a:lnTo>
                <a:lnTo>
                  <a:pt x="3078334" y="841662"/>
                </a:lnTo>
                <a:lnTo>
                  <a:pt x="3123686" y="855209"/>
                </a:lnTo>
                <a:lnTo>
                  <a:pt x="3171630" y="863337"/>
                </a:lnTo>
                <a:lnTo>
                  <a:pt x="3222165" y="866046"/>
                </a:lnTo>
                <a:lnTo>
                  <a:pt x="3266280" y="864044"/>
                </a:lnTo>
                <a:lnTo>
                  <a:pt x="3308157" y="858036"/>
                </a:lnTo>
                <a:lnTo>
                  <a:pt x="3347796" y="848023"/>
                </a:lnTo>
                <a:lnTo>
                  <a:pt x="3385197" y="834005"/>
                </a:lnTo>
                <a:lnTo>
                  <a:pt x="3419947" y="816218"/>
                </a:lnTo>
                <a:lnTo>
                  <a:pt x="3451634" y="794897"/>
                </a:lnTo>
                <a:lnTo>
                  <a:pt x="3505821" y="741652"/>
                </a:lnTo>
                <a:lnTo>
                  <a:pt x="3472491" y="711496"/>
                </a:lnTo>
                <a:lnTo>
                  <a:pt x="3231589" y="711496"/>
                </a:lnTo>
                <a:lnTo>
                  <a:pt x="3205438" y="710024"/>
                </a:lnTo>
                <a:lnTo>
                  <a:pt x="3157376" y="698244"/>
                </a:lnTo>
                <a:lnTo>
                  <a:pt x="3115853" y="674979"/>
                </a:lnTo>
                <a:lnTo>
                  <a:pt x="3083341" y="641996"/>
                </a:lnTo>
                <a:lnTo>
                  <a:pt x="3060547" y="599530"/>
                </a:lnTo>
                <a:lnTo>
                  <a:pt x="3049238" y="550055"/>
                </a:lnTo>
                <a:lnTo>
                  <a:pt x="3047825" y="523020"/>
                </a:lnTo>
                <a:lnTo>
                  <a:pt x="3049238" y="496045"/>
                </a:lnTo>
                <a:lnTo>
                  <a:pt x="3060547" y="447041"/>
                </a:lnTo>
                <a:lnTo>
                  <a:pt x="3083341" y="404575"/>
                </a:lnTo>
                <a:lnTo>
                  <a:pt x="3115853" y="371120"/>
                </a:lnTo>
                <a:lnTo>
                  <a:pt x="3157376" y="347796"/>
                </a:lnTo>
                <a:lnTo>
                  <a:pt x="3205438" y="336017"/>
                </a:lnTo>
                <a:lnTo>
                  <a:pt x="3231589" y="334544"/>
                </a:lnTo>
                <a:lnTo>
                  <a:pt x="3472491" y="334544"/>
                </a:lnTo>
                <a:lnTo>
                  <a:pt x="3505821" y="304388"/>
                </a:lnTo>
                <a:lnTo>
                  <a:pt x="3480259" y="275999"/>
                </a:lnTo>
                <a:lnTo>
                  <a:pt x="3419947" y="229822"/>
                </a:lnTo>
                <a:lnTo>
                  <a:pt x="3385197" y="212035"/>
                </a:lnTo>
                <a:lnTo>
                  <a:pt x="3347796" y="198017"/>
                </a:lnTo>
                <a:lnTo>
                  <a:pt x="3308157" y="188004"/>
                </a:lnTo>
                <a:lnTo>
                  <a:pt x="3266280" y="181996"/>
                </a:lnTo>
                <a:lnTo>
                  <a:pt x="3222165" y="179994"/>
                </a:lnTo>
                <a:close/>
              </a:path>
              <a:path w="5764530" h="2022475">
                <a:moveTo>
                  <a:pt x="3387081" y="634221"/>
                </a:moveTo>
                <a:lnTo>
                  <a:pt x="3353333" y="668029"/>
                </a:lnTo>
                <a:lnTo>
                  <a:pt x="3316167" y="692177"/>
                </a:lnTo>
                <a:lnTo>
                  <a:pt x="3275586" y="706666"/>
                </a:lnTo>
                <a:lnTo>
                  <a:pt x="3231589" y="711496"/>
                </a:lnTo>
                <a:lnTo>
                  <a:pt x="3472491" y="711496"/>
                </a:lnTo>
                <a:lnTo>
                  <a:pt x="3387081" y="634221"/>
                </a:lnTo>
                <a:close/>
              </a:path>
              <a:path w="5764530" h="2022475">
                <a:moveTo>
                  <a:pt x="3472491" y="334544"/>
                </a:moveTo>
                <a:lnTo>
                  <a:pt x="3231589" y="334544"/>
                </a:lnTo>
                <a:lnTo>
                  <a:pt x="3275586" y="339374"/>
                </a:lnTo>
                <a:lnTo>
                  <a:pt x="3316167" y="353863"/>
                </a:lnTo>
                <a:lnTo>
                  <a:pt x="3353333" y="378012"/>
                </a:lnTo>
                <a:lnTo>
                  <a:pt x="3387081" y="411819"/>
                </a:lnTo>
                <a:lnTo>
                  <a:pt x="3472491" y="334544"/>
                </a:lnTo>
                <a:close/>
              </a:path>
              <a:path w="5764530" h="2022475">
                <a:moveTo>
                  <a:pt x="3776704" y="193187"/>
                </a:moveTo>
                <a:lnTo>
                  <a:pt x="3590113" y="193187"/>
                </a:lnTo>
                <a:lnTo>
                  <a:pt x="3590113" y="852853"/>
                </a:lnTo>
                <a:lnTo>
                  <a:pt x="3776704" y="852853"/>
                </a:lnTo>
                <a:lnTo>
                  <a:pt x="3776704" y="595583"/>
                </a:lnTo>
                <a:lnTo>
                  <a:pt x="4217738" y="595583"/>
                </a:lnTo>
                <a:lnTo>
                  <a:pt x="4217738" y="441033"/>
                </a:lnTo>
                <a:lnTo>
                  <a:pt x="3776704" y="441033"/>
                </a:lnTo>
                <a:lnTo>
                  <a:pt x="3776704" y="193187"/>
                </a:lnTo>
                <a:close/>
              </a:path>
              <a:path w="5764530" h="2022475">
                <a:moveTo>
                  <a:pt x="4217738" y="595583"/>
                </a:moveTo>
                <a:lnTo>
                  <a:pt x="4031146" y="595583"/>
                </a:lnTo>
                <a:lnTo>
                  <a:pt x="4031146" y="852853"/>
                </a:lnTo>
                <a:lnTo>
                  <a:pt x="4217738" y="852853"/>
                </a:lnTo>
                <a:lnTo>
                  <a:pt x="4217738" y="595583"/>
                </a:lnTo>
                <a:close/>
              </a:path>
              <a:path w="5764530" h="2022475">
                <a:moveTo>
                  <a:pt x="4217738" y="193187"/>
                </a:moveTo>
                <a:lnTo>
                  <a:pt x="4031146" y="193187"/>
                </a:lnTo>
                <a:lnTo>
                  <a:pt x="4031146" y="441033"/>
                </a:lnTo>
                <a:lnTo>
                  <a:pt x="4217738" y="441033"/>
                </a:lnTo>
                <a:lnTo>
                  <a:pt x="4217738" y="193187"/>
                </a:lnTo>
                <a:close/>
              </a:path>
              <a:path w="5764530" h="2022475">
                <a:moveTo>
                  <a:pt x="4543241" y="193187"/>
                </a:moveTo>
                <a:lnTo>
                  <a:pt x="4359477" y="193187"/>
                </a:lnTo>
                <a:lnTo>
                  <a:pt x="4359477" y="852853"/>
                </a:lnTo>
                <a:lnTo>
                  <a:pt x="4535703" y="852853"/>
                </a:lnTo>
                <a:lnTo>
                  <a:pt x="4727010" y="580505"/>
                </a:lnTo>
                <a:lnTo>
                  <a:pt x="4543241" y="580505"/>
                </a:lnTo>
                <a:lnTo>
                  <a:pt x="4543241" y="193187"/>
                </a:lnTo>
                <a:close/>
              </a:path>
              <a:path w="5764530" h="2022475">
                <a:moveTo>
                  <a:pt x="4990872" y="466477"/>
                </a:moveTo>
                <a:lnTo>
                  <a:pt x="4807108" y="466477"/>
                </a:lnTo>
                <a:lnTo>
                  <a:pt x="4807108" y="852853"/>
                </a:lnTo>
                <a:lnTo>
                  <a:pt x="4990872" y="852853"/>
                </a:lnTo>
                <a:lnTo>
                  <a:pt x="4990872" y="466477"/>
                </a:lnTo>
                <a:close/>
              </a:path>
              <a:path w="5764530" h="2022475">
                <a:moveTo>
                  <a:pt x="4990872" y="193187"/>
                </a:moveTo>
                <a:lnTo>
                  <a:pt x="4815589" y="193187"/>
                </a:lnTo>
                <a:lnTo>
                  <a:pt x="4543241" y="580505"/>
                </a:lnTo>
                <a:lnTo>
                  <a:pt x="4727010" y="580505"/>
                </a:lnTo>
                <a:lnTo>
                  <a:pt x="4807108" y="466477"/>
                </a:lnTo>
                <a:lnTo>
                  <a:pt x="4990872" y="466477"/>
                </a:lnTo>
                <a:lnTo>
                  <a:pt x="4990872" y="193187"/>
                </a:lnTo>
                <a:close/>
              </a:path>
              <a:path w="5764530" h="2022475">
                <a:moveTo>
                  <a:pt x="5316287" y="193187"/>
                </a:moveTo>
                <a:lnTo>
                  <a:pt x="5132523" y="193187"/>
                </a:lnTo>
                <a:lnTo>
                  <a:pt x="5132523" y="852853"/>
                </a:lnTo>
                <a:lnTo>
                  <a:pt x="5308748" y="852853"/>
                </a:lnTo>
                <a:lnTo>
                  <a:pt x="5500056" y="580505"/>
                </a:lnTo>
                <a:lnTo>
                  <a:pt x="5316287" y="580505"/>
                </a:lnTo>
                <a:lnTo>
                  <a:pt x="5316287" y="193187"/>
                </a:lnTo>
                <a:close/>
              </a:path>
              <a:path w="5764530" h="2022475">
                <a:moveTo>
                  <a:pt x="5763917" y="466477"/>
                </a:moveTo>
                <a:lnTo>
                  <a:pt x="5580154" y="466477"/>
                </a:lnTo>
                <a:lnTo>
                  <a:pt x="5580154" y="852853"/>
                </a:lnTo>
                <a:lnTo>
                  <a:pt x="5763917" y="852853"/>
                </a:lnTo>
                <a:lnTo>
                  <a:pt x="5763917" y="466477"/>
                </a:lnTo>
                <a:close/>
              </a:path>
              <a:path w="5764530" h="2022475">
                <a:moveTo>
                  <a:pt x="5763917" y="193187"/>
                </a:moveTo>
                <a:lnTo>
                  <a:pt x="5588635" y="193187"/>
                </a:lnTo>
                <a:lnTo>
                  <a:pt x="5316287" y="580505"/>
                </a:lnTo>
                <a:lnTo>
                  <a:pt x="5500056" y="580505"/>
                </a:lnTo>
                <a:lnTo>
                  <a:pt x="5580154" y="466477"/>
                </a:lnTo>
                <a:lnTo>
                  <a:pt x="5763917" y="466477"/>
                </a:lnTo>
                <a:lnTo>
                  <a:pt x="5763917" y="193187"/>
                </a:lnTo>
                <a:close/>
              </a:path>
              <a:path w="5764530" h="2022475">
                <a:moveTo>
                  <a:pt x="5379427" y="0"/>
                </a:moveTo>
                <a:lnTo>
                  <a:pt x="5254090" y="0"/>
                </a:lnTo>
                <a:lnTo>
                  <a:pt x="5256976" y="35810"/>
                </a:lnTo>
                <a:lnTo>
                  <a:pt x="5280065" y="93295"/>
                </a:lnTo>
                <a:lnTo>
                  <a:pt x="5327125" y="131874"/>
                </a:lnTo>
                <a:lnTo>
                  <a:pt x="5400630" y="151193"/>
                </a:lnTo>
                <a:lnTo>
                  <a:pt x="5447278" y="153607"/>
                </a:lnTo>
                <a:lnTo>
                  <a:pt x="5494338" y="151193"/>
                </a:lnTo>
                <a:lnTo>
                  <a:pt x="5534684" y="143948"/>
                </a:lnTo>
                <a:lnTo>
                  <a:pt x="5595232" y="114970"/>
                </a:lnTo>
                <a:lnTo>
                  <a:pt x="5630571" y="66908"/>
                </a:lnTo>
                <a:lnTo>
                  <a:pt x="5631106" y="65024"/>
                </a:lnTo>
                <a:lnTo>
                  <a:pt x="5447278" y="65024"/>
                </a:lnTo>
                <a:lnTo>
                  <a:pt x="5431022" y="64022"/>
                </a:lnTo>
                <a:lnTo>
                  <a:pt x="5389322" y="39933"/>
                </a:lnTo>
                <a:lnTo>
                  <a:pt x="5380840" y="15431"/>
                </a:lnTo>
                <a:lnTo>
                  <a:pt x="5379427" y="0"/>
                </a:lnTo>
                <a:close/>
              </a:path>
              <a:path w="5764530" h="2022475">
                <a:moveTo>
                  <a:pt x="5642351" y="0"/>
                </a:moveTo>
                <a:lnTo>
                  <a:pt x="5517014" y="0"/>
                </a:lnTo>
                <a:lnTo>
                  <a:pt x="5515541" y="15431"/>
                </a:lnTo>
                <a:lnTo>
                  <a:pt x="5512067" y="28742"/>
                </a:lnTo>
                <a:lnTo>
                  <a:pt x="5477670" y="61019"/>
                </a:lnTo>
                <a:lnTo>
                  <a:pt x="5447278" y="65024"/>
                </a:lnTo>
                <a:lnTo>
                  <a:pt x="5631106" y="65024"/>
                </a:lnTo>
                <a:lnTo>
                  <a:pt x="5639406" y="35810"/>
                </a:lnTo>
                <a:lnTo>
                  <a:pt x="5642351" y="0"/>
                </a:lnTo>
                <a:close/>
              </a:path>
              <a:path w="5764530" h="2022475">
                <a:moveTo>
                  <a:pt x="660608" y="1229805"/>
                </a:moveTo>
                <a:lnTo>
                  <a:pt x="41464" y="1229805"/>
                </a:lnTo>
                <a:lnTo>
                  <a:pt x="41464" y="1889471"/>
                </a:lnTo>
                <a:lnTo>
                  <a:pt x="225228" y="1889471"/>
                </a:lnTo>
                <a:lnTo>
                  <a:pt x="225228" y="1377758"/>
                </a:lnTo>
                <a:lnTo>
                  <a:pt x="660608" y="1377758"/>
                </a:lnTo>
                <a:lnTo>
                  <a:pt x="660608" y="1229805"/>
                </a:lnTo>
                <a:close/>
              </a:path>
              <a:path w="5764530" h="2022475">
                <a:moveTo>
                  <a:pt x="660608" y="1377758"/>
                </a:moveTo>
                <a:lnTo>
                  <a:pt x="475901" y="1377758"/>
                </a:lnTo>
                <a:lnTo>
                  <a:pt x="475901" y="1889471"/>
                </a:lnTo>
                <a:lnTo>
                  <a:pt x="660608" y="1889471"/>
                </a:lnTo>
                <a:lnTo>
                  <a:pt x="660608" y="1377758"/>
                </a:lnTo>
                <a:close/>
              </a:path>
              <a:path w="5764530" h="2022475">
                <a:moveTo>
                  <a:pt x="985390" y="1229805"/>
                </a:moveTo>
                <a:lnTo>
                  <a:pt x="801626" y="1229805"/>
                </a:lnTo>
                <a:lnTo>
                  <a:pt x="801626" y="1889471"/>
                </a:lnTo>
                <a:lnTo>
                  <a:pt x="985390" y="1889471"/>
                </a:lnTo>
                <a:lnTo>
                  <a:pt x="985390" y="1229805"/>
                </a:lnTo>
                <a:close/>
              </a:path>
              <a:path w="5764530" h="2022475">
                <a:moveTo>
                  <a:pt x="1833318" y="1741517"/>
                </a:moveTo>
                <a:lnTo>
                  <a:pt x="1069048" y="1741517"/>
                </a:lnTo>
                <a:lnTo>
                  <a:pt x="1069048" y="2022346"/>
                </a:lnTo>
                <a:lnTo>
                  <a:pt x="1240561" y="2022346"/>
                </a:lnTo>
                <a:lnTo>
                  <a:pt x="1240561" y="1889471"/>
                </a:lnTo>
                <a:lnTo>
                  <a:pt x="1833318" y="1889471"/>
                </a:lnTo>
                <a:lnTo>
                  <a:pt x="1833318" y="1741517"/>
                </a:lnTo>
                <a:close/>
              </a:path>
              <a:path w="5764530" h="2022475">
                <a:moveTo>
                  <a:pt x="1833318" y="1889471"/>
                </a:moveTo>
                <a:lnTo>
                  <a:pt x="1662747" y="1889471"/>
                </a:lnTo>
                <a:lnTo>
                  <a:pt x="1662747" y="2022346"/>
                </a:lnTo>
                <a:lnTo>
                  <a:pt x="1833318" y="2022346"/>
                </a:lnTo>
                <a:lnTo>
                  <a:pt x="1833318" y="1889471"/>
                </a:lnTo>
                <a:close/>
              </a:path>
              <a:path w="5764530" h="2022475">
                <a:moveTo>
                  <a:pt x="1743792" y="1229805"/>
                </a:moveTo>
                <a:lnTo>
                  <a:pt x="1212290" y="1229805"/>
                </a:lnTo>
                <a:lnTo>
                  <a:pt x="1204751" y="1433359"/>
                </a:lnTo>
                <a:lnTo>
                  <a:pt x="1201735" y="1490128"/>
                </a:lnTo>
                <a:lnTo>
                  <a:pt x="1197212" y="1541318"/>
                </a:lnTo>
                <a:lnTo>
                  <a:pt x="1191181" y="1586929"/>
                </a:lnTo>
                <a:lnTo>
                  <a:pt x="1183642" y="1626961"/>
                </a:lnTo>
                <a:lnTo>
                  <a:pt x="1160636" y="1696106"/>
                </a:lnTo>
                <a:lnTo>
                  <a:pt x="1119642" y="1736157"/>
                </a:lnTo>
                <a:lnTo>
                  <a:pt x="1092608" y="1741517"/>
                </a:lnTo>
                <a:lnTo>
                  <a:pt x="1310297" y="1741517"/>
                </a:lnTo>
                <a:lnTo>
                  <a:pt x="1334093" y="1693456"/>
                </a:lnTo>
                <a:lnTo>
                  <a:pt x="1350820" y="1628431"/>
                </a:lnTo>
                <a:lnTo>
                  <a:pt x="1356827" y="1589676"/>
                </a:lnTo>
                <a:lnTo>
                  <a:pt x="1361657" y="1546916"/>
                </a:lnTo>
                <a:lnTo>
                  <a:pt x="1365309" y="1500150"/>
                </a:lnTo>
                <a:lnTo>
                  <a:pt x="1367783" y="1449379"/>
                </a:lnTo>
                <a:lnTo>
                  <a:pt x="1370610" y="1377758"/>
                </a:lnTo>
                <a:lnTo>
                  <a:pt x="1743792" y="1377758"/>
                </a:lnTo>
                <a:lnTo>
                  <a:pt x="1743792" y="1229805"/>
                </a:lnTo>
                <a:close/>
              </a:path>
              <a:path w="5764530" h="2022475">
                <a:moveTo>
                  <a:pt x="1743792" y="1377758"/>
                </a:moveTo>
                <a:lnTo>
                  <a:pt x="1560028" y="1377758"/>
                </a:lnTo>
                <a:lnTo>
                  <a:pt x="1560028" y="1741517"/>
                </a:lnTo>
                <a:lnTo>
                  <a:pt x="1743792" y="1741517"/>
                </a:lnTo>
                <a:lnTo>
                  <a:pt x="1743792" y="1377758"/>
                </a:lnTo>
                <a:close/>
              </a:path>
              <a:path w="5764530" h="2022475">
                <a:moveTo>
                  <a:pt x="2086517" y="1228863"/>
                </a:moveTo>
                <a:lnTo>
                  <a:pt x="1872596" y="1228863"/>
                </a:lnTo>
                <a:lnTo>
                  <a:pt x="2092171" y="1553041"/>
                </a:lnTo>
                <a:lnTo>
                  <a:pt x="1857518" y="1889471"/>
                </a:lnTo>
                <a:lnTo>
                  <a:pt x="2072381" y="1889471"/>
                </a:lnTo>
                <a:lnTo>
                  <a:pt x="2204314" y="1694398"/>
                </a:lnTo>
                <a:lnTo>
                  <a:pt x="2423518" y="1694398"/>
                </a:lnTo>
                <a:lnTo>
                  <a:pt x="2321169" y="1544560"/>
                </a:lnTo>
                <a:lnTo>
                  <a:pt x="2414985" y="1407915"/>
                </a:lnTo>
                <a:lnTo>
                  <a:pt x="2204314" y="1407915"/>
                </a:lnTo>
                <a:lnTo>
                  <a:pt x="2086517" y="1228863"/>
                </a:lnTo>
                <a:close/>
              </a:path>
              <a:path w="5764530" h="2022475">
                <a:moveTo>
                  <a:pt x="2423518" y="1694398"/>
                </a:moveTo>
                <a:lnTo>
                  <a:pt x="2204314" y="1694398"/>
                </a:lnTo>
                <a:lnTo>
                  <a:pt x="2337190" y="1889471"/>
                </a:lnTo>
                <a:lnTo>
                  <a:pt x="2556764" y="1889471"/>
                </a:lnTo>
                <a:lnTo>
                  <a:pt x="2423518" y="1694398"/>
                </a:lnTo>
                <a:close/>
              </a:path>
              <a:path w="5764530" h="2022475">
                <a:moveTo>
                  <a:pt x="2537916" y="1228863"/>
                </a:moveTo>
                <a:lnTo>
                  <a:pt x="2321169" y="1228863"/>
                </a:lnTo>
                <a:lnTo>
                  <a:pt x="2204314" y="1407915"/>
                </a:lnTo>
                <a:lnTo>
                  <a:pt x="2414985" y="1407915"/>
                </a:lnTo>
                <a:lnTo>
                  <a:pt x="2537916" y="1228863"/>
                </a:lnTo>
                <a:close/>
              </a:path>
              <a:path w="5764530" h="2022475">
                <a:moveTo>
                  <a:pt x="2797446" y="1229805"/>
                </a:moveTo>
                <a:lnTo>
                  <a:pt x="2613682" y="1229805"/>
                </a:lnTo>
                <a:lnTo>
                  <a:pt x="2613682" y="1889471"/>
                </a:lnTo>
                <a:lnTo>
                  <a:pt x="2797446" y="1889471"/>
                </a:lnTo>
                <a:lnTo>
                  <a:pt x="2797446" y="1229805"/>
                </a:lnTo>
                <a:close/>
              </a:path>
              <a:path w="5764530" h="2022475">
                <a:moveTo>
                  <a:pt x="3645374" y="1741517"/>
                </a:moveTo>
                <a:lnTo>
                  <a:pt x="2881105" y="1741517"/>
                </a:lnTo>
                <a:lnTo>
                  <a:pt x="2881105" y="2022346"/>
                </a:lnTo>
                <a:lnTo>
                  <a:pt x="3052618" y="2022346"/>
                </a:lnTo>
                <a:lnTo>
                  <a:pt x="3052618" y="1889471"/>
                </a:lnTo>
                <a:lnTo>
                  <a:pt x="3645374" y="1889471"/>
                </a:lnTo>
                <a:lnTo>
                  <a:pt x="3645374" y="1741517"/>
                </a:lnTo>
                <a:close/>
              </a:path>
              <a:path w="5764530" h="2022475">
                <a:moveTo>
                  <a:pt x="3645374" y="1889471"/>
                </a:moveTo>
                <a:lnTo>
                  <a:pt x="3474804" y="1889471"/>
                </a:lnTo>
                <a:lnTo>
                  <a:pt x="3474804" y="2022346"/>
                </a:lnTo>
                <a:lnTo>
                  <a:pt x="3645374" y="2022346"/>
                </a:lnTo>
                <a:lnTo>
                  <a:pt x="3645374" y="1889471"/>
                </a:lnTo>
                <a:close/>
              </a:path>
              <a:path w="5764530" h="2022475">
                <a:moveTo>
                  <a:pt x="3555848" y="1229805"/>
                </a:moveTo>
                <a:lnTo>
                  <a:pt x="3024346" y="1229805"/>
                </a:lnTo>
                <a:lnTo>
                  <a:pt x="3016807" y="1433359"/>
                </a:lnTo>
                <a:lnTo>
                  <a:pt x="3013792" y="1490128"/>
                </a:lnTo>
                <a:lnTo>
                  <a:pt x="3009268" y="1541318"/>
                </a:lnTo>
                <a:lnTo>
                  <a:pt x="3003237" y="1586929"/>
                </a:lnTo>
                <a:lnTo>
                  <a:pt x="2995698" y="1626961"/>
                </a:lnTo>
                <a:lnTo>
                  <a:pt x="2972692" y="1696106"/>
                </a:lnTo>
                <a:lnTo>
                  <a:pt x="2931699" y="1736157"/>
                </a:lnTo>
                <a:lnTo>
                  <a:pt x="2904664" y="1741517"/>
                </a:lnTo>
                <a:lnTo>
                  <a:pt x="3122354" y="1741517"/>
                </a:lnTo>
                <a:lnTo>
                  <a:pt x="3146149" y="1693456"/>
                </a:lnTo>
                <a:lnTo>
                  <a:pt x="3162876" y="1628431"/>
                </a:lnTo>
                <a:lnTo>
                  <a:pt x="3168884" y="1589676"/>
                </a:lnTo>
                <a:lnTo>
                  <a:pt x="3173713" y="1546916"/>
                </a:lnTo>
                <a:lnTo>
                  <a:pt x="3177365" y="1500150"/>
                </a:lnTo>
                <a:lnTo>
                  <a:pt x="3179839" y="1449379"/>
                </a:lnTo>
                <a:lnTo>
                  <a:pt x="3182666" y="1377758"/>
                </a:lnTo>
                <a:lnTo>
                  <a:pt x="3555848" y="1377758"/>
                </a:lnTo>
                <a:lnTo>
                  <a:pt x="3555848" y="1229805"/>
                </a:lnTo>
                <a:close/>
              </a:path>
              <a:path w="5764530" h="2022475">
                <a:moveTo>
                  <a:pt x="3555848" y="1377758"/>
                </a:moveTo>
                <a:lnTo>
                  <a:pt x="3372084" y="1377758"/>
                </a:lnTo>
                <a:lnTo>
                  <a:pt x="3372084" y="1741517"/>
                </a:lnTo>
                <a:lnTo>
                  <a:pt x="3555848" y="1741517"/>
                </a:lnTo>
                <a:lnTo>
                  <a:pt x="3555848" y="1377758"/>
                </a:lnTo>
                <a:close/>
              </a:path>
            </a:pathLst>
          </a:custGeom>
          <a:solidFill>
            <a:srgbClr val="743E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 descr=""/>
          <p:cNvSpPr/>
          <p:nvPr/>
        </p:nvSpPr>
        <p:spPr>
          <a:xfrm>
            <a:off x="4063645" y="3878729"/>
            <a:ext cx="6776720" cy="692785"/>
          </a:xfrm>
          <a:custGeom>
            <a:avLst/>
            <a:gdLst/>
            <a:ahLst/>
            <a:cxnLst/>
            <a:rect l="l" t="t" r="r" b="b"/>
            <a:pathLst>
              <a:path w="6776720" h="692785">
                <a:moveTo>
                  <a:pt x="501437" y="150257"/>
                </a:moveTo>
                <a:lnTo>
                  <a:pt x="444816" y="156853"/>
                </a:lnTo>
                <a:lnTo>
                  <a:pt x="393692" y="176643"/>
                </a:lnTo>
                <a:lnTo>
                  <a:pt x="350997" y="207611"/>
                </a:lnTo>
                <a:lnTo>
                  <a:pt x="318197" y="249207"/>
                </a:lnTo>
                <a:lnTo>
                  <a:pt x="297857" y="298315"/>
                </a:lnTo>
                <a:lnTo>
                  <a:pt x="291077" y="353287"/>
                </a:lnTo>
                <a:lnTo>
                  <a:pt x="292818" y="381827"/>
                </a:lnTo>
                <a:lnTo>
                  <a:pt x="306744" y="434234"/>
                </a:lnTo>
                <a:lnTo>
                  <a:pt x="334322" y="479952"/>
                </a:lnTo>
                <a:lnTo>
                  <a:pt x="373902" y="516234"/>
                </a:lnTo>
                <a:lnTo>
                  <a:pt x="424705" y="541887"/>
                </a:lnTo>
                <a:lnTo>
                  <a:pt x="483709" y="554714"/>
                </a:lnTo>
                <a:lnTo>
                  <a:pt x="516096" y="556318"/>
                </a:lnTo>
                <a:lnTo>
                  <a:pt x="566396" y="552332"/>
                </a:lnTo>
                <a:lnTo>
                  <a:pt x="610282" y="540376"/>
                </a:lnTo>
                <a:lnTo>
                  <a:pt x="647755" y="520448"/>
                </a:lnTo>
                <a:lnTo>
                  <a:pt x="678814" y="492550"/>
                </a:lnTo>
                <a:lnTo>
                  <a:pt x="653128" y="464697"/>
                </a:lnTo>
                <a:lnTo>
                  <a:pt x="519028" y="464697"/>
                </a:lnTo>
                <a:lnTo>
                  <a:pt x="497589" y="463369"/>
                </a:lnTo>
                <a:lnTo>
                  <a:pt x="460208" y="452741"/>
                </a:lnTo>
                <a:lnTo>
                  <a:pt x="419712" y="418338"/>
                </a:lnTo>
                <a:lnTo>
                  <a:pt x="406152" y="385538"/>
                </a:lnTo>
                <a:lnTo>
                  <a:pt x="704468" y="385538"/>
                </a:lnTo>
                <a:lnTo>
                  <a:pt x="705430" y="372894"/>
                </a:lnTo>
                <a:lnTo>
                  <a:pt x="706117" y="363549"/>
                </a:lnTo>
                <a:lnTo>
                  <a:pt x="706529" y="357502"/>
                </a:lnTo>
                <a:lnTo>
                  <a:pt x="706583" y="353287"/>
                </a:lnTo>
                <a:lnTo>
                  <a:pt x="704979" y="325068"/>
                </a:lnTo>
                <a:lnTo>
                  <a:pt x="704971" y="324931"/>
                </a:lnTo>
                <a:lnTo>
                  <a:pt x="703861" y="318838"/>
                </a:lnTo>
                <a:lnTo>
                  <a:pt x="404686" y="318838"/>
                </a:lnTo>
                <a:lnTo>
                  <a:pt x="408826" y="301109"/>
                </a:lnTo>
                <a:lnTo>
                  <a:pt x="436936" y="258735"/>
                </a:lnTo>
                <a:lnTo>
                  <a:pt x="483335" y="238166"/>
                </a:lnTo>
                <a:lnTo>
                  <a:pt x="482904" y="238166"/>
                </a:lnTo>
                <a:lnTo>
                  <a:pt x="502170" y="236746"/>
                </a:lnTo>
                <a:lnTo>
                  <a:pt x="672819" y="236746"/>
                </a:lnTo>
                <a:lnTo>
                  <a:pt x="665071" y="224927"/>
                </a:lnTo>
                <a:lnTo>
                  <a:pt x="628423" y="189012"/>
                </a:lnTo>
                <a:lnTo>
                  <a:pt x="582109" y="164275"/>
                </a:lnTo>
                <a:lnTo>
                  <a:pt x="530229" y="151906"/>
                </a:lnTo>
                <a:lnTo>
                  <a:pt x="531365" y="151906"/>
                </a:lnTo>
                <a:lnTo>
                  <a:pt x="501437" y="150257"/>
                </a:lnTo>
                <a:close/>
              </a:path>
              <a:path w="6776720" h="692785">
                <a:moveTo>
                  <a:pt x="362083" y="37381"/>
                </a:moveTo>
                <a:lnTo>
                  <a:pt x="0" y="37381"/>
                </a:lnTo>
                <a:lnTo>
                  <a:pt x="0" y="550454"/>
                </a:lnTo>
                <a:lnTo>
                  <a:pt x="118006" y="550454"/>
                </a:lnTo>
                <a:lnTo>
                  <a:pt x="117882" y="479952"/>
                </a:lnTo>
                <a:lnTo>
                  <a:pt x="117757" y="408809"/>
                </a:lnTo>
                <a:lnTo>
                  <a:pt x="117659" y="353287"/>
                </a:lnTo>
                <a:lnTo>
                  <a:pt x="117539" y="284755"/>
                </a:lnTo>
                <a:lnTo>
                  <a:pt x="117433" y="224927"/>
                </a:lnTo>
                <a:lnTo>
                  <a:pt x="117313" y="156487"/>
                </a:lnTo>
                <a:lnTo>
                  <a:pt x="117273" y="134132"/>
                </a:lnTo>
                <a:lnTo>
                  <a:pt x="361350" y="134132"/>
                </a:lnTo>
                <a:lnTo>
                  <a:pt x="362083" y="37381"/>
                </a:lnTo>
                <a:close/>
              </a:path>
              <a:path w="6776720" h="692785">
                <a:moveTo>
                  <a:pt x="617978" y="426583"/>
                </a:moveTo>
                <a:lnTo>
                  <a:pt x="585132" y="450496"/>
                </a:lnTo>
                <a:lnTo>
                  <a:pt x="547980" y="462499"/>
                </a:lnTo>
                <a:lnTo>
                  <a:pt x="519028" y="464697"/>
                </a:lnTo>
                <a:lnTo>
                  <a:pt x="653128" y="464697"/>
                </a:lnTo>
                <a:lnTo>
                  <a:pt x="617978" y="426583"/>
                </a:lnTo>
                <a:close/>
              </a:path>
              <a:path w="6776720" h="692785">
                <a:moveTo>
                  <a:pt x="672819" y="236746"/>
                </a:moveTo>
                <a:lnTo>
                  <a:pt x="502170" y="236746"/>
                </a:lnTo>
                <a:lnTo>
                  <a:pt x="520494" y="238166"/>
                </a:lnTo>
                <a:lnTo>
                  <a:pt x="537352" y="242427"/>
                </a:lnTo>
                <a:lnTo>
                  <a:pt x="578581" y="271424"/>
                </a:lnTo>
                <a:lnTo>
                  <a:pt x="598921" y="318838"/>
                </a:lnTo>
                <a:lnTo>
                  <a:pt x="703861" y="318838"/>
                </a:lnTo>
                <a:lnTo>
                  <a:pt x="699887" y="297032"/>
                </a:lnTo>
                <a:lnTo>
                  <a:pt x="691531" y="271424"/>
                </a:lnTo>
                <a:lnTo>
                  <a:pt x="691412" y="271058"/>
                </a:lnTo>
                <a:lnTo>
                  <a:pt x="679547" y="247008"/>
                </a:lnTo>
                <a:lnTo>
                  <a:pt x="672819" y="236746"/>
                </a:lnTo>
                <a:close/>
              </a:path>
              <a:path w="6776720" h="692785">
                <a:moveTo>
                  <a:pt x="907922" y="156120"/>
                </a:moveTo>
                <a:lnTo>
                  <a:pt x="794313" y="156120"/>
                </a:lnTo>
                <a:lnTo>
                  <a:pt x="794313" y="550454"/>
                </a:lnTo>
                <a:lnTo>
                  <a:pt x="907922" y="550454"/>
                </a:lnTo>
                <a:lnTo>
                  <a:pt x="907922" y="403129"/>
                </a:lnTo>
                <a:lnTo>
                  <a:pt x="1193777" y="403129"/>
                </a:lnTo>
                <a:lnTo>
                  <a:pt x="1193777" y="310042"/>
                </a:lnTo>
                <a:lnTo>
                  <a:pt x="907922" y="310042"/>
                </a:lnTo>
                <a:lnTo>
                  <a:pt x="907922" y="156120"/>
                </a:lnTo>
                <a:close/>
              </a:path>
              <a:path w="6776720" h="692785">
                <a:moveTo>
                  <a:pt x="1193777" y="403129"/>
                </a:moveTo>
                <a:lnTo>
                  <a:pt x="1079435" y="403129"/>
                </a:lnTo>
                <a:lnTo>
                  <a:pt x="1079435" y="550454"/>
                </a:lnTo>
                <a:lnTo>
                  <a:pt x="1193777" y="550454"/>
                </a:lnTo>
                <a:lnTo>
                  <a:pt x="1193777" y="403129"/>
                </a:lnTo>
                <a:close/>
              </a:path>
              <a:path w="6776720" h="692785">
                <a:moveTo>
                  <a:pt x="1193777" y="156120"/>
                </a:moveTo>
                <a:lnTo>
                  <a:pt x="1079435" y="156120"/>
                </a:lnTo>
                <a:lnTo>
                  <a:pt x="1079435" y="310042"/>
                </a:lnTo>
                <a:lnTo>
                  <a:pt x="1193777" y="310042"/>
                </a:lnTo>
                <a:lnTo>
                  <a:pt x="1193777" y="156120"/>
                </a:lnTo>
                <a:close/>
              </a:path>
              <a:path w="6776720" h="692785">
                <a:moveTo>
                  <a:pt x="1481344" y="150257"/>
                </a:moveTo>
                <a:lnTo>
                  <a:pt x="1424723" y="156853"/>
                </a:lnTo>
                <a:lnTo>
                  <a:pt x="1373599" y="176643"/>
                </a:lnTo>
                <a:lnTo>
                  <a:pt x="1330904" y="207611"/>
                </a:lnTo>
                <a:lnTo>
                  <a:pt x="1298104" y="249207"/>
                </a:lnTo>
                <a:lnTo>
                  <a:pt x="1277764" y="298315"/>
                </a:lnTo>
                <a:lnTo>
                  <a:pt x="1272705" y="324931"/>
                </a:lnTo>
                <a:lnTo>
                  <a:pt x="1272679" y="325068"/>
                </a:lnTo>
                <a:lnTo>
                  <a:pt x="1272725" y="381827"/>
                </a:lnTo>
                <a:lnTo>
                  <a:pt x="1286651" y="434234"/>
                </a:lnTo>
                <a:lnTo>
                  <a:pt x="1314229" y="479952"/>
                </a:lnTo>
                <a:lnTo>
                  <a:pt x="1353809" y="516234"/>
                </a:lnTo>
                <a:lnTo>
                  <a:pt x="1404612" y="541887"/>
                </a:lnTo>
                <a:lnTo>
                  <a:pt x="1463616" y="554714"/>
                </a:lnTo>
                <a:lnTo>
                  <a:pt x="1496004" y="556318"/>
                </a:lnTo>
                <a:lnTo>
                  <a:pt x="1546303" y="552332"/>
                </a:lnTo>
                <a:lnTo>
                  <a:pt x="1590189" y="540376"/>
                </a:lnTo>
                <a:lnTo>
                  <a:pt x="1627662" y="520448"/>
                </a:lnTo>
                <a:lnTo>
                  <a:pt x="1658721" y="492550"/>
                </a:lnTo>
                <a:lnTo>
                  <a:pt x="1633035" y="464697"/>
                </a:lnTo>
                <a:lnTo>
                  <a:pt x="1498935" y="464697"/>
                </a:lnTo>
                <a:lnTo>
                  <a:pt x="1477496" y="463369"/>
                </a:lnTo>
                <a:lnTo>
                  <a:pt x="1440115" y="452741"/>
                </a:lnTo>
                <a:lnTo>
                  <a:pt x="1399619" y="418338"/>
                </a:lnTo>
                <a:lnTo>
                  <a:pt x="1386059" y="385538"/>
                </a:lnTo>
                <a:lnTo>
                  <a:pt x="1684375" y="385538"/>
                </a:lnTo>
                <a:lnTo>
                  <a:pt x="1685337" y="372894"/>
                </a:lnTo>
                <a:lnTo>
                  <a:pt x="1686024" y="363549"/>
                </a:lnTo>
                <a:lnTo>
                  <a:pt x="1686436" y="357502"/>
                </a:lnTo>
                <a:lnTo>
                  <a:pt x="1686490" y="353287"/>
                </a:lnTo>
                <a:lnTo>
                  <a:pt x="1684886" y="325068"/>
                </a:lnTo>
                <a:lnTo>
                  <a:pt x="1684879" y="324931"/>
                </a:lnTo>
                <a:lnTo>
                  <a:pt x="1683768" y="318838"/>
                </a:lnTo>
                <a:lnTo>
                  <a:pt x="1384593" y="318838"/>
                </a:lnTo>
                <a:lnTo>
                  <a:pt x="1388733" y="301109"/>
                </a:lnTo>
                <a:lnTo>
                  <a:pt x="1416844" y="258735"/>
                </a:lnTo>
                <a:lnTo>
                  <a:pt x="1463243" y="238166"/>
                </a:lnTo>
                <a:lnTo>
                  <a:pt x="1462811" y="238166"/>
                </a:lnTo>
                <a:lnTo>
                  <a:pt x="1482077" y="236746"/>
                </a:lnTo>
                <a:lnTo>
                  <a:pt x="1652727" y="236746"/>
                </a:lnTo>
                <a:lnTo>
                  <a:pt x="1644978" y="224927"/>
                </a:lnTo>
                <a:lnTo>
                  <a:pt x="1608330" y="189012"/>
                </a:lnTo>
                <a:lnTo>
                  <a:pt x="1562016" y="164275"/>
                </a:lnTo>
                <a:lnTo>
                  <a:pt x="1510136" y="151906"/>
                </a:lnTo>
                <a:lnTo>
                  <a:pt x="1511272" y="151906"/>
                </a:lnTo>
                <a:lnTo>
                  <a:pt x="1481344" y="150257"/>
                </a:lnTo>
                <a:close/>
              </a:path>
              <a:path w="6776720" h="692785">
                <a:moveTo>
                  <a:pt x="1597885" y="426583"/>
                </a:moveTo>
                <a:lnTo>
                  <a:pt x="1565039" y="450496"/>
                </a:lnTo>
                <a:lnTo>
                  <a:pt x="1527887" y="462499"/>
                </a:lnTo>
                <a:lnTo>
                  <a:pt x="1498935" y="464697"/>
                </a:lnTo>
                <a:lnTo>
                  <a:pt x="1633035" y="464697"/>
                </a:lnTo>
                <a:lnTo>
                  <a:pt x="1597885" y="426583"/>
                </a:lnTo>
                <a:close/>
              </a:path>
              <a:path w="6776720" h="692785">
                <a:moveTo>
                  <a:pt x="1652727" y="236746"/>
                </a:moveTo>
                <a:lnTo>
                  <a:pt x="1482077" y="236746"/>
                </a:lnTo>
                <a:lnTo>
                  <a:pt x="1500401" y="238166"/>
                </a:lnTo>
                <a:lnTo>
                  <a:pt x="1517259" y="242427"/>
                </a:lnTo>
                <a:lnTo>
                  <a:pt x="1558489" y="271424"/>
                </a:lnTo>
                <a:lnTo>
                  <a:pt x="1578828" y="318838"/>
                </a:lnTo>
                <a:lnTo>
                  <a:pt x="1683768" y="318838"/>
                </a:lnTo>
                <a:lnTo>
                  <a:pt x="1679794" y="297032"/>
                </a:lnTo>
                <a:lnTo>
                  <a:pt x="1671438" y="271424"/>
                </a:lnTo>
                <a:lnTo>
                  <a:pt x="1671319" y="271058"/>
                </a:lnTo>
                <a:lnTo>
                  <a:pt x="1659454" y="247008"/>
                </a:lnTo>
                <a:lnTo>
                  <a:pt x="1652727" y="236746"/>
                </a:lnTo>
                <a:close/>
              </a:path>
              <a:path w="6776720" h="692785">
                <a:moveTo>
                  <a:pt x="1882698" y="156120"/>
                </a:moveTo>
                <a:lnTo>
                  <a:pt x="1773487" y="156120"/>
                </a:lnTo>
                <a:lnTo>
                  <a:pt x="1773487" y="692649"/>
                </a:lnTo>
                <a:lnTo>
                  <a:pt x="1887829" y="692649"/>
                </a:lnTo>
                <a:lnTo>
                  <a:pt x="1887829" y="508675"/>
                </a:lnTo>
                <a:lnTo>
                  <a:pt x="2137690" y="508675"/>
                </a:lnTo>
                <a:lnTo>
                  <a:pt x="2146748" y="500796"/>
                </a:lnTo>
                <a:lnTo>
                  <a:pt x="2163285" y="481785"/>
                </a:lnTo>
                <a:lnTo>
                  <a:pt x="2175910" y="462499"/>
                </a:lnTo>
                <a:lnTo>
                  <a:pt x="1986779" y="462499"/>
                </a:lnTo>
                <a:lnTo>
                  <a:pt x="1965752" y="460666"/>
                </a:lnTo>
                <a:lnTo>
                  <a:pt x="1929470" y="446007"/>
                </a:lnTo>
                <a:lnTo>
                  <a:pt x="1902030" y="416917"/>
                </a:lnTo>
                <a:lnTo>
                  <a:pt x="1888104" y="376971"/>
                </a:lnTo>
                <a:lnTo>
                  <a:pt x="1886363" y="353287"/>
                </a:lnTo>
                <a:lnTo>
                  <a:pt x="1888104" y="329649"/>
                </a:lnTo>
                <a:lnTo>
                  <a:pt x="1902030" y="290069"/>
                </a:lnTo>
                <a:lnTo>
                  <a:pt x="1929470" y="260980"/>
                </a:lnTo>
                <a:lnTo>
                  <a:pt x="1965752" y="245954"/>
                </a:lnTo>
                <a:lnTo>
                  <a:pt x="1986779" y="244076"/>
                </a:lnTo>
                <a:lnTo>
                  <a:pt x="2175454" y="244076"/>
                </a:lnTo>
                <a:lnTo>
                  <a:pt x="2163285" y="225248"/>
                </a:lnTo>
                <a:lnTo>
                  <a:pt x="2146748" y="206145"/>
                </a:lnTo>
                <a:lnTo>
                  <a:pt x="2141452" y="201564"/>
                </a:lnTo>
                <a:lnTo>
                  <a:pt x="1882698" y="201564"/>
                </a:lnTo>
                <a:lnTo>
                  <a:pt x="1882698" y="156120"/>
                </a:lnTo>
                <a:close/>
              </a:path>
              <a:path w="6776720" h="692785">
                <a:moveTo>
                  <a:pt x="2137690" y="508675"/>
                </a:moveTo>
                <a:lnTo>
                  <a:pt x="1887829" y="508675"/>
                </a:lnTo>
                <a:lnTo>
                  <a:pt x="1911467" y="529519"/>
                </a:lnTo>
                <a:lnTo>
                  <a:pt x="1939136" y="544407"/>
                </a:lnTo>
                <a:lnTo>
                  <a:pt x="1970837" y="553340"/>
                </a:lnTo>
                <a:lnTo>
                  <a:pt x="2006569" y="556318"/>
                </a:lnTo>
                <a:lnTo>
                  <a:pt x="2033414" y="554760"/>
                </a:lnTo>
                <a:lnTo>
                  <a:pt x="2083255" y="542300"/>
                </a:lnTo>
                <a:lnTo>
                  <a:pt x="2127737" y="517333"/>
                </a:lnTo>
                <a:lnTo>
                  <a:pt x="2137690" y="508675"/>
                </a:lnTo>
                <a:close/>
              </a:path>
              <a:path w="6776720" h="692785">
                <a:moveTo>
                  <a:pt x="2175454" y="244076"/>
                </a:moveTo>
                <a:lnTo>
                  <a:pt x="1986779" y="244076"/>
                </a:lnTo>
                <a:lnTo>
                  <a:pt x="2007760" y="245954"/>
                </a:lnTo>
                <a:lnTo>
                  <a:pt x="2026725" y="251589"/>
                </a:lnTo>
                <a:lnTo>
                  <a:pt x="2058609" y="274127"/>
                </a:lnTo>
                <a:lnTo>
                  <a:pt x="2080048" y="308577"/>
                </a:lnTo>
                <a:lnTo>
                  <a:pt x="2087195" y="353287"/>
                </a:lnTo>
                <a:lnTo>
                  <a:pt x="2085408" y="376971"/>
                </a:lnTo>
                <a:lnTo>
                  <a:pt x="2071115" y="416917"/>
                </a:lnTo>
                <a:lnTo>
                  <a:pt x="2043675" y="446007"/>
                </a:lnTo>
                <a:lnTo>
                  <a:pt x="2007760" y="460666"/>
                </a:lnTo>
                <a:lnTo>
                  <a:pt x="1986779" y="462499"/>
                </a:lnTo>
                <a:lnTo>
                  <a:pt x="2175910" y="462499"/>
                </a:lnTo>
                <a:lnTo>
                  <a:pt x="2196589" y="410458"/>
                </a:lnTo>
                <a:lnTo>
                  <a:pt x="2203003" y="353287"/>
                </a:lnTo>
                <a:lnTo>
                  <a:pt x="2201399" y="323831"/>
                </a:lnTo>
                <a:lnTo>
                  <a:pt x="2196589" y="296299"/>
                </a:lnTo>
                <a:lnTo>
                  <a:pt x="2188572" y="270692"/>
                </a:lnTo>
                <a:lnTo>
                  <a:pt x="2177349" y="247008"/>
                </a:lnTo>
                <a:lnTo>
                  <a:pt x="2175454" y="244076"/>
                </a:lnTo>
                <a:close/>
              </a:path>
              <a:path w="6776720" h="692785">
                <a:moveTo>
                  <a:pt x="2006569" y="150257"/>
                </a:moveTo>
                <a:lnTo>
                  <a:pt x="1968317" y="153463"/>
                </a:lnTo>
                <a:lnTo>
                  <a:pt x="1934922" y="163084"/>
                </a:lnTo>
                <a:lnTo>
                  <a:pt x="1906382" y="179117"/>
                </a:lnTo>
                <a:lnTo>
                  <a:pt x="1882698" y="201564"/>
                </a:lnTo>
                <a:lnTo>
                  <a:pt x="2141452" y="201564"/>
                </a:lnTo>
                <a:lnTo>
                  <a:pt x="2106252" y="175910"/>
                </a:lnTo>
                <a:lnTo>
                  <a:pt x="2058976" y="156670"/>
                </a:lnTo>
                <a:lnTo>
                  <a:pt x="2006569" y="150257"/>
                </a:lnTo>
                <a:close/>
              </a:path>
              <a:path w="6776720" h="692785">
                <a:moveTo>
                  <a:pt x="2603606" y="241144"/>
                </a:moveTo>
                <a:lnTo>
                  <a:pt x="2414497" y="241144"/>
                </a:lnTo>
                <a:lnTo>
                  <a:pt x="2435798" y="242427"/>
                </a:lnTo>
                <a:lnTo>
                  <a:pt x="2454260" y="246275"/>
                </a:lnTo>
                <a:lnTo>
                  <a:pt x="2492603" y="272661"/>
                </a:lnTo>
                <a:lnTo>
                  <a:pt x="2505384" y="318838"/>
                </a:lnTo>
                <a:lnTo>
                  <a:pt x="2414497" y="318838"/>
                </a:lnTo>
                <a:lnTo>
                  <a:pt x="2374046" y="320808"/>
                </a:lnTo>
                <a:lnTo>
                  <a:pt x="2309912" y="336566"/>
                </a:lnTo>
                <a:lnTo>
                  <a:pt x="2268271" y="367580"/>
                </a:lnTo>
                <a:lnTo>
                  <a:pt x="2247748" y="410825"/>
                </a:lnTo>
                <a:lnTo>
                  <a:pt x="2245182" y="436845"/>
                </a:lnTo>
                <a:lnTo>
                  <a:pt x="2246282" y="453611"/>
                </a:lnTo>
                <a:lnTo>
                  <a:pt x="2262773" y="498414"/>
                </a:lnTo>
                <a:lnTo>
                  <a:pt x="2297818" y="532496"/>
                </a:lnTo>
                <a:lnTo>
                  <a:pt x="2349996" y="552470"/>
                </a:lnTo>
                <a:lnTo>
                  <a:pt x="2392508" y="556318"/>
                </a:lnTo>
                <a:lnTo>
                  <a:pt x="2433004" y="552882"/>
                </a:lnTo>
                <a:lnTo>
                  <a:pt x="2466537" y="542575"/>
                </a:lnTo>
                <a:lnTo>
                  <a:pt x="2493107" y="525396"/>
                </a:lnTo>
                <a:lnTo>
                  <a:pt x="2512713" y="501346"/>
                </a:lnTo>
                <a:lnTo>
                  <a:pt x="2619726" y="501346"/>
                </a:lnTo>
                <a:lnTo>
                  <a:pt x="2619726" y="479357"/>
                </a:lnTo>
                <a:lnTo>
                  <a:pt x="2421093" y="479357"/>
                </a:lnTo>
                <a:lnTo>
                  <a:pt x="2406846" y="478578"/>
                </a:lnTo>
                <a:lnTo>
                  <a:pt x="2366075" y="459750"/>
                </a:lnTo>
                <a:lnTo>
                  <a:pt x="2356593" y="431714"/>
                </a:lnTo>
                <a:lnTo>
                  <a:pt x="2360990" y="411512"/>
                </a:lnTo>
                <a:lnTo>
                  <a:pt x="2374184" y="397082"/>
                </a:lnTo>
                <a:lnTo>
                  <a:pt x="2396173" y="388424"/>
                </a:lnTo>
                <a:lnTo>
                  <a:pt x="2426957" y="385538"/>
                </a:lnTo>
                <a:lnTo>
                  <a:pt x="2619726" y="385538"/>
                </a:lnTo>
                <a:lnTo>
                  <a:pt x="2619726" y="325435"/>
                </a:lnTo>
                <a:lnTo>
                  <a:pt x="2616776" y="285855"/>
                </a:lnTo>
                <a:lnTo>
                  <a:pt x="2616657" y="284251"/>
                </a:lnTo>
                <a:lnTo>
                  <a:pt x="2607449" y="248657"/>
                </a:lnTo>
                <a:lnTo>
                  <a:pt x="2603606" y="241144"/>
                </a:lnTo>
                <a:close/>
              </a:path>
              <a:path w="6776720" h="692785">
                <a:moveTo>
                  <a:pt x="2619726" y="501346"/>
                </a:moveTo>
                <a:lnTo>
                  <a:pt x="2512713" y="501346"/>
                </a:lnTo>
                <a:lnTo>
                  <a:pt x="2512713" y="550454"/>
                </a:lnTo>
                <a:lnTo>
                  <a:pt x="2619726" y="550454"/>
                </a:lnTo>
                <a:lnTo>
                  <a:pt x="2619726" y="501346"/>
                </a:lnTo>
                <a:close/>
              </a:path>
              <a:path w="6776720" h="692785">
                <a:moveTo>
                  <a:pt x="2619726" y="385538"/>
                </a:moveTo>
                <a:lnTo>
                  <a:pt x="2505384" y="385538"/>
                </a:lnTo>
                <a:lnTo>
                  <a:pt x="2505384" y="425850"/>
                </a:lnTo>
                <a:lnTo>
                  <a:pt x="2499795" y="438265"/>
                </a:lnTo>
                <a:lnTo>
                  <a:pt x="2473133" y="466163"/>
                </a:lnTo>
                <a:lnTo>
                  <a:pt x="2435092" y="478578"/>
                </a:lnTo>
                <a:lnTo>
                  <a:pt x="2434549" y="478578"/>
                </a:lnTo>
                <a:lnTo>
                  <a:pt x="2421093" y="479357"/>
                </a:lnTo>
                <a:lnTo>
                  <a:pt x="2619726" y="479357"/>
                </a:lnTo>
                <a:lnTo>
                  <a:pt x="2619726" y="385538"/>
                </a:lnTo>
                <a:close/>
              </a:path>
              <a:path w="6776720" h="692785">
                <a:moveTo>
                  <a:pt x="2429889" y="150257"/>
                </a:moveTo>
                <a:lnTo>
                  <a:pt x="2382796" y="153372"/>
                </a:lnTo>
                <a:lnTo>
                  <a:pt x="2336803" y="162717"/>
                </a:lnTo>
                <a:lnTo>
                  <a:pt x="2295207" y="177743"/>
                </a:lnTo>
                <a:lnTo>
                  <a:pt x="2259842" y="197899"/>
                </a:lnTo>
                <a:lnTo>
                  <a:pt x="2300887" y="277792"/>
                </a:lnTo>
                <a:lnTo>
                  <a:pt x="2312065" y="269821"/>
                </a:lnTo>
                <a:lnTo>
                  <a:pt x="2324342" y="262766"/>
                </a:lnTo>
                <a:lnTo>
                  <a:pt x="2367633" y="246916"/>
                </a:lnTo>
                <a:lnTo>
                  <a:pt x="2414497" y="241144"/>
                </a:lnTo>
                <a:lnTo>
                  <a:pt x="2603606" y="241144"/>
                </a:lnTo>
                <a:lnTo>
                  <a:pt x="2592102" y="218651"/>
                </a:lnTo>
                <a:lnTo>
                  <a:pt x="2570617" y="194234"/>
                </a:lnTo>
                <a:lnTo>
                  <a:pt x="2543406" y="174994"/>
                </a:lnTo>
                <a:lnTo>
                  <a:pt x="2510881" y="161251"/>
                </a:lnTo>
                <a:lnTo>
                  <a:pt x="2473042" y="153005"/>
                </a:lnTo>
                <a:lnTo>
                  <a:pt x="2429889" y="150257"/>
                </a:lnTo>
                <a:close/>
              </a:path>
              <a:path w="6776720" h="692785">
                <a:moveTo>
                  <a:pt x="2916953" y="249940"/>
                </a:moveTo>
                <a:lnTo>
                  <a:pt x="2803344" y="249940"/>
                </a:lnTo>
                <a:lnTo>
                  <a:pt x="2803344" y="550454"/>
                </a:lnTo>
                <a:lnTo>
                  <a:pt x="2916953" y="550454"/>
                </a:lnTo>
                <a:lnTo>
                  <a:pt x="2916953" y="249940"/>
                </a:lnTo>
                <a:close/>
              </a:path>
              <a:path w="6776720" h="692785">
                <a:moveTo>
                  <a:pt x="3050353" y="156120"/>
                </a:moveTo>
                <a:lnTo>
                  <a:pt x="2669945" y="156120"/>
                </a:lnTo>
                <a:lnTo>
                  <a:pt x="2669945" y="249940"/>
                </a:lnTo>
                <a:lnTo>
                  <a:pt x="3050353" y="249940"/>
                </a:lnTo>
                <a:lnTo>
                  <a:pt x="3050353" y="156120"/>
                </a:lnTo>
                <a:close/>
              </a:path>
              <a:path w="6776720" h="692785">
                <a:moveTo>
                  <a:pt x="3224912" y="156120"/>
                </a:moveTo>
                <a:lnTo>
                  <a:pt x="3111303" y="156120"/>
                </a:lnTo>
                <a:lnTo>
                  <a:pt x="3111303" y="550454"/>
                </a:lnTo>
                <a:lnTo>
                  <a:pt x="3216849" y="550454"/>
                </a:lnTo>
                <a:lnTo>
                  <a:pt x="3347175" y="390668"/>
                </a:lnTo>
                <a:lnTo>
                  <a:pt x="3224912" y="390668"/>
                </a:lnTo>
                <a:lnTo>
                  <a:pt x="3224912" y="156120"/>
                </a:lnTo>
                <a:close/>
              </a:path>
              <a:path w="6776720" h="692785">
                <a:moveTo>
                  <a:pt x="3521762" y="315906"/>
                </a:moveTo>
                <a:lnTo>
                  <a:pt x="3408153" y="315906"/>
                </a:lnTo>
                <a:lnTo>
                  <a:pt x="3408153" y="550454"/>
                </a:lnTo>
                <a:lnTo>
                  <a:pt x="3521762" y="550454"/>
                </a:lnTo>
                <a:lnTo>
                  <a:pt x="3521762" y="315906"/>
                </a:lnTo>
                <a:close/>
              </a:path>
              <a:path w="6776720" h="692785">
                <a:moveTo>
                  <a:pt x="3521762" y="156120"/>
                </a:moveTo>
                <a:lnTo>
                  <a:pt x="3416948" y="156120"/>
                </a:lnTo>
                <a:lnTo>
                  <a:pt x="3224912" y="390668"/>
                </a:lnTo>
                <a:lnTo>
                  <a:pt x="3347175" y="390668"/>
                </a:lnTo>
                <a:lnTo>
                  <a:pt x="3408153" y="315906"/>
                </a:lnTo>
                <a:lnTo>
                  <a:pt x="3521762" y="315906"/>
                </a:lnTo>
                <a:lnTo>
                  <a:pt x="3521762" y="156120"/>
                </a:lnTo>
                <a:close/>
              </a:path>
              <a:path w="6776720" h="692785">
                <a:moveTo>
                  <a:pt x="3833242" y="156120"/>
                </a:moveTo>
                <a:lnTo>
                  <a:pt x="3631677" y="156120"/>
                </a:lnTo>
                <a:lnTo>
                  <a:pt x="3631677" y="550454"/>
                </a:lnTo>
                <a:lnTo>
                  <a:pt x="3842037" y="550454"/>
                </a:lnTo>
                <a:lnTo>
                  <a:pt x="3879510" y="548622"/>
                </a:lnTo>
                <a:lnTo>
                  <a:pt x="3939613" y="533962"/>
                </a:lnTo>
                <a:lnTo>
                  <a:pt x="3979880" y="504965"/>
                </a:lnTo>
                <a:lnTo>
                  <a:pt x="3996904" y="472760"/>
                </a:lnTo>
                <a:lnTo>
                  <a:pt x="3736491" y="472760"/>
                </a:lnTo>
                <a:lnTo>
                  <a:pt x="3736491" y="385538"/>
                </a:lnTo>
                <a:lnTo>
                  <a:pt x="3988050" y="385538"/>
                </a:lnTo>
                <a:lnTo>
                  <a:pt x="3985148" y="379674"/>
                </a:lnTo>
                <a:lnTo>
                  <a:pt x="3963388" y="359151"/>
                </a:lnTo>
                <a:lnTo>
                  <a:pt x="3932924" y="344492"/>
                </a:lnTo>
                <a:lnTo>
                  <a:pt x="3946026" y="337666"/>
                </a:lnTo>
                <a:lnTo>
                  <a:pt x="3957479" y="329649"/>
                </a:lnTo>
                <a:lnTo>
                  <a:pt x="3967282" y="320441"/>
                </a:lnTo>
                <a:lnTo>
                  <a:pt x="3969114" y="318105"/>
                </a:lnTo>
                <a:lnTo>
                  <a:pt x="3736491" y="318105"/>
                </a:lnTo>
                <a:lnTo>
                  <a:pt x="3736491" y="233814"/>
                </a:lnTo>
                <a:lnTo>
                  <a:pt x="3987681" y="233814"/>
                </a:lnTo>
                <a:lnTo>
                  <a:pt x="3980384" y="215124"/>
                </a:lnTo>
                <a:lnTo>
                  <a:pt x="3949050" y="183240"/>
                </a:lnTo>
                <a:lnTo>
                  <a:pt x="3899208" y="162900"/>
                </a:lnTo>
                <a:lnTo>
                  <a:pt x="3868241" y="157815"/>
                </a:lnTo>
                <a:lnTo>
                  <a:pt x="3833242" y="156120"/>
                </a:lnTo>
                <a:close/>
              </a:path>
              <a:path w="6776720" h="692785">
                <a:moveTo>
                  <a:pt x="3988050" y="385538"/>
                </a:moveTo>
                <a:lnTo>
                  <a:pt x="3834708" y="385538"/>
                </a:lnTo>
                <a:lnTo>
                  <a:pt x="3849413" y="386225"/>
                </a:lnTo>
                <a:lnTo>
                  <a:pt x="3862011" y="388286"/>
                </a:lnTo>
                <a:lnTo>
                  <a:pt x="3894627" y="418933"/>
                </a:lnTo>
                <a:lnTo>
                  <a:pt x="3895544" y="429515"/>
                </a:lnTo>
                <a:lnTo>
                  <a:pt x="3891604" y="448435"/>
                </a:lnTo>
                <a:lnTo>
                  <a:pt x="3879785" y="461949"/>
                </a:lnTo>
                <a:lnTo>
                  <a:pt x="3860086" y="470057"/>
                </a:lnTo>
                <a:lnTo>
                  <a:pt x="3832509" y="472760"/>
                </a:lnTo>
                <a:lnTo>
                  <a:pt x="3996904" y="472760"/>
                </a:lnTo>
                <a:lnTo>
                  <a:pt x="4000037" y="463552"/>
                </a:lnTo>
                <a:lnTo>
                  <a:pt x="4002556" y="438311"/>
                </a:lnTo>
                <a:lnTo>
                  <a:pt x="3998204" y="406060"/>
                </a:lnTo>
                <a:lnTo>
                  <a:pt x="3988050" y="385538"/>
                </a:lnTo>
                <a:close/>
              </a:path>
              <a:path w="6776720" h="692785">
                <a:moveTo>
                  <a:pt x="3987681" y="233814"/>
                </a:moveTo>
                <a:lnTo>
                  <a:pt x="3822980" y="233814"/>
                </a:lnTo>
                <a:lnTo>
                  <a:pt x="3849275" y="236426"/>
                </a:lnTo>
                <a:lnTo>
                  <a:pt x="3868058" y="244259"/>
                </a:lnTo>
                <a:lnTo>
                  <a:pt x="3879327" y="257315"/>
                </a:lnTo>
                <a:lnTo>
                  <a:pt x="3883083" y="275593"/>
                </a:lnTo>
                <a:lnTo>
                  <a:pt x="3879327" y="294192"/>
                </a:lnTo>
                <a:lnTo>
                  <a:pt x="3868058" y="307477"/>
                </a:lnTo>
                <a:lnTo>
                  <a:pt x="3849275" y="315448"/>
                </a:lnTo>
                <a:lnTo>
                  <a:pt x="3822980" y="318105"/>
                </a:lnTo>
                <a:lnTo>
                  <a:pt x="3969114" y="318105"/>
                </a:lnTo>
                <a:lnTo>
                  <a:pt x="3989866" y="272249"/>
                </a:lnTo>
                <a:lnTo>
                  <a:pt x="3990828" y="258002"/>
                </a:lnTo>
                <a:lnTo>
                  <a:pt x="3988217" y="235189"/>
                </a:lnTo>
                <a:lnTo>
                  <a:pt x="3987681" y="233814"/>
                </a:lnTo>
                <a:close/>
              </a:path>
              <a:path w="6776720" h="692785">
                <a:moveTo>
                  <a:pt x="4201240" y="156120"/>
                </a:moveTo>
                <a:lnTo>
                  <a:pt x="4087631" y="156120"/>
                </a:lnTo>
                <a:lnTo>
                  <a:pt x="4087631" y="550454"/>
                </a:lnTo>
                <a:lnTo>
                  <a:pt x="4201240" y="550454"/>
                </a:lnTo>
                <a:lnTo>
                  <a:pt x="4201240" y="403129"/>
                </a:lnTo>
                <a:lnTo>
                  <a:pt x="4487095" y="403129"/>
                </a:lnTo>
                <a:lnTo>
                  <a:pt x="4487095" y="310042"/>
                </a:lnTo>
                <a:lnTo>
                  <a:pt x="4201240" y="310042"/>
                </a:lnTo>
                <a:lnTo>
                  <a:pt x="4201240" y="156120"/>
                </a:lnTo>
                <a:close/>
              </a:path>
              <a:path w="6776720" h="692785">
                <a:moveTo>
                  <a:pt x="4487095" y="403129"/>
                </a:moveTo>
                <a:lnTo>
                  <a:pt x="4372753" y="403129"/>
                </a:lnTo>
                <a:lnTo>
                  <a:pt x="4372753" y="550454"/>
                </a:lnTo>
                <a:lnTo>
                  <a:pt x="4487095" y="550454"/>
                </a:lnTo>
                <a:lnTo>
                  <a:pt x="4487095" y="403129"/>
                </a:lnTo>
                <a:close/>
              </a:path>
              <a:path w="6776720" h="692785">
                <a:moveTo>
                  <a:pt x="4487095" y="156120"/>
                </a:moveTo>
                <a:lnTo>
                  <a:pt x="4372753" y="156120"/>
                </a:lnTo>
                <a:lnTo>
                  <a:pt x="4372753" y="310042"/>
                </a:lnTo>
                <a:lnTo>
                  <a:pt x="4487095" y="310042"/>
                </a:lnTo>
                <a:lnTo>
                  <a:pt x="4487095" y="156120"/>
                </a:lnTo>
                <a:close/>
              </a:path>
              <a:path w="6776720" h="692785">
                <a:moveTo>
                  <a:pt x="4710162" y="156120"/>
                </a:moveTo>
                <a:lnTo>
                  <a:pt x="4596553" y="156120"/>
                </a:lnTo>
                <a:lnTo>
                  <a:pt x="4596553" y="550454"/>
                </a:lnTo>
                <a:lnTo>
                  <a:pt x="4702099" y="550454"/>
                </a:lnTo>
                <a:lnTo>
                  <a:pt x="4832425" y="390668"/>
                </a:lnTo>
                <a:lnTo>
                  <a:pt x="4710162" y="390668"/>
                </a:lnTo>
                <a:lnTo>
                  <a:pt x="4710162" y="156120"/>
                </a:lnTo>
                <a:close/>
              </a:path>
              <a:path w="6776720" h="692785">
                <a:moveTo>
                  <a:pt x="5007012" y="315906"/>
                </a:moveTo>
                <a:lnTo>
                  <a:pt x="4893403" y="315906"/>
                </a:lnTo>
                <a:lnTo>
                  <a:pt x="4893403" y="550454"/>
                </a:lnTo>
                <a:lnTo>
                  <a:pt x="5007012" y="550454"/>
                </a:lnTo>
                <a:lnTo>
                  <a:pt x="5007012" y="315906"/>
                </a:lnTo>
                <a:close/>
              </a:path>
              <a:path w="6776720" h="692785">
                <a:moveTo>
                  <a:pt x="5007012" y="156120"/>
                </a:moveTo>
                <a:lnTo>
                  <a:pt x="4902198" y="156120"/>
                </a:lnTo>
                <a:lnTo>
                  <a:pt x="4710162" y="390668"/>
                </a:lnTo>
                <a:lnTo>
                  <a:pt x="4832425" y="390668"/>
                </a:lnTo>
                <a:lnTo>
                  <a:pt x="4893403" y="315906"/>
                </a:lnTo>
                <a:lnTo>
                  <a:pt x="5007012" y="315906"/>
                </a:lnTo>
                <a:lnTo>
                  <a:pt x="5007012" y="156120"/>
                </a:lnTo>
                <a:close/>
              </a:path>
              <a:path w="6776720" h="692785">
                <a:moveTo>
                  <a:pt x="5230536" y="156120"/>
                </a:moveTo>
                <a:lnTo>
                  <a:pt x="5116927" y="156120"/>
                </a:lnTo>
                <a:lnTo>
                  <a:pt x="5116927" y="550454"/>
                </a:lnTo>
                <a:lnTo>
                  <a:pt x="5222474" y="550454"/>
                </a:lnTo>
                <a:lnTo>
                  <a:pt x="5352799" y="390668"/>
                </a:lnTo>
                <a:lnTo>
                  <a:pt x="5230536" y="390668"/>
                </a:lnTo>
                <a:lnTo>
                  <a:pt x="5230536" y="156120"/>
                </a:lnTo>
                <a:close/>
              </a:path>
              <a:path w="6776720" h="692785">
                <a:moveTo>
                  <a:pt x="5527386" y="315906"/>
                </a:moveTo>
                <a:lnTo>
                  <a:pt x="5413777" y="315906"/>
                </a:lnTo>
                <a:lnTo>
                  <a:pt x="5413777" y="550454"/>
                </a:lnTo>
                <a:lnTo>
                  <a:pt x="5527386" y="550454"/>
                </a:lnTo>
                <a:lnTo>
                  <a:pt x="5527386" y="315906"/>
                </a:lnTo>
                <a:close/>
              </a:path>
              <a:path w="6776720" h="692785">
                <a:moveTo>
                  <a:pt x="5527386" y="156120"/>
                </a:moveTo>
                <a:lnTo>
                  <a:pt x="5422572" y="156120"/>
                </a:lnTo>
                <a:lnTo>
                  <a:pt x="5230536" y="390668"/>
                </a:lnTo>
                <a:lnTo>
                  <a:pt x="5352799" y="390668"/>
                </a:lnTo>
                <a:lnTo>
                  <a:pt x="5413777" y="315906"/>
                </a:lnTo>
                <a:lnTo>
                  <a:pt x="5527386" y="315906"/>
                </a:lnTo>
                <a:lnTo>
                  <a:pt x="5527386" y="156120"/>
                </a:lnTo>
                <a:close/>
              </a:path>
              <a:path w="6776720" h="692785">
                <a:moveTo>
                  <a:pt x="5259855" y="0"/>
                </a:moveTo>
                <a:lnTo>
                  <a:pt x="5185093" y="0"/>
                </a:lnTo>
                <a:lnTo>
                  <a:pt x="5193476" y="49703"/>
                </a:lnTo>
                <a:lnTo>
                  <a:pt x="5217893" y="85206"/>
                </a:lnTo>
                <a:lnTo>
                  <a:pt x="5258343" y="106508"/>
                </a:lnTo>
                <a:lnTo>
                  <a:pt x="5314827" y="113609"/>
                </a:lnTo>
                <a:lnTo>
                  <a:pt x="5371632" y="106508"/>
                </a:lnTo>
                <a:lnTo>
                  <a:pt x="5412311" y="85206"/>
                </a:lnTo>
                <a:lnTo>
                  <a:pt x="5433728" y="54239"/>
                </a:lnTo>
                <a:lnTo>
                  <a:pt x="5314094" y="54239"/>
                </a:lnTo>
                <a:lnTo>
                  <a:pt x="5301680" y="53368"/>
                </a:lnTo>
                <a:lnTo>
                  <a:pt x="5267963" y="32296"/>
                </a:lnTo>
                <a:lnTo>
                  <a:pt x="5261000" y="12139"/>
                </a:lnTo>
                <a:lnTo>
                  <a:pt x="5259855" y="0"/>
                </a:lnTo>
                <a:close/>
              </a:path>
              <a:path w="6776720" h="692785">
                <a:moveTo>
                  <a:pt x="5445294" y="0"/>
                </a:moveTo>
                <a:lnTo>
                  <a:pt x="5369066" y="0"/>
                </a:lnTo>
                <a:lnTo>
                  <a:pt x="5368150" y="12139"/>
                </a:lnTo>
                <a:lnTo>
                  <a:pt x="5365402" y="22905"/>
                </a:lnTo>
                <a:lnTo>
                  <a:pt x="5337366" y="50757"/>
                </a:lnTo>
                <a:lnTo>
                  <a:pt x="5314094" y="54239"/>
                </a:lnTo>
                <a:lnTo>
                  <a:pt x="5433728" y="54239"/>
                </a:lnTo>
                <a:lnTo>
                  <a:pt x="5436865" y="49703"/>
                </a:lnTo>
                <a:lnTo>
                  <a:pt x="5445294" y="0"/>
                </a:lnTo>
                <a:close/>
              </a:path>
              <a:path w="6776720" h="692785">
                <a:moveTo>
                  <a:pt x="5971681" y="37381"/>
                </a:moveTo>
                <a:lnTo>
                  <a:pt x="5853675" y="37381"/>
                </a:lnTo>
                <a:lnTo>
                  <a:pt x="5853675" y="550454"/>
                </a:lnTo>
                <a:lnTo>
                  <a:pt x="6530931" y="550454"/>
                </a:lnTo>
                <a:lnTo>
                  <a:pt x="6530931" y="453703"/>
                </a:lnTo>
                <a:lnTo>
                  <a:pt x="5971681" y="453703"/>
                </a:lnTo>
                <a:lnTo>
                  <a:pt x="5971681" y="37381"/>
                </a:lnTo>
                <a:close/>
              </a:path>
              <a:path w="6776720" h="692785">
                <a:moveTo>
                  <a:pt x="6251672" y="37381"/>
                </a:moveTo>
                <a:lnTo>
                  <a:pt x="6133666" y="37381"/>
                </a:lnTo>
                <a:lnTo>
                  <a:pt x="6133666" y="453703"/>
                </a:lnTo>
                <a:lnTo>
                  <a:pt x="6251672" y="453703"/>
                </a:lnTo>
                <a:lnTo>
                  <a:pt x="6251672" y="37381"/>
                </a:lnTo>
                <a:close/>
              </a:path>
              <a:path w="6776720" h="692785">
                <a:moveTo>
                  <a:pt x="6530931" y="37381"/>
                </a:moveTo>
                <a:lnTo>
                  <a:pt x="6412924" y="37381"/>
                </a:lnTo>
                <a:lnTo>
                  <a:pt x="6412924" y="453703"/>
                </a:lnTo>
                <a:lnTo>
                  <a:pt x="6530931" y="453703"/>
                </a:lnTo>
                <a:lnTo>
                  <a:pt x="6530931" y="37381"/>
                </a:lnTo>
                <a:close/>
              </a:path>
              <a:path w="6776720" h="692785">
                <a:moveTo>
                  <a:pt x="6776221" y="37381"/>
                </a:moveTo>
                <a:lnTo>
                  <a:pt x="6658215" y="37381"/>
                </a:lnTo>
                <a:lnTo>
                  <a:pt x="6658215" y="550454"/>
                </a:lnTo>
                <a:lnTo>
                  <a:pt x="6776221" y="550454"/>
                </a:lnTo>
                <a:lnTo>
                  <a:pt x="6776221" y="373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 descr=""/>
          <p:cNvSpPr/>
          <p:nvPr/>
        </p:nvSpPr>
        <p:spPr>
          <a:xfrm>
            <a:off x="3861505" y="5383082"/>
            <a:ext cx="3498215" cy="561340"/>
          </a:xfrm>
          <a:custGeom>
            <a:avLst/>
            <a:gdLst/>
            <a:ahLst/>
            <a:cxnLst/>
            <a:rect l="l" t="t" r="r" b="b"/>
            <a:pathLst>
              <a:path w="3498215" h="561339">
                <a:moveTo>
                  <a:pt x="586840" y="373182"/>
                </a:moveTo>
                <a:lnTo>
                  <a:pt x="532130" y="373182"/>
                </a:lnTo>
                <a:lnTo>
                  <a:pt x="532130" y="449201"/>
                </a:lnTo>
                <a:lnTo>
                  <a:pt x="500455" y="449201"/>
                </a:lnTo>
                <a:lnTo>
                  <a:pt x="500455" y="532706"/>
                </a:lnTo>
                <a:lnTo>
                  <a:pt x="586840" y="532706"/>
                </a:lnTo>
                <a:lnTo>
                  <a:pt x="586840" y="373182"/>
                </a:lnTo>
                <a:close/>
              </a:path>
              <a:path w="3498215" h="561339">
                <a:moveTo>
                  <a:pt x="92719" y="46071"/>
                </a:moveTo>
                <a:lnTo>
                  <a:pt x="0" y="46071"/>
                </a:lnTo>
                <a:lnTo>
                  <a:pt x="0" y="449201"/>
                </a:lnTo>
                <a:lnTo>
                  <a:pt x="437683" y="449201"/>
                </a:lnTo>
                <a:lnTo>
                  <a:pt x="437683" y="373182"/>
                </a:lnTo>
                <a:lnTo>
                  <a:pt x="92719" y="373182"/>
                </a:lnTo>
                <a:lnTo>
                  <a:pt x="92719" y="46071"/>
                </a:lnTo>
                <a:close/>
              </a:path>
              <a:path w="3498215" h="561339">
                <a:moveTo>
                  <a:pt x="532130" y="46071"/>
                </a:moveTo>
                <a:lnTo>
                  <a:pt x="439410" y="46071"/>
                </a:lnTo>
                <a:lnTo>
                  <a:pt x="439410" y="373182"/>
                </a:lnTo>
                <a:lnTo>
                  <a:pt x="437683" y="373182"/>
                </a:lnTo>
                <a:lnTo>
                  <a:pt x="437683" y="449201"/>
                </a:lnTo>
                <a:lnTo>
                  <a:pt x="532130" y="449201"/>
                </a:lnTo>
                <a:lnTo>
                  <a:pt x="532130" y="46071"/>
                </a:lnTo>
                <a:close/>
              </a:path>
              <a:path w="3498215" h="561339">
                <a:moveTo>
                  <a:pt x="312713" y="46071"/>
                </a:moveTo>
                <a:lnTo>
                  <a:pt x="219993" y="46071"/>
                </a:lnTo>
                <a:lnTo>
                  <a:pt x="219993" y="373182"/>
                </a:lnTo>
                <a:lnTo>
                  <a:pt x="312713" y="373182"/>
                </a:lnTo>
                <a:lnTo>
                  <a:pt x="312713" y="46071"/>
                </a:lnTo>
                <a:close/>
              </a:path>
              <a:path w="3498215" h="561339">
                <a:moveTo>
                  <a:pt x="784976" y="134760"/>
                </a:moveTo>
                <a:lnTo>
                  <a:pt x="738473" y="139943"/>
                </a:lnTo>
                <a:lnTo>
                  <a:pt x="696864" y="155492"/>
                </a:lnTo>
                <a:lnTo>
                  <a:pt x="662454" y="179680"/>
                </a:lnTo>
                <a:lnTo>
                  <a:pt x="636395" y="211930"/>
                </a:lnTo>
                <a:lnTo>
                  <a:pt x="619981" y="250659"/>
                </a:lnTo>
                <a:lnTo>
                  <a:pt x="614510" y="294284"/>
                </a:lnTo>
                <a:lnTo>
                  <a:pt x="615878" y="316708"/>
                </a:lnTo>
                <a:lnTo>
                  <a:pt x="626820" y="357885"/>
                </a:lnTo>
                <a:lnTo>
                  <a:pt x="648380" y="393806"/>
                </a:lnTo>
                <a:lnTo>
                  <a:pt x="678615" y="422313"/>
                </a:lnTo>
                <a:lnTo>
                  <a:pt x="717056" y="442470"/>
                </a:lnTo>
                <a:lnTo>
                  <a:pt x="761113" y="452548"/>
                </a:lnTo>
                <a:lnTo>
                  <a:pt x="784976" y="453808"/>
                </a:lnTo>
                <a:lnTo>
                  <a:pt x="808804" y="452548"/>
                </a:lnTo>
                <a:lnTo>
                  <a:pt x="852573" y="442470"/>
                </a:lnTo>
                <a:lnTo>
                  <a:pt x="890762" y="422313"/>
                </a:lnTo>
                <a:lnTo>
                  <a:pt x="920997" y="393806"/>
                </a:lnTo>
                <a:lnTo>
                  <a:pt x="930570" y="380093"/>
                </a:lnTo>
                <a:lnTo>
                  <a:pt x="784976" y="380093"/>
                </a:lnTo>
                <a:lnTo>
                  <a:pt x="768455" y="378653"/>
                </a:lnTo>
                <a:lnTo>
                  <a:pt x="727962" y="357057"/>
                </a:lnTo>
                <a:lnTo>
                  <a:pt x="706906" y="312892"/>
                </a:lnTo>
                <a:lnTo>
                  <a:pt x="705502" y="294284"/>
                </a:lnTo>
                <a:lnTo>
                  <a:pt x="706906" y="275711"/>
                </a:lnTo>
                <a:lnTo>
                  <a:pt x="727962" y="232087"/>
                </a:lnTo>
                <a:lnTo>
                  <a:pt x="768455" y="209951"/>
                </a:lnTo>
                <a:lnTo>
                  <a:pt x="784976" y="208475"/>
                </a:lnTo>
                <a:lnTo>
                  <a:pt x="930565" y="208475"/>
                </a:lnTo>
                <a:lnTo>
                  <a:pt x="920997" y="194797"/>
                </a:lnTo>
                <a:lnTo>
                  <a:pt x="890762" y="166578"/>
                </a:lnTo>
                <a:lnTo>
                  <a:pt x="852573" y="146422"/>
                </a:lnTo>
                <a:lnTo>
                  <a:pt x="808804" y="136056"/>
                </a:lnTo>
                <a:lnTo>
                  <a:pt x="784976" y="134760"/>
                </a:lnTo>
                <a:close/>
              </a:path>
              <a:path w="3498215" h="561339">
                <a:moveTo>
                  <a:pt x="930565" y="208475"/>
                </a:moveTo>
                <a:lnTo>
                  <a:pt x="784976" y="208475"/>
                </a:lnTo>
                <a:lnTo>
                  <a:pt x="801462" y="209951"/>
                </a:lnTo>
                <a:lnTo>
                  <a:pt x="816363" y="214378"/>
                </a:lnTo>
                <a:lnTo>
                  <a:pt x="851241" y="244612"/>
                </a:lnTo>
                <a:lnTo>
                  <a:pt x="863875" y="294284"/>
                </a:lnTo>
                <a:lnTo>
                  <a:pt x="862471" y="312892"/>
                </a:lnTo>
                <a:lnTo>
                  <a:pt x="841414" y="357057"/>
                </a:lnTo>
                <a:lnTo>
                  <a:pt x="801462" y="378653"/>
                </a:lnTo>
                <a:lnTo>
                  <a:pt x="784976" y="380093"/>
                </a:lnTo>
                <a:lnTo>
                  <a:pt x="930570" y="380093"/>
                </a:lnTo>
                <a:lnTo>
                  <a:pt x="949396" y="337908"/>
                </a:lnTo>
                <a:lnTo>
                  <a:pt x="954867" y="294284"/>
                </a:lnTo>
                <a:lnTo>
                  <a:pt x="953499" y="271860"/>
                </a:lnTo>
                <a:lnTo>
                  <a:pt x="949396" y="250659"/>
                </a:lnTo>
                <a:lnTo>
                  <a:pt x="942557" y="230683"/>
                </a:lnTo>
                <a:lnTo>
                  <a:pt x="932982" y="211930"/>
                </a:lnTo>
                <a:lnTo>
                  <a:pt x="930565" y="208475"/>
                </a:lnTo>
                <a:close/>
              </a:path>
              <a:path w="3498215" h="561339">
                <a:moveTo>
                  <a:pt x="1264988" y="139367"/>
                </a:moveTo>
                <a:lnTo>
                  <a:pt x="1179179" y="139367"/>
                </a:lnTo>
                <a:lnTo>
                  <a:pt x="1179179" y="560925"/>
                </a:lnTo>
                <a:lnTo>
                  <a:pt x="1269019" y="560925"/>
                </a:lnTo>
                <a:lnTo>
                  <a:pt x="1269019" y="416374"/>
                </a:lnTo>
                <a:lnTo>
                  <a:pt x="1465338" y="416374"/>
                </a:lnTo>
                <a:lnTo>
                  <a:pt x="1472455" y="410183"/>
                </a:lnTo>
                <a:lnTo>
                  <a:pt x="1485449" y="395246"/>
                </a:lnTo>
                <a:lnTo>
                  <a:pt x="1495368" y="380093"/>
                </a:lnTo>
                <a:lnTo>
                  <a:pt x="1346766" y="380093"/>
                </a:lnTo>
                <a:lnTo>
                  <a:pt x="1330244" y="378653"/>
                </a:lnTo>
                <a:lnTo>
                  <a:pt x="1289752" y="357057"/>
                </a:lnTo>
                <a:lnTo>
                  <a:pt x="1269235" y="312892"/>
                </a:lnTo>
                <a:lnTo>
                  <a:pt x="1267867" y="294284"/>
                </a:lnTo>
                <a:lnTo>
                  <a:pt x="1269235" y="275711"/>
                </a:lnTo>
                <a:lnTo>
                  <a:pt x="1289752" y="232087"/>
                </a:lnTo>
                <a:lnTo>
                  <a:pt x="1330244" y="209951"/>
                </a:lnTo>
                <a:lnTo>
                  <a:pt x="1346766" y="208475"/>
                </a:lnTo>
                <a:lnTo>
                  <a:pt x="1495010" y="208475"/>
                </a:lnTo>
                <a:lnTo>
                  <a:pt x="1485449" y="193681"/>
                </a:lnTo>
                <a:lnTo>
                  <a:pt x="1472455" y="178672"/>
                </a:lnTo>
                <a:lnTo>
                  <a:pt x="1468295" y="175073"/>
                </a:lnTo>
                <a:lnTo>
                  <a:pt x="1264988" y="175073"/>
                </a:lnTo>
                <a:lnTo>
                  <a:pt x="1264988" y="139367"/>
                </a:lnTo>
                <a:close/>
              </a:path>
              <a:path w="3498215" h="561339">
                <a:moveTo>
                  <a:pt x="1465338" y="416374"/>
                </a:moveTo>
                <a:lnTo>
                  <a:pt x="1269019" y="416374"/>
                </a:lnTo>
                <a:lnTo>
                  <a:pt x="1287592" y="432751"/>
                </a:lnTo>
                <a:lnTo>
                  <a:pt x="1309332" y="444449"/>
                </a:lnTo>
                <a:lnTo>
                  <a:pt x="1334240" y="451468"/>
                </a:lnTo>
                <a:lnTo>
                  <a:pt x="1362315" y="453808"/>
                </a:lnTo>
                <a:lnTo>
                  <a:pt x="1383407" y="452584"/>
                </a:lnTo>
                <a:lnTo>
                  <a:pt x="1422568" y="442794"/>
                </a:lnTo>
                <a:lnTo>
                  <a:pt x="1457518" y="423177"/>
                </a:lnTo>
                <a:lnTo>
                  <a:pt x="1465338" y="416374"/>
                </a:lnTo>
                <a:close/>
              </a:path>
              <a:path w="3498215" h="561339">
                <a:moveTo>
                  <a:pt x="1495010" y="208475"/>
                </a:moveTo>
                <a:lnTo>
                  <a:pt x="1346766" y="208475"/>
                </a:lnTo>
                <a:lnTo>
                  <a:pt x="1363251" y="209951"/>
                </a:lnTo>
                <a:lnTo>
                  <a:pt x="1378152" y="214378"/>
                </a:lnTo>
                <a:lnTo>
                  <a:pt x="1413030" y="244612"/>
                </a:lnTo>
                <a:lnTo>
                  <a:pt x="1425664" y="294284"/>
                </a:lnTo>
                <a:lnTo>
                  <a:pt x="1424260" y="312892"/>
                </a:lnTo>
                <a:lnTo>
                  <a:pt x="1403204" y="357057"/>
                </a:lnTo>
                <a:lnTo>
                  <a:pt x="1363251" y="378653"/>
                </a:lnTo>
                <a:lnTo>
                  <a:pt x="1346766" y="380093"/>
                </a:lnTo>
                <a:lnTo>
                  <a:pt x="1495368" y="380093"/>
                </a:lnTo>
                <a:lnTo>
                  <a:pt x="1511617" y="339204"/>
                </a:lnTo>
                <a:lnTo>
                  <a:pt x="1516656" y="294284"/>
                </a:lnTo>
                <a:lnTo>
                  <a:pt x="1515396" y="271140"/>
                </a:lnTo>
                <a:lnTo>
                  <a:pt x="1511617" y="249508"/>
                </a:lnTo>
                <a:lnTo>
                  <a:pt x="1505318" y="229387"/>
                </a:lnTo>
                <a:lnTo>
                  <a:pt x="1496499" y="210778"/>
                </a:lnTo>
                <a:lnTo>
                  <a:pt x="1495010" y="208475"/>
                </a:lnTo>
                <a:close/>
              </a:path>
              <a:path w="3498215" h="561339">
                <a:moveTo>
                  <a:pt x="1362315" y="134760"/>
                </a:moveTo>
                <a:lnTo>
                  <a:pt x="1332260" y="137279"/>
                </a:lnTo>
                <a:lnTo>
                  <a:pt x="1306021" y="144838"/>
                </a:lnTo>
                <a:lnTo>
                  <a:pt x="1283597" y="157436"/>
                </a:lnTo>
                <a:lnTo>
                  <a:pt x="1264988" y="175073"/>
                </a:lnTo>
                <a:lnTo>
                  <a:pt x="1468295" y="175073"/>
                </a:lnTo>
                <a:lnTo>
                  <a:pt x="1422568" y="146098"/>
                </a:lnTo>
                <a:lnTo>
                  <a:pt x="1383407" y="136020"/>
                </a:lnTo>
                <a:lnTo>
                  <a:pt x="1362315" y="134760"/>
                </a:lnTo>
                <a:close/>
              </a:path>
              <a:path w="3498215" h="561339">
                <a:moveTo>
                  <a:pt x="1724749" y="134760"/>
                </a:moveTo>
                <a:lnTo>
                  <a:pt x="1678245" y="139943"/>
                </a:lnTo>
                <a:lnTo>
                  <a:pt x="1636636" y="155492"/>
                </a:lnTo>
                <a:lnTo>
                  <a:pt x="1602226" y="179680"/>
                </a:lnTo>
                <a:lnTo>
                  <a:pt x="1576167" y="211930"/>
                </a:lnTo>
                <a:lnTo>
                  <a:pt x="1559754" y="250659"/>
                </a:lnTo>
                <a:lnTo>
                  <a:pt x="1554283" y="294284"/>
                </a:lnTo>
                <a:lnTo>
                  <a:pt x="1555650" y="316708"/>
                </a:lnTo>
                <a:lnTo>
                  <a:pt x="1566592" y="357885"/>
                </a:lnTo>
                <a:lnTo>
                  <a:pt x="1588153" y="393806"/>
                </a:lnTo>
                <a:lnTo>
                  <a:pt x="1618387" y="422313"/>
                </a:lnTo>
                <a:lnTo>
                  <a:pt x="1656829" y="442470"/>
                </a:lnTo>
                <a:lnTo>
                  <a:pt x="1700885" y="452548"/>
                </a:lnTo>
                <a:lnTo>
                  <a:pt x="1724749" y="453808"/>
                </a:lnTo>
                <a:lnTo>
                  <a:pt x="1748576" y="452548"/>
                </a:lnTo>
                <a:lnTo>
                  <a:pt x="1792345" y="442470"/>
                </a:lnTo>
                <a:lnTo>
                  <a:pt x="1830534" y="422313"/>
                </a:lnTo>
                <a:lnTo>
                  <a:pt x="1860769" y="393806"/>
                </a:lnTo>
                <a:lnTo>
                  <a:pt x="1870342" y="380093"/>
                </a:lnTo>
                <a:lnTo>
                  <a:pt x="1724749" y="380093"/>
                </a:lnTo>
                <a:lnTo>
                  <a:pt x="1708228" y="378653"/>
                </a:lnTo>
                <a:lnTo>
                  <a:pt x="1667735" y="357057"/>
                </a:lnTo>
                <a:lnTo>
                  <a:pt x="1646678" y="312892"/>
                </a:lnTo>
                <a:lnTo>
                  <a:pt x="1645275" y="294284"/>
                </a:lnTo>
                <a:lnTo>
                  <a:pt x="1646678" y="275711"/>
                </a:lnTo>
                <a:lnTo>
                  <a:pt x="1667735" y="232087"/>
                </a:lnTo>
                <a:lnTo>
                  <a:pt x="1708228" y="209951"/>
                </a:lnTo>
                <a:lnTo>
                  <a:pt x="1724749" y="208475"/>
                </a:lnTo>
                <a:lnTo>
                  <a:pt x="1870337" y="208475"/>
                </a:lnTo>
                <a:lnTo>
                  <a:pt x="1860769" y="194797"/>
                </a:lnTo>
                <a:lnTo>
                  <a:pt x="1830534" y="166578"/>
                </a:lnTo>
                <a:lnTo>
                  <a:pt x="1792345" y="146422"/>
                </a:lnTo>
                <a:lnTo>
                  <a:pt x="1748576" y="136056"/>
                </a:lnTo>
                <a:lnTo>
                  <a:pt x="1724749" y="134760"/>
                </a:lnTo>
                <a:close/>
              </a:path>
              <a:path w="3498215" h="561339">
                <a:moveTo>
                  <a:pt x="1870337" y="208475"/>
                </a:moveTo>
                <a:lnTo>
                  <a:pt x="1724749" y="208475"/>
                </a:lnTo>
                <a:lnTo>
                  <a:pt x="1741234" y="209951"/>
                </a:lnTo>
                <a:lnTo>
                  <a:pt x="1756135" y="214378"/>
                </a:lnTo>
                <a:lnTo>
                  <a:pt x="1791013" y="244612"/>
                </a:lnTo>
                <a:lnTo>
                  <a:pt x="1803647" y="294284"/>
                </a:lnTo>
                <a:lnTo>
                  <a:pt x="1802243" y="312892"/>
                </a:lnTo>
                <a:lnTo>
                  <a:pt x="1781187" y="357057"/>
                </a:lnTo>
                <a:lnTo>
                  <a:pt x="1741234" y="378653"/>
                </a:lnTo>
                <a:lnTo>
                  <a:pt x="1724749" y="380093"/>
                </a:lnTo>
                <a:lnTo>
                  <a:pt x="1870342" y="380093"/>
                </a:lnTo>
                <a:lnTo>
                  <a:pt x="1889168" y="337908"/>
                </a:lnTo>
                <a:lnTo>
                  <a:pt x="1894639" y="294284"/>
                </a:lnTo>
                <a:lnTo>
                  <a:pt x="1893271" y="271860"/>
                </a:lnTo>
                <a:lnTo>
                  <a:pt x="1889168" y="250659"/>
                </a:lnTo>
                <a:lnTo>
                  <a:pt x="1882329" y="230683"/>
                </a:lnTo>
                <a:lnTo>
                  <a:pt x="1872755" y="211930"/>
                </a:lnTo>
                <a:lnTo>
                  <a:pt x="1870337" y="208475"/>
                </a:lnTo>
                <a:close/>
              </a:path>
              <a:path w="3498215" h="561339">
                <a:moveTo>
                  <a:pt x="2252443" y="0"/>
                </a:moveTo>
                <a:lnTo>
                  <a:pt x="2105013" y="29370"/>
                </a:lnTo>
                <a:lnTo>
                  <a:pt x="2065672" y="40420"/>
                </a:lnTo>
                <a:lnTo>
                  <a:pt x="2003187" y="76990"/>
                </a:lnTo>
                <a:lnTo>
                  <a:pt x="1962406" y="132528"/>
                </a:lnTo>
                <a:lnTo>
                  <a:pt x="1942373" y="206171"/>
                </a:lnTo>
                <a:lnTo>
                  <a:pt x="1939730" y="251091"/>
                </a:lnTo>
                <a:lnTo>
                  <a:pt x="1942609" y="298459"/>
                </a:lnTo>
                <a:lnTo>
                  <a:pt x="1951248" y="339780"/>
                </a:lnTo>
                <a:lnTo>
                  <a:pt x="1985802" y="404280"/>
                </a:lnTo>
                <a:lnTo>
                  <a:pt x="2041088" y="443154"/>
                </a:lnTo>
                <a:lnTo>
                  <a:pt x="2113651" y="456111"/>
                </a:lnTo>
                <a:lnTo>
                  <a:pt x="2137479" y="454959"/>
                </a:lnTo>
                <a:lnTo>
                  <a:pt x="2181247" y="445745"/>
                </a:lnTo>
                <a:lnTo>
                  <a:pt x="2219401" y="427244"/>
                </a:lnTo>
                <a:lnTo>
                  <a:pt x="2249347" y="400753"/>
                </a:lnTo>
                <a:lnTo>
                  <a:pt x="2259818" y="386428"/>
                </a:lnTo>
                <a:lnTo>
                  <a:pt x="2114227" y="386428"/>
                </a:lnTo>
                <a:lnTo>
                  <a:pt x="2097994" y="385060"/>
                </a:lnTo>
                <a:lnTo>
                  <a:pt x="2058365" y="364543"/>
                </a:lnTo>
                <a:lnTo>
                  <a:pt x="2037849" y="323727"/>
                </a:lnTo>
                <a:lnTo>
                  <a:pt x="2036481" y="306954"/>
                </a:lnTo>
                <a:lnTo>
                  <a:pt x="2037813" y="290288"/>
                </a:lnTo>
                <a:lnTo>
                  <a:pt x="2057789" y="251091"/>
                </a:lnTo>
                <a:lnTo>
                  <a:pt x="2097526" y="231655"/>
                </a:lnTo>
                <a:lnTo>
                  <a:pt x="2114227" y="230359"/>
                </a:lnTo>
                <a:lnTo>
                  <a:pt x="2264809" y="230359"/>
                </a:lnTo>
                <a:lnTo>
                  <a:pt x="2264537" y="229783"/>
                </a:lnTo>
                <a:lnTo>
                  <a:pt x="2254638" y="214306"/>
                </a:lnTo>
                <a:lnTo>
                  <a:pt x="2247558" y="206171"/>
                </a:lnTo>
                <a:lnTo>
                  <a:pt x="2025539" y="206171"/>
                </a:lnTo>
                <a:lnTo>
                  <a:pt x="2029138" y="185259"/>
                </a:lnTo>
                <a:lnTo>
                  <a:pt x="2055486" y="137639"/>
                </a:lnTo>
                <a:lnTo>
                  <a:pt x="2088168" y="116907"/>
                </a:lnTo>
                <a:lnTo>
                  <a:pt x="2134383" y="103085"/>
                </a:lnTo>
                <a:lnTo>
                  <a:pt x="2264537" y="77170"/>
                </a:lnTo>
                <a:lnTo>
                  <a:pt x="2252443" y="0"/>
                </a:lnTo>
                <a:close/>
              </a:path>
              <a:path w="3498215" h="561339">
                <a:moveTo>
                  <a:pt x="2264809" y="230359"/>
                </a:moveTo>
                <a:lnTo>
                  <a:pt x="2114227" y="230359"/>
                </a:lnTo>
                <a:lnTo>
                  <a:pt x="2130640" y="231655"/>
                </a:lnTo>
                <a:lnTo>
                  <a:pt x="2145326" y="235542"/>
                </a:lnTo>
                <a:lnTo>
                  <a:pt x="2178836" y="262357"/>
                </a:lnTo>
                <a:lnTo>
                  <a:pt x="2190730" y="305802"/>
                </a:lnTo>
                <a:lnTo>
                  <a:pt x="2190822" y="306954"/>
                </a:lnTo>
                <a:lnTo>
                  <a:pt x="2178836" y="351982"/>
                </a:lnTo>
                <a:lnTo>
                  <a:pt x="2145326" y="380813"/>
                </a:lnTo>
                <a:lnTo>
                  <a:pt x="2130515" y="385060"/>
                </a:lnTo>
                <a:lnTo>
                  <a:pt x="2130219" y="385060"/>
                </a:lnTo>
                <a:lnTo>
                  <a:pt x="2114227" y="386428"/>
                </a:lnTo>
                <a:lnTo>
                  <a:pt x="2259818" y="386428"/>
                </a:lnTo>
                <a:lnTo>
                  <a:pt x="2261081" y="384700"/>
                </a:lnTo>
                <a:lnTo>
                  <a:pt x="2277494" y="347698"/>
                </a:lnTo>
                <a:lnTo>
                  <a:pt x="2282892" y="306954"/>
                </a:lnTo>
                <a:lnTo>
                  <a:pt x="2282965" y="305802"/>
                </a:lnTo>
                <a:lnTo>
                  <a:pt x="2281814" y="284853"/>
                </a:lnTo>
                <a:lnTo>
                  <a:pt x="2278358" y="265201"/>
                </a:lnTo>
                <a:lnTo>
                  <a:pt x="2272599" y="246844"/>
                </a:lnTo>
                <a:lnTo>
                  <a:pt x="2264809" y="230359"/>
                </a:lnTo>
                <a:close/>
              </a:path>
              <a:path w="3498215" h="561339">
                <a:moveTo>
                  <a:pt x="2135535" y="160675"/>
                </a:moveTo>
                <a:lnTo>
                  <a:pt x="2088348" y="167478"/>
                </a:lnTo>
                <a:lnTo>
                  <a:pt x="2047711" y="186879"/>
                </a:lnTo>
                <a:lnTo>
                  <a:pt x="2025539" y="206171"/>
                </a:lnTo>
                <a:lnTo>
                  <a:pt x="2247558" y="206171"/>
                </a:lnTo>
                <a:lnTo>
                  <a:pt x="2213396" y="179176"/>
                </a:lnTo>
                <a:lnTo>
                  <a:pt x="2177144" y="165282"/>
                </a:lnTo>
                <a:lnTo>
                  <a:pt x="2135535" y="160675"/>
                </a:lnTo>
                <a:close/>
              </a:path>
              <a:path w="3498215" h="561339">
                <a:moveTo>
                  <a:pt x="2433189" y="139367"/>
                </a:moveTo>
                <a:lnTo>
                  <a:pt x="2343925" y="139367"/>
                </a:lnTo>
                <a:lnTo>
                  <a:pt x="2343925" y="449201"/>
                </a:lnTo>
                <a:lnTo>
                  <a:pt x="2426855" y="449201"/>
                </a:lnTo>
                <a:lnTo>
                  <a:pt x="2529253" y="323655"/>
                </a:lnTo>
                <a:lnTo>
                  <a:pt x="2433189" y="323655"/>
                </a:lnTo>
                <a:lnTo>
                  <a:pt x="2433189" y="139367"/>
                </a:lnTo>
                <a:close/>
              </a:path>
              <a:path w="3498215" h="561339">
                <a:moveTo>
                  <a:pt x="2666428" y="264913"/>
                </a:moveTo>
                <a:lnTo>
                  <a:pt x="2577164" y="264913"/>
                </a:lnTo>
                <a:lnTo>
                  <a:pt x="2577164" y="449201"/>
                </a:lnTo>
                <a:lnTo>
                  <a:pt x="2666428" y="449201"/>
                </a:lnTo>
                <a:lnTo>
                  <a:pt x="2666428" y="264913"/>
                </a:lnTo>
                <a:close/>
              </a:path>
              <a:path w="3498215" h="561339">
                <a:moveTo>
                  <a:pt x="2666428" y="139367"/>
                </a:moveTo>
                <a:lnTo>
                  <a:pt x="2584075" y="139367"/>
                </a:lnTo>
                <a:lnTo>
                  <a:pt x="2433189" y="323655"/>
                </a:lnTo>
                <a:lnTo>
                  <a:pt x="2529253" y="323655"/>
                </a:lnTo>
                <a:lnTo>
                  <a:pt x="2577164" y="264913"/>
                </a:lnTo>
                <a:lnTo>
                  <a:pt x="2666428" y="264913"/>
                </a:lnTo>
                <a:lnTo>
                  <a:pt x="2666428" y="139367"/>
                </a:lnTo>
                <a:close/>
              </a:path>
              <a:path w="3498215" h="561339">
                <a:moveTo>
                  <a:pt x="2908283" y="213082"/>
                </a:moveTo>
                <a:lnTo>
                  <a:pt x="2819019" y="213082"/>
                </a:lnTo>
                <a:lnTo>
                  <a:pt x="2819019" y="449201"/>
                </a:lnTo>
                <a:lnTo>
                  <a:pt x="2908283" y="449201"/>
                </a:lnTo>
                <a:lnTo>
                  <a:pt x="2908283" y="213082"/>
                </a:lnTo>
                <a:close/>
              </a:path>
              <a:path w="3498215" h="561339">
                <a:moveTo>
                  <a:pt x="3013097" y="139367"/>
                </a:moveTo>
                <a:lnTo>
                  <a:pt x="2714206" y="139367"/>
                </a:lnTo>
                <a:lnTo>
                  <a:pt x="2714206" y="213082"/>
                </a:lnTo>
                <a:lnTo>
                  <a:pt x="3013097" y="213082"/>
                </a:lnTo>
                <a:lnTo>
                  <a:pt x="3013097" y="139367"/>
                </a:lnTo>
                <a:close/>
              </a:path>
              <a:path w="3498215" h="561339">
                <a:moveTo>
                  <a:pt x="3150251" y="139367"/>
                </a:moveTo>
                <a:lnTo>
                  <a:pt x="3060987" y="139367"/>
                </a:lnTo>
                <a:lnTo>
                  <a:pt x="3060987" y="449201"/>
                </a:lnTo>
                <a:lnTo>
                  <a:pt x="3216479" y="449776"/>
                </a:lnTo>
                <a:lnTo>
                  <a:pt x="3247182" y="448013"/>
                </a:lnTo>
                <a:lnTo>
                  <a:pt x="3297573" y="433903"/>
                </a:lnTo>
                <a:lnTo>
                  <a:pt x="3333135" y="405756"/>
                </a:lnTo>
                <a:lnTo>
                  <a:pt x="3344884" y="385852"/>
                </a:lnTo>
                <a:lnTo>
                  <a:pt x="3150251" y="385852"/>
                </a:lnTo>
                <a:lnTo>
                  <a:pt x="3150251" y="296011"/>
                </a:lnTo>
                <a:lnTo>
                  <a:pt x="3344234" y="296011"/>
                </a:lnTo>
                <a:lnTo>
                  <a:pt x="3335402" y="280714"/>
                </a:lnTo>
                <a:lnTo>
                  <a:pt x="3303404" y="254187"/>
                </a:lnTo>
                <a:lnTo>
                  <a:pt x="3257044" y="240365"/>
                </a:lnTo>
                <a:lnTo>
                  <a:pt x="3228573" y="238422"/>
                </a:lnTo>
                <a:lnTo>
                  <a:pt x="3150251" y="238422"/>
                </a:lnTo>
                <a:lnTo>
                  <a:pt x="3150251" y="139367"/>
                </a:lnTo>
                <a:close/>
              </a:path>
              <a:path w="3498215" h="561339">
                <a:moveTo>
                  <a:pt x="3344234" y="296011"/>
                </a:moveTo>
                <a:lnTo>
                  <a:pt x="3150251" y="296011"/>
                </a:lnTo>
                <a:lnTo>
                  <a:pt x="3208416" y="296587"/>
                </a:lnTo>
                <a:lnTo>
                  <a:pt x="3220834" y="297487"/>
                </a:lnTo>
                <a:lnTo>
                  <a:pt x="3258520" y="320919"/>
                </a:lnTo>
                <a:lnTo>
                  <a:pt x="3261975" y="340356"/>
                </a:lnTo>
                <a:lnTo>
                  <a:pt x="3261111" y="351154"/>
                </a:lnTo>
                <a:lnTo>
                  <a:pt x="3231308" y="383404"/>
                </a:lnTo>
                <a:lnTo>
                  <a:pt x="3208416" y="385852"/>
                </a:lnTo>
                <a:lnTo>
                  <a:pt x="3344884" y="385852"/>
                </a:lnTo>
                <a:lnTo>
                  <a:pt x="3351276" y="365731"/>
                </a:lnTo>
                <a:lnTo>
                  <a:pt x="3353543" y="341507"/>
                </a:lnTo>
                <a:lnTo>
                  <a:pt x="3351527" y="318436"/>
                </a:lnTo>
                <a:lnTo>
                  <a:pt x="3345480" y="298171"/>
                </a:lnTo>
                <a:lnTo>
                  <a:pt x="3344234" y="296011"/>
                </a:lnTo>
                <a:close/>
              </a:path>
              <a:path w="3498215" h="561339">
                <a:moveTo>
                  <a:pt x="3441925" y="135336"/>
                </a:moveTo>
                <a:lnTo>
                  <a:pt x="3402189" y="150885"/>
                </a:lnTo>
                <a:lnTo>
                  <a:pt x="3386063" y="190622"/>
                </a:lnTo>
                <a:lnTo>
                  <a:pt x="3387071" y="202212"/>
                </a:lnTo>
                <a:lnTo>
                  <a:pt x="3410719" y="237990"/>
                </a:lnTo>
                <a:lnTo>
                  <a:pt x="3441925" y="247060"/>
                </a:lnTo>
                <a:lnTo>
                  <a:pt x="3453263" y="246052"/>
                </a:lnTo>
                <a:lnTo>
                  <a:pt x="3488717" y="222368"/>
                </a:lnTo>
                <a:lnTo>
                  <a:pt x="3497788" y="190622"/>
                </a:lnTo>
                <a:lnTo>
                  <a:pt x="3496780" y="178852"/>
                </a:lnTo>
                <a:lnTo>
                  <a:pt x="3473132" y="144082"/>
                </a:lnTo>
                <a:lnTo>
                  <a:pt x="3441925" y="135336"/>
                </a:lnTo>
                <a:close/>
              </a:path>
              <a:path w="3498215" h="561339">
                <a:moveTo>
                  <a:pt x="3441925" y="342083"/>
                </a:moveTo>
                <a:lnTo>
                  <a:pt x="3402189" y="357633"/>
                </a:lnTo>
                <a:lnTo>
                  <a:pt x="3386063" y="397370"/>
                </a:lnTo>
                <a:lnTo>
                  <a:pt x="3387071" y="408960"/>
                </a:lnTo>
                <a:lnTo>
                  <a:pt x="3410719" y="444737"/>
                </a:lnTo>
                <a:lnTo>
                  <a:pt x="3441925" y="453808"/>
                </a:lnTo>
                <a:lnTo>
                  <a:pt x="3453263" y="452800"/>
                </a:lnTo>
                <a:lnTo>
                  <a:pt x="3488717" y="429116"/>
                </a:lnTo>
                <a:lnTo>
                  <a:pt x="3497788" y="397370"/>
                </a:lnTo>
                <a:lnTo>
                  <a:pt x="3496780" y="385600"/>
                </a:lnTo>
                <a:lnTo>
                  <a:pt x="3473132" y="350830"/>
                </a:lnTo>
                <a:lnTo>
                  <a:pt x="3441925" y="342083"/>
                </a:lnTo>
                <a:close/>
              </a:path>
            </a:pathLst>
          </a:custGeom>
          <a:solidFill>
            <a:srgbClr val="310D6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7" name="object 77" descr="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8688583" y="5379050"/>
            <a:ext cx="5625351" cy="564956"/>
          </a:xfrm>
          <a:prstGeom prst="rect">
            <a:avLst/>
          </a:prstGeom>
        </p:spPr>
      </p:pic>
      <p:sp>
        <p:nvSpPr>
          <p:cNvPr id="78" name="object 78" descr=""/>
          <p:cNvSpPr/>
          <p:nvPr/>
        </p:nvSpPr>
        <p:spPr>
          <a:xfrm>
            <a:off x="3818888" y="8769366"/>
            <a:ext cx="5177155" cy="514984"/>
          </a:xfrm>
          <a:custGeom>
            <a:avLst/>
            <a:gdLst/>
            <a:ahLst/>
            <a:cxnLst/>
            <a:rect l="l" t="t" r="r" b="b"/>
            <a:pathLst>
              <a:path w="5177155" h="514984">
                <a:moveTo>
                  <a:pt x="95599" y="0"/>
                </a:moveTo>
                <a:lnTo>
                  <a:pt x="9214" y="0"/>
                </a:lnTo>
                <a:lnTo>
                  <a:pt x="145702" y="196381"/>
                </a:lnTo>
                <a:lnTo>
                  <a:pt x="0" y="403129"/>
                </a:lnTo>
                <a:lnTo>
                  <a:pt x="86384" y="403129"/>
                </a:lnTo>
                <a:lnTo>
                  <a:pt x="190622" y="256274"/>
                </a:lnTo>
                <a:lnTo>
                  <a:pt x="281649" y="256274"/>
                </a:lnTo>
                <a:lnTo>
                  <a:pt x="237846" y="193502"/>
                </a:lnTo>
                <a:lnTo>
                  <a:pt x="278930" y="134760"/>
                </a:lnTo>
                <a:lnTo>
                  <a:pt x="190622" y="134760"/>
                </a:lnTo>
                <a:lnTo>
                  <a:pt x="95599" y="0"/>
                </a:lnTo>
                <a:close/>
              </a:path>
              <a:path w="5177155" h="514984">
                <a:moveTo>
                  <a:pt x="281649" y="256274"/>
                </a:moveTo>
                <a:lnTo>
                  <a:pt x="190622" y="256274"/>
                </a:lnTo>
                <a:lnTo>
                  <a:pt x="295436" y="403129"/>
                </a:lnTo>
                <a:lnTo>
                  <a:pt x="384124" y="403129"/>
                </a:lnTo>
                <a:lnTo>
                  <a:pt x="281649" y="256274"/>
                </a:lnTo>
                <a:close/>
              </a:path>
              <a:path w="5177155" h="514984">
                <a:moveTo>
                  <a:pt x="373182" y="0"/>
                </a:moveTo>
                <a:lnTo>
                  <a:pt x="285645" y="0"/>
                </a:lnTo>
                <a:lnTo>
                  <a:pt x="190622" y="134760"/>
                </a:lnTo>
                <a:lnTo>
                  <a:pt x="278930" y="134760"/>
                </a:lnTo>
                <a:lnTo>
                  <a:pt x="373182" y="0"/>
                </a:lnTo>
                <a:close/>
              </a:path>
              <a:path w="5177155" h="514984">
                <a:moveTo>
                  <a:pt x="667403" y="152037"/>
                </a:moveTo>
                <a:lnTo>
                  <a:pt x="536035" y="152037"/>
                </a:lnTo>
                <a:lnTo>
                  <a:pt x="569626" y="156563"/>
                </a:lnTo>
                <a:lnTo>
                  <a:pt x="593621" y="169773"/>
                </a:lnTo>
                <a:lnTo>
                  <a:pt x="607870" y="190667"/>
                </a:lnTo>
                <a:lnTo>
                  <a:pt x="612630" y="218841"/>
                </a:lnTo>
                <a:lnTo>
                  <a:pt x="612630" y="223448"/>
                </a:lnTo>
                <a:lnTo>
                  <a:pt x="533156" y="223448"/>
                </a:lnTo>
                <a:lnTo>
                  <a:pt x="473820" y="230548"/>
                </a:lnTo>
                <a:lnTo>
                  <a:pt x="434245" y="250012"/>
                </a:lnTo>
                <a:lnTo>
                  <a:pt x="412163" y="279085"/>
                </a:lnTo>
                <a:lnTo>
                  <a:pt x="405306" y="315016"/>
                </a:lnTo>
                <a:lnTo>
                  <a:pt x="413274" y="351739"/>
                </a:lnTo>
                <a:lnTo>
                  <a:pt x="413333" y="352009"/>
                </a:lnTo>
                <a:lnTo>
                  <a:pt x="436261" y="381172"/>
                </a:lnTo>
                <a:lnTo>
                  <a:pt x="472362" y="400294"/>
                </a:lnTo>
                <a:lnTo>
                  <a:pt x="519910" y="407160"/>
                </a:lnTo>
                <a:lnTo>
                  <a:pt x="552034" y="404406"/>
                </a:lnTo>
                <a:lnTo>
                  <a:pt x="579084" y="396362"/>
                </a:lnTo>
                <a:lnTo>
                  <a:pt x="600734" y="383350"/>
                </a:lnTo>
                <a:lnTo>
                  <a:pt x="616661" y="365695"/>
                </a:lnTo>
                <a:lnTo>
                  <a:pt x="684617" y="365695"/>
                </a:lnTo>
                <a:lnTo>
                  <a:pt x="684617" y="354753"/>
                </a:lnTo>
                <a:lnTo>
                  <a:pt x="534883" y="354753"/>
                </a:lnTo>
                <a:lnTo>
                  <a:pt x="510156" y="351739"/>
                </a:lnTo>
                <a:lnTo>
                  <a:pt x="491691" y="343163"/>
                </a:lnTo>
                <a:lnTo>
                  <a:pt x="480137" y="329729"/>
                </a:lnTo>
                <a:lnTo>
                  <a:pt x="476142" y="312137"/>
                </a:lnTo>
                <a:lnTo>
                  <a:pt x="478976" y="296272"/>
                </a:lnTo>
                <a:lnTo>
                  <a:pt x="488884" y="283270"/>
                </a:lnTo>
                <a:lnTo>
                  <a:pt x="507969" y="274478"/>
                </a:lnTo>
                <a:lnTo>
                  <a:pt x="538339" y="271248"/>
                </a:lnTo>
                <a:lnTo>
                  <a:pt x="684617" y="271248"/>
                </a:lnTo>
                <a:lnTo>
                  <a:pt x="684617" y="222872"/>
                </a:lnTo>
                <a:lnTo>
                  <a:pt x="678577" y="175220"/>
                </a:lnTo>
                <a:lnTo>
                  <a:pt x="667403" y="152037"/>
                </a:lnTo>
                <a:close/>
              </a:path>
              <a:path w="5177155" h="514984">
                <a:moveTo>
                  <a:pt x="684617" y="365695"/>
                </a:moveTo>
                <a:lnTo>
                  <a:pt x="616661" y="365695"/>
                </a:lnTo>
                <a:lnTo>
                  <a:pt x="616661" y="403129"/>
                </a:lnTo>
                <a:lnTo>
                  <a:pt x="684617" y="403129"/>
                </a:lnTo>
                <a:lnTo>
                  <a:pt x="684617" y="365695"/>
                </a:lnTo>
                <a:close/>
              </a:path>
              <a:path w="5177155" h="514984">
                <a:moveTo>
                  <a:pt x="684617" y="271248"/>
                </a:moveTo>
                <a:lnTo>
                  <a:pt x="612630" y="271248"/>
                </a:lnTo>
                <a:lnTo>
                  <a:pt x="612630" y="306954"/>
                </a:lnTo>
                <a:lnTo>
                  <a:pt x="600320" y="327785"/>
                </a:lnTo>
                <a:lnTo>
                  <a:pt x="582395" y="342731"/>
                </a:lnTo>
                <a:lnTo>
                  <a:pt x="560151" y="351739"/>
                </a:lnTo>
                <a:lnTo>
                  <a:pt x="534883" y="354753"/>
                </a:lnTo>
                <a:lnTo>
                  <a:pt x="684617" y="354753"/>
                </a:lnTo>
                <a:lnTo>
                  <a:pt x="684617" y="271248"/>
                </a:lnTo>
                <a:close/>
              </a:path>
              <a:path w="5177155" h="514984">
                <a:moveTo>
                  <a:pt x="544674" y="92143"/>
                </a:moveTo>
                <a:lnTo>
                  <a:pt x="508059" y="94519"/>
                </a:lnTo>
                <a:lnTo>
                  <a:pt x="473334" y="101646"/>
                </a:lnTo>
                <a:lnTo>
                  <a:pt x="441741" y="113524"/>
                </a:lnTo>
                <a:lnTo>
                  <a:pt x="414521" y="130153"/>
                </a:lnTo>
                <a:lnTo>
                  <a:pt x="442740" y="182559"/>
                </a:lnTo>
                <a:lnTo>
                  <a:pt x="462176" y="169773"/>
                </a:lnTo>
                <a:lnTo>
                  <a:pt x="485068" y="160171"/>
                </a:lnTo>
                <a:lnTo>
                  <a:pt x="510120" y="154133"/>
                </a:lnTo>
                <a:lnTo>
                  <a:pt x="536035" y="152037"/>
                </a:lnTo>
                <a:lnTo>
                  <a:pt x="667403" y="152037"/>
                </a:lnTo>
                <a:lnTo>
                  <a:pt x="660899" y="138542"/>
                </a:lnTo>
                <a:lnTo>
                  <a:pt x="632247" y="112618"/>
                </a:lnTo>
                <a:lnTo>
                  <a:pt x="593284" y="97225"/>
                </a:lnTo>
                <a:lnTo>
                  <a:pt x="544674" y="92143"/>
                </a:lnTo>
                <a:close/>
              </a:path>
              <a:path w="5177155" h="514984">
                <a:moveTo>
                  <a:pt x="842229" y="95599"/>
                </a:moveTo>
                <a:lnTo>
                  <a:pt x="773697" y="95599"/>
                </a:lnTo>
                <a:lnTo>
                  <a:pt x="773697" y="514853"/>
                </a:lnTo>
                <a:lnTo>
                  <a:pt x="845684" y="514853"/>
                </a:lnTo>
                <a:lnTo>
                  <a:pt x="845684" y="365695"/>
                </a:lnTo>
                <a:lnTo>
                  <a:pt x="1051493" y="365695"/>
                </a:lnTo>
                <a:lnTo>
                  <a:pt x="1071169" y="346207"/>
                </a:lnTo>
                <a:lnTo>
                  <a:pt x="1071497" y="345539"/>
                </a:lnTo>
                <a:lnTo>
                  <a:pt x="936100" y="345539"/>
                </a:lnTo>
                <a:lnTo>
                  <a:pt x="899927" y="338772"/>
                </a:lnTo>
                <a:lnTo>
                  <a:pt x="870880" y="319479"/>
                </a:lnTo>
                <a:lnTo>
                  <a:pt x="851551" y="289173"/>
                </a:lnTo>
                <a:lnTo>
                  <a:pt x="844532" y="249364"/>
                </a:lnTo>
                <a:lnTo>
                  <a:pt x="851551" y="209555"/>
                </a:lnTo>
                <a:lnTo>
                  <a:pt x="870880" y="179248"/>
                </a:lnTo>
                <a:lnTo>
                  <a:pt x="899927" y="159955"/>
                </a:lnTo>
                <a:lnTo>
                  <a:pt x="936100" y="153189"/>
                </a:lnTo>
                <a:lnTo>
                  <a:pt x="1071276" y="153189"/>
                </a:lnTo>
                <a:lnTo>
                  <a:pt x="1071169" y="152972"/>
                </a:lnTo>
                <a:lnTo>
                  <a:pt x="1053898" y="135912"/>
                </a:lnTo>
                <a:lnTo>
                  <a:pt x="842229" y="135912"/>
                </a:lnTo>
                <a:lnTo>
                  <a:pt x="842229" y="95599"/>
                </a:lnTo>
                <a:close/>
              </a:path>
              <a:path w="5177155" h="514984">
                <a:moveTo>
                  <a:pt x="1051493" y="365695"/>
                </a:moveTo>
                <a:lnTo>
                  <a:pt x="845684" y="365695"/>
                </a:lnTo>
                <a:lnTo>
                  <a:pt x="866012" y="384079"/>
                </a:lnTo>
                <a:lnTo>
                  <a:pt x="889525" y="397010"/>
                </a:lnTo>
                <a:lnTo>
                  <a:pt x="915737" y="404649"/>
                </a:lnTo>
                <a:lnTo>
                  <a:pt x="944163" y="407160"/>
                </a:lnTo>
                <a:lnTo>
                  <a:pt x="994893" y="399927"/>
                </a:lnTo>
                <a:lnTo>
                  <a:pt x="1037910" y="379148"/>
                </a:lnTo>
                <a:lnTo>
                  <a:pt x="1051493" y="365695"/>
                </a:lnTo>
                <a:close/>
              </a:path>
              <a:path w="5177155" h="514984">
                <a:moveTo>
                  <a:pt x="1071276" y="153189"/>
                </a:moveTo>
                <a:lnTo>
                  <a:pt x="936100" y="153189"/>
                </a:lnTo>
                <a:lnTo>
                  <a:pt x="972184" y="159955"/>
                </a:lnTo>
                <a:lnTo>
                  <a:pt x="1001033" y="179248"/>
                </a:lnTo>
                <a:lnTo>
                  <a:pt x="1020164" y="209555"/>
                </a:lnTo>
                <a:lnTo>
                  <a:pt x="1027092" y="249364"/>
                </a:lnTo>
                <a:lnTo>
                  <a:pt x="1020164" y="289173"/>
                </a:lnTo>
                <a:lnTo>
                  <a:pt x="1001033" y="319479"/>
                </a:lnTo>
                <a:lnTo>
                  <a:pt x="972184" y="338772"/>
                </a:lnTo>
                <a:lnTo>
                  <a:pt x="936100" y="345539"/>
                </a:lnTo>
                <a:lnTo>
                  <a:pt x="1071497" y="345539"/>
                </a:lnTo>
                <a:lnTo>
                  <a:pt x="1092625" y="302485"/>
                </a:lnTo>
                <a:lnTo>
                  <a:pt x="1100231" y="249364"/>
                </a:lnTo>
                <a:lnTo>
                  <a:pt x="1092625" y="196524"/>
                </a:lnTo>
                <a:lnTo>
                  <a:pt x="1071276" y="153189"/>
                </a:lnTo>
                <a:close/>
              </a:path>
              <a:path w="5177155" h="514984">
                <a:moveTo>
                  <a:pt x="944163" y="92143"/>
                </a:moveTo>
                <a:lnTo>
                  <a:pt x="913901" y="94852"/>
                </a:lnTo>
                <a:lnTo>
                  <a:pt x="886501" y="103013"/>
                </a:lnTo>
                <a:lnTo>
                  <a:pt x="862448" y="116682"/>
                </a:lnTo>
                <a:lnTo>
                  <a:pt x="842229" y="135912"/>
                </a:lnTo>
                <a:lnTo>
                  <a:pt x="1053898" y="135912"/>
                </a:lnTo>
                <a:lnTo>
                  <a:pt x="1037910" y="120118"/>
                </a:lnTo>
                <a:lnTo>
                  <a:pt x="994893" y="99372"/>
                </a:lnTo>
                <a:lnTo>
                  <a:pt x="944163" y="92143"/>
                </a:lnTo>
                <a:close/>
              </a:path>
              <a:path w="5177155" h="514984">
                <a:moveTo>
                  <a:pt x="1405274" y="152037"/>
                </a:moveTo>
                <a:lnTo>
                  <a:pt x="1273905" y="152037"/>
                </a:lnTo>
                <a:lnTo>
                  <a:pt x="1307497" y="156563"/>
                </a:lnTo>
                <a:lnTo>
                  <a:pt x="1331491" y="169773"/>
                </a:lnTo>
                <a:lnTo>
                  <a:pt x="1345740" y="190667"/>
                </a:lnTo>
                <a:lnTo>
                  <a:pt x="1350500" y="218841"/>
                </a:lnTo>
                <a:lnTo>
                  <a:pt x="1350500" y="223448"/>
                </a:lnTo>
                <a:lnTo>
                  <a:pt x="1271026" y="223448"/>
                </a:lnTo>
                <a:lnTo>
                  <a:pt x="1211690" y="230548"/>
                </a:lnTo>
                <a:lnTo>
                  <a:pt x="1172115" y="250012"/>
                </a:lnTo>
                <a:lnTo>
                  <a:pt x="1150033" y="279085"/>
                </a:lnTo>
                <a:lnTo>
                  <a:pt x="1143176" y="315016"/>
                </a:lnTo>
                <a:lnTo>
                  <a:pt x="1151144" y="351739"/>
                </a:lnTo>
                <a:lnTo>
                  <a:pt x="1151203" y="352009"/>
                </a:lnTo>
                <a:lnTo>
                  <a:pt x="1174131" y="381172"/>
                </a:lnTo>
                <a:lnTo>
                  <a:pt x="1210233" y="400294"/>
                </a:lnTo>
                <a:lnTo>
                  <a:pt x="1257780" y="407160"/>
                </a:lnTo>
                <a:lnTo>
                  <a:pt x="1289905" y="404406"/>
                </a:lnTo>
                <a:lnTo>
                  <a:pt x="1316954" y="396362"/>
                </a:lnTo>
                <a:lnTo>
                  <a:pt x="1338604" y="383350"/>
                </a:lnTo>
                <a:lnTo>
                  <a:pt x="1354531" y="365695"/>
                </a:lnTo>
                <a:lnTo>
                  <a:pt x="1422487" y="365695"/>
                </a:lnTo>
                <a:lnTo>
                  <a:pt x="1422487" y="354753"/>
                </a:lnTo>
                <a:lnTo>
                  <a:pt x="1272754" y="354753"/>
                </a:lnTo>
                <a:lnTo>
                  <a:pt x="1248026" y="351739"/>
                </a:lnTo>
                <a:lnTo>
                  <a:pt x="1229561" y="343163"/>
                </a:lnTo>
                <a:lnTo>
                  <a:pt x="1218007" y="329729"/>
                </a:lnTo>
                <a:lnTo>
                  <a:pt x="1214012" y="312137"/>
                </a:lnTo>
                <a:lnTo>
                  <a:pt x="1216846" y="296272"/>
                </a:lnTo>
                <a:lnTo>
                  <a:pt x="1226754" y="283270"/>
                </a:lnTo>
                <a:lnTo>
                  <a:pt x="1245839" y="274478"/>
                </a:lnTo>
                <a:lnTo>
                  <a:pt x="1276209" y="271248"/>
                </a:lnTo>
                <a:lnTo>
                  <a:pt x="1422487" y="271248"/>
                </a:lnTo>
                <a:lnTo>
                  <a:pt x="1422487" y="222872"/>
                </a:lnTo>
                <a:lnTo>
                  <a:pt x="1416447" y="175220"/>
                </a:lnTo>
                <a:lnTo>
                  <a:pt x="1405274" y="152037"/>
                </a:lnTo>
                <a:close/>
              </a:path>
              <a:path w="5177155" h="514984">
                <a:moveTo>
                  <a:pt x="1422487" y="365695"/>
                </a:moveTo>
                <a:lnTo>
                  <a:pt x="1354531" y="365695"/>
                </a:lnTo>
                <a:lnTo>
                  <a:pt x="1354531" y="403129"/>
                </a:lnTo>
                <a:lnTo>
                  <a:pt x="1422487" y="403129"/>
                </a:lnTo>
                <a:lnTo>
                  <a:pt x="1422487" y="365695"/>
                </a:lnTo>
                <a:close/>
              </a:path>
              <a:path w="5177155" h="514984">
                <a:moveTo>
                  <a:pt x="1422487" y="271248"/>
                </a:moveTo>
                <a:lnTo>
                  <a:pt x="1350500" y="271248"/>
                </a:lnTo>
                <a:lnTo>
                  <a:pt x="1350500" y="306954"/>
                </a:lnTo>
                <a:lnTo>
                  <a:pt x="1338190" y="327785"/>
                </a:lnTo>
                <a:lnTo>
                  <a:pt x="1320265" y="342731"/>
                </a:lnTo>
                <a:lnTo>
                  <a:pt x="1298021" y="351739"/>
                </a:lnTo>
                <a:lnTo>
                  <a:pt x="1272754" y="354753"/>
                </a:lnTo>
                <a:lnTo>
                  <a:pt x="1422487" y="354753"/>
                </a:lnTo>
                <a:lnTo>
                  <a:pt x="1422487" y="271248"/>
                </a:lnTo>
                <a:close/>
              </a:path>
              <a:path w="5177155" h="514984">
                <a:moveTo>
                  <a:pt x="1282544" y="92143"/>
                </a:moveTo>
                <a:lnTo>
                  <a:pt x="1245929" y="94519"/>
                </a:lnTo>
                <a:lnTo>
                  <a:pt x="1211204" y="101646"/>
                </a:lnTo>
                <a:lnTo>
                  <a:pt x="1179611" y="113524"/>
                </a:lnTo>
                <a:lnTo>
                  <a:pt x="1152391" y="130153"/>
                </a:lnTo>
                <a:lnTo>
                  <a:pt x="1180610" y="182559"/>
                </a:lnTo>
                <a:lnTo>
                  <a:pt x="1200046" y="169773"/>
                </a:lnTo>
                <a:lnTo>
                  <a:pt x="1222938" y="160171"/>
                </a:lnTo>
                <a:lnTo>
                  <a:pt x="1247990" y="154133"/>
                </a:lnTo>
                <a:lnTo>
                  <a:pt x="1273905" y="152037"/>
                </a:lnTo>
                <a:lnTo>
                  <a:pt x="1405274" y="152037"/>
                </a:lnTo>
                <a:lnTo>
                  <a:pt x="1398770" y="138542"/>
                </a:lnTo>
                <a:lnTo>
                  <a:pt x="1370117" y="112618"/>
                </a:lnTo>
                <a:lnTo>
                  <a:pt x="1331154" y="97225"/>
                </a:lnTo>
                <a:lnTo>
                  <a:pt x="1282544" y="92143"/>
                </a:lnTo>
                <a:close/>
              </a:path>
              <a:path w="5177155" h="514984">
                <a:moveTo>
                  <a:pt x="1583554" y="95599"/>
                </a:moveTo>
                <a:lnTo>
                  <a:pt x="1511567" y="95599"/>
                </a:lnTo>
                <a:lnTo>
                  <a:pt x="1511567" y="403129"/>
                </a:lnTo>
                <a:lnTo>
                  <a:pt x="1583554" y="403129"/>
                </a:lnTo>
                <a:lnTo>
                  <a:pt x="1583554" y="279886"/>
                </a:lnTo>
                <a:lnTo>
                  <a:pt x="1724695" y="279886"/>
                </a:lnTo>
                <a:lnTo>
                  <a:pt x="1697582" y="243605"/>
                </a:lnTo>
                <a:lnTo>
                  <a:pt x="1715406" y="219993"/>
                </a:lnTo>
                <a:lnTo>
                  <a:pt x="1583554" y="219993"/>
                </a:lnTo>
                <a:lnTo>
                  <a:pt x="1583554" y="95599"/>
                </a:lnTo>
                <a:close/>
              </a:path>
              <a:path w="5177155" h="514984">
                <a:moveTo>
                  <a:pt x="1724695" y="279886"/>
                </a:moveTo>
                <a:lnTo>
                  <a:pt x="1639417" y="279886"/>
                </a:lnTo>
                <a:lnTo>
                  <a:pt x="1732136" y="403129"/>
                </a:lnTo>
                <a:lnTo>
                  <a:pt x="1816793" y="403129"/>
                </a:lnTo>
                <a:lnTo>
                  <a:pt x="1724695" y="279886"/>
                </a:lnTo>
                <a:close/>
              </a:path>
              <a:path w="5177155" h="514984">
                <a:moveTo>
                  <a:pt x="1809307" y="95599"/>
                </a:moveTo>
                <a:lnTo>
                  <a:pt x="1732136" y="95599"/>
                </a:lnTo>
                <a:lnTo>
                  <a:pt x="1641144" y="219993"/>
                </a:lnTo>
                <a:lnTo>
                  <a:pt x="1715406" y="219993"/>
                </a:lnTo>
                <a:lnTo>
                  <a:pt x="1809307" y="95599"/>
                </a:lnTo>
                <a:close/>
              </a:path>
              <a:path w="5177155" h="514984">
                <a:moveTo>
                  <a:pt x="1999542" y="156644"/>
                </a:moveTo>
                <a:lnTo>
                  <a:pt x="1927555" y="156644"/>
                </a:lnTo>
                <a:lnTo>
                  <a:pt x="1927555" y="403129"/>
                </a:lnTo>
                <a:lnTo>
                  <a:pt x="1999542" y="403129"/>
                </a:lnTo>
                <a:lnTo>
                  <a:pt x="1999542" y="156644"/>
                </a:lnTo>
                <a:close/>
              </a:path>
              <a:path w="5177155" h="514984">
                <a:moveTo>
                  <a:pt x="2107235" y="95599"/>
                </a:moveTo>
                <a:lnTo>
                  <a:pt x="1819286" y="95599"/>
                </a:lnTo>
                <a:lnTo>
                  <a:pt x="1819286" y="156644"/>
                </a:lnTo>
                <a:lnTo>
                  <a:pt x="2107235" y="156644"/>
                </a:lnTo>
                <a:lnTo>
                  <a:pt x="2107235" y="95599"/>
                </a:lnTo>
                <a:close/>
              </a:path>
              <a:path w="5177155" h="514984">
                <a:moveTo>
                  <a:pt x="2278412" y="92143"/>
                </a:moveTo>
                <a:lnTo>
                  <a:pt x="2226720" y="99704"/>
                </a:lnTo>
                <a:lnTo>
                  <a:pt x="2182905" y="121113"/>
                </a:lnTo>
                <a:lnTo>
                  <a:pt x="2149042" y="154465"/>
                </a:lnTo>
                <a:lnTo>
                  <a:pt x="2127316" y="197630"/>
                </a:lnTo>
                <a:lnTo>
                  <a:pt x="2119464" y="249364"/>
                </a:lnTo>
                <a:lnTo>
                  <a:pt x="2124890" y="292847"/>
                </a:lnTo>
                <a:lnTo>
                  <a:pt x="2140602" y="330971"/>
                </a:lnTo>
                <a:lnTo>
                  <a:pt x="2165752" y="362600"/>
                </a:lnTo>
                <a:lnTo>
                  <a:pt x="2199493" y="386598"/>
                </a:lnTo>
                <a:lnTo>
                  <a:pt x="2240976" y="401830"/>
                </a:lnTo>
                <a:lnTo>
                  <a:pt x="2289354" y="407160"/>
                </a:lnTo>
                <a:lnTo>
                  <a:pt x="2327166" y="403947"/>
                </a:lnTo>
                <a:lnTo>
                  <a:pt x="2360766" y="394418"/>
                </a:lnTo>
                <a:lnTo>
                  <a:pt x="2389615" y="378734"/>
                </a:lnTo>
                <a:lnTo>
                  <a:pt x="2413172" y="357057"/>
                </a:lnTo>
                <a:lnTo>
                  <a:pt x="2403651" y="346115"/>
                </a:lnTo>
                <a:lnTo>
                  <a:pt x="2291082" y="346115"/>
                </a:lnTo>
                <a:lnTo>
                  <a:pt x="2254134" y="340914"/>
                </a:lnTo>
                <a:lnTo>
                  <a:pt x="2224422" y="326102"/>
                </a:lnTo>
                <a:lnTo>
                  <a:pt x="2203131" y="302868"/>
                </a:lnTo>
                <a:lnTo>
                  <a:pt x="2191451" y="272400"/>
                </a:lnTo>
                <a:lnTo>
                  <a:pt x="2432753" y="272400"/>
                </a:lnTo>
                <a:lnTo>
                  <a:pt x="2433329" y="265489"/>
                </a:lnTo>
                <a:lnTo>
                  <a:pt x="2433905" y="256850"/>
                </a:lnTo>
                <a:lnTo>
                  <a:pt x="2433905" y="251091"/>
                </a:lnTo>
                <a:lnTo>
                  <a:pt x="2430165" y="224600"/>
                </a:lnTo>
                <a:lnTo>
                  <a:pt x="2190876" y="224600"/>
                </a:lnTo>
                <a:lnTo>
                  <a:pt x="2200829" y="194194"/>
                </a:lnTo>
                <a:lnTo>
                  <a:pt x="2200909" y="193951"/>
                </a:lnTo>
                <a:lnTo>
                  <a:pt x="2219743" y="170322"/>
                </a:lnTo>
                <a:lnTo>
                  <a:pt x="2245887" y="155195"/>
                </a:lnTo>
                <a:lnTo>
                  <a:pt x="2245540" y="155195"/>
                </a:lnTo>
                <a:lnTo>
                  <a:pt x="2278412" y="149733"/>
                </a:lnTo>
                <a:lnTo>
                  <a:pt x="2401198" y="149733"/>
                </a:lnTo>
                <a:lnTo>
                  <a:pt x="2371957" y="120395"/>
                </a:lnTo>
                <a:lnTo>
                  <a:pt x="2329082" y="99441"/>
                </a:lnTo>
                <a:lnTo>
                  <a:pt x="2278412" y="92143"/>
                </a:lnTo>
                <a:close/>
              </a:path>
              <a:path w="5177155" h="514984">
                <a:moveTo>
                  <a:pt x="2374587" y="312713"/>
                </a:moveTo>
                <a:lnTo>
                  <a:pt x="2357166" y="327407"/>
                </a:lnTo>
                <a:lnTo>
                  <a:pt x="2337586" y="337836"/>
                </a:lnTo>
                <a:lnTo>
                  <a:pt x="2315630" y="344054"/>
                </a:lnTo>
                <a:lnTo>
                  <a:pt x="2291082" y="346115"/>
                </a:lnTo>
                <a:lnTo>
                  <a:pt x="2403651" y="346115"/>
                </a:lnTo>
                <a:lnTo>
                  <a:pt x="2374587" y="312713"/>
                </a:lnTo>
                <a:close/>
              </a:path>
              <a:path w="5177155" h="514984">
                <a:moveTo>
                  <a:pt x="2401198" y="149733"/>
                </a:moveTo>
                <a:lnTo>
                  <a:pt x="2278412" y="149733"/>
                </a:lnTo>
                <a:lnTo>
                  <a:pt x="2311112" y="155195"/>
                </a:lnTo>
                <a:lnTo>
                  <a:pt x="2337442" y="170538"/>
                </a:lnTo>
                <a:lnTo>
                  <a:pt x="2355997" y="194194"/>
                </a:lnTo>
                <a:lnTo>
                  <a:pt x="2365373" y="224600"/>
                </a:lnTo>
                <a:lnTo>
                  <a:pt x="2430165" y="224600"/>
                </a:lnTo>
                <a:lnTo>
                  <a:pt x="2426390" y="197851"/>
                </a:lnTo>
                <a:lnTo>
                  <a:pt x="2426358" y="197630"/>
                </a:lnTo>
                <a:lnTo>
                  <a:pt x="2405046" y="153594"/>
                </a:lnTo>
                <a:lnTo>
                  <a:pt x="2401198" y="149733"/>
                </a:lnTo>
                <a:close/>
              </a:path>
              <a:path w="5177155" h="514984">
                <a:moveTo>
                  <a:pt x="2581173" y="95599"/>
                </a:moveTo>
                <a:lnTo>
                  <a:pt x="2512641" y="95599"/>
                </a:lnTo>
                <a:lnTo>
                  <a:pt x="2512641" y="514853"/>
                </a:lnTo>
                <a:lnTo>
                  <a:pt x="2584628" y="514853"/>
                </a:lnTo>
                <a:lnTo>
                  <a:pt x="2584628" y="365695"/>
                </a:lnTo>
                <a:lnTo>
                  <a:pt x="2790437" y="365695"/>
                </a:lnTo>
                <a:lnTo>
                  <a:pt x="2810113" y="346207"/>
                </a:lnTo>
                <a:lnTo>
                  <a:pt x="2810441" y="345539"/>
                </a:lnTo>
                <a:lnTo>
                  <a:pt x="2675044" y="345539"/>
                </a:lnTo>
                <a:lnTo>
                  <a:pt x="2638871" y="338772"/>
                </a:lnTo>
                <a:lnTo>
                  <a:pt x="2609824" y="319479"/>
                </a:lnTo>
                <a:lnTo>
                  <a:pt x="2590495" y="289173"/>
                </a:lnTo>
                <a:lnTo>
                  <a:pt x="2583476" y="249364"/>
                </a:lnTo>
                <a:lnTo>
                  <a:pt x="2590495" y="209555"/>
                </a:lnTo>
                <a:lnTo>
                  <a:pt x="2609824" y="179248"/>
                </a:lnTo>
                <a:lnTo>
                  <a:pt x="2638871" y="159955"/>
                </a:lnTo>
                <a:lnTo>
                  <a:pt x="2675044" y="153189"/>
                </a:lnTo>
                <a:lnTo>
                  <a:pt x="2810220" y="153189"/>
                </a:lnTo>
                <a:lnTo>
                  <a:pt x="2810113" y="152972"/>
                </a:lnTo>
                <a:lnTo>
                  <a:pt x="2792842" y="135912"/>
                </a:lnTo>
                <a:lnTo>
                  <a:pt x="2581173" y="135912"/>
                </a:lnTo>
                <a:lnTo>
                  <a:pt x="2581173" y="95599"/>
                </a:lnTo>
                <a:close/>
              </a:path>
              <a:path w="5177155" h="514984">
                <a:moveTo>
                  <a:pt x="2790437" y="365695"/>
                </a:moveTo>
                <a:lnTo>
                  <a:pt x="2584628" y="365695"/>
                </a:lnTo>
                <a:lnTo>
                  <a:pt x="2604956" y="384079"/>
                </a:lnTo>
                <a:lnTo>
                  <a:pt x="2628469" y="397010"/>
                </a:lnTo>
                <a:lnTo>
                  <a:pt x="2654681" y="404649"/>
                </a:lnTo>
                <a:lnTo>
                  <a:pt x="2683107" y="407160"/>
                </a:lnTo>
                <a:lnTo>
                  <a:pt x="2733837" y="399927"/>
                </a:lnTo>
                <a:lnTo>
                  <a:pt x="2776854" y="379148"/>
                </a:lnTo>
                <a:lnTo>
                  <a:pt x="2790437" y="365695"/>
                </a:lnTo>
                <a:close/>
              </a:path>
              <a:path w="5177155" h="514984">
                <a:moveTo>
                  <a:pt x="2810220" y="153189"/>
                </a:moveTo>
                <a:lnTo>
                  <a:pt x="2675044" y="153189"/>
                </a:lnTo>
                <a:lnTo>
                  <a:pt x="2711128" y="159955"/>
                </a:lnTo>
                <a:lnTo>
                  <a:pt x="2739977" y="179248"/>
                </a:lnTo>
                <a:lnTo>
                  <a:pt x="2759108" y="209555"/>
                </a:lnTo>
                <a:lnTo>
                  <a:pt x="2766037" y="249364"/>
                </a:lnTo>
                <a:lnTo>
                  <a:pt x="2759108" y="289173"/>
                </a:lnTo>
                <a:lnTo>
                  <a:pt x="2739977" y="319479"/>
                </a:lnTo>
                <a:lnTo>
                  <a:pt x="2711128" y="338772"/>
                </a:lnTo>
                <a:lnTo>
                  <a:pt x="2675044" y="345539"/>
                </a:lnTo>
                <a:lnTo>
                  <a:pt x="2810441" y="345539"/>
                </a:lnTo>
                <a:lnTo>
                  <a:pt x="2831569" y="302485"/>
                </a:lnTo>
                <a:lnTo>
                  <a:pt x="2839175" y="249364"/>
                </a:lnTo>
                <a:lnTo>
                  <a:pt x="2831569" y="196524"/>
                </a:lnTo>
                <a:lnTo>
                  <a:pt x="2810220" y="153189"/>
                </a:lnTo>
                <a:close/>
              </a:path>
              <a:path w="5177155" h="514984">
                <a:moveTo>
                  <a:pt x="2683107" y="92143"/>
                </a:moveTo>
                <a:lnTo>
                  <a:pt x="2652845" y="94852"/>
                </a:lnTo>
                <a:lnTo>
                  <a:pt x="2625445" y="103013"/>
                </a:lnTo>
                <a:lnTo>
                  <a:pt x="2601392" y="116682"/>
                </a:lnTo>
                <a:lnTo>
                  <a:pt x="2581173" y="135912"/>
                </a:lnTo>
                <a:lnTo>
                  <a:pt x="2792842" y="135912"/>
                </a:lnTo>
                <a:lnTo>
                  <a:pt x="2776854" y="120118"/>
                </a:lnTo>
                <a:lnTo>
                  <a:pt x="2733837" y="99372"/>
                </a:lnTo>
                <a:lnTo>
                  <a:pt x="2683107" y="92143"/>
                </a:lnTo>
                <a:close/>
              </a:path>
              <a:path w="5177155" h="514984">
                <a:moveTo>
                  <a:pt x="2982808" y="95599"/>
                </a:moveTo>
                <a:lnTo>
                  <a:pt x="2910821" y="95599"/>
                </a:lnTo>
                <a:lnTo>
                  <a:pt x="2910821" y="403129"/>
                </a:lnTo>
                <a:lnTo>
                  <a:pt x="2977049" y="403129"/>
                </a:lnTo>
                <a:lnTo>
                  <a:pt x="3064592" y="298315"/>
                </a:lnTo>
                <a:lnTo>
                  <a:pt x="2982808" y="298315"/>
                </a:lnTo>
                <a:lnTo>
                  <a:pt x="2982808" y="95599"/>
                </a:lnTo>
                <a:close/>
              </a:path>
              <a:path w="5177155" h="514984">
                <a:moveTo>
                  <a:pt x="3218351" y="200412"/>
                </a:moveTo>
                <a:lnTo>
                  <a:pt x="3146363" y="200412"/>
                </a:lnTo>
                <a:lnTo>
                  <a:pt x="3146363" y="403129"/>
                </a:lnTo>
                <a:lnTo>
                  <a:pt x="3218351" y="403129"/>
                </a:lnTo>
                <a:lnTo>
                  <a:pt x="3218351" y="200412"/>
                </a:lnTo>
                <a:close/>
              </a:path>
              <a:path w="5177155" h="514984">
                <a:moveTo>
                  <a:pt x="3218351" y="95599"/>
                </a:moveTo>
                <a:lnTo>
                  <a:pt x="3152698" y="95599"/>
                </a:lnTo>
                <a:lnTo>
                  <a:pt x="2982808" y="298315"/>
                </a:lnTo>
                <a:lnTo>
                  <a:pt x="3064592" y="298315"/>
                </a:lnTo>
                <a:lnTo>
                  <a:pt x="3146363" y="200412"/>
                </a:lnTo>
                <a:lnTo>
                  <a:pt x="3218351" y="200412"/>
                </a:lnTo>
                <a:lnTo>
                  <a:pt x="3218351" y="95599"/>
                </a:lnTo>
                <a:close/>
              </a:path>
              <a:path w="5177155" h="514984">
                <a:moveTo>
                  <a:pt x="3455131" y="92143"/>
                </a:moveTo>
                <a:lnTo>
                  <a:pt x="3409008" y="97390"/>
                </a:lnTo>
                <a:lnTo>
                  <a:pt x="3368725" y="112428"/>
                </a:lnTo>
                <a:lnTo>
                  <a:pt x="3335416" y="136200"/>
                </a:lnTo>
                <a:lnTo>
                  <a:pt x="3310218" y="167650"/>
                </a:lnTo>
                <a:lnTo>
                  <a:pt x="3294266" y="205723"/>
                </a:lnTo>
                <a:lnTo>
                  <a:pt x="3288696" y="249364"/>
                </a:lnTo>
                <a:lnTo>
                  <a:pt x="3294266" y="293047"/>
                </a:lnTo>
                <a:lnTo>
                  <a:pt x="3310218" y="331227"/>
                </a:lnTo>
                <a:lnTo>
                  <a:pt x="3335416" y="362816"/>
                </a:lnTo>
                <a:lnTo>
                  <a:pt x="3368725" y="386726"/>
                </a:lnTo>
                <a:lnTo>
                  <a:pt x="3409008" y="401870"/>
                </a:lnTo>
                <a:lnTo>
                  <a:pt x="3455131" y="407160"/>
                </a:lnTo>
                <a:lnTo>
                  <a:pt x="3497594" y="402391"/>
                </a:lnTo>
                <a:lnTo>
                  <a:pt x="3534389" y="388443"/>
                </a:lnTo>
                <a:lnTo>
                  <a:pt x="3564380" y="365857"/>
                </a:lnTo>
                <a:lnTo>
                  <a:pt x="3578985" y="345539"/>
                </a:lnTo>
                <a:lnTo>
                  <a:pt x="3454555" y="345539"/>
                </a:lnTo>
                <a:lnTo>
                  <a:pt x="3417625" y="338934"/>
                </a:lnTo>
                <a:lnTo>
                  <a:pt x="3388038" y="319911"/>
                </a:lnTo>
                <a:lnTo>
                  <a:pt x="3368386" y="289659"/>
                </a:lnTo>
                <a:lnTo>
                  <a:pt x="3361259" y="249364"/>
                </a:lnTo>
                <a:lnTo>
                  <a:pt x="3368386" y="209312"/>
                </a:lnTo>
                <a:lnTo>
                  <a:pt x="3388038" y="179032"/>
                </a:lnTo>
                <a:lnTo>
                  <a:pt x="3417625" y="159874"/>
                </a:lnTo>
                <a:lnTo>
                  <a:pt x="3454555" y="153189"/>
                </a:lnTo>
                <a:lnTo>
                  <a:pt x="3579022" y="153189"/>
                </a:lnTo>
                <a:lnTo>
                  <a:pt x="3564380" y="132717"/>
                </a:lnTo>
                <a:lnTo>
                  <a:pt x="3534389" y="110356"/>
                </a:lnTo>
                <a:lnTo>
                  <a:pt x="3497594" y="96742"/>
                </a:lnTo>
                <a:lnTo>
                  <a:pt x="3455131" y="92143"/>
                </a:lnTo>
                <a:close/>
              </a:path>
              <a:path w="5177155" h="514984">
                <a:moveTo>
                  <a:pt x="3531149" y="302922"/>
                </a:moveTo>
                <a:lnTo>
                  <a:pt x="3515699" y="321972"/>
                </a:lnTo>
                <a:lnTo>
                  <a:pt x="3497387" y="335245"/>
                </a:lnTo>
                <a:lnTo>
                  <a:pt x="3476808" y="343010"/>
                </a:lnTo>
                <a:lnTo>
                  <a:pt x="3454555" y="345539"/>
                </a:lnTo>
                <a:lnTo>
                  <a:pt x="3578985" y="345539"/>
                </a:lnTo>
                <a:lnTo>
                  <a:pt x="3586384" y="335245"/>
                </a:lnTo>
                <a:lnTo>
                  <a:pt x="3586559" y="335245"/>
                </a:lnTo>
                <a:lnTo>
                  <a:pt x="3531149" y="302922"/>
                </a:lnTo>
                <a:close/>
              </a:path>
              <a:path w="5177155" h="514984">
                <a:moveTo>
                  <a:pt x="3579022" y="153189"/>
                </a:moveTo>
                <a:lnTo>
                  <a:pt x="3454555" y="153189"/>
                </a:lnTo>
                <a:lnTo>
                  <a:pt x="3476808" y="155717"/>
                </a:lnTo>
                <a:lnTo>
                  <a:pt x="3497487" y="163555"/>
                </a:lnTo>
                <a:lnTo>
                  <a:pt x="3515699" y="176755"/>
                </a:lnTo>
                <a:lnTo>
                  <a:pt x="3531149" y="195805"/>
                </a:lnTo>
                <a:lnTo>
                  <a:pt x="3586436" y="163555"/>
                </a:lnTo>
                <a:lnTo>
                  <a:pt x="3579022" y="153189"/>
                </a:lnTo>
                <a:close/>
              </a:path>
              <a:path w="5177155" h="514984">
                <a:moveTo>
                  <a:pt x="3782916" y="156644"/>
                </a:moveTo>
                <a:lnTo>
                  <a:pt x="3710929" y="156644"/>
                </a:lnTo>
                <a:lnTo>
                  <a:pt x="3710929" y="403129"/>
                </a:lnTo>
                <a:lnTo>
                  <a:pt x="3782916" y="403129"/>
                </a:lnTo>
                <a:lnTo>
                  <a:pt x="3782916" y="156644"/>
                </a:lnTo>
                <a:close/>
              </a:path>
              <a:path w="5177155" h="514984">
                <a:moveTo>
                  <a:pt x="3890609" y="95599"/>
                </a:moveTo>
                <a:lnTo>
                  <a:pt x="3602660" y="95599"/>
                </a:lnTo>
                <a:lnTo>
                  <a:pt x="3602660" y="156644"/>
                </a:lnTo>
                <a:lnTo>
                  <a:pt x="3890609" y="156644"/>
                </a:lnTo>
                <a:lnTo>
                  <a:pt x="3890609" y="95599"/>
                </a:lnTo>
                <a:close/>
              </a:path>
              <a:path w="5177155" h="514984">
                <a:moveTo>
                  <a:pt x="4014814" y="95599"/>
                </a:moveTo>
                <a:lnTo>
                  <a:pt x="3942827" y="95599"/>
                </a:lnTo>
                <a:lnTo>
                  <a:pt x="3942827" y="403129"/>
                </a:lnTo>
                <a:lnTo>
                  <a:pt x="4009055" y="403129"/>
                </a:lnTo>
                <a:lnTo>
                  <a:pt x="4096598" y="298315"/>
                </a:lnTo>
                <a:lnTo>
                  <a:pt x="4014814" y="298315"/>
                </a:lnTo>
                <a:lnTo>
                  <a:pt x="4014814" y="95599"/>
                </a:lnTo>
                <a:close/>
              </a:path>
              <a:path w="5177155" h="514984">
                <a:moveTo>
                  <a:pt x="4250357" y="200412"/>
                </a:moveTo>
                <a:lnTo>
                  <a:pt x="4178369" y="200412"/>
                </a:lnTo>
                <a:lnTo>
                  <a:pt x="4178369" y="403129"/>
                </a:lnTo>
                <a:lnTo>
                  <a:pt x="4250357" y="403129"/>
                </a:lnTo>
                <a:lnTo>
                  <a:pt x="4250357" y="200412"/>
                </a:lnTo>
                <a:close/>
              </a:path>
              <a:path w="5177155" h="514984">
                <a:moveTo>
                  <a:pt x="4250357" y="95599"/>
                </a:moveTo>
                <a:lnTo>
                  <a:pt x="4184704" y="95599"/>
                </a:lnTo>
                <a:lnTo>
                  <a:pt x="4014814" y="298315"/>
                </a:lnTo>
                <a:lnTo>
                  <a:pt x="4096598" y="298315"/>
                </a:lnTo>
                <a:lnTo>
                  <a:pt x="4178369" y="200412"/>
                </a:lnTo>
                <a:lnTo>
                  <a:pt x="4250357" y="200412"/>
                </a:lnTo>
                <a:lnTo>
                  <a:pt x="4250357" y="95599"/>
                </a:lnTo>
                <a:close/>
              </a:path>
              <a:path w="5177155" h="514984">
                <a:moveTo>
                  <a:pt x="4419181" y="95599"/>
                </a:moveTo>
                <a:lnTo>
                  <a:pt x="4347193" y="95599"/>
                </a:lnTo>
                <a:lnTo>
                  <a:pt x="4347193" y="403129"/>
                </a:lnTo>
                <a:lnTo>
                  <a:pt x="4419181" y="403129"/>
                </a:lnTo>
                <a:lnTo>
                  <a:pt x="4419181" y="279886"/>
                </a:lnTo>
                <a:lnTo>
                  <a:pt x="4560322" y="279886"/>
                </a:lnTo>
                <a:lnTo>
                  <a:pt x="4533209" y="243605"/>
                </a:lnTo>
                <a:lnTo>
                  <a:pt x="4551032" y="219993"/>
                </a:lnTo>
                <a:lnTo>
                  <a:pt x="4419181" y="219993"/>
                </a:lnTo>
                <a:lnTo>
                  <a:pt x="4419181" y="95599"/>
                </a:lnTo>
                <a:close/>
              </a:path>
              <a:path w="5177155" h="514984">
                <a:moveTo>
                  <a:pt x="4560322" y="279886"/>
                </a:moveTo>
                <a:lnTo>
                  <a:pt x="4475043" y="279886"/>
                </a:lnTo>
                <a:lnTo>
                  <a:pt x="4567762" y="403129"/>
                </a:lnTo>
                <a:lnTo>
                  <a:pt x="4652419" y="403129"/>
                </a:lnTo>
                <a:lnTo>
                  <a:pt x="4560322" y="279886"/>
                </a:lnTo>
                <a:close/>
              </a:path>
              <a:path w="5177155" h="514984">
                <a:moveTo>
                  <a:pt x="4644933" y="95599"/>
                </a:moveTo>
                <a:lnTo>
                  <a:pt x="4567762" y="95599"/>
                </a:lnTo>
                <a:lnTo>
                  <a:pt x="4476770" y="219993"/>
                </a:lnTo>
                <a:lnTo>
                  <a:pt x="4551032" y="219993"/>
                </a:lnTo>
                <a:lnTo>
                  <a:pt x="4644933" y="95599"/>
                </a:lnTo>
                <a:close/>
              </a:path>
              <a:path w="5177155" h="514984">
                <a:moveTo>
                  <a:pt x="4775180" y="95599"/>
                </a:moveTo>
                <a:lnTo>
                  <a:pt x="4703193" y="95599"/>
                </a:lnTo>
                <a:lnTo>
                  <a:pt x="4703193" y="403129"/>
                </a:lnTo>
                <a:lnTo>
                  <a:pt x="4769422" y="403129"/>
                </a:lnTo>
                <a:lnTo>
                  <a:pt x="4856965" y="298315"/>
                </a:lnTo>
                <a:lnTo>
                  <a:pt x="4775180" y="298315"/>
                </a:lnTo>
                <a:lnTo>
                  <a:pt x="4775180" y="95599"/>
                </a:lnTo>
                <a:close/>
              </a:path>
              <a:path w="5177155" h="514984">
                <a:moveTo>
                  <a:pt x="5010723" y="200412"/>
                </a:moveTo>
                <a:lnTo>
                  <a:pt x="4938736" y="200412"/>
                </a:lnTo>
                <a:lnTo>
                  <a:pt x="4938736" y="403129"/>
                </a:lnTo>
                <a:lnTo>
                  <a:pt x="5010723" y="403129"/>
                </a:lnTo>
                <a:lnTo>
                  <a:pt x="5010723" y="200412"/>
                </a:lnTo>
                <a:close/>
              </a:path>
              <a:path w="5177155" h="514984">
                <a:moveTo>
                  <a:pt x="5010723" y="95599"/>
                </a:moveTo>
                <a:lnTo>
                  <a:pt x="4945071" y="95599"/>
                </a:lnTo>
                <a:lnTo>
                  <a:pt x="4775180" y="298315"/>
                </a:lnTo>
                <a:lnTo>
                  <a:pt x="4856965" y="298315"/>
                </a:lnTo>
                <a:lnTo>
                  <a:pt x="4938736" y="200412"/>
                </a:lnTo>
                <a:lnTo>
                  <a:pt x="5010723" y="200412"/>
                </a:lnTo>
                <a:lnTo>
                  <a:pt x="5010723" y="95599"/>
                </a:lnTo>
                <a:close/>
              </a:path>
              <a:path w="5177155" h="514984">
                <a:moveTo>
                  <a:pt x="5129444" y="92143"/>
                </a:moveTo>
                <a:lnTo>
                  <a:pt x="5111132" y="95563"/>
                </a:lnTo>
                <a:lnTo>
                  <a:pt x="5096114" y="105245"/>
                </a:lnTo>
                <a:lnTo>
                  <a:pt x="5085954" y="120326"/>
                </a:lnTo>
                <a:lnTo>
                  <a:pt x="5082220" y="139943"/>
                </a:lnTo>
                <a:lnTo>
                  <a:pt x="5085954" y="159074"/>
                </a:lnTo>
                <a:lnTo>
                  <a:pt x="5096114" y="174209"/>
                </a:lnTo>
                <a:lnTo>
                  <a:pt x="5111132" y="184161"/>
                </a:lnTo>
                <a:lnTo>
                  <a:pt x="5129444" y="187742"/>
                </a:lnTo>
                <a:lnTo>
                  <a:pt x="5147755" y="184161"/>
                </a:lnTo>
                <a:lnTo>
                  <a:pt x="5162774" y="174209"/>
                </a:lnTo>
                <a:lnTo>
                  <a:pt x="5172933" y="159074"/>
                </a:lnTo>
                <a:lnTo>
                  <a:pt x="5176667" y="139943"/>
                </a:lnTo>
                <a:lnTo>
                  <a:pt x="5172933" y="120326"/>
                </a:lnTo>
                <a:lnTo>
                  <a:pt x="5162774" y="105245"/>
                </a:lnTo>
                <a:lnTo>
                  <a:pt x="5147755" y="95563"/>
                </a:lnTo>
                <a:lnTo>
                  <a:pt x="5129444" y="92143"/>
                </a:lnTo>
                <a:close/>
              </a:path>
              <a:path w="5177155" h="514984">
                <a:moveTo>
                  <a:pt x="5129444" y="311561"/>
                </a:moveTo>
                <a:lnTo>
                  <a:pt x="5111132" y="314980"/>
                </a:lnTo>
                <a:lnTo>
                  <a:pt x="5096114" y="324662"/>
                </a:lnTo>
                <a:lnTo>
                  <a:pt x="5085954" y="339744"/>
                </a:lnTo>
                <a:lnTo>
                  <a:pt x="5082220" y="359360"/>
                </a:lnTo>
                <a:lnTo>
                  <a:pt x="5085954" y="378491"/>
                </a:lnTo>
                <a:lnTo>
                  <a:pt x="5096114" y="393626"/>
                </a:lnTo>
                <a:lnTo>
                  <a:pt x="5111132" y="403579"/>
                </a:lnTo>
                <a:lnTo>
                  <a:pt x="5129444" y="407160"/>
                </a:lnTo>
                <a:lnTo>
                  <a:pt x="5147755" y="403579"/>
                </a:lnTo>
                <a:lnTo>
                  <a:pt x="5162774" y="393626"/>
                </a:lnTo>
                <a:lnTo>
                  <a:pt x="5172933" y="378491"/>
                </a:lnTo>
                <a:lnTo>
                  <a:pt x="5176667" y="359360"/>
                </a:lnTo>
                <a:lnTo>
                  <a:pt x="5172933" y="339744"/>
                </a:lnTo>
                <a:lnTo>
                  <a:pt x="5162774" y="324662"/>
                </a:lnTo>
                <a:lnTo>
                  <a:pt x="5147755" y="314980"/>
                </a:lnTo>
                <a:lnTo>
                  <a:pt x="5129444" y="311561"/>
                </a:lnTo>
                <a:close/>
              </a:path>
            </a:pathLst>
          </a:custGeom>
          <a:solidFill>
            <a:srgbClr val="743E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9" name="object 79" descr="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3833076" y="6361272"/>
            <a:ext cx="3841176" cy="1453725"/>
          </a:xfrm>
          <a:prstGeom prst="rect">
            <a:avLst/>
          </a:prstGeom>
        </p:spPr>
      </p:pic>
      <p:pic>
        <p:nvPicPr>
          <p:cNvPr id="80" name="object 80" descr="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9408718" y="8817742"/>
            <a:ext cx="6943708" cy="407526"/>
          </a:xfrm>
          <a:prstGeom prst="rect">
            <a:avLst/>
          </a:prstGeom>
        </p:spPr>
      </p:pic>
      <p:pic>
        <p:nvPicPr>
          <p:cNvPr id="81" name="object 81" descr="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8941229" y="6348078"/>
            <a:ext cx="6246374" cy="17359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777371" y="1063318"/>
            <a:ext cx="7719695" cy="866140"/>
          </a:xfrm>
          <a:custGeom>
            <a:avLst/>
            <a:gdLst/>
            <a:ahLst/>
            <a:cxnLst/>
            <a:rect l="l" t="t" r="r" b="b"/>
            <a:pathLst>
              <a:path w="7719695" h="866139">
                <a:moveTo>
                  <a:pt x="186591" y="193187"/>
                </a:moveTo>
                <a:lnTo>
                  <a:pt x="0" y="193187"/>
                </a:lnTo>
                <a:lnTo>
                  <a:pt x="0" y="852853"/>
                </a:lnTo>
                <a:lnTo>
                  <a:pt x="186591" y="852853"/>
                </a:lnTo>
                <a:lnTo>
                  <a:pt x="186591" y="595584"/>
                </a:lnTo>
                <a:lnTo>
                  <a:pt x="627624" y="595584"/>
                </a:lnTo>
                <a:lnTo>
                  <a:pt x="627624" y="441033"/>
                </a:lnTo>
                <a:lnTo>
                  <a:pt x="186591" y="441033"/>
                </a:lnTo>
                <a:lnTo>
                  <a:pt x="186591" y="193187"/>
                </a:lnTo>
                <a:close/>
              </a:path>
              <a:path w="7719695" h="866139">
                <a:moveTo>
                  <a:pt x="627624" y="595584"/>
                </a:moveTo>
                <a:lnTo>
                  <a:pt x="441033" y="595584"/>
                </a:lnTo>
                <a:lnTo>
                  <a:pt x="441033" y="852853"/>
                </a:lnTo>
                <a:lnTo>
                  <a:pt x="627624" y="852853"/>
                </a:lnTo>
                <a:lnTo>
                  <a:pt x="627624" y="595584"/>
                </a:lnTo>
                <a:close/>
              </a:path>
              <a:path w="7719695" h="866139">
                <a:moveTo>
                  <a:pt x="627624" y="193187"/>
                </a:moveTo>
                <a:lnTo>
                  <a:pt x="441033" y="193187"/>
                </a:lnTo>
                <a:lnTo>
                  <a:pt x="441033" y="441033"/>
                </a:lnTo>
                <a:lnTo>
                  <a:pt x="627624" y="441033"/>
                </a:lnTo>
                <a:lnTo>
                  <a:pt x="627624" y="193187"/>
                </a:lnTo>
                <a:close/>
              </a:path>
              <a:path w="7719695" h="866139">
                <a:moveTo>
                  <a:pt x="1286731" y="193187"/>
                </a:moveTo>
                <a:lnTo>
                  <a:pt x="769364" y="193187"/>
                </a:lnTo>
                <a:lnTo>
                  <a:pt x="769364" y="852853"/>
                </a:lnTo>
                <a:lnTo>
                  <a:pt x="1298982" y="852853"/>
                </a:lnTo>
                <a:lnTo>
                  <a:pt x="1298982" y="708669"/>
                </a:lnTo>
                <a:lnTo>
                  <a:pt x="954071" y="708669"/>
                </a:lnTo>
                <a:lnTo>
                  <a:pt x="954071" y="588044"/>
                </a:lnTo>
                <a:lnTo>
                  <a:pt x="1247151" y="588044"/>
                </a:lnTo>
                <a:lnTo>
                  <a:pt x="1247151" y="448572"/>
                </a:lnTo>
                <a:lnTo>
                  <a:pt x="954071" y="448572"/>
                </a:lnTo>
                <a:lnTo>
                  <a:pt x="954071" y="337371"/>
                </a:lnTo>
                <a:lnTo>
                  <a:pt x="1286731" y="337371"/>
                </a:lnTo>
                <a:lnTo>
                  <a:pt x="1286731" y="193187"/>
                </a:lnTo>
                <a:close/>
              </a:path>
              <a:path w="7719695" h="866139">
                <a:moveTo>
                  <a:pt x="1589050" y="193187"/>
                </a:moveTo>
                <a:lnTo>
                  <a:pt x="1405286" y="193187"/>
                </a:lnTo>
                <a:lnTo>
                  <a:pt x="1405286" y="852853"/>
                </a:lnTo>
                <a:lnTo>
                  <a:pt x="1581511" y="852853"/>
                </a:lnTo>
                <a:lnTo>
                  <a:pt x="1772819" y="580505"/>
                </a:lnTo>
                <a:lnTo>
                  <a:pt x="1589050" y="580505"/>
                </a:lnTo>
                <a:lnTo>
                  <a:pt x="1589050" y="193187"/>
                </a:lnTo>
                <a:close/>
              </a:path>
              <a:path w="7719695" h="866139">
                <a:moveTo>
                  <a:pt x="2036681" y="466477"/>
                </a:moveTo>
                <a:lnTo>
                  <a:pt x="1852917" y="466477"/>
                </a:lnTo>
                <a:lnTo>
                  <a:pt x="1852917" y="852853"/>
                </a:lnTo>
                <a:lnTo>
                  <a:pt x="2036681" y="852853"/>
                </a:lnTo>
                <a:lnTo>
                  <a:pt x="2036681" y="466477"/>
                </a:lnTo>
                <a:close/>
              </a:path>
              <a:path w="7719695" h="866139">
                <a:moveTo>
                  <a:pt x="2036681" y="193187"/>
                </a:moveTo>
                <a:lnTo>
                  <a:pt x="1861398" y="193187"/>
                </a:lnTo>
                <a:lnTo>
                  <a:pt x="1589050" y="580505"/>
                </a:lnTo>
                <a:lnTo>
                  <a:pt x="1772819" y="580505"/>
                </a:lnTo>
                <a:lnTo>
                  <a:pt x="1852917" y="466477"/>
                </a:lnTo>
                <a:lnTo>
                  <a:pt x="2036681" y="466477"/>
                </a:lnTo>
                <a:lnTo>
                  <a:pt x="2036681" y="193187"/>
                </a:lnTo>
                <a:close/>
              </a:path>
              <a:path w="7719695" h="866139">
                <a:moveTo>
                  <a:pt x="1652190" y="0"/>
                </a:moveTo>
                <a:lnTo>
                  <a:pt x="1526853" y="0"/>
                </a:lnTo>
                <a:lnTo>
                  <a:pt x="1529739" y="35810"/>
                </a:lnTo>
                <a:lnTo>
                  <a:pt x="1552828" y="93295"/>
                </a:lnTo>
                <a:lnTo>
                  <a:pt x="1599888" y="131874"/>
                </a:lnTo>
                <a:lnTo>
                  <a:pt x="1673393" y="151193"/>
                </a:lnTo>
                <a:lnTo>
                  <a:pt x="1720041" y="153607"/>
                </a:lnTo>
                <a:lnTo>
                  <a:pt x="1767101" y="151193"/>
                </a:lnTo>
                <a:lnTo>
                  <a:pt x="1807447" y="143948"/>
                </a:lnTo>
                <a:lnTo>
                  <a:pt x="1867995" y="114970"/>
                </a:lnTo>
                <a:lnTo>
                  <a:pt x="1903334" y="66908"/>
                </a:lnTo>
                <a:lnTo>
                  <a:pt x="1903870" y="65024"/>
                </a:lnTo>
                <a:lnTo>
                  <a:pt x="1720041" y="65024"/>
                </a:lnTo>
                <a:lnTo>
                  <a:pt x="1703785" y="64022"/>
                </a:lnTo>
                <a:lnTo>
                  <a:pt x="1662085" y="39933"/>
                </a:lnTo>
                <a:lnTo>
                  <a:pt x="1653603" y="15431"/>
                </a:lnTo>
                <a:lnTo>
                  <a:pt x="1652190" y="0"/>
                </a:lnTo>
                <a:close/>
              </a:path>
              <a:path w="7719695" h="866139">
                <a:moveTo>
                  <a:pt x="1915114" y="0"/>
                </a:moveTo>
                <a:lnTo>
                  <a:pt x="1789777" y="0"/>
                </a:lnTo>
                <a:lnTo>
                  <a:pt x="1788305" y="15431"/>
                </a:lnTo>
                <a:lnTo>
                  <a:pt x="1784830" y="28742"/>
                </a:lnTo>
                <a:lnTo>
                  <a:pt x="1750433" y="61019"/>
                </a:lnTo>
                <a:lnTo>
                  <a:pt x="1720041" y="65024"/>
                </a:lnTo>
                <a:lnTo>
                  <a:pt x="1903870" y="65024"/>
                </a:lnTo>
                <a:lnTo>
                  <a:pt x="1912169" y="35810"/>
                </a:lnTo>
                <a:lnTo>
                  <a:pt x="1915114" y="0"/>
                </a:lnTo>
                <a:close/>
              </a:path>
              <a:path w="7719695" h="866139">
                <a:moveTo>
                  <a:pt x="2479894" y="193187"/>
                </a:moveTo>
                <a:lnTo>
                  <a:pt x="2178332" y="193187"/>
                </a:lnTo>
                <a:lnTo>
                  <a:pt x="2178332" y="852853"/>
                </a:lnTo>
                <a:lnTo>
                  <a:pt x="2364923" y="852853"/>
                </a:lnTo>
                <a:lnTo>
                  <a:pt x="2364923" y="680398"/>
                </a:lnTo>
                <a:lnTo>
                  <a:pt x="2479894" y="680398"/>
                </a:lnTo>
                <a:lnTo>
                  <a:pt x="2523184" y="678572"/>
                </a:lnTo>
                <a:lnTo>
                  <a:pt x="2563530" y="673094"/>
                </a:lnTo>
                <a:lnTo>
                  <a:pt x="2600931" y="663965"/>
                </a:lnTo>
                <a:lnTo>
                  <a:pt x="2666485" y="634574"/>
                </a:lnTo>
                <a:lnTo>
                  <a:pt x="2717373" y="592167"/>
                </a:lnTo>
                <a:lnTo>
                  <a:pt x="2752830" y="537804"/>
                </a:lnTo>
                <a:lnTo>
                  <a:pt x="2754423" y="533386"/>
                </a:lnTo>
                <a:lnTo>
                  <a:pt x="2364923" y="533386"/>
                </a:lnTo>
                <a:lnTo>
                  <a:pt x="2364923" y="340199"/>
                </a:lnTo>
                <a:lnTo>
                  <a:pt x="2754083" y="340199"/>
                </a:lnTo>
                <a:lnTo>
                  <a:pt x="2752830" y="336724"/>
                </a:lnTo>
                <a:lnTo>
                  <a:pt x="2717373" y="282007"/>
                </a:lnTo>
                <a:lnTo>
                  <a:pt x="2666485" y="239600"/>
                </a:lnTo>
                <a:lnTo>
                  <a:pt x="2600931" y="210150"/>
                </a:lnTo>
                <a:lnTo>
                  <a:pt x="2563530" y="200726"/>
                </a:lnTo>
                <a:lnTo>
                  <a:pt x="2523184" y="195072"/>
                </a:lnTo>
                <a:lnTo>
                  <a:pt x="2479894" y="193187"/>
                </a:lnTo>
                <a:close/>
              </a:path>
              <a:path w="7719695" h="866139">
                <a:moveTo>
                  <a:pt x="2754083" y="340199"/>
                </a:moveTo>
                <a:lnTo>
                  <a:pt x="2468585" y="340199"/>
                </a:lnTo>
                <a:lnTo>
                  <a:pt x="2495561" y="341789"/>
                </a:lnTo>
                <a:lnTo>
                  <a:pt x="2519002" y="346560"/>
                </a:lnTo>
                <a:lnTo>
                  <a:pt x="2555284" y="365643"/>
                </a:lnTo>
                <a:lnTo>
                  <a:pt x="2582672" y="415471"/>
                </a:lnTo>
                <a:lnTo>
                  <a:pt x="2584498" y="437264"/>
                </a:lnTo>
                <a:lnTo>
                  <a:pt x="2582672" y="459056"/>
                </a:lnTo>
                <a:lnTo>
                  <a:pt x="2568065" y="494867"/>
                </a:lnTo>
                <a:lnTo>
                  <a:pt x="2538910" y="519604"/>
                </a:lnTo>
                <a:lnTo>
                  <a:pt x="2495561" y="531855"/>
                </a:lnTo>
                <a:lnTo>
                  <a:pt x="2468585" y="533386"/>
                </a:lnTo>
                <a:lnTo>
                  <a:pt x="2754423" y="533386"/>
                </a:lnTo>
                <a:lnTo>
                  <a:pt x="2764021" y="506764"/>
                </a:lnTo>
                <a:lnTo>
                  <a:pt x="2770736" y="473251"/>
                </a:lnTo>
                <a:lnTo>
                  <a:pt x="2772974" y="437264"/>
                </a:lnTo>
                <a:lnTo>
                  <a:pt x="2770736" y="401277"/>
                </a:lnTo>
                <a:lnTo>
                  <a:pt x="2764021" y="367763"/>
                </a:lnTo>
                <a:lnTo>
                  <a:pt x="2754083" y="340199"/>
                </a:lnTo>
                <a:close/>
              </a:path>
              <a:path w="7719695" h="866139">
                <a:moveTo>
                  <a:pt x="3190890" y="179994"/>
                </a:moveTo>
                <a:lnTo>
                  <a:pt x="3139883" y="182762"/>
                </a:lnTo>
                <a:lnTo>
                  <a:pt x="3091469" y="191067"/>
                </a:lnTo>
                <a:lnTo>
                  <a:pt x="3045645" y="204908"/>
                </a:lnTo>
                <a:lnTo>
                  <a:pt x="3002414" y="224286"/>
                </a:lnTo>
                <a:lnTo>
                  <a:pt x="2963128" y="248552"/>
                </a:lnTo>
                <a:lnTo>
                  <a:pt x="2928201" y="277059"/>
                </a:lnTo>
                <a:lnTo>
                  <a:pt x="2897633" y="309807"/>
                </a:lnTo>
                <a:lnTo>
                  <a:pt x="2871423" y="346795"/>
                </a:lnTo>
                <a:lnTo>
                  <a:pt x="2850809" y="387141"/>
                </a:lnTo>
                <a:lnTo>
                  <a:pt x="2836084" y="429960"/>
                </a:lnTo>
                <a:lnTo>
                  <a:pt x="2827249" y="475253"/>
                </a:lnTo>
                <a:lnTo>
                  <a:pt x="2824304" y="523020"/>
                </a:lnTo>
                <a:lnTo>
                  <a:pt x="2827249" y="570787"/>
                </a:lnTo>
                <a:lnTo>
                  <a:pt x="2836084" y="616080"/>
                </a:lnTo>
                <a:lnTo>
                  <a:pt x="2850809" y="658900"/>
                </a:lnTo>
                <a:lnTo>
                  <a:pt x="2871423" y="699245"/>
                </a:lnTo>
                <a:lnTo>
                  <a:pt x="2897633" y="736234"/>
                </a:lnTo>
                <a:lnTo>
                  <a:pt x="2928201" y="768981"/>
                </a:lnTo>
                <a:lnTo>
                  <a:pt x="2963128" y="797488"/>
                </a:lnTo>
                <a:lnTo>
                  <a:pt x="3002414" y="821755"/>
                </a:lnTo>
                <a:lnTo>
                  <a:pt x="3045645" y="841132"/>
                </a:lnTo>
                <a:lnTo>
                  <a:pt x="3091469" y="854974"/>
                </a:lnTo>
                <a:lnTo>
                  <a:pt x="3139883" y="863278"/>
                </a:lnTo>
                <a:lnTo>
                  <a:pt x="3190890" y="866047"/>
                </a:lnTo>
                <a:lnTo>
                  <a:pt x="3241837" y="863278"/>
                </a:lnTo>
                <a:lnTo>
                  <a:pt x="3290075" y="854974"/>
                </a:lnTo>
                <a:lnTo>
                  <a:pt x="3335604" y="841132"/>
                </a:lnTo>
                <a:lnTo>
                  <a:pt x="3378423" y="821755"/>
                </a:lnTo>
                <a:lnTo>
                  <a:pt x="3418062" y="797488"/>
                </a:lnTo>
                <a:lnTo>
                  <a:pt x="3453107" y="768981"/>
                </a:lnTo>
                <a:lnTo>
                  <a:pt x="3483558" y="736234"/>
                </a:lnTo>
                <a:lnTo>
                  <a:pt x="3500850" y="711496"/>
                </a:lnTo>
                <a:lnTo>
                  <a:pt x="3190890" y="711496"/>
                </a:lnTo>
                <a:lnTo>
                  <a:pt x="3166506" y="710024"/>
                </a:lnTo>
                <a:lnTo>
                  <a:pt x="3121271" y="698244"/>
                </a:lnTo>
                <a:lnTo>
                  <a:pt x="3081220" y="674979"/>
                </a:lnTo>
                <a:lnTo>
                  <a:pt x="3049180" y="641996"/>
                </a:lnTo>
                <a:lnTo>
                  <a:pt x="3026032" y="599530"/>
                </a:lnTo>
                <a:lnTo>
                  <a:pt x="3014253" y="550055"/>
                </a:lnTo>
                <a:lnTo>
                  <a:pt x="3012780" y="523020"/>
                </a:lnTo>
                <a:lnTo>
                  <a:pt x="3014253" y="496045"/>
                </a:lnTo>
                <a:lnTo>
                  <a:pt x="3026032" y="447041"/>
                </a:lnTo>
                <a:lnTo>
                  <a:pt x="3049180" y="404575"/>
                </a:lnTo>
                <a:lnTo>
                  <a:pt x="3081220" y="371120"/>
                </a:lnTo>
                <a:lnTo>
                  <a:pt x="3121271" y="347797"/>
                </a:lnTo>
                <a:lnTo>
                  <a:pt x="3166506" y="336017"/>
                </a:lnTo>
                <a:lnTo>
                  <a:pt x="3190890" y="334544"/>
                </a:lnTo>
                <a:lnTo>
                  <a:pt x="3500850" y="334544"/>
                </a:lnTo>
                <a:lnTo>
                  <a:pt x="3483558" y="309807"/>
                </a:lnTo>
                <a:lnTo>
                  <a:pt x="3453107" y="277059"/>
                </a:lnTo>
                <a:lnTo>
                  <a:pt x="3418062" y="248552"/>
                </a:lnTo>
                <a:lnTo>
                  <a:pt x="3378423" y="224286"/>
                </a:lnTo>
                <a:lnTo>
                  <a:pt x="3335604" y="204908"/>
                </a:lnTo>
                <a:lnTo>
                  <a:pt x="3290075" y="191067"/>
                </a:lnTo>
                <a:lnTo>
                  <a:pt x="3241837" y="182762"/>
                </a:lnTo>
                <a:lnTo>
                  <a:pt x="3190890" y="179994"/>
                </a:lnTo>
                <a:close/>
              </a:path>
              <a:path w="7719695" h="866139">
                <a:moveTo>
                  <a:pt x="3500850" y="334544"/>
                </a:moveTo>
                <a:lnTo>
                  <a:pt x="3190890" y="334544"/>
                </a:lnTo>
                <a:lnTo>
                  <a:pt x="3215274" y="336017"/>
                </a:lnTo>
                <a:lnTo>
                  <a:pt x="3238480" y="340434"/>
                </a:lnTo>
                <a:lnTo>
                  <a:pt x="3281358" y="358104"/>
                </a:lnTo>
                <a:lnTo>
                  <a:pt x="3317640" y="386611"/>
                </a:lnTo>
                <a:lnTo>
                  <a:pt x="3345440" y="425013"/>
                </a:lnTo>
                <a:lnTo>
                  <a:pt x="3363110" y="470718"/>
                </a:lnTo>
                <a:lnTo>
                  <a:pt x="3369000" y="523020"/>
                </a:lnTo>
                <a:lnTo>
                  <a:pt x="3367527" y="550055"/>
                </a:lnTo>
                <a:lnTo>
                  <a:pt x="3355747" y="599530"/>
                </a:lnTo>
                <a:lnTo>
                  <a:pt x="3332600" y="641996"/>
                </a:lnTo>
                <a:lnTo>
                  <a:pt x="3300559" y="674979"/>
                </a:lnTo>
                <a:lnTo>
                  <a:pt x="3260508" y="698244"/>
                </a:lnTo>
                <a:lnTo>
                  <a:pt x="3215274" y="710024"/>
                </a:lnTo>
                <a:lnTo>
                  <a:pt x="3190890" y="711496"/>
                </a:lnTo>
                <a:lnTo>
                  <a:pt x="3500850" y="711496"/>
                </a:lnTo>
                <a:lnTo>
                  <a:pt x="3530441" y="658900"/>
                </a:lnTo>
                <a:lnTo>
                  <a:pt x="3545460" y="616080"/>
                </a:lnTo>
                <a:lnTo>
                  <a:pt x="3554472" y="570787"/>
                </a:lnTo>
                <a:lnTo>
                  <a:pt x="3557475" y="523020"/>
                </a:lnTo>
                <a:lnTo>
                  <a:pt x="3554472" y="475253"/>
                </a:lnTo>
                <a:lnTo>
                  <a:pt x="3545460" y="429960"/>
                </a:lnTo>
                <a:lnTo>
                  <a:pt x="3530441" y="387141"/>
                </a:lnTo>
                <a:lnTo>
                  <a:pt x="3509414" y="346795"/>
                </a:lnTo>
                <a:lnTo>
                  <a:pt x="3500850" y="334544"/>
                </a:lnTo>
                <a:close/>
              </a:path>
              <a:path w="7719695" h="866139">
                <a:moveTo>
                  <a:pt x="3810851" y="193187"/>
                </a:moveTo>
                <a:lnTo>
                  <a:pt x="3657243" y="193187"/>
                </a:lnTo>
                <a:lnTo>
                  <a:pt x="3657243" y="852853"/>
                </a:lnTo>
                <a:lnTo>
                  <a:pt x="3828756" y="852853"/>
                </a:lnTo>
                <a:lnTo>
                  <a:pt x="3828756" y="510769"/>
                </a:lnTo>
                <a:lnTo>
                  <a:pt x="4004230" y="510769"/>
                </a:lnTo>
                <a:lnTo>
                  <a:pt x="3810851" y="193187"/>
                </a:lnTo>
                <a:close/>
              </a:path>
              <a:path w="7719695" h="866139">
                <a:moveTo>
                  <a:pt x="4423341" y="503230"/>
                </a:moveTo>
                <a:lnTo>
                  <a:pt x="4250942" y="503230"/>
                </a:lnTo>
                <a:lnTo>
                  <a:pt x="4251884" y="852853"/>
                </a:lnTo>
                <a:lnTo>
                  <a:pt x="4424340" y="852853"/>
                </a:lnTo>
                <a:lnTo>
                  <a:pt x="4423362" y="510769"/>
                </a:lnTo>
                <a:lnTo>
                  <a:pt x="4423341" y="503230"/>
                </a:lnTo>
                <a:close/>
              </a:path>
              <a:path w="7719695" h="866139">
                <a:moveTo>
                  <a:pt x="4004230" y="510769"/>
                </a:moveTo>
                <a:lnTo>
                  <a:pt x="3828756" y="510769"/>
                </a:lnTo>
                <a:lnTo>
                  <a:pt x="3998384" y="787829"/>
                </a:lnTo>
                <a:lnTo>
                  <a:pt x="4081313" y="787829"/>
                </a:lnTo>
                <a:lnTo>
                  <a:pt x="4208816" y="573909"/>
                </a:lnTo>
                <a:lnTo>
                  <a:pt x="4042676" y="573909"/>
                </a:lnTo>
                <a:lnTo>
                  <a:pt x="4004230" y="510769"/>
                </a:lnTo>
                <a:close/>
              </a:path>
              <a:path w="7719695" h="866139">
                <a:moveTo>
                  <a:pt x="4422455" y="193187"/>
                </a:moveTo>
                <a:lnTo>
                  <a:pt x="4268847" y="193187"/>
                </a:lnTo>
                <a:lnTo>
                  <a:pt x="4042676" y="573909"/>
                </a:lnTo>
                <a:lnTo>
                  <a:pt x="4208816" y="573909"/>
                </a:lnTo>
                <a:lnTo>
                  <a:pt x="4250942" y="503230"/>
                </a:lnTo>
                <a:lnTo>
                  <a:pt x="4423341" y="503230"/>
                </a:lnTo>
                <a:lnTo>
                  <a:pt x="4422455" y="193187"/>
                </a:lnTo>
                <a:close/>
              </a:path>
              <a:path w="7719695" h="866139">
                <a:moveTo>
                  <a:pt x="5082018" y="193187"/>
                </a:moveTo>
                <a:lnTo>
                  <a:pt x="4564651" y="193187"/>
                </a:lnTo>
                <a:lnTo>
                  <a:pt x="4564651" y="852853"/>
                </a:lnTo>
                <a:lnTo>
                  <a:pt x="5094269" y="852853"/>
                </a:lnTo>
                <a:lnTo>
                  <a:pt x="5094269" y="708669"/>
                </a:lnTo>
                <a:lnTo>
                  <a:pt x="4749358" y="708669"/>
                </a:lnTo>
                <a:lnTo>
                  <a:pt x="4749358" y="588044"/>
                </a:lnTo>
                <a:lnTo>
                  <a:pt x="5042438" y="588044"/>
                </a:lnTo>
                <a:lnTo>
                  <a:pt x="5042438" y="448572"/>
                </a:lnTo>
                <a:lnTo>
                  <a:pt x="4749358" y="448572"/>
                </a:lnTo>
                <a:lnTo>
                  <a:pt x="4749358" y="337371"/>
                </a:lnTo>
                <a:lnTo>
                  <a:pt x="5082018" y="337371"/>
                </a:lnTo>
                <a:lnTo>
                  <a:pt x="5082018" y="193187"/>
                </a:lnTo>
                <a:close/>
              </a:path>
              <a:path w="7719695" h="866139">
                <a:moveTo>
                  <a:pt x="5502135" y="193187"/>
                </a:moveTo>
                <a:lnTo>
                  <a:pt x="5200573" y="193187"/>
                </a:lnTo>
                <a:lnTo>
                  <a:pt x="5200573" y="852853"/>
                </a:lnTo>
                <a:lnTo>
                  <a:pt x="5387165" y="852853"/>
                </a:lnTo>
                <a:lnTo>
                  <a:pt x="5387165" y="680398"/>
                </a:lnTo>
                <a:lnTo>
                  <a:pt x="5502135" y="680398"/>
                </a:lnTo>
                <a:lnTo>
                  <a:pt x="5545425" y="678572"/>
                </a:lnTo>
                <a:lnTo>
                  <a:pt x="5585771" y="673094"/>
                </a:lnTo>
                <a:lnTo>
                  <a:pt x="5623172" y="663965"/>
                </a:lnTo>
                <a:lnTo>
                  <a:pt x="5688726" y="634574"/>
                </a:lnTo>
                <a:lnTo>
                  <a:pt x="5739615" y="592167"/>
                </a:lnTo>
                <a:lnTo>
                  <a:pt x="5775071" y="537804"/>
                </a:lnTo>
                <a:lnTo>
                  <a:pt x="5776664" y="533386"/>
                </a:lnTo>
                <a:lnTo>
                  <a:pt x="5387165" y="533386"/>
                </a:lnTo>
                <a:lnTo>
                  <a:pt x="5387165" y="340199"/>
                </a:lnTo>
                <a:lnTo>
                  <a:pt x="5776324" y="340199"/>
                </a:lnTo>
                <a:lnTo>
                  <a:pt x="5775071" y="336724"/>
                </a:lnTo>
                <a:lnTo>
                  <a:pt x="5739615" y="282007"/>
                </a:lnTo>
                <a:lnTo>
                  <a:pt x="5688726" y="239600"/>
                </a:lnTo>
                <a:lnTo>
                  <a:pt x="5623172" y="210150"/>
                </a:lnTo>
                <a:lnTo>
                  <a:pt x="5585771" y="200726"/>
                </a:lnTo>
                <a:lnTo>
                  <a:pt x="5545425" y="195072"/>
                </a:lnTo>
                <a:lnTo>
                  <a:pt x="5502135" y="193187"/>
                </a:lnTo>
                <a:close/>
              </a:path>
              <a:path w="7719695" h="866139">
                <a:moveTo>
                  <a:pt x="5776324" y="340199"/>
                </a:moveTo>
                <a:lnTo>
                  <a:pt x="5490827" y="340199"/>
                </a:lnTo>
                <a:lnTo>
                  <a:pt x="5517802" y="341789"/>
                </a:lnTo>
                <a:lnTo>
                  <a:pt x="5541244" y="346560"/>
                </a:lnTo>
                <a:lnTo>
                  <a:pt x="5577525" y="365643"/>
                </a:lnTo>
                <a:lnTo>
                  <a:pt x="5604913" y="415471"/>
                </a:lnTo>
                <a:lnTo>
                  <a:pt x="5606739" y="437264"/>
                </a:lnTo>
                <a:lnTo>
                  <a:pt x="5604913" y="459056"/>
                </a:lnTo>
                <a:lnTo>
                  <a:pt x="5590306" y="494867"/>
                </a:lnTo>
                <a:lnTo>
                  <a:pt x="5561151" y="519604"/>
                </a:lnTo>
                <a:lnTo>
                  <a:pt x="5517802" y="531855"/>
                </a:lnTo>
                <a:lnTo>
                  <a:pt x="5490827" y="533386"/>
                </a:lnTo>
                <a:lnTo>
                  <a:pt x="5776664" y="533386"/>
                </a:lnTo>
                <a:lnTo>
                  <a:pt x="5786262" y="506764"/>
                </a:lnTo>
                <a:lnTo>
                  <a:pt x="5792976" y="473251"/>
                </a:lnTo>
                <a:lnTo>
                  <a:pt x="5795215" y="437264"/>
                </a:lnTo>
                <a:lnTo>
                  <a:pt x="5792976" y="401277"/>
                </a:lnTo>
                <a:lnTo>
                  <a:pt x="5786262" y="367763"/>
                </a:lnTo>
                <a:lnTo>
                  <a:pt x="5776324" y="340199"/>
                </a:lnTo>
                <a:close/>
              </a:path>
              <a:path w="7719695" h="866139">
                <a:moveTo>
                  <a:pt x="6397115" y="193187"/>
                </a:moveTo>
                <a:lnTo>
                  <a:pt x="5879749" y="193187"/>
                </a:lnTo>
                <a:lnTo>
                  <a:pt x="5879749" y="852853"/>
                </a:lnTo>
                <a:lnTo>
                  <a:pt x="6409367" y="852853"/>
                </a:lnTo>
                <a:lnTo>
                  <a:pt x="6409367" y="708669"/>
                </a:lnTo>
                <a:lnTo>
                  <a:pt x="6064456" y="708669"/>
                </a:lnTo>
                <a:lnTo>
                  <a:pt x="6064456" y="588044"/>
                </a:lnTo>
                <a:lnTo>
                  <a:pt x="6357536" y="588044"/>
                </a:lnTo>
                <a:lnTo>
                  <a:pt x="6357536" y="448572"/>
                </a:lnTo>
                <a:lnTo>
                  <a:pt x="6064456" y="448572"/>
                </a:lnTo>
                <a:lnTo>
                  <a:pt x="6064456" y="337371"/>
                </a:lnTo>
                <a:lnTo>
                  <a:pt x="6397115" y="337371"/>
                </a:lnTo>
                <a:lnTo>
                  <a:pt x="6397115" y="193187"/>
                </a:lnTo>
                <a:close/>
              </a:path>
              <a:path w="7719695" h="866139">
                <a:moveTo>
                  <a:pt x="6655276" y="193187"/>
                </a:moveTo>
                <a:lnTo>
                  <a:pt x="6459261" y="193187"/>
                </a:lnTo>
                <a:lnTo>
                  <a:pt x="6635486" y="507000"/>
                </a:lnTo>
                <a:lnTo>
                  <a:pt x="6447953" y="852853"/>
                </a:lnTo>
                <a:lnTo>
                  <a:pt x="6663757" y="852853"/>
                </a:lnTo>
                <a:lnTo>
                  <a:pt x="6792864" y="600295"/>
                </a:lnTo>
                <a:lnTo>
                  <a:pt x="7338201" y="600295"/>
                </a:lnTo>
                <a:lnTo>
                  <a:pt x="7287613" y="507000"/>
                </a:lnTo>
                <a:lnTo>
                  <a:pt x="7319895" y="449515"/>
                </a:lnTo>
                <a:lnTo>
                  <a:pt x="6787210" y="449515"/>
                </a:lnTo>
                <a:lnTo>
                  <a:pt x="6655276" y="193187"/>
                </a:lnTo>
                <a:close/>
              </a:path>
              <a:path w="7719695" h="866139">
                <a:moveTo>
                  <a:pt x="7053903" y="600295"/>
                </a:moveTo>
                <a:lnTo>
                  <a:pt x="6871082" y="600295"/>
                </a:lnTo>
                <a:lnTo>
                  <a:pt x="6871082" y="852853"/>
                </a:lnTo>
                <a:lnTo>
                  <a:pt x="7053903" y="852853"/>
                </a:lnTo>
                <a:lnTo>
                  <a:pt x="7053903" y="600295"/>
                </a:lnTo>
                <a:close/>
              </a:path>
              <a:path w="7719695" h="866139">
                <a:moveTo>
                  <a:pt x="7338201" y="600295"/>
                </a:moveTo>
                <a:lnTo>
                  <a:pt x="7132121" y="600295"/>
                </a:lnTo>
                <a:lnTo>
                  <a:pt x="7260284" y="852853"/>
                </a:lnTo>
                <a:lnTo>
                  <a:pt x="7475147" y="852853"/>
                </a:lnTo>
                <a:lnTo>
                  <a:pt x="7338201" y="600295"/>
                </a:lnTo>
                <a:close/>
              </a:path>
              <a:path w="7719695" h="866139">
                <a:moveTo>
                  <a:pt x="7053903" y="193187"/>
                </a:moveTo>
                <a:lnTo>
                  <a:pt x="6871082" y="193187"/>
                </a:lnTo>
                <a:lnTo>
                  <a:pt x="6871082" y="449515"/>
                </a:lnTo>
                <a:lnTo>
                  <a:pt x="7053903" y="449515"/>
                </a:lnTo>
                <a:lnTo>
                  <a:pt x="7053903" y="193187"/>
                </a:lnTo>
                <a:close/>
              </a:path>
              <a:path w="7719695" h="866139">
                <a:moveTo>
                  <a:pt x="7463838" y="193187"/>
                </a:moveTo>
                <a:lnTo>
                  <a:pt x="7268766" y="193187"/>
                </a:lnTo>
                <a:lnTo>
                  <a:pt x="7134005" y="449515"/>
                </a:lnTo>
                <a:lnTo>
                  <a:pt x="7319895" y="449515"/>
                </a:lnTo>
                <a:lnTo>
                  <a:pt x="7463838" y="193187"/>
                </a:lnTo>
                <a:close/>
              </a:path>
              <a:path w="7719695" h="866139">
                <a:moveTo>
                  <a:pt x="7719120" y="193187"/>
                </a:moveTo>
                <a:lnTo>
                  <a:pt x="7535356" y="193187"/>
                </a:lnTo>
                <a:lnTo>
                  <a:pt x="7535356" y="852853"/>
                </a:lnTo>
                <a:lnTo>
                  <a:pt x="7719120" y="852853"/>
                </a:lnTo>
                <a:lnTo>
                  <a:pt x="7719120" y="193187"/>
                </a:lnTo>
                <a:close/>
              </a:path>
            </a:pathLst>
          </a:custGeom>
          <a:solidFill>
            <a:srgbClr val="743E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8501" y="2565366"/>
            <a:ext cx="2575837" cy="2586308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95584" y="2642262"/>
            <a:ext cx="2427825" cy="2427825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11301765" y="2650156"/>
            <a:ext cx="2428240" cy="2428240"/>
            <a:chOff x="11301765" y="2650156"/>
            <a:chExt cx="2428240" cy="2428240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01766" y="2650156"/>
              <a:ext cx="2427825" cy="2427825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1301765" y="2652282"/>
              <a:ext cx="2428240" cy="2425700"/>
            </a:xfrm>
            <a:custGeom>
              <a:avLst/>
              <a:gdLst/>
              <a:ahLst/>
              <a:cxnLst/>
              <a:rect l="l" t="t" r="r" b="b"/>
              <a:pathLst>
                <a:path w="2428240" h="2425700">
                  <a:moveTo>
                    <a:pt x="1117532" y="2413000"/>
                  </a:moveTo>
                  <a:lnTo>
                    <a:pt x="1026176" y="2413000"/>
                  </a:lnTo>
                  <a:lnTo>
                    <a:pt x="1072344" y="2425700"/>
                  </a:lnTo>
                  <a:lnTo>
                    <a:pt x="1165479" y="2425700"/>
                  </a:lnTo>
                  <a:lnTo>
                    <a:pt x="1117532" y="2413000"/>
                  </a:lnTo>
                  <a:close/>
                </a:path>
                <a:path w="2428240" h="2425700">
                  <a:moveTo>
                    <a:pt x="1401648" y="2413000"/>
                  </a:moveTo>
                  <a:lnTo>
                    <a:pt x="1310293" y="2413000"/>
                  </a:lnTo>
                  <a:lnTo>
                    <a:pt x="1262345" y="2425700"/>
                  </a:lnTo>
                  <a:lnTo>
                    <a:pt x="1355479" y="2425700"/>
                  </a:lnTo>
                  <a:lnTo>
                    <a:pt x="1401648" y="2413000"/>
                  </a:lnTo>
                  <a:close/>
                </a:path>
                <a:path w="2428240" h="2425700">
                  <a:moveTo>
                    <a:pt x="1117532" y="12700"/>
                  </a:moveTo>
                  <a:lnTo>
                    <a:pt x="1026176" y="12700"/>
                  </a:lnTo>
                  <a:lnTo>
                    <a:pt x="935573" y="38100"/>
                  </a:lnTo>
                  <a:lnTo>
                    <a:pt x="762247" y="88900"/>
                  </a:lnTo>
                  <a:lnTo>
                    <a:pt x="720754" y="114300"/>
                  </a:lnTo>
                  <a:lnTo>
                    <a:pt x="680064" y="127000"/>
                  </a:lnTo>
                  <a:lnTo>
                    <a:pt x="640211" y="152400"/>
                  </a:lnTo>
                  <a:lnTo>
                    <a:pt x="601227" y="165100"/>
                  </a:lnTo>
                  <a:lnTo>
                    <a:pt x="563148" y="190500"/>
                  </a:lnTo>
                  <a:lnTo>
                    <a:pt x="526007" y="215900"/>
                  </a:lnTo>
                  <a:lnTo>
                    <a:pt x="489837" y="241300"/>
                  </a:lnTo>
                  <a:lnTo>
                    <a:pt x="454672" y="266700"/>
                  </a:lnTo>
                  <a:lnTo>
                    <a:pt x="420546" y="304800"/>
                  </a:lnTo>
                  <a:lnTo>
                    <a:pt x="387493" y="330200"/>
                  </a:lnTo>
                  <a:lnTo>
                    <a:pt x="355546" y="355600"/>
                  </a:lnTo>
                  <a:lnTo>
                    <a:pt x="324740" y="393700"/>
                  </a:lnTo>
                  <a:lnTo>
                    <a:pt x="295107" y="419100"/>
                  </a:lnTo>
                  <a:lnTo>
                    <a:pt x="266683" y="457200"/>
                  </a:lnTo>
                  <a:lnTo>
                    <a:pt x="239499" y="495300"/>
                  </a:lnTo>
                  <a:lnTo>
                    <a:pt x="213591" y="533400"/>
                  </a:lnTo>
                  <a:lnTo>
                    <a:pt x="188991" y="571500"/>
                  </a:lnTo>
                  <a:lnTo>
                    <a:pt x="165734" y="609600"/>
                  </a:lnTo>
                  <a:lnTo>
                    <a:pt x="143854" y="647700"/>
                  </a:lnTo>
                  <a:lnTo>
                    <a:pt x="123383" y="685800"/>
                  </a:lnTo>
                  <a:lnTo>
                    <a:pt x="104356" y="723900"/>
                  </a:lnTo>
                  <a:lnTo>
                    <a:pt x="86807" y="762000"/>
                  </a:lnTo>
                  <a:lnTo>
                    <a:pt x="70769" y="812800"/>
                  </a:lnTo>
                  <a:lnTo>
                    <a:pt x="56276" y="850900"/>
                  </a:lnTo>
                  <a:lnTo>
                    <a:pt x="43362" y="901700"/>
                  </a:lnTo>
                  <a:lnTo>
                    <a:pt x="32060" y="939800"/>
                  </a:lnTo>
                  <a:lnTo>
                    <a:pt x="22404" y="990600"/>
                  </a:lnTo>
                  <a:lnTo>
                    <a:pt x="14428" y="1028700"/>
                  </a:lnTo>
                  <a:lnTo>
                    <a:pt x="8166" y="1079500"/>
                  </a:lnTo>
                  <a:lnTo>
                    <a:pt x="3652" y="1117600"/>
                  </a:lnTo>
                  <a:lnTo>
                    <a:pt x="918" y="1168400"/>
                  </a:lnTo>
                  <a:lnTo>
                    <a:pt x="0" y="1219200"/>
                  </a:lnTo>
                  <a:lnTo>
                    <a:pt x="918" y="1270000"/>
                  </a:lnTo>
                  <a:lnTo>
                    <a:pt x="3652" y="1308100"/>
                  </a:lnTo>
                  <a:lnTo>
                    <a:pt x="8166" y="1358900"/>
                  </a:lnTo>
                  <a:lnTo>
                    <a:pt x="14428" y="1409700"/>
                  </a:lnTo>
                  <a:lnTo>
                    <a:pt x="22404" y="1447800"/>
                  </a:lnTo>
                  <a:lnTo>
                    <a:pt x="32060" y="1498600"/>
                  </a:lnTo>
                  <a:lnTo>
                    <a:pt x="43362" y="1536700"/>
                  </a:lnTo>
                  <a:lnTo>
                    <a:pt x="56276" y="1587500"/>
                  </a:lnTo>
                  <a:lnTo>
                    <a:pt x="70769" y="1625600"/>
                  </a:lnTo>
                  <a:lnTo>
                    <a:pt x="86807" y="1663700"/>
                  </a:lnTo>
                  <a:lnTo>
                    <a:pt x="104356" y="1714500"/>
                  </a:lnTo>
                  <a:lnTo>
                    <a:pt x="123383" y="1752600"/>
                  </a:lnTo>
                  <a:lnTo>
                    <a:pt x="143854" y="1790700"/>
                  </a:lnTo>
                  <a:lnTo>
                    <a:pt x="165734" y="1828800"/>
                  </a:lnTo>
                  <a:lnTo>
                    <a:pt x="188991" y="1866900"/>
                  </a:lnTo>
                  <a:lnTo>
                    <a:pt x="213591" y="1905000"/>
                  </a:lnTo>
                  <a:lnTo>
                    <a:pt x="239499" y="1943100"/>
                  </a:lnTo>
                  <a:lnTo>
                    <a:pt x="266683" y="1981200"/>
                  </a:lnTo>
                  <a:lnTo>
                    <a:pt x="295107" y="2006600"/>
                  </a:lnTo>
                  <a:lnTo>
                    <a:pt x="324740" y="2044700"/>
                  </a:lnTo>
                  <a:lnTo>
                    <a:pt x="355546" y="2082800"/>
                  </a:lnTo>
                  <a:lnTo>
                    <a:pt x="387493" y="2108200"/>
                  </a:lnTo>
                  <a:lnTo>
                    <a:pt x="420546" y="2133600"/>
                  </a:lnTo>
                  <a:lnTo>
                    <a:pt x="454672" y="2171700"/>
                  </a:lnTo>
                  <a:lnTo>
                    <a:pt x="489837" y="2197100"/>
                  </a:lnTo>
                  <a:lnTo>
                    <a:pt x="526007" y="2222500"/>
                  </a:lnTo>
                  <a:lnTo>
                    <a:pt x="563148" y="2247900"/>
                  </a:lnTo>
                  <a:lnTo>
                    <a:pt x="601227" y="2260600"/>
                  </a:lnTo>
                  <a:lnTo>
                    <a:pt x="640211" y="2286000"/>
                  </a:lnTo>
                  <a:lnTo>
                    <a:pt x="680064" y="2311400"/>
                  </a:lnTo>
                  <a:lnTo>
                    <a:pt x="720754" y="2324100"/>
                  </a:lnTo>
                  <a:lnTo>
                    <a:pt x="762247" y="2349500"/>
                  </a:lnTo>
                  <a:lnTo>
                    <a:pt x="804509" y="2362200"/>
                  </a:lnTo>
                  <a:lnTo>
                    <a:pt x="980574" y="2413000"/>
                  </a:lnTo>
                  <a:lnTo>
                    <a:pt x="1023237" y="2413000"/>
                  </a:lnTo>
                  <a:lnTo>
                    <a:pt x="842055" y="2362200"/>
                  </a:lnTo>
                  <a:lnTo>
                    <a:pt x="755743" y="2336800"/>
                  </a:lnTo>
                  <a:lnTo>
                    <a:pt x="713784" y="2311400"/>
                  </a:lnTo>
                  <a:lnTo>
                    <a:pt x="672669" y="2298700"/>
                  </a:lnTo>
                  <a:lnTo>
                    <a:pt x="632435" y="2273300"/>
                  </a:lnTo>
                  <a:lnTo>
                    <a:pt x="593119" y="2247900"/>
                  </a:lnTo>
                  <a:lnTo>
                    <a:pt x="554756" y="2222500"/>
                  </a:lnTo>
                  <a:lnTo>
                    <a:pt x="517381" y="2197100"/>
                  </a:lnTo>
                  <a:lnTo>
                    <a:pt x="481032" y="2171700"/>
                  </a:lnTo>
                  <a:lnTo>
                    <a:pt x="445744" y="2146300"/>
                  </a:lnTo>
                  <a:lnTo>
                    <a:pt x="411553" y="2120900"/>
                  </a:lnTo>
                  <a:lnTo>
                    <a:pt x="378495" y="2082800"/>
                  </a:lnTo>
                  <a:lnTo>
                    <a:pt x="346605" y="2057400"/>
                  </a:lnTo>
                  <a:lnTo>
                    <a:pt x="315921" y="2019300"/>
                  </a:lnTo>
                  <a:lnTo>
                    <a:pt x="286477" y="1981200"/>
                  </a:lnTo>
                  <a:lnTo>
                    <a:pt x="258311" y="1955800"/>
                  </a:lnTo>
                  <a:lnTo>
                    <a:pt x="231457" y="1917700"/>
                  </a:lnTo>
                  <a:lnTo>
                    <a:pt x="205952" y="1879600"/>
                  </a:lnTo>
                  <a:lnTo>
                    <a:pt x="181831" y="1841500"/>
                  </a:lnTo>
                  <a:lnTo>
                    <a:pt x="159132" y="1803400"/>
                  </a:lnTo>
                  <a:lnTo>
                    <a:pt x="137889" y="1765300"/>
                  </a:lnTo>
                  <a:lnTo>
                    <a:pt x="118139" y="1714500"/>
                  </a:lnTo>
                  <a:lnTo>
                    <a:pt x="99918" y="1676400"/>
                  </a:lnTo>
                  <a:lnTo>
                    <a:pt x="83261" y="1638300"/>
                  </a:lnTo>
                  <a:lnTo>
                    <a:pt x="68205" y="1587500"/>
                  </a:lnTo>
                  <a:lnTo>
                    <a:pt x="54785" y="1549400"/>
                  </a:lnTo>
                  <a:lnTo>
                    <a:pt x="43038" y="1498600"/>
                  </a:lnTo>
                  <a:lnTo>
                    <a:pt x="33000" y="1460500"/>
                  </a:lnTo>
                  <a:lnTo>
                    <a:pt x="24706" y="1409700"/>
                  </a:lnTo>
                  <a:lnTo>
                    <a:pt x="18192" y="1358900"/>
                  </a:lnTo>
                  <a:lnTo>
                    <a:pt x="13495" y="1320800"/>
                  </a:lnTo>
                  <a:lnTo>
                    <a:pt x="10650" y="1270000"/>
                  </a:lnTo>
                  <a:lnTo>
                    <a:pt x="9694" y="1219200"/>
                  </a:lnTo>
                  <a:lnTo>
                    <a:pt x="10650" y="1168400"/>
                  </a:lnTo>
                  <a:lnTo>
                    <a:pt x="13495" y="1117600"/>
                  </a:lnTo>
                  <a:lnTo>
                    <a:pt x="18192" y="1079500"/>
                  </a:lnTo>
                  <a:lnTo>
                    <a:pt x="24706" y="1028700"/>
                  </a:lnTo>
                  <a:lnTo>
                    <a:pt x="33000" y="977900"/>
                  </a:lnTo>
                  <a:lnTo>
                    <a:pt x="43038" y="939800"/>
                  </a:lnTo>
                  <a:lnTo>
                    <a:pt x="54785" y="889000"/>
                  </a:lnTo>
                  <a:lnTo>
                    <a:pt x="68205" y="850900"/>
                  </a:lnTo>
                  <a:lnTo>
                    <a:pt x="83261" y="800100"/>
                  </a:lnTo>
                  <a:lnTo>
                    <a:pt x="99918" y="762000"/>
                  </a:lnTo>
                  <a:lnTo>
                    <a:pt x="118139" y="723900"/>
                  </a:lnTo>
                  <a:lnTo>
                    <a:pt x="137889" y="673100"/>
                  </a:lnTo>
                  <a:lnTo>
                    <a:pt x="159132" y="635000"/>
                  </a:lnTo>
                  <a:lnTo>
                    <a:pt x="181831" y="596900"/>
                  </a:lnTo>
                  <a:lnTo>
                    <a:pt x="205952" y="558800"/>
                  </a:lnTo>
                  <a:lnTo>
                    <a:pt x="231457" y="520700"/>
                  </a:lnTo>
                  <a:lnTo>
                    <a:pt x="258311" y="482600"/>
                  </a:lnTo>
                  <a:lnTo>
                    <a:pt x="286477" y="444500"/>
                  </a:lnTo>
                  <a:lnTo>
                    <a:pt x="315921" y="419100"/>
                  </a:lnTo>
                  <a:lnTo>
                    <a:pt x="346605" y="381000"/>
                  </a:lnTo>
                  <a:lnTo>
                    <a:pt x="378495" y="355600"/>
                  </a:lnTo>
                  <a:lnTo>
                    <a:pt x="411553" y="317500"/>
                  </a:lnTo>
                  <a:lnTo>
                    <a:pt x="445744" y="292100"/>
                  </a:lnTo>
                  <a:lnTo>
                    <a:pt x="481032" y="266700"/>
                  </a:lnTo>
                  <a:lnTo>
                    <a:pt x="517381" y="241300"/>
                  </a:lnTo>
                  <a:lnTo>
                    <a:pt x="554756" y="215900"/>
                  </a:lnTo>
                  <a:lnTo>
                    <a:pt x="593119" y="190500"/>
                  </a:lnTo>
                  <a:lnTo>
                    <a:pt x="632435" y="165100"/>
                  </a:lnTo>
                  <a:lnTo>
                    <a:pt x="672669" y="139700"/>
                  </a:lnTo>
                  <a:lnTo>
                    <a:pt x="713784" y="127000"/>
                  </a:lnTo>
                  <a:lnTo>
                    <a:pt x="755743" y="101600"/>
                  </a:lnTo>
                  <a:lnTo>
                    <a:pt x="931315" y="50800"/>
                  </a:lnTo>
                  <a:lnTo>
                    <a:pt x="1023237" y="25400"/>
                  </a:lnTo>
                  <a:lnTo>
                    <a:pt x="1070105" y="25400"/>
                  </a:lnTo>
                  <a:lnTo>
                    <a:pt x="1117532" y="12700"/>
                  </a:lnTo>
                  <a:close/>
                </a:path>
                <a:path w="2428240" h="2425700">
                  <a:moveTo>
                    <a:pt x="1401648" y="12700"/>
                  </a:moveTo>
                  <a:lnTo>
                    <a:pt x="1310293" y="12700"/>
                  </a:lnTo>
                  <a:lnTo>
                    <a:pt x="1357719" y="25400"/>
                  </a:lnTo>
                  <a:lnTo>
                    <a:pt x="1404588" y="25400"/>
                  </a:lnTo>
                  <a:lnTo>
                    <a:pt x="1496509" y="50800"/>
                  </a:lnTo>
                  <a:lnTo>
                    <a:pt x="1672081" y="101600"/>
                  </a:lnTo>
                  <a:lnTo>
                    <a:pt x="1714041" y="127000"/>
                  </a:lnTo>
                  <a:lnTo>
                    <a:pt x="1755155" y="139700"/>
                  </a:lnTo>
                  <a:lnTo>
                    <a:pt x="1795389" y="165100"/>
                  </a:lnTo>
                  <a:lnTo>
                    <a:pt x="1834705" y="190500"/>
                  </a:lnTo>
                  <a:lnTo>
                    <a:pt x="1873069" y="215900"/>
                  </a:lnTo>
                  <a:lnTo>
                    <a:pt x="1910443" y="241300"/>
                  </a:lnTo>
                  <a:lnTo>
                    <a:pt x="1946792" y="266700"/>
                  </a:lnTo>
                  <a:lnTo>
                    <a:pt x="1982080" y="292100"/>
                  </a:lnTo>
                  <a:lnTo>
                    <a:pt x="2016271" y="317500"/>
                  </a:lnTo>
                  <a:lnTo>
                    <a:pt x="2049330" y="355600"/>
                  </a:lnTo>
                  <a:lnTo>
                    <a:pt x="2081219" y="381000"/>
                  </a:lnTo>
                  <a:lnTo>
                    <a:pt x="2111903" y="419100"/>
                  </a:lnTo>
                  <a:lnTo>
                    <a:pt x="2141347" y="444500"/>
                  </a:lnTo>
                  <a:lnTo>
                    <a:pt x="2169514" y="482600"/>
                  </a:lnTo>
                  <a:lnTo>
                    <a:pt x="2196368" y="520700"/>
                  </a:lnTo>
                  <a:lnTo>
                    <a:pt x="2221873" y="558800"/>
                  </a:lnTo>
                  <a:lnTo>
                    <a:pt x="2245993" y="596900"/>
                  </a:lnTo>
                  <a:lnTo>
                    <a:pt x="2268692" y="635000"/>
                  </a:lnTo>
                  <a:lnTo>
                    <a:pt x="2289935" y="673100"/>
                  </a:lnTo>
                  <a:lnTo>
                    <a:pt x="2309685" y="723900"/>
                  </a:lnTo>
                  <a:lnTo>
                    <a:pt x="2327907" y="762000"/>
                  </a:lnTo>
                  <a:lnTo>
                    <a:pt x="2344563" y="800100"/>
                  </a:lnTo>
                  <a:lnTo>
                    <a:pt x="2359620" y="850900"/>
                  </a:lnTo>
                  <a:lnTo>
                    <a:pt x="2373039" y="889000"/>
                  </a:lnTo>
                  <a:lnTo>
                    <a:pt x="2384786" y="939800"/>
                  </a:lnTo>
                  <a:lnTo>
                    <a:pt x="2394825" y="977900"/>
                  </a:lnTo>
                  <a:lnTo>
                    <a:pt x="2403119" y="1028700"/>
                  </a:lnTo>
                  <a:lnTo>
                    <a:pt x="2409632" y="1079500"/>
                  </a:lnTo>
                  <a:lnTo>
                    <a:pt x="2414329" y="1117600"/>
                  </a:lnTo>
                  <a:lnTo>
                    <a:pt x="2417174" y="1168400"/>
                  </a:lnTo>
                  <a:lnTo>
                    <a:pt x="2418130" y="1219200"/>
                  </a:lnTo>
                  <a:lnTo>
                    <a:pt x="2417174" y="1270000"/>
                  </a:lnTo>
                  <a:lnTo>
                    <a:pt x="2414329" y="1320800"/>
                  </a:lnTo>
                  <a:lnTo>
                    <a:pt x="2409632" y="1358900"/>
                  </a:lnTo>
                  <a:lnTo>
                    <a:pt x="2403119" y="1409700"/>
                  </a:lnTo>
                  <a:lnTo>
                    <a:pt x="2394825" y="1460500"/>
                  </a:lnTo>
                  <a:lnTo>
                    <a:pt x="2384786" y="1498600"/>
                  </a:lnTo>
                  <a:lnTo>
                    <a:pt x="2373039" y="1549400"/>
                  </a:lnTo>
                  <a:lnTo>
                    <a:pt x="2359620" y="1587500"/>
                  </a:lnTo>
                  <a:lnTo>
                    <a:pt x="2344563" y="1638300"/>
                  </a:lnTo>
                  <a:lnTo>
                    <a:pt x="2327907" y="1676400"/>
                  </a:lnTo>
                  <a:lnTo>
                    <a:pt x="2309685" y="1714500"/>
                  </a:lnTo>
                  <a:lnTo>
                    <a:pt x="2289935" y="1765300"/>
                  </a:lnTo>
                  <a:lnTo>
                    <a:pt x="2268692" y="1803400"/>
                  </a:lnTo>
                  <a:lnTo>
                    <a:pt x="2245993" y="1841500"/>
                  </a:lnTo>
                  <a:lnTo>
                    <a:pt x="2221873" y="1879600"/>
                  </a:lnTo>
                  <a:lnTo>
                    <a:pt x="2196368" y="1917700"/>
                  </a:lnTo>
                  <a:lnTo>
                    <a:pt x="2169514" y="1955800"/>
                  </a:lnTo>
                  <a:lnTo>
                    <a:pt x="2141347" y="1981200"/>
                  </a:lnTo>
                  <a:lnTo>
                    <a:pt x="2111903" y="2019300"/>
                  </a:lnTo>
                  <a:lnTo>
                    <a:pt x="2081219" y="2057400"/>
                  </a:lnTo>
                  <a:lnTo>
                    <a:pt x="2049330" y="2082800"/>
                  </a:lnTo>
                  <a:lnTo>
                    <a:pt x="2016271" y="2120900"/>
                  </a:lnTo>
                  <a:lnTo>
                    <a:pt x="1982080" y="2146300"/>
                  </a:lnTo>
                  <a:lnTo>
                    <a:pt x="1946792" y="2171700"/>
                  </a:lnTo>
                  <a:lnTo>
                    <a:pt x="1910443" y="2197100"/>
                  </a:lnTo>
                  <a:lnTo>
                    <a:pt x="1873069" y="2222500"/>
                  </a:lnTo>
                  <a:lnTo>
                    <a:pt x="1834705" y="2247900"/>
                  </a:lnTo>
                  <a:lnTo>
                    <a:pt x="1795389" y="2273300"/>
                  </a:lnTo>
                  <a:lnTo>
                    <a:pt x="1755155" y="2298700"/>
                  </a:lnTo>
                  <a:lnTo>
                    <a:pt x="1714041" y="2311400"/>
                  </a:lnTo>
                  <a:lnTo>
                    <a:pt x="1672081" y="2336800"/>
                  </a:lnTo>
                  <a:lnTo>
                    <a:pt x="1585770" y="2362200"/>
                  </a:lnTo>
                  <a:lnTo>
                    <a:pt x="1404588" y="2413000"/>
                  </a:lnTo>
                  <a:lnTo>
                    <a:pt x="1447249" y="2413000"/>
                  </a:lnTo>
                  <a:lnTo>
                    <a:pt x="1623314" y="2362200"/>
                  </a:lnTo>
                  <a:lnTo>
                    <a:pt x="1665576" y="2349500"/>
                  </a:lnTo>
                  <a:lnTo>
                    <a:pt x="1707070" y="2324100"/>
                  </a:lnTo>
                  <a:lnTo>
                    <a:pt x="1747760" y="2311400"/>
                  </a:lnTo>
                  <a:lnTo>
                    <a:pt x="1787613" y="2286000"/>
                  </a:lnTo>
                  <a:lnTo>
                    <a:pt x="1826597" y="2260600"/>
                  </a:lnTo>
                  <a:lnTo>
                    <a:pt x="1864676" y="2247900"/>
                  </a:lnTo>
                  <a:lnTo>
                    <a:pt x="1901818" y="2222500"/>
                  </a:lnTo>
                  <a:lnTo>
                    <a:pt x="1937988" y="2197100"/>
                  </a:lnTo>
                  <a:lnTo>
                    <a:pt x="1973152" y="2171700"/>
                  </a:lnTo>
                  <a:lnTo>
                    <a:pt x="2007278" y="2133600"/>
                  </a:lnTo>
                  <a:lnTo>
                    <a:pt x="2040331" y="2108200"/>
                  </a:lnTo>
                  <a:lnTo>
                    <a:pt x="2072278" y="2082800"/>
                  </a:lnTo>
                  <a:lnTo>
                    <a:pt x="2103084" y="2044700"/>
                  </a:lnTo>
                  <a:lnTo>
                    <a:pt x="2132717" y="2006600"/>
                  </a:lnTo>
                  <a:lnTo>
                    <a:pt x="2161142" y="1981200"/>
                  </a:lnTo>
                  <a:lnTo>
                    <a:pt x="2188325" y="1943100"/>
                  </a:lnTo>
                  <a:lnTo>
                    <a:pt x="2214234" y="1905000"/>
                  </a:lnTo>
                  <a:lnTo>
                    <a:pt x="2238833" y="1866900"/>
                  </a:lnTo>
                  <a:lnTo>
                    <a:pt x="2262090" y="1828800"/>
                  </a:lnTo>
                  <a:lnTo>
                    <a:pt x="2283971" y="1790700"/>
                  </a:lnTo>
                  <a:lnTo>
                    <a:pt x="2304441" y="1752600"/>
                  </a:lnTo>
                  <a:lnTo>
                    <a:pt x="2323468" y="1714500"/>
                  </a:lnTo>
                  <a:lnTo>
                    <a:pt x="2341017" y="1663700"/>
                  </a:lnTo>
                  <a:lnTo>
                    <a:pt x="2357055" y="1625600"/>
                  </a:lnTo>
                  <a:lnTo>
                    <a:pt x="2371548" y="1587500"/>
                  </a:lnTo>
                  <a:lnTo>
                    <a:pt x="2384463" y="1536700"/>
                  </a:lnTo>
                  <a:lnTo>
                    <a:pt x="2395765" y="1498600"/>
                  </a:lnTo>
                  <a:lnTo>
                    <a:pt x="2405420" y="1447800"/>
                  </a:lnTo>
                  <a:lnTo>
                    <a:pt x="2413396" y="1409700"/>
                  </a:lnTo>
                  <a:lnTo>
                    <a:pt x="2419658" y="1358900"/>
                  </a:lnTo>
                  <a:lnTo>
                    <a:pt x="2424173" y="1308100"/>
                  </a:lnTo>
                  <a:lnTo>
                    <a:pt x="2426906" y="1270000"/>
                  </a:lnTo>
                  <a:lnTo>
                    <a:pt x="2427825" y="1219200"/>
                  </a:lnTo>
                  <a:lnTo>
                    <a:pt x="2426906" y="1168400"/>
                  </a:lnTo>
                  <a:lnTo>
                    <a:pt x="2424173" y="1117600"/>
                  </a:lnTo>
                  <a:lnTo>
                    <a:pt x="2419658" y="1079500"/>
                  </a:lnTo>
                  <a:lnTo>
                    <a:pt x="2413396" y="1028700"/>
                  </a:lnTo>
                  <a:lnTo>
                    <a:pt x="2405420" y="990600"/>
                  </a:lnTo>
                  <a:lnTo>
                    <a:pt x="2395765" y="939800"/>
                  </a:lnTo>
                  <a:lnTo>
                    <a:pt x="2384463" y="901700"/>
                  </a:lnTo>
                  <a:lnTo>
                    <a:pt x="2371548" y="850900"/>
                  </a:lnTo>
                  <a:lnTo>
                    <a:pt x="2357055" y="812800"/>
                  </a:lnTo>
                  <a:lnTo>
                    <a:pt x="2341017" y="762000"/>
                  </a:lnTo>
                  <a:lnTo>
                    <a:pt x="2323468" y="723900"/>
                  </a:lnTo>
                  <a:lnTo>
                    <a:pt x="2304441" y="685800"/>
                  </a:lnTo>
                  <a:lnTo>
                    <a:pt x="2283971" y="647700"/>
                  </a:lnTo>
                  <a:lnTo>
                    <a:pt x="2262090" y="609600"/>
                  </a:lnTo>
                  <a:lnTo>
                    <a:pt x="2238833" y="571500"/>
                  </a:lnTo>
                  <a:lnTo>
                    <a:pt x="2214234" y="533400"/>
                  </a:lnTo>
                  <a:lnTo>
                    <a:pt x="2188325" y="495300"/>
                  </a:lnTo>
                  <a:lnTo>
                    <a:pt x="2161142" y="457200"/>
                  </a:lnTo>
                  <a:lnTo>
                    <a:pt x="2132717" y="419100"/>
                  </a:lnTo>
                  <a:lnTo>
                    <a:pt x="2103084" y="393700"/>
                  </a:lnTo>
                  <a:lnTo>
                    <a:pt x="2072278" y="355600"/>
                  </a:lnTo>
                  <a:lnTo>
                    <a:pt x="2040331" y="330200"/>
                  </a:lnTo>
                  <a:lnTo>
                    <a:pt x="2007278" y="304800"/>
                  </a:lnTo>
                  <a:lnTo>
                    <a:pt x="1973152" y="266700"/>
                  </a:lnTo>
                  <a:lnTo>
                    <a:pt x="1937988" y="241300"/>
                  </a:lnTo>
                  <a:lnTo>
                    <a:pt x="1901818" y="215900"/>
                  </a:lnTo>
                  <a:lnTo>
                    <a:pt x="1864676" y="190500"/>
                  </a:lnTo>
                  <a:lnTo>
                    <a:pt x="1826597" y="165100"/>
                  </a:lnTo>
                  <a:lnTo>
                    <a:pt x="1787613" y="152400"/>
                  </a:lnTo>
                  <a:lnTo>
                    <a:pt x="1747760" y="127000"/>
                  </a:lnTo>
                  <a:lnTo>
                    <a:pt x="1707070" y="114300"/>
                  </a:lnTo>
                  <a:lnTo>
                    <a:pt x="1665576" y="88900"/>
                  </a:lnTo>
                  <a:lnTo>
                    <a:pt x="1492251" y="38100"/>
                  </a:lnTo>
                  <a:lnTo>
                    <a:pt x="1401648" y="12700"/>
                  </a:lnTo>
                  <a:close/>
                </a:path>
                <a:path w="2428240" h="2425700">
                  <a:moveTo>
                    <a:pt x="1213912" y="0"/>
                  </a:moveTo>
                  <a:lnTo>
                    <a:pt x="1166246" y="0"/>
                  </a:lnTo>
                  <a:lnTo>
                    <a:pt x="1119045" y="12700"/>
                  </a:lnTo>
                  <a:lnTo>
                    <a:pt x="1213912" y="12700"/>
                  </a:lnTo>
                  <a:lnTo>
                    <a:pt x="1213912" y="0"/>
                  </a:lnTo>
                  <a:close/>
                </a:path>
                <a:path w="2428240" h="2425700">
                  <a:moveTo>
                    <a:pt x="1261578" y="0"/>
                  </a:moveTo>
                  <a:lnTo>
                    <a:pt x="1213912" y="0"/>
                  </a:lnTo>
                  <a:lnTo>
                    <a:pt x="1213912" y="12700"/>
                  </a:lnTo>
                  <a:lnTo>
                    <a:pt x="1308778" y="12700"/>
                  </a:lnTo>
                  <a:lnTo>
                    <a:pt x="12615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/>
          <p:nvPr/>
        </p:nvSpPr>
        <p:spPr>
          <a:xfrm>
            <a:off x="1496919" y="5330566"/>
            <a:ext cx="2034539" cy="339090"/>
          </a:xfrm>
          <a:custGeom>
            <a:avLst/>
            <a:gdLst/>
            <a:ahLst/>
            <a:cxnLst/>
            <a:rect l="l" t="t" r="r" b="b"/>
            <a:pathLst>
              <a:path w="2034539" h="339089">
                <a:moveTo>
                  <a:pt x="170767" y="13481"/>
                </a:moveTo>
                <a:lnTo>
                  <a:pt x="124592" y="18761"/>
                </a:lnTo>
                <a:lnTo>
                  <a:pt x="83136" y="34602"/>
                </a:lnTo>
                <a:lnTo>
                  <a:pt x="48533" y="59431"/>
                </a:lnTo>
                <a:lnTo>
                  <a:pt x="22020" y="92573"/>
                </a:lnTo>
                <a:lnTo>
                  <a:pt x="5505" y="131895"/>
                </a:lnTo>
                <a:lnTo>
                  <a:pt x="0" y="176160"/>
                </a:lnTo>
                <a:lnTo>
                  <a:pt x="1376" y="198938"/>
                </a:lnTo>
                <a:lnTo>
                  <a:pt x="12386" y="240956"/>
                </a:lnTo>
                <a:lnTo>
                  <a:pt x="34265" y="277637"/>
                </a:lnTo>
                <a:lnTo>
                  <a:pt x="64824" y="306623"/>
                </a:lnTo>
                <a:lnTo>
                  <a:pt x="103246" y="327210"/>
                </a:lnTo>
                <a:lnTo>
                  <a:pt x="146837" y="337546"/>
                </a:lnTo>
                <a:lnTo>
                  <a:pt x="170318" y="338838"/>
                </a:lnTo>
                <a:lnTo>
                  <a:pt x="190287" y="337939"/>
                </a:lnTo>
                <a:lnTo>
                  <a:pt x="244467" y="324458"/>
                </a:lnTo>
                <a:lnTo>
                  <a:pt x="288282" y="295557"/>
                </a:lnTo>
                <a:lnTo>
                  <a:pt x="300191" y="282665"/>
                </a:lnTo>
                <a:lnTo>
                  <a:pt x="293862" y="276823"/>
                </a:lnTo>
                <a:lnTo>
                  <a:pt x="174362" y="276823"/>
                </a:lnTo>
                <a:lnTo>
                  <a:pt x="160150" y="276036"/>
                </a:lnTo>
                <a:lnTo>
                  <a:pt x="122233" y="264240"/>
                </a:lnTo>
                <a:lnTo>
                  <a:pt x="93416" y="239130"/>
                </a:lnTo>
                <a:lnTo>
                  <a:pt x="76845" y="203797"/>
                </a:lnTo>
                <a:lnTo>
                  <a:pt x="73699" y="176160"/>
                </a:lnTo>
                <a:lnTo>
                  <a:pt x="74486" y="161948"/>
                </a:lnTo>
                <a:lnTo>
                  <a:pt x="86282" y="124031"/>
                </a:lnTo>
                <a:lnTo>
                  <a:pt x="122233" y="88529"/>
                </a:lnTo>
                <a:lnTo>
                  <a:pt x="160150" y="76311"/>
                </a:lnTo>
                <a:lnTo>
                  <a:pt x="174362" y="75497"/>
                </a:lnTo>
                <a:lnTo>
                  <a:pt x="293375" y="75497"/>
                </a:lnTo>
                <a:lnTo>
                  <a:pt x="300191" y="69205"/>
                </a:lnTo>
                <a:lnTo>
                  <a:pt x="260420" y="35838"/>
                </a:lnTo>
                <a:lnTo>
                  <a:pt x="209639" y="17076"/>
                </a:lnTo>
                <a:lnTo>
                  <a:pt x="190709" y="14380"/>
                </a:lnTo>
                <a:lnTo>
                  <a:pt x="170767" y="13481"/>
                </a:lnTo>
                <a:close/>
              </a:path>
              <a:path w="2034539" h="339089">
                <a:moveTo>
                  <a:pt x="253454" y="239523"/>
                </a:moveTo>
                <a:lnTo>
                  <a:pt x="236546" y="255842"/>
                </a:lnTo>
                <a:lnTo>
                  <a:pt x="217728" y="267498"/>
                </a:lnTo>
                <a:lnTo>
                  <a:pt x="197000" y="274491"/>
                </a:lnTo>
                <a:lnTo>
                  <a:pt x="174362" y="276823"/>
                </a:lnTo>
                <a:lnTo>
                  <a:pt x="293862" y="276823"/>
                </a:lnTo>
                <a:lnTo>
                  <a:pt x="253454" y="239523"/>
                </a:lnTo>
                <a:close/>
              </a:path>
              <a:path w="2034539" h="339089">
                <a:moveTo>
                  <a:pt x="293375" y="75497"/>
                </a:moveTo>
                <a:lnTo>
                  <a:pt x="174362" y="75497"/>
                </a:lnTo>
                <a:lnTo>
                  <a:pt x="197000" y="77800"/>
                </a:lnTo>
                <a:lnTo>
                  <a:pt x="217728" y="84709"/>
                </a:lnTo>
                <a:lnTo>
                  <a:pt x="236546" y="96225"/>
                </a:lnTo>
                <a:lnTo>
                  <a:pt x="253454" y="112347"/>
                </a:lnTo>
                <a:lnTo>
                  <a:pt x="293375" y="75497"/>
                </a:lnTo>
                <a:close/>
              </a:path>
              <a:path w="2034539" h="339089">
                <a:moveTo>
                  <a:pt x="414515" y="0"/>
                </a:moveTo>
                <a:lnTo>
                  <a:pt x="344410" y="0"/>
                </a:lnTo>
                <a:lnTo>
                  <a:pt x="344410" y="333446"/>
                </a:lnTo>
                <a:lnTo>
                  <a:pt x="414515" y="333446"/>
                </a:lnTo>
                <a:lnTo>
                  <a:pt x="414515" y="213908"/>
                </a:lnTo>
                <a:lnTo>
                  <a:pt x="415498" y="198741"/>
                </a:lnTo>
                <a:lnTo>
                  <a:pt x="438781" y="158100"/>
                </a:lnTo>
                <a:lnTo>
                  <a:pt x="472486" y="148747"/>
                </a:lnTo>
                <a:lnTo>
                  <a:pt x="584662" y="148747"/>
                </a:lnTo>
                <a:lnTo>
                  <a:pt x="584608" y="148522"/>
                </a:lnTo>
                <a:lnTo>
                  <a:pt x="575901" y="130154"/>
                </a:lnTo>
                <a:lnTo>
                  <a:pt x="565161" y="116840"/>
                </a:lnTo>
                <a:lnTo>
                  <a:pt x="414515" y="116840"/>
                </a:lnTo>
                <a:lnTo>
                  <a:pt x="414515" y="0"/>
                </a:lnTo>
                <a:close/>
              </a:path>
              <a:path w="2034539" h="339089">
                <a:moveTo>
                  <a:pt x="584662" y="148747"/>
                </a:moveTo>
                <a:lnTo>
                  <a:pt x="472486" y="148747"/>
                </a:lnTo>
                <a:lnTo>
                  <a:pt x="483692" y="149646"/>
                </a:lnTo>
                <a:lnTo>
                  <a:pt x="493495" y="152342"/>
                </a:lnTo>
                <a:lnTo>
                  <a:pt x="520683" y="192366"/>
                </a:lnTo>
                <a:lnTo>
                  <a:pt x="521469" y="205819"/>
                </a:lnTo>
                <a:lnTo>
                  <a:pt x="521469" y="333446"/>
                </a:lnTo>
                <a:lnTo>
                  <a:pt x="591574" y="333446"/>
                </a:lnTo>
                <a:lnTo>
                  <a:pt x="591574" y="195034"/>
                </a:lnTo>
                <a:lnTo>
                  <a:pt x="589893" y="171020"/>
                </a:lnTo>
                <a:lnTo>
                  <a:pt x="589832" y="170149"/>
                </a:lnTo>
                <a:lnTo>
                  <a:pt x="584662" y="148747"/>
                </a:lnTo>
                <a:close/>
              </a:path>
              <a:path w="2034539" h="339089">
                <a:moveTo>
                  <a:pt x="491360" y="88080"/>
                </a:moveTo>
                <a:lnTo>
                  <a:pt x="448219" y="95719"/>
                </a:lnTo>
                <a:lnTo>
                  <a:pt x="414515" y="116840"/>
                </a:lnTo>
                <a:lnTo>
                  <a:pt x="565161" y="116840"/>
                </a:lnTo>
                <a:lnTo>
                  <a:pt x="531917" y="94820"/>
                </a:lnTo>
                <a:lnTo>
                  <a:pt x="491360" y="88080"/>
                </a:lnTo>
                <a:close/>
              </a:path>
              <a:path w="2034539" h="339089">
                <a:moveTo>
                  <a:pt x="859146" y="143804"/>
                </a:moveTo>
                <a:lnTo>
                  <a:pt x="743200" y="143804"/>
                </a:lnTo>
                <a:lnTo>
                  <a:pt x="756260" y="144590"/>
                </a:lnTo>
                <a:lnTo>
                  <a:pt x="767579" y="146949"/>
                </a:lnTo>
                <a:lnTo>
                  <a:pt x="798053" y="180654"/>
                </a:lnTo>
                <a:lnTo>
                  <a:pt x="798924" y="191439"/>
                </a:lnTo>
                <a:lnTo>
                  <a:pt x="743200" y="191439"/>
                </a:lnTo>
                <a:lnTo>
                  <a:pt x="718399" y="192647"/>
                </a:lnTo>
                <a:lnTo>
                  <a:pt x="679078" y="202308"/>
                </a:lnTo>
                <a:lnTo>
                  <a:pt x="645683" y="233681"/>
                </a:lnTo>
                <a:lnTo>
                  <a:pt x="639391" y="263790"/>
                </a:lnTo>
                <a:lnTo>
                  <a:pt x="640065" y="274070"/>
                </a:lnTo>
                <a:lnTo>
                  <a:pt x="656159" y="309403"/>
                </a:lnTo>
                <a:lnTo>
                  <a:pt x="691970" y="331732"/>
                </a:lnTo>
                <a:lnTo>
                  <a:pt x="729718" y="337041"/>
                </a:lnTo>
                <a:lnTo>
                  <a:pt x="754547" y="334934"/>
                </a:lnTo>
                <a:lnTo>
                  <a:pt x="775106" y="328615"/>
                </a:lnTo>
                <a:lnTo>
                  <a:pt x="791397" y="318082"/>
                </a:lnTo>
                <a:lnTo>
                  <a:pt x="803418" y="303337"/>
                </a:lnTo>
                <a:lnTo>
                  <a:pt x="869029" y="303337"/>
                </a:lnTo>
                <a:lnTo>
                  <a:pt x="869029" y="289855"/>
                </a:lnTo>
                <a:lnTo>
                  <a:pt x="747244" y="289855"/>
                </a:lnTo>
                <a:lnTo>
                  <a:pt x="738509" y="289377"/>
                </a:lnTo>
                <a:lnTo>
                  <a:pt x="707698" y="269632"/>
                </a:lnTo>
                <a:lnTo>
                  <a:pt x="707698" y="260645"/>
                </a:lnTo>
                <a:lnTo>
                  <a:pt x="710395" y="248258"/>
                </a:lnTo>
                <a:lnTo>
                  <a:pt x="718484" y="239411"/>
                </a:lnTo>
                <a:lnTo>
                  <a:pt x="731965" y="234103"/>
                </a:lnTo>
                <a:lnTo>
                  <a:pt x="750840" y="232333"/>
                </a:lnTo>
                <a:lnTo>
                  <a:pt x="869029" y="232333"/>
                </a:lnTo>
                <a:lnTo>
                  <a:pt x="869029" y="195483"/>
                </a:lnTo>
                <a:lnTo>
                  <a:pt x="867220" y="171216"/>
                </a:lnTo>
                <a:lnTo>
                  <a:pt x="867147" y="170233"/>
                </a:lnTo>
                <a:lnTo>
                  <a:pt x="861501" y="148410"/>
                </a:lnTo>
                <a:lnTo>
                  <a:pt x="859146" y="143804"/>
                </a:lnTo>
                <a:close/>
              </a:path>
              <a:path w="2034539" h="339089">
                <a:moveTo>
                  <a:pt x="869029" y="303337"/>
                </a:moveTo>
                <a:lnTo>
                  <a:pt x="803418" y="303337"/>
                </a:lnTo>
                <a:lnTo>
                  <a:pt x="803418" y="333446"/>
                </a:lnTo>
                <a:lnTo>
                  <a:pt x="869029" y="333446"/>
                </a:lnTo>
                <a:lnTo>
                  <a:pt x="869029" y="303337"/>
                </a:lnTo>
                <a:close/>
              </a:path>
              <a:path w="2034539" h="339089">
                <a:moveTo>
                  <a:pt x="869029" y="232333"/>
                </a:moveTo>
                <a:lnTo>
                  <a:pt x="798924" y="232333"/>
                </a:lnTo>
                <a:lnTo>
                  <a:pt x="798924" y="257050"/>
                </a:lnTo>
                <a:lnTo>
                  <a:pt x="795498" y="264661"/>
                </a:lnTo>
                <a:lnTo>
                  <a:pt x="763866" y="287945"/>
                </a:lnTo>
                <a:lnTo>
                  <a:pt x="763599" y="287945"/>
                </a:lnTo>
                <a:lnTo>
                  <a:pt x="755827" y="289377"/>
                </a:lnTo>
                <a:lnTo>
                  <a:pt x="755494" y="289377"/>
                </a:lnTo>
                <a:lnTo>
                  <a:pt x="747244" y="289855"/>
                </a:lnTo>
                <a:lnTo>
                  <a:pt x="869029" y="289855"/>
                </a:lnTo>
                <a:lnTo>
                  <a:pt x="869029" y="232333"/>
                </a:lnTo>
                <a:close/>
              </a:path>
              <a:path w="2034539" h="339089">
                <a:moveTo>
                  <a:pt x="752637" y="88080"/>
                </a:moveTo>
                <a:lnTo>
                  <a:pt x="709580" y="92377"/>
                </a:lnTo>
                <a:lnTo>
                  <a:pt x="670062" y="104932"/>
                </a:lnTo>
                <a:lnTo>
                  <a:pt x="648379" y="117290"/>
                </a:lnTo>
                <a:lnTo>
                  <a:pt x="673545" y="166273"/>
                </a:lnTo>
                <a:lnTo>
                  <a:pt x="680398" y="161386"/>
                </a:lnTo>
                <a:lnTo>
                  <a:pt x="687925" y="157061"/>
                </a:lnTo>
                <a:lnTo>
                  <a:pt x="733566" y="144197"/>
                </a:lnTo>
                <a:lnTo>
                  <a:pt x="743200" y="143804"/>
                </a:lnTo>
                <a:lnTo>
                  <a:pt x="859146" y="143804"/>
                </a:lnTo>
                <a:lnTo>
                  <a:pt x="852092" y="130013"/>
                </a:lnTo>
                <a:lnTo>
                  <a:pt x="838920" y="115043"/>
                </a:lnTo>
                <a:lnTo>
                  <a:pt x="822236" y="103246"/>
                </a:lnTo>
                <a:lnTo>
                  <a:pt x="802294" y="94820"/>
                </a:lnTo>
                <a:lnTo>
                  <a:pt x="779095" y="89765"/>
                </a:lnTo>
                <a:lnTo>
                  <a:pt x="752637" y="88080"/>
                </a:lnTo>
                <a:close/>
              </a:path>
              <a:path w="2034539" h="339089">
                <a:moveTo>
                  <a:pt x="1011120" y="150994"/>
                </a:moveTo>
                <a:lnTo>
                  <a:pt x="941015" y="150994"/>
                </a:lnTo>
                <a:lnTo>
                  <a:pt x="941015" y="250309"/>
                </a:lnTo>
                <a:lnTo>
                  <a:pt x="954160" y="302719"/>
                </a:lnTo>
                <a:lnTo>
                  <a:pt x="993032" y="331536"/>
                </a:lnTo>
                <a:lnTo>
                  <a:pt x="1031342" y="337041"/>
                </a:lnTo>
                <a:lnTo>
                  <a:pt x="1039543" y="336816"/>
                </a:lnTo>
                <a:lnTo>
                  <a:pt x="1076843" y="328502"/>
                </a:lnTo>
                <a:lnTo>
                  <a:pt x="1088414" y="321762"/>
                </a:lnTo>
                <a:lnTo>
                  <a:pt x="1072972" y="281317"/>
                </a:lnTo>
                <a:lnTo>
                  <a:pt x="1031642" y="281317"/>
                </a:lnTo>
                <a:lnTo>
                  <a:pt x="1024152" y="278620"/>
                </a:lnTo>
                <a:lnTo>
                  <a:pt x="1018759" y="273228"/>
                </a:lnTo>
                <a:lnTo>
                  <a:pt x="1013666" y="267535"/>
                </a:lnTo>
                <a:lnTo>
                  <a:pt x="1011120" y="259596"/>
                </a:lnTo>
                <a:lnTo>
                  <a:pt x="1011120" y="150994"/>
                </a:lnTo>
                <a:close/>
              </a:path>
              <a:path w="2034539" h="339089">
                <a:moveTo>
                  <a:pt x="1069540" y="272329"/>
                </a:moveTo>
                <a:lnTo>
                  <a:pt x="1063389" y="276261"/>
                </a:lnTo>
                <a:lnTo>
                  <a:pt x="1056620" y="279070"/>
                </a:lnTo>
                <a:lnTo>
                  <a:pt x="1049233" y="280755"/>
                </a:lnTo>
                <a:lnTo>
                  <a:pt x="1041229" y="281317"/>
                </a:lnTo>
                <a:lnTo>
                  <a:pt x="1072972" y="281317"/>
                </a:lnTo>
                <a:lnTo>
                  <a:pt x="1069540" y="272329"/>
                </a:lnTo>
                <a:close/>
              </a:path>
              <a:path w="2034539" h="339089">
                <a:moveTo>
                  <a:pt x="1071338" y="97067"/>
                </a:moveTo>
                <a:lnTo>
                  <a:pt x="903716" y="97067"/>
                </a:lnTo>
                <a:lnTo>
                  <a:pt x="903716" y="150994"/>
                </a:lnTo>
                <a:lnTo>
                  <a:pt x="1071338" y="150994"/>
                </a:lnTo>
                <a:lnTo>
                  <a:pt x="1071338" y="97067"/>
                </a:lnTo>
                <a:close/>
              </a:path>
              <a:path w="2034539" h="339089">
                <a:moveTo>
                  <a:pt x="1011120" y="38198"/>
                </a:moveTo>
                <a:lnTo>
                  <a:pt x="941015" y="38198"/>
                </a:lnTo>
                <a:lnTo>
                  <a:pt x="941015" y="97067"/>
                </a:lnTo>
                <a:lnTo>
                  <a:pt x="1011120" y="97067"/>
                </a:lnTo>
                <a:lnTo>
                  <a:pt x="1011120" y="38198"/>
                </a:lnTo>
                <a:close/>
              </a:path>
              <a:path w="2034539" h="339089">
                <a:moveTo>
                  <a:pt x="1285952" y="13481"/>
                </a:moveTo>
                <a:lnTo>
                  <a:pt x="1238991" y="18761"/>
                </a:lnTo>
                <a:lnTo>
                  <a:pt x="1196973" y="34602"/>
                </a:lnTo>
                <a:lnTo>
                  <a:pt x="1161696" y="59431"/>
                </a:lnTo>
                <a:lnTo>
                  <a:pt x="1134958" y="92573"/>
                </a:lnTo>
                <a:lnTo>
                  <a:pt x="1118443" y="131895"/>
                </a:lnTo>
                <a:lnTo>
                  <a:pt x="1112938" y="176160"/>
                </a:lnTo>
                <a:lnTo>
                  <a:pt x="1114314" y="198938"/>
                </a:lnTo>
                <a:lnTo>
                  <a:pt x="1125324" y="240956"/>
                </a:lnTo>
                <a:lnTo>
                  <a:pt x="1147232" y="277637"/>
                </a:lnTo>
                <a:lnTo>
                  <a:pt x="1178015" y="306623"/>
                </a:lnTo>
                <a:lnTo>
                  <a:pt x="1216690" y="327210"/>
                </a:lnTo>
                <a:lnTo>
                  <a:pt x="1260730" y="337546"/>
                </a:lnTo>
                <a:lnTo>
                  <a:pt x="1284604" y="338838"/>
                </a:lnTo>
                <a:lnTo>
                  <a:pt x="1301653" y="338192"/>
                </a:lnTo>
                <a:lnTo>
                  <a:pt x="1352462" y="328502"/>
                </a:lnTo>
                <a:lnTo>
                  <a:pt x="1398468" y="307943"/>
                </a:lnTo>
                <a:lnTo>
                  <a:pt x="1411781" y="298843"/>
                </a:lnTo>
                <a:lnTo>
                  <a:pt x="1411781" y="276823"/>
                </a:lnTo>
                <a:lnTo>
                  <a:pt x="1288648" y="276823"/>
                </a:lnTo>
                <a:lnTo>
                  <a:pt x="1274212" y="276036"/>
                </a:lnTo>
                <a:lnTo>
                  <a:pt x="1235621" y="264240"/>
                </a:lnTo>
                <a:lnTo>
                  <a:pt x="1206804" y="239130"/>
                </a:lnTo>
                <a:lnTo>
                  <a:pt x="1189895" y="203797"/>
                </a:lnTo>
                <a:lnTo>
                  <a:pt x="1186637" y="176160"/>
                </a:lnTo>
                <a:lnTo>
                  <a:pt x="1187452" y="161751"/>
                </a:lnTo>
                <a:lnTo>
                  <a:pt x="1199670" y="123581"/>
                </a:lnTo>
                <a:lnTo>
                  <a:pt x="1225032" y="95017"/>
                </a:lnTo>
                <a:lnTo>
                  <a:pt x="1261123" y="78642"/>
                </a:lnTo>
                <a:lnTo>
                  <a:pt x="1289547" y="75497"/>
                </a:lnTo>
                <a:lnTo>
                  <a:pt x="1409347" y="75497"/>
                </a:lnTo>
                <a:lnTo>
                  <a:pt x="1417623" y="67857"/>
                </a:lnTo>
                <a:lnTo>
                  <a:pt x="1377178" y="35164"/>
                </a:lnTo>
                <a:lnTo>
                  <a:pt x="1325386" y="16964"/>
                </a:lnTo>
                <a:lnTo>
                  <a:pt x="1306147" y="14352"/>
                </a:lnTo>
                <a:lnTo>
                  <a:pt x="1285952" y="13481"/>
                </a:lnTo>
                <a:close/>
              </a:path>
              <a:path w="2034539" h="339089">
                <a:moveTo>
                  <a:pt x="1411781" y="171216"/>
                </a:moveTo>
                <a:lnTo>
                  <a:pt x="1345271" y="171216"/>
                </a:lnTo>
                <a:lnTo>
                  <a:pt x="1345271" y="263341"/>
                </a:lnTo>
                <a:lnTo>
                  <a:pt x="1332295" y="269239"/>
                </a:lnTo>
                <a:lnTo>
                  <a:pt x="1318533" y="273452"/>
                </a:lnTo>
                <a:lnTo>
                  <a:pt x="1303660" y="276036"/>
                </a:lnTo>
                <a:lnTo>
                  <a:pt x="1302961" y="276036"/>
                </a:lnTo>
                <a:lnTo>
                  <a:pt x="1288648" y="276823"/>
                </a:lnTo>
                <a:lnTo>
                  <a:pt x="1411781" y="276823"/>
                </a:lnTo>
                <a:lnTo>
                  <a:pt x="1411781" y="171216"/>
                </a:lnTo>
                <a:close/>
              </a:path>
              <a:path w="2034539" h="339089">
                <a:moveTo>
                  <a:pt x="1409347" y="75497"/>
                </a:moveTo>
                <a:lnTo>
                  <a:pt x="1289547" y="75497"/>
                </a:lnTo>
                <a:lnTo>
                  <a:pt x="1312494" y="77716"/>
                </a:lnTo>
                <a:lnTo>
                  <a:pt x="1333700" y="84372"/>
                </a:lnTo>
                <a:lnTo>
                  <a:pt x="1353164" y="95466"/>
                </a:lnTo>
                <a:lnTo>
                  <a:pt x="1370887" y="110998"/>
                </a:lnTo>
                <a:lnTo>
                  <a:pt x="1409347" y="75497"/>
                </a:lnTo>
                <a:close/>
              </a:path>
              <a:path w="2034539" h="339089">
                <a:moveTo>
                  <a:pt x="1615571" y="18874"/>
                </a:moveTo>
                <a:lnTo>
                  <a:pt x="1479407" y="18874"/>
                </a:lnTo>
                <a:lnTo>
                  <a:pt x="1479407" y="333446"/>
                </a:lnTo>
                <a:lnTo>
                  <a:pt x="1552208" y="333446"/>
                </a:lnTo>
                <a:lnTo>
                  <a:pt x="1552208" y="246714"/>
                </a:lnTo>
                <a:lnTo>
                  <a:pt x="1615571" y="246714"/>
                </a:lnTo>
                <a:lnTo>
                  <a:pt x="1654556" y="243343"/>
                </a:lnTo>
                <a:lnTo>
                  <a:pt x="1702528" y="225536"/>
                </a:lnTo>
                <a:lnTo>
                  <a:pt x="1735558" y="193686"/>
                </a:lnTo>
                <a:lnTo>
                  <a:pt x="1738932" y="187394"/>
                </a:lnTo>
                <a:lnTo>
                  <a:pt x="1552208" y="187394"/>
                </a:lnTo>
                <a:lnTo>
                  <a:pt x="1552208" y="78193"/>
                </a:lnTo>
                <a:lnTo>
                  <a:pt x="1738730" y="78193"/>
                </a:lnTo>
                <a:lnTo>
                  <a:pt x="1735558" y="72351"/>
                </a:lnTo>
                <a:lnTo>
                  <a:pt x="1702528" y="40501"/>
                </a:lnTo>
                <a:lnTo>
                  <a:pt x="1654556" y="22357"/>
                </a:lnTo>
                <a:lnTo>
                  <a:pt x="1635766" y="19744"/>
                </a:lnTo>
                <a:lnTo>
                  <a:pt x="1615571" y="18874"/>
                </a:lnTo>
                <a:close/>
              </a:path>
              <a:path w="2034539" h="339089">
                <a:moveTo>
                  <a:pt x="1738730" y="78193"/>
                </a:moveTo>
                <a:lnTo>
                  <a:pt x="1611527" y="78193"/>
                </a:lnTo>
                <a:lnTo>
                  <a:pt x="1626947" y="79092"/>
                </a:lnTo>
                <a:lnTo>
                  <a:pt x="1640400" y="81788"/>
                </a:lnTo>
                <a:lnTo>
                  <a:pt x="1674217" y="109650"/>
                </a:lnTo>
                <a:lnTo>
                  <a:pt x="1678486" y="133018"/>
                </a:lnTo>
                <a:lnTo>
                  <a:pt x="1677419" y="145320"/>
                </a:lnTo>
                <a:lnTo>
                  <a:pt x="1651888" y="179558"/>
                </a:lnTo>
                <a:lnTo>
                  <a:pt x="1611527" y="187394"/>
                </a:lnTo>
                <a:lnTo>
                  <a:pt x="1738932" y="187394"/>
                </a:lnTo>
                <a:lnTo>
                  <a:pt x="1742833" y="180120"/>
                </a:lnTo>
                <a:lnTo>
                  <a:pt x="1748009" y="165543"/>
                </a:lnTo>
                <a:lnTo>
                  <a:pt x="1751146" y="149786"/>
                </a:lnTo>
                <a:lnTo>
                  <a:pt x="1752186" y="133018"/>
                </a:lnTo>
                <a:lnTo>
                  <a:pt x="1751146" y="116082"/>
                </a:lnTo>
                <a:lnTo>
                  <a:pt x="1748029" y="100325"/>
                </a:lnTo>
                <a:lnTo>
                  <a:pt x="1742833" y="85748"/>
                </a:lnTo>
                <a:lnTo>
                  <a:pt x="1738730" y="78193"/>
                </a:lnTo>
                <a:close/>
              </a:path>
              <a:path w="2034539" h="339089">
                <a:moveTo>
                  <a:pt x="1933345" y="78193"/>
                </a:moveTo>
                <a:lnTo>
                  <a:pt x="1860544" y="78193"/>
                </a:lnTo>
                <a:lnTo>
                  <a:pt x="1860544" y="333446"/>
                </a:lnTo>
                <a:lnTo>
                  <a:pt x="1933345" y="333446"/>
                </a:lnTo>
                <a:lnTo>
                  <a:pt x="1933345" y="78193"/>
                </a:lnTo>
                <a:close/>
              </a:path>
              <a:path w="2034539" h="339089">
                <a:moveTo>
                  <a:pt x="2034008" y="18874"/>
                </a:moveTo>
                <a:lnTo>
                  <a:pt x="1759881" y="18874"/>
                </a:lnTo>
                <a:lnTo>
                  <a:pt x="1759881" y="78193"/>
                </a:lnTo>
                <a:lnTo>
                  <a:pt x="2034008" y="78193"/>
                </a:lnTo>
                <a:lnTo>
                  <a:pt x="2034008" y="18874"/>
                </a:lnTo>
                <a:close/>
              </a:path>
            </a:pathLst>
          </a:custGeom>
          <a:solidFill>
            <a:srgbClr val="310D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5011061" y="5310344"/>
            <a:ext cx="1641475" cy="359410"/>
          </a:xfrm>
          <a:custGeom>
            <a:avLst/>
            <a:gdLst/>
            <a:ahLst/>
            <a:cxnLst/>
            <a:rect l="l" t="t" r="r" b="b"/>
            <a:pathLst>
              <a:path w="1641475" h="359410">
                <a:moveTo>
                  <a:pt x="173014" y="33704"/>
                </a:moveTo>
                <a:lnTo>
                  <a:pt x="126053" y="38984"/>
                </a:lnTo>
                <a:lnTo>
                  <a:pt x="84035" y="54825"/>
                </a:lnTo>
                <a:lnTo>
                  <a:pt x="48758" y="79654"/>
                </a:lnTo>
                <a:lnTo>
                  <a:pt x="22019" y="112796"/>
                </a:lnTo>
                <a:lnTo>
                  <a:pt x="5504" y="152117"/>
                </a:lnTo>
                <a:lnTo>
                  <a:pt x="0" y="196382"/>
                </a:lnTo>
                <a:lnTo>
                  <a:pt x="1376" y="219161"/>
                </a:lnTo>
                <a:lnTo>
                  <a:pt x="12386" y="261178"/>
                </a:lnTo>
                <a:lnTo>
                  <a:pt x="34293" y="297860"/>
                </a:lnTo>
                <a:lnTo>
                  <a:pt x="65077" y="326845"/>
                </a:lnTo>
                <a:lnTo>
                  <a:pt x="103752" y="347433"/>
                </a:lnTo>
                <a:lnTo>
                  <a:pt x="147792" y="357769"/>
                </a:lnTo>
                <a:lnTo>
                  <a:pt x="171666" y="359061"/>
                </a:lnTo>
                <a:lnTo>
                  <a:pt x="188714" y="358415"/>
                </a:lnTo>
                <a:lnTo>
                  <a:pt x="239523" y="348725"/>
                </a:lnTo>
                <a:lnTo>
                  <a:pt x="285530" y="328165"/>
                </a:lnTo>
                <a:lnTo>
                  <a:pt x="298843" y="319065"/>
                </a:lnTo>
                <a:lnTo>
                  <a:pt x="298843" y="297045"/>
                </a:lnTo>
                <a:lnTo>
                  <a:pt x="175710" y="297045"/>
                </a:lnTo>
                <a:lnTo>
                  <a:pt x="161274" y="296259"/>
                </a:lnTo>
                <a:lnTo>
                  <a:pt x="122683" y="284462"/>
                </a:lnTo>
                <a:lnTo>
                  <a:pt x="93865" y="259353"/>
                </a:lnTo>
                <a:lnTo>
                  <a:pt x="76957" y="224020"/>
                </a:lnTo>
                <a:lnTo>
                  <a:pt x="73699" y="196382"/>
                </a:lnTo>
                <a:lnTo>
                  <a:pt x="74514" y="181974"/>
                </a:lnTo>
                <a:lnTo>
                  <a:pt x="86731" y="143804"/>
                </a:lnTo>
                <a:lnTo>
                  <a:pt x="112094" y="115240"/>
                </a:lnTo>
                <a:lnTo>
                  <a:pt x="148185" y="98865"/>
                </a:lnTo>
                <a:lnTo>
                  <a:pt x="176609" y="95719"/>
                </a:lnTo>
                <a:lnTo>
                  <a:pt x="296408" y="95719"/>
                </a:lnTo>
                <a:lnTo>
                  <a:pt x="304685" y="88080"/>
                </a:lnTo>
                <a:lnTo>
                  <a:pt x="264240" y="55387"/>
                </a:lnTo>
                <a:lnTo>
                  <a:pt x="212448" y="37186"/>
                </a:lnTo>
                <a:lnTo>
                  <a:pt x="193208" y="34574"/>
                </a:lnTo>
                <a:lnTo>
                  <a:pt x="173014" y="33704"/>
                </a:lnTo>
                <a:close/>
              </a:path>
              <a:path w="1641475" h="359410">
                <a:moveTo>
                  <a:pt x="298843" y="191439"/>
                </a:moveTo>
                <a:lnTo>
                  <a:pt x="232333" y="191439"/>
                </a:lnTo>
                <a:lnTo>
                  <a:pt x="232333" y="283564"/>
                </a:lnTo>
                <a:lnTo>
                  <a:pt x="219357" y="289462"/>
                </a:lnTo>
                <a:lnTo>
                  <a:pt x="205595" y="293675"/>
                </a:lnTo>
                <a:lnTo>
                  <a:pt x="190722" y="296259"/>
                </a:lnTo>
                <a:lnTo>
                  <a:pt x="190023" y="296259"/>
                </a:lnTo>
                <a:lnTo>
                  <a:pt x="175710" y="297045"/>
                </a:lnTo>
                <a:lnTo>
                  <a:pt x="298843" y="297045"/>
                </a:lnTo>
                <a:lnTo>
                  <a:pt x="298843" y="191439"/>
                </a:lnTo>
                <a:close/>
              </a:path>
              <a:path w="1641475" h="359410">
                <a:moveTo>
                  <a:pt x="296408" y="95719"/>
                </a:moveTo>
                <a:lnTo>
                  <a:pt x="176609" y="95719"/>
                </a:lnTo>
                <a:lnTo>
                  <a:pt x="199556" y="97938"/>
                </a:lnTo>
                <a:lnTo>
                  <a:pt x="220761" y="104595"/>
                </a:lnTo>
                <a:lnTo>
                  <a:pt x="240226" y="115689"/>
                </a:lnTo>
                <a:lnTo>
                  <a:pt x="257948" y="131221"/>
                </a:lnTo>
                <a:lnTo>
                  <a:pt x="296408" y="95719"/>
                </a:lnTo>
                <a:close/>
              </a:path>
              <a:path w="1641475" h="359410">
                <a:moveTo>
                  <a:pt x="472524" y="108302"/>
                </a:moveTo>
                <a:lnTo>
                  <a:pt x="421715" y="117402"/>
                </a:lnTo>
                <a:lnTo>
                  <a:pt x="380287" y="143467"/>
                </a:lnTo>
                <a:lnTo>
                  <a:pt x="352903" y="183575"/>
                </a:lnTo>
                <a:lnTo>
                  <a:pt x="343550" y="232783"/>
                </a:lnTo>
                <a:lnTo>
                  <a:pt x="344617" y="250281"/>
                </a:lnTo>
                <a:lnTo>
                  <a:pt x="360627" y="297045"/>
                </a:lnTo>
                <a:lnTo>
                  <a:pt x="394331" y="332687"/>
                </a:lnTo>
                <a:lnTo>
                  <a:pt x="442977" y="353331"/>
                </a:lnTo>
                <a:lnTo>
                  <a:pt x="481512" y="357263"/>
                </a:lnTo>
                <a:lnTo>
                  <a:pt x="512351" y="354820"/>
                </a:lnTo>
                <a:lnTo>
                  <a:pt x="539258" y="347489"/>
                </a:lnTo>
                <a:lnTo>
                  <a:pt x="562233" y="335271"/>
                </a:lnTo>
                <a:lnTo>
                  <a:pt x="581276" y="318166"/>
                </a:lnTo>
                <a:lnTo>
                  <a:pt x="565528" y="301090"/>
                </a:lnTo>
                <a:lnTo>
                  <a:pt x="483310" y="301090"/>
                </a:lnTo>
                <a:lnTo>
                  <a:pt x="470165" y="300275"/>
                </a:lnTo>
                <a:lnTo>
                  <a:pt x="429102" y="280951"/>
                </a:lnTo>
                <a:lnTo>
                  <a:pt x="414104" y="252556"/>
                </a:lnTo>
                <a:lnTo>
                  <a:pt x="597005" y="252556"/>
                </a:lnTo>
                <a:lnTo>
                  <a:pt x="597904" y="240872"/>
                </a:lnTo>
                <a:lnTo>
                  <a:pt x="598353" y="234580"/>
                </a:lnTo>
                <a:lnTo>
                  <a:pt x="598302" y="232783"/>
                </a:lnTo>
                <a:lnTo>
                  <a:pt x="597319" y="215481"/>
                </a:lnTo>
                <a:lnTo>
                  <a:pt x="596633" y="211661"/>
                </a:lnTo>
                <a:lnTo>
                  <a:pt x="413205" y="211661"/>
                </a:lnTo>
                <a:lnTo>
                  <a:pt x="415743" y="200792"/>
                </a:lnTo>
                <a:lnTo>
                  <a:pt x="441463" y="168970"/>
                </a:lnTo>
                <a:lnTo>
                  <a:pt x="450812" y="164813"/>
                </a:lnTo>
                <a:lnTo>
                  <a:pt x="450600" y="164813"/>
                </a:lnTo>
                <a:lnTo>
                  <a:pt x="461426" y="162201"/>
                </a:lnTo>
                <a:lnTo>
                  <a:pt x="461161" y="162201"/>
                </a:lnTo>
                <a:lnTo>
                  <a:pt x="472974" y="161330"/>
                </a:lnTo>
                <a:lnTo>
                  <a:pt x="577601" y="161330"/>
                </a:lnTo>
                <a:lnTo>
                  <a:pt x="572850" y="154084"/>
                </a:lnTo>
                <a:lnTo>
                  <a:pt x="536787" y="123581"/>
                </a:lnTo>
                <a:lnTo>
                  <a:pt x="490177" y="109313"/>
                </a:lnTo>
                <a:lnTo>
                  <a:pt x="490873" y="109313"/>
                </a:lnTo>
                <a:lnTo>
                  <a:pt x="472524" y="108302"/>
                </a:lnTo>
                <a:close/>
              </a:path>
              <a:path w="1641475" h="359410">
                <a:moveTo>
                  <a:pt x="543977" y="277721"/>
                </a:moveTo>
                <a:lnTo>
                  <a:pt x="509093" y="298056"/>
                </a:lnTo>
                <a:lnTo>
                  <a:pt x="483310" y="301090"/>
                </a:lnTo>
                <a:lnTo>
                  <a:pt x="565528" y="301090"/>
                </a:lnTo>
                <a:lnTo>
                  <a:pt x="543977" y="277721"/>
                </a:lnTo>
                <a:close/>
              </a:path>
              <a:path w="1641475" h="359410">
                <a:moveTo>
                  <a:pt x="577601" y="161330"/>
                </a:moveTo>
                <a:lnTo>
                  <a:pt x="472974" y="161330"/>
                </a:lnTo>
                <a:lnTo>
                  <a:pt x="484208" y="162201"/>
                </a:lnTo>
                <a:lnTo>
                  <a:pt x="494544" y="164813"/>
                </a:lnTo>
                <a:lnTo>
                  <a:pt x="525552" y="191102"/>
                </a:lnTo>
                <a:lnTo>
                  <a:pt x="532293" y="211661"/>
                </a:lnTo>
                <a:lnTo>
                  <a:pt x="596633" y="211661"/>
                </a:lnTo>
                <a:lnTo>
                  <a:pt x="594196" y="198292"/>
                </a:lnTo>
                <a:lnTo>
                  <a:pt x="589073" y="182592"/>
                </a:lnTo>
                <a:lnTo>
                  <a:pt x="589000" y="182367"/>
                </a:lnTo>
                <a:lnTo>
                  <a:pt x="581726" y="167621"/>
                </a:lnTo>
                <a:lnTo>
                  <a:pt x="577601" y="161330"/>
                </a:lnTo>
                <a:close/>
              </a:path>
              <a:path w="1641475" h="359410">
                <a:moveTo>
                  <a:pt x="711985" y="111897"/>
                </a:moveTo>
                <a:lnTo>
                  <a:pt x="645026" y="111897"/>
                </a:lnTo>
                <a:lnTo>
                  <a:pt x="645026" y="353668"/>
                </a:lnTo>
                <a:lnTo>
                  <a:pt x="715131" y="353668"/>
                </a:lnTo>
                <a:lnTo>
                  <a:pt x="715131" y="232333"/>
                </a:lnTo>
                <a:lnTo>
                  <a:pt x="716030" y="217588"/>
                </a:lnTo>
                <a:lnTo>
                  <a:pt x="737319" y="178070"/>
                </a:lnTo>
                <a:lnTo>
                  <a:pt x="768159" y="168970"/>
                </a:lnTo>
                <a:lnTo>
                  <a:pt x="1046884" y="168970"/>
                </a:lnTo>
                <a:lnTo>
                  <a:pt x="1046779" y="168520"/>
                </a:lnTo>
                <a:lnTo>
                  <a:pt x="1038353" y="150208"/>
                </a:lnTo>
                <a:lnTo>
                  <a:pt x="1036491" y="147848"/>
                </a:lnTo>
                <a:lnTo>
                  <a:pt x="867473" y="147848"/>
                </a:lnTo>
                <a:lnTo>
                  <a:pt x="861413" y="139759"/>
                </a:lnTo>
                <a:lnTo>
                  <a:pt x="711985" y="139759"/>
                </a:lnTo>
                <a:lnTo>
                  <a:pt x="711985" y="111897"/>
                </a:lnTo>
                <a:close/>
              </a:path>
              <a:path w="1641475" h="359410">
                <a:moveTo>
                  <a:pt x="937578" y="168970"/>
                </a:moveTo>
                <a:lnTo>
                  <a:pt x="768159" y="168970"/>
                </a:lnTo>
                <a:lnTo>
                  <a:pt x="788250" y="172565"/>
                </a:lnTo>
                <a:lnTo>
                  <a:pt x="795619" y="178070"/>
                </a:lnTo>
                <a:lnTo>
                  <a:pt x="802591" y="183350"/>
                </a:lnTo>
                <a:lnTo>
                  <a:pt x="811131" y="201073"/>
                </a:lnTo>
                <a:lnTo>
                  <a:pt x="813996" y="226042"/>
                </a:lnTo>
                <a:lnTo>
                  <a:pt x="813996" y="353668"/>
                </a:lnTo>
                <a:lnTo>
                  <a:pt x="884101" y="353668"/>
                </a:lnTo>
                <a:lnTo>
                  <a:pt x="884101" y="232333"/>
                </a:lnTo>
                <a:lnTo>
                  <a:pt x="885000" y="217588"/>
                </a:lnTo>
                <a:lnTo>
                  <a:pt x="906317" y="178070"/>
                </a:lnTo>
                <a:lnTo>
                  <a:pt x="925866" y="169981"/>
                </a:lnTo>
                <a:lnTo>
                  <a:pt x="937578" y="168970"/>
                </a:lnTo>
                <a:close/>
              </a:path>
              <a:path w="1641475" h="359410">
                <a:moveTo>
                  <a:pt x="1046884" y="168970"/>
                </a:moveTo>
                <a:lnTo>
                  <a:pt x="937578" y="168970"/>
                </a:lnTo>
                <a:lnTo>
                  <a:pt x="949237" y="169981"/>
                </a:lnTo>
                <a:lnTo>
                  <a:pt x="948320" y="169981"/>
                </a:lnTo>
                <a:lnTo>
                  <a:pt x="980399" y="201073"/>
                </a:lnTo>
                <a:lnTo>
                  <a:pt x="983416" y="226042"/>
                </a:lnTo>
                <a:lnTo>
                  <a:pt x="983416" y="353668"/>
                </a:lnTo>
                <a:lnTo>
                  <a:pt x="1053520" y="353668"/>
                </a:lnTo>
                <a:lnTo>
                  <a:pt x="1053520" y="215256"/>
                </a:lnTo>
                <a:lnTo>
                  <a:pt x="1051905" y="191242"/>
                </a:lnTo>
                <a:lnTo>
                  <a:pt x="1051835" y="190203"/>
                </a:lnTo>
                <a:lnTo>
                  <a:pt x="1046884" y="168970"/>
                </a:lnTo>
                <a:close/>
              </a:path>
              <a:path w="1641475" h="359410">
                <a:moveTo>
                  <a:pt x="954655" y="108302"/>
                </a:moveTo>
                <a:lnTo>
                  <a:pt x="916485" y="114116"/>
                </a:lnTo>
                <a:lnTo>
                  <a:pt x="875366" y="138945"/>
                </a:lnTo>
                <a:lnTo>
                  <a:pt x="867473" y="147848"/>
                </a:lnTo>
                <a:lnTo>
                  <a:pt x="1036491" y="147848"/>
                </a:lnTo>
                <a:lnTo>
                  <a:pt x="995324" y="115043"/>
                </a:lnTo>
                <a:lnTo>
                  <a:pt x="954655" y="108302"/>
                </a:lnTo>
                <a:close/>
              </a:path>
              <a:path w="1641475" h="359410">
                <a:moveTo>
                  <a:pt x="787932" y="108302"/>
                </a:moveTo>
                <a:lnTo>
                  <a:pt x="744790" y="116391"/>
                </a:lnTo>
                <a:lnTo>
                  <a:pt x="711985" y="139759"/>
                </a:lnTo>
                <a:lnTo>
                  <a:pt x="861413" y="139759"/>
                </a:lnTo>
                <a:lnTo>
                  <a:pt x="823574" y="114116"/>
                </a:lnTo>
                <a:lnTo>
                  <a:pt x="787932" y="108302"/>
                </a:lnTo>
                <a:close/>
              </a:path>
              <a:path w="1641475" h="359410">
                <a:moveTo>
                  <a:pt x="1186462" y="111897"/>
                </a:moveTo>
                <a:lnTo>
                  <a:pt x="1116357" y="111897"/>
                </a:lnTo>
                <a:lnTo>
                  <a:pt x="1116357" y="353668"/>
                </a:lnTo>
                <a:lnTo>
                  <a:pt x="1186462" y="353668"/>
                </a:lnTo>
                <a:lnTo>
                  <a:pt x="1186462" y="111897"/>
                </a:lnTo>
                <a:close/>
              </a:path>
              <a:path w="1641475" h="359410">
                <a:moveTo>
                  <a:pt x="1151409" y="0"/>
                </a:moveTo>
                <a:lnTo>
                  <a:pt x="1114644" y="17189"/>
                </a:lnTo>
                <a:lnTo>
                  <a:pt x="1107819" y="39096"/>
                </a:lnTo>
                <a:lnTo>
                  <a:pt x="1108489" y="46146"/>
                </a:lnTo>
                <a:lnTo>
                  <a:pt x="1108577" y="47073"/>
                </a:lnTo>
                <a:lnTo>
                  <a:pt x="1142197" y="77491"/>
                </a:lnTo>
                <a:lnTo>
                  <a:pt x="1151409" y="78193"/>
                </a:lnTo>
                <a:lnTo>
                  <a:pt x="1160622" y="77491"/>
                </a:lnTo>
                <a:lnTo>
                  <a:pt x="1191967" y="53814"/>
                </a:lnTo>
                <a:lnTo>
                  <a:pt x="1194878" y="39096"/>
                </a:lnTo>
                <a:lnTo>
                  <a:pt x="1195000" y="37748"/>
                </a:lnTo>
                <a:lnTo>
                  <a:pt x="1169183" y="2808"/>
                </a:lnTo>
                <a:lnTo>
                  <a:pt x="1169397" y="2808"/>
                </a:lnTo>
                <a:lnTo>
                  <a:pt x="1160737" y="702"/>
                </a:lnTo>
                <a:lnTo>
                  <a:pt x="1161006" y="702"/>
                </a:lnTo>
                <a:lnTo>
                  <a:pt x="1151409" y="0"/>
                </a:lnTo>
                <a:close/>
              </a:path>
              <a:path w="1641475" h="359410">
                <a:moveTo>
                  <a:pt x="1318484" y="111897"/>
                </a:moveTo>
                <a:lnTo>
                  <a:pt x="1251525" y="111897"/>
                </a:lnTo>
                <a:lnTo>
                  <a:pt x="1251525" y="353668"/>
                </a:lnTo>
                <a:lnTo>
                  <a:pt x="1321629" y="353668"/>
                </a:lnTo>
                <a:lnTo>
                  <a:pt x="1321629" y="234131"/>
                </a:lnTo>
                <a:lnTo>
                  <a:pt x="1322612" y="218964"/>
                </a:lnTo>
                <a:lnTo>
                  <a:pt x="1345896" y="178322"/>
                </a:lnTo>
                <a:lnTo>
                  <a:pt x="1379600" y="168970"/>
                </a:lnTo>
                <a:lnTo>
                  <a:pt x="1491777" y="168970"/>
                </a:lnTo>
                <a:lnTo>
                  <a:pt x="1491723" y="168745"/>
                </a:lnTo>
                <a:lnTo>
                  <a:pt x="1483016" y="150376"/>
                </a:lnTo>
                <a:lnTo>
                  <a:pt x="1474814" y="140209"/>
                </a:lnTo>
                <a:lnTo>
                  <a:pt x="1318484" y="140209"/>
                </a:lnTo>
                <a:lnTo>
                  <a:pt x="1318484" y="111897"/>
                </a:lnTo>
                <a:close/>
              </a:path>
              <a:path w="1641475" h="359410">
                <a:moveTo>
                  <a:pt x="1491777" y="168970"/>
                </a:moveTo>
                <a:lnTo>
                  <a:pt x="1379600" y="168970"/>
                </a:lnTo>
                <a:lnTo>
                  <a:pt x="1390807" y="169868"/>
                </a:lnTo>
                <a:lnTo>
                  <a:pt x="1400609" y="172565"/>
                </a:lnTo>
                <a:lnTo>
                  <a:pt x="1427797" y="212588"/>
                </a:lnTo>
                <a:lnTo>
                  <a:pt x="1428584" y="226042"/>
                </a:lnTo>
                <a:lnTo>
                  <a:pt x="1428584" y="353668"/>
                </a:lnTo>
                <a:lnTo>
                  <a:pt x="1498688" y="353668"/>
                </a:lnTo>
                <a:lnTo>
                  <a:pt x="1498688" y="215256"/>
                </a:lnTo>
                <a:lnTo>
                  <a:pt x="1497008" y="191242"/>
                </a:lnTo>
                <a:lnTo>
                  <a:pt x="1496947" y="190372"/>
                </a:lnTo>
                <a:lnTo>
                  <a:pt x="1491777" y="168970"/>
                </a:lnTo>
                <a:close/>
              </a:path>
              <a:path w="1641475" h="359410">
                <a:moveTo>
                  <a:pt x="1398475" y="108302"/>
                </a:moveTo>
                <a:lnTo>
                  <a:pt x="1353087" y="116840"/>
                </a:lnTo>
                <a:lnTo>
                  <a:pt x="1318484" y="140209"/>
                </a:lnTo>
                <a:lnTo>
                  <a:pt x="1474814" y="140209"/>
                </a:lnTo>
                <a:lnTo>
                  <a:pt x="1439032" y="115043"/>
                </a:lnTo>
                <a:lnTo>
                  <a:pt x="1398475" y="108302"/>
                </a:lnTo>
                <a:close/>
              </a:path>
              <a:path w="1641475" h="359410">
                <a:moveTo>
                  <a:pt x="1632339" y="111897"/>
                </a:moveTo>
                <a:lnTo>
                  <a:pt x="1562235" y="111897"/>
                </a:lnTo>
                <a:lnTo>
                  <a:pt x="1562235" y="353668"/>
                </a:lnTo>
                <a:lnTo>
                  <a:pt x="1632339" y="353668"/>
                </a:lnTo>
                <a:lnTo>
                  <a:pt x="1632339" y="111897"/>
                </a:lnTo>
                <a:close/>
              </a:path>
              <a:path w="1641475" h="359410">
                <a:moveTo>
                  <a:pt x="1597287" y="0"/>
                </a:moveTo>
                <a:lnTo>
                  <a:pt x="1560521" y="17189"/>
                </a:lnTo>
                <a:lnTo>
                  <a:pt x="1553696" y="39096"/>
                </a:lnTo>
                <a:lnTo>
                  <a:pt x="1554367" y="46146"/>
                </a:lnTo>
                <a:lnTo>
                  <a:pt x="1554455" y="47073"/>
                </a:lnTo>
                <a:lnTo>
                  <a:pt x="1588075" y="77491"/>
                </a:lnTo>
                <a:lnTo>
                  <a:pt x="1597287" y="78193"/>
                </a:lnTo>
                <a:lnTo>
                  <a:pt x="1606499" y="77491"/>
                </a:lnTo>
                <a:lnTo>
                  <a:pt x="1637844" y="53814"/>
                </a:lnTo>
                <a:lnTo>
                  <a:pt x="1640878" y="37748"/>
                </a:lnTo>
                <a:lnTo>
                  <a:pt x="1640229" y="31120"/>
                </a:lnTo>
                <a:lnTo>
                  <a:pt x="1615060" y="2808"/>
                </a:lnTo>
                <a:lnTo>
                  <a:pt x="1615275" y="2808"/>
                </a:lnTo>
                <a:lnTo>
                  <a:pt x="1606615" y="702"/>
                </a:lnTo>
                <a:lnTo>
                  <a:pt x="1606883" y="702"/>
                </a:lnTo>
                <a:lnTo>
                  <a:pt x="1597287" y="0"/>
                </a:lnTo>
                <a:close/>
              </a:path>
            </a:pathLst>
          </a:custGeom>
          <a:solidFill>
            <a:srgbClr val="310D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8533062" y="5327621"/>
            <a:ext cx="1613535" cy="339090"/>
          </a:xfrm>
          <a:custGeom>
            <a:avLst/>
            <a:gdLst/>
            <a:ahLst/>
            <a:cxnLst/>
            <a:rect l="l" t="t" r="r" b="b"/>
            <a:pathLst>
              <a:path w="1613534" h="339089">
                <a:moveTo>
                  <a:pt x="170767" y="13481"/>
                </a:moveTo>
                <a:lnTo>
                  <a:pt x="124592" y="18761"/>
                </a:lnTo>
                <a:lnTo>
                  <a:pt x="83136" y="34602"/>
                </a:lnTo>
                <a:lnTo>
                  <a:pt x="48533" y="59431"/>
                </a:lnTo>
                <a:lnTo>
                  <a:pt x="22020" y="92573"/>
                </a:lnTo>
                <a:lnTo>
                  <a:pt x="5505" y="131895"/>
                </a:lnTo>
                <a:lnTo>
                  <a:pt x="0" y="176160"/>
                </a:lnTo>
                <a:lnTo>
                  <a:pt x="1376" y="198938"/>
                </a:lnTo>
                <a:lnTo>
                  <a:pt x="12386" y="240956"/>
                </a:lnTo>
                <a:lnTo>
                  <a:pt x="34265" y="277637"/>
                </a:lnTo>
                <a:lnTo>
                  <a:pt x="64824" y="306623"/>
                </a:lnTo>
                <a:lnTo>
                  <a:pt x="103246" y="327210"/>
                </a:lnTo>
                <a:lnTo>
                  <a:pt x="146837" y="337546"/>
                </a:lnTo>
                <a:lnTo>
                  <a:pt x="170318" y="338838"/>
                </a:lnTo>
                <a:lnTo>
                  <a:pt x="190287" y="337939"/>
                </a:lnTo>
                <a:lnTo>
                  <a:pt x="244467" y="324458"/>
                </a:lnTo>
                <a:lnTo>
                  <a:pt x="288282" y="295557"/>
                </a:lnTo>
                <a:lnTo>
                  <a:pt x="300191" y="282665"/>
                </a:lnTo>
                <a:lnTo>
                  <a:pt x="293862" y="276823"/>
                </a:lnTo>
                <a:lnTo>
                  <a:pt x="174362" y="276823"/>
                </a:lnTo>
                <a:lnTo>
                  <a:pt x="160150" y="276036"/>
                </a:lnTo>
                <a:lnTo>
                  <a:pt x="122233" y="264240"/>
                </a:lnTo>
                <a:lnTo>
                  <a:pt x="93416" y="239130"/>
                </a:lnTo>
                <a:lnTo>
                  <a:pt x="76845" y="203797"/>
                </a:lnTo>
                <a:lnTo>
                  <a:pt x="73699" y="176160"/>
                </a:lnTo>
                <a:lnTo>
                  <a:pt x="74486" y="161948"/>
                </a:lnTo>
                <a:lnTo>
                  <a:pt x="86282" y="124031"/>
                </a:lnTo>
                <a:lnTo>
                  <a:pt x="122233" y="88529"/>
                </a:lnTo>
                <a:lnTo>
                  <a:pt x="160150" y="76311"/>
                </a:lnTo>
                <a:lnTo>
                  <a:pt x="174362" y="75497"/>
                </a:lnTo>
                <a:lnTo>
                  <a:pt x="293375" y="75497"/>
                </a:lnTo>
                <a:lnTo>
                  <a:pt x="300191" y="69205"/>
                </a:lnTo>
                <a:lnTo>
                  <a:pt x="260420" y="35838"/>
                </a:lnTo>
                <a:lnTo>
                  <a:pt x="209639" y="17076"/>
                </a:lnTo>
                <a:lnTo>
                  <a:pt x="190709" y="14380"/>
                </a:lnTo>
                <a:lnTo>
                  <a:pt x="170767" y="13481"/>
                </a:lnTo>
                <a:close/>
              </a:path>
              <a:path w="1613534" h="339089">
                <a:moveTo>
                  <a:pt x="253454" y="239523"/>
                </a:moveTo>
                <a:lnTo>
                  <a:pt x="236546" y="255842"/>
                </a:lnTo>
                <a:lnTo>
                  <a:pt x="217728" y="267498"/>
                </a:lnTo>
                <a:lnTo>
                  <a:pt x="197000" y="274491"/>
                </a:lnTo>
                <a:lnTo>
                  <a:pt x="174362" y="276823"/>
                </a:lnTo>
                <a:lnTo>
                  <a:pt x="293862" y="276823"/>
                </a:lnTo>
                <a:lnTo>
                  <a:pt x="253454" y="239523"/>
                </a:lnTo>
                <a:close/>
              </a:path>
              <a:path w="1613534" h="339089">
                <a:moveTo>
                  <a:pt x="293375" y="75497"/>
                </a:moveTo>
                <a:lnTo>
                  <a:pt x="174362" y="75497"/>
                </a:lnTo>
                <a:lnTo>
                  <a:pt x="197000" y="77800"/>
                </a:lnTo>
                <a:lnTo>
                  <a:pt x="217728" y="84709"/>
                </a:lnTo>
                <a:lnTo>
                  <a:pt x="236546" y="96225"/>
                </a:lnTo>
                <a:lnTo>
                  <a:pt x="253454" y="112347"/>
                </a:lnTo>
                <a:lnTo>
                  <a:pt x="293375" y="75497"/>
                </a:lnTo>
                <a:close/>
              </a:path>
              <a:path w="1613534" h="339089">
                <a:moveTo>
                  <a:pt x="414515" y="0"/>
                </a:moveTo>
                <a:lnTo>
                  <a:pt x="344410" y="0"/>
                </a:lnTo>
                <a:lnTo>
                  <a:pt x="344410" y="333446"/>
                </a:lnTo>
                <a:lnTo>
                  <a:pt x="414515" y="333446"/>
                </a:lnTo>
                <a:lnTo>
                  <a:pt x="414515" y="0"/>
                </a:lnTo>
                <a:close/>
              </a:path>
              <a:path w="1613534" h="339089">
                <a:moveTo>
                  <a:pt x="683603" y="143804"/>
                </a:moveTo>
                <a:lnTo>
                  <a:pt x="567658" y="143804"/>
                </a:lnTo>
                <a:lnTo>
                  <a:pt x="580718" y="144590"/>
                </a:lnTo>
                <a:lnTo>
                  <a:pt x="592037" y="146949"/>
                </a:lnTo>
                <a:lnTo>
                  <a:pt x="622511" y="180654"/>
                </a:lnTo>
                <a:lnTo>
                  <a:pt x="623382" y="191439"/>
                </a:lnTo>
                <a:lnTo>
                  <a:pt x="567658" y="191439"/>
                </a:lnTo>
                <a:lnTo>
                  <a:pt x="542857" y="192647"/>
                </a:lnTo>
                <a:lnTo>
                  <a:pt x="503536" y="202308"/>
                </a:lnTo>
                <a:lnTo>
                  <a:pt x="470140" y="233681"/>
                </a:lnTo>
                <a:lnTo>
                  <a:pt x="463849" y="263790"/>
                </a:lnTo>
                <a:lnTo>
                  <a:pt x="464523" y="274070"/>
                </a:lnTo>
                <a:lnTo>
                  <a:pt x="480617" y="309403"/>
                </a:lnTo>
                <a:lnTo>
                  <a:pt x="516427" y="331732"/>
                </a:lnTo>
                <a:lnTo>
                  <a:pt x="554176" y="337041"/>
                </a:lnTo>
                <a:lnTo>
                  <a:pt x="579005" y="334934"/>
                </a:lnTo>
                <a:lnTo>
                  <a:pt x="599564" y="328615"/>
                </a:lnTo>
                <a:lnTo>
                  <a:pt x="615854" y="318082"/>
                </a:lnTo>
                <a:lnTo>
                  <a:pt x="627876" y="303337"/>
                </a:lnTo>
                <a:lnTo>
                  <a:pt x="693486" y="303337"/>
                </a:lnTo>
                <a:lnTo>
                  <a:pt x="693486" y="289855"/>
                </a:lnTo>
                <a:lnTo>
                  <a:pt x="571702" y="289855"/>
                </a:lnTo>
                <a:lnTo>
                  <a:pt x="562967" y="289377"/>
                </a:lnTo>
                <a:lnTo>
                  <a:pt x="532156" y="269632"/>
                </a:lnTo>
                <a:lnTo>
                  <a:pt x="532156" y="260645"/>
                </a:lnTo>
                <a:lnTo>
                  <a:pt x="534852" y="248258"/>
                </a:lnTo>
                <a:lnTo>
                  <a:pt x="542941" y="239411"/>
                </a:lnTo>
                <a:lnTo>
                  <a:pt x="556423" y="234103"/>
                </a:lnTo>
                <a:lnTo>
                  <a:pt x="575297" y="232333"/>
                </a:lnTo>
                <a:lnTo>
                  <a:pt x="693486" y="232333"/>
                </a:lnTo>
                <a:lnTo>
                  <a:pt x="693486" y="195483"/>
                </a:lnTo>
                <a:lnTo>
                  <a:pt x="691678" y="171216"/>
                </a:lnTo>
                <a:lnTo>
                  <a:pt x="691605" y="170233"/>
                </a:lnTo>
                <a:lnTo>
                  <a:pt x="685959" y="148410"/>
                </a:lnTo>
                <a:lnTo>
                  <a:pt x="683603" y="143804"/>
                </a:lnTo>
                <a:close/>
              </a:path>
              <a:path w="1613534" h="339089">
                <a:moveTo>
                  <a:pt x="693486" y="303337"/>
                </a:moveTo>
                <a:lnTo>
                  <a:pt x="627876" y="303337"/>
                </a:lnTo>
                <a:lnTo>
                  <a:pt x="627876" y="333446"/>
                </a:lnTo>
                <a:lnTo>
                  <a:pt x="693486" y="333446"/>
                </a:lnTo>
                <a:lnTo>
                  <a:pt x="693486" y="303337"/>
                </a:lnTo>
                <a:close/>
              </a:path>
              <a:path w="1613534" h="339089">
                <a:moveTo>
                  <a:pt x="693486" y="232333"/>
                </a:moveTo>
                <a:lnTo>
                  <a:pt x="623382" y="232333"/>
                </a:lnTo>
                <a:lnTo>
                  <a:pt x="623382" y="257050"/>
                </a:lnTo>
                <a:lnTo>
                  <a:pt x="619955" y="264661"/>
                </a:lnTo>
                <a:lnTo>
                  <a:pt x="588323" y="287945"/>
                </a:lnTo>
                <a:lnTo>
                  <a:pt x="588057" y="287945"/>
                </a:lnTo>
                <a:lnTo>
                  <a:pt x="580285" y="289377"/>
                </a:lnTo>
                <a:lnTo>
                  <a:pt x="579952" y="289377"/>
                </a:lnTo>
                <a:lnTo>
                  <a:pt x="571702" y="289855"/>
                </a:lnTo>
                <a:lnTo>
                  <a:pt x="693486" y="289855"/>
                </a:lnTo>
                <a:lnTo>
                  <a:pt x="693486" y="232333"/>
                </a:lnTo>
                <a:close/>
              </a:path>
              <a:path w="1613534" h="339089">
                <a:moveTo>
                  <a:pt x="577095" y="88080"/>
                </a:moveTo>
                <a:lnTo>
                  <a:pt x="534038" y="92377"/>
                </a:lnTo>
                <a:lnTo>
                  <a:pt x="494520" y="104932"/>
                </a:lnTo>
                <a:lnTo>
                  <a:pt x="472837" y="117290"/>
                </a:lnTo>
                <a:lnTo>
                  <a:pt x="498002" y="166273"/>
                </a:lnTo>
                <a:lnTo>
                  <a:pt x="504856" y="161386"/>
                </a:lnTo>
                <a:lnTo>
                  <a:pt x="512383" y="157061"/>
                </a:lnTo>
                <a:lnTo>
                  <a:pt x="558024" y="144197"/>
                </a:lnTo>
                <a:lnTo>
                  <a:pt x="567658" y="143804"/>
                </a:lnTo>
                <a:lnTo>
                  <a:pt x="683603" y="143804"/>
                </a:lnTo>
                <a:lnTo>
                  <a:pt x="676550" y="130013"/>
                </a:lnTo>
                <a:lnTo>
                  <a:pt x="663377" y="115043"/>
                </a:lnTo>
                <a:lnTo>
                  <a:pt x="646694" y="103246"/>
                </a:lnTo>
                <a:lnTo>
                  <a:pt x="626752" y="94820"/>
                </a:lnTo>
                <a:lnTo>
                  <a:pt x="603552" y="89765"/>
                </a:lnTo>
                <a:lnTo>
                  <a:pt x="577095" y="88080"/>
                </a:lnTo>
                <a:close/>
              </a:path>
              <a:path w="1613534" h="339089">
                <a:moveTo>
                  <a:pt x="825691" y="91675"/>
                </a:moveTo>
                <a:lnTo>
                  <a:pt x="755586" y="91675"/>
                </a:lnTo>
                <a:lnTo>
                  <a:pt x="755586" y="228289"/>
                </a:lnTo>
                <a:lnTo>
                  <a:pt x="762498" y="275362"/>
                </a:lnTo>
                <a:lnTo>
                  <a:pt x="783448" y="309628"/>
                </a:lnTo>
                <a:lnTo>
                  <a:pt x="816254" y="330188"/>
                </a:lnTo>
                <a:lnTo>
                  <a:pt x="858945" y="337041"/>
                </a:lnTo>
                <a:lnTo>
                  <a:pt x="869984" y="336535"/>
                </a:lnTo>
                <a:lnTo>
                  <a:pt x="910063" y="324233"/>
                </a:lnTo>
                <a:lnTo>
                  <a:pt x="933993" y="304685"/>
                </a:lnTo>
                <a:lnTo>
                  <a:pt x="1000503" y="304685"/>
                </a:lnTo>
                <a:lnTo>
                  <a:pt x="1000503" y="276373"/>
                </a:lnTo>
                <a:lnTo>
                  <a:pt x="874674" y="276373"/>
                </a:lnTo>
                <a:lnTo>
                  <a:pt x="853244" y="272722"/>
                </a:lnTo>
                <a:lnTo>
                  <a:pt x="837937" y="261768"/>
                </a:lnTo>
                <a:lnTo>
                  <a:pt x="828752" y="243512"/>
                </a:lnTo>
                <a:lnTo>
                  <a:pt x="825691" y="217953"/>
                </a:lnTo>
                <a:lnTo>
                  <a:pt x="825691" y="91675"/>
                </a:lnTo>
                <a:close/>
              </a:path>
              <a:path w="1613534" h="339089">
                <a:moveTo>
                  <a:pt x="1000503" y="304685"/>
                </a:moveTo>
                <a:lnTo>
                  <a:pt x="933993" y="304685"/>
                </a:lnTo>
                <a:lnTo>
                  <a:pt x="933993" y="333446"/>
                </a:lnTo>
                <a:lnTo>
                  <a:pt x="1000503" y="333446"/>
                </a:lnTo>
                <a:lnTo>
                  <a:pt x="1000503" y="304685"/>
                </a:lnTo>
                <a:close/>
              </a:path>
              <a:path w="1613534" h="339089">
                <a:moveTo>
                  <a:pt x="1000503" y="91675"/>
                </a:moveTo>
                <a:lnTo>
                  <a:pt x="930398" y="91675"/>
                </a:lnTo>
                <a:lnTo>
                  <a:pt x="930398" y="211212"/>
                </a:lnTo>
                <a:lnTo>
                  <a:pt x="929443" y="226407"/>
                </a:lnTo>
                <a:lnTo>
                  <a:pt x="906861" y="267273"/>
                </a:lnTo>
                <a:lnTo>
                  <a:pt x="874674" y="276373"/>
                </a:lnTo>
                <a:lnTo>
                  <a:pt x="1000503" y="276373"/>
                </a:lnTo>
                <a:lnTo>
                  <a:pt x="1000503" y="91675"/>
                </a:lnTo>
                <a:close/>
              </a:path>
              <a:path w="1613534" h="339089">
                <a:moveTo>
                  <a:pt x="1169259" y="88080"/>
                </a:moveTo>
                <a:lnTo>
                  <a:pt x="1121567" y="96674"/>
                </a:lnTo>
                <a:lnTo>
                  <a:pt x="1082751" y="121896"/>
                </a:lnTo>
                <a:lnTo>
                  <a:pt x="1057221" y="161667"/>
                </a:lnTo>
                <a:lnTo>
                  <a:pt x="1048373" y="212560"/>
                </a:lnTo>
                <a:lnTo>
                  <a:pt x="1049356" y="230648"/>
                </a:lnTo>
                <a:lnTo>
                  <a:pt x="1064102" y="278171"/>
                </a:lnTo>
                <a:lnTo>
                  <a:pt x="1094267" y="313307"/>
                </a:lnTo>
                <a:lnTo>
                  <a:pt x="1136678" y="333221"/>
                </a:lnTo>
                <a:lnTo>
                  <a:pt x="1169259" y="337041"/>
                </a:lnTo>
                <a:lnTo>
                  <a:pt x="1192514" y="335075"/>
                </a:lnTo>
                <a:lnTo>
                  <a:pt x="1212849" y="329176"/>
                </a:lnTo>
                <a:lnTo>
                  <a:pt x="1230263" y="319346"/>
                </a:lnTo>
                <a:lnTo>
                  <a:pt x="1244756" y="305584"/>
                </a:lnTo>
                <a:lnTo>
                  <a:pt x="1311715" y="305584"/>
                </a:lnTo>
                <a:lnTo>
                  <a:pt x="1311715" y="279519"/>
                </a:lnTo>
                <a:lnTo>
                  <a:pt x="1181392" y="279519"/>
                </a:lnTo>
                <a:lnTo>
                  <a:pt x="1168500" y="278396"/>
                </a:lnTo>
                <a:lnTo>
                  <a:pt x="1129235" y="251573"/>
                </a:lnTo>
                <a:lnTo>
                  <a:pt x="1119377" y="212560"/>
                </a:lnTo>
                <a:lnTo>
                  <a:pt x="1120472" y="198067"/>
                </a:lnTo>
                <a:lnTo>
                  <a:pt x="1146256" y="155965"/>
                </a:lnTo>
                <a:lnTo>
                  <a:pt x="1181392" y="145601"/>
                </a:lnTo>
                <a:lnTo>
                  <a:pt x="1311715" y="145601"/>
                </a:lnTo>
                <a:lnTo>
                  <a:pt x="1311715" y="117290"/>
                </a:lnTo>
                <a:lnTo>
                  <a:pt x="1241610" y="117290"/>
                </a:lnTo>
                <a:lnTo>
                  <a:pt x="1227314" y="104510"/>
                </a:lnTo>
                <a:lnTo>
                  <a:pt x="1210490" y="95382"/>
                </a:lnTo>
                <a:lnTo>
                  <a:pt x="1191138" y="89905"/>
                </a:lnTo>
                <a:lnTo>
                  <a:pt x="1169259" y="88080"/>
                </a:lnTo>
                <a:close/>
              </a:path>
              <a:path w="1613534" h="339089">
                <a:moveTo>
                  <a:pt x="1311715" y="305584"/>
                </a:moveTo>
                <a:lnTo>
                  <a:pt x="1244756" y="305584"/>
                </a:lnTo>
                <a:lnTo>
                  <a:pt x="1244756" y="333446"/>
                </a:lnTo>
                <a:lnTo>
                  <a:pt x="1311715" y="333446"/>
                </a:lnTo>
                <a:lnTo>
                  <a:pt x="1311715" y="305584"/>
                </a:lnTo>
                <a:close/>
              </a:path>
              <a:path w="1613534" h="339089">
                <a:moveTo>
                  <a:pt x="1311715" y="145601"/>
                </a:moveTo>
                <a:lnTo>
                  <a:pt x="1181392" y="145601"/>
                </a:lnTo>
                <a:lnTo>
                  <a:pt x="1194087" y="146753"/>
                </a:lnTo>
                <a:lnTo>
                  <a:pt x="1205659" y="150208"/>
                </a:lnTo>
                <a:lnTo>
                  <a:pt x="1238577" y="185147"/>
                </a:lnTo>
                <a:lnTo>
                  <a:pt x="1242958" y="212560"/>
                </a:lnTo>
                <a:lnTo>
                  <a:pt x="1241863" y="227081"/>
                </a:lnTo>
                <a:lnTo>
                  <a:pt x="1225432" y="261543"/>
                </a:lnTo>
                <a:lnTo>
                  <a:pt x="1181392" y="279519"/>
                </a:lnTo>
                <a:lnTo>
                  <a:pt x="1311715" y="279519"/>
                </a:lnTo>
                <a:lnTo>
                  <a:pt x="1311715" y="145601"/>
                </a:lnTo>
                <a:close/>
              </a:path>
              <a:path w="1613534" h="339089">
                <a:moveTo>
                  <a:pt x="1311715" y="0"/>
                </a:moveTo>
                <a:lnTo>
                  <a:pt x="1241610" y="0"/>
                </a:lnTo>
                <a:lnTo>
                  <a:pt x="1241610" y="117290"/>
                </a:lnTo>
                <a:lnTo>
                  <a:pt x="1311715" y="117290"/>
                </a:lnTo>
                <a:lnTo>
                  <a:pt x="1311715" y="0"/>
                </a:lnTo>
                <a:close/>
              </a:path>
              <a:path w="1613534" h="339089">
                <a:moveTo>
                  <a:pt x="1487598" y="88080"/>
                </a:moveTo>
                <a:lnTo>
                  <a:pt x="1436789" y="97180"/>
                </a:lnTo>
                <a:lnTo>
                  <a:pt x="1395361" y="123244"/>
                </a:lnTo>
                <a:lnTo>
                  <a:pt x="1367976" y="163352"/>
                </a:lnTo>
                <a:lnTo>
                  <a:pt x="1358623" y="212560"/>
                </a:lnTo>
                <a:lnTo>
                  <a:pt x="1359690" y="230058"/>
                </a:lnTo>
                <a:lnTo>
                  <a:pt x="1375700" y="276823"/>
                </a:lnTo>
                <a:lnTo>
                  <a:pt x="1409404" y="312465"/>
                </a:lnTo>
                <a:lnTo>
                  <a:pt x="1458050" y="333109"/>
                </a:lnTo>
                <a:lnTo>
                  <a:pt x="1496585" y="337041"/>
                </a:lnTo>
                <a:lnTo>
                  <a:pt x="1527425" y="334597"/>
                </a:lnTo>
                <a:lnTo>
                  <a:pt x="1554332" y="327267"/>
                </a:lnTo>
                <a:lnTo>
                  <a:pt x="1577307" y="315049"/>
                </a:lnTo>
                <a:lnTo>
                  <a:pt x="1596350" y="297944"/>
                </a:lnTo>
                <a:lnTo>
                  <a:pt x="1580601" y="280867"/>
                </a:lnTo>
                <a:lnTo>
                  <a:pt x="1498383" y="280867"/>
                </a:lnTo>
                <a:lnTo>
                  <a:pt x="1485238" y="280053"/>
                </a:lnTo>
                <a:lnTo>
                  <a:pt x="1444175" y="260729"/>
                </a:lnTo>
                <a:lnTo>
                  <a:pt x="1429177" y="232333"/>
                </a:lnTo>
                <a:lnTo>
                  <a:pt x="1612078" y="232333"/>
                </a:lnTo>
                <a:lnTo>
                  <a:pt x="1612977" y="220649"/>
                </a:lnTo>
                <a:lnTo>
                  <a:pt x="1613426" y="214358"/>
                </a:lnTo>
                <a:lnTo>
                  <a:pt x="1613375" y="212560"/>
                </a:lnTo>
                <a:lnTo>
                  <a:pt x="1612392" y="195259"/>
                </a:lnTo>
                <a:lnTo>
                  <a:pt x="1611706" y="191439"/>
                </a:lnTo>
                <a:lnTo>
                  <a:pt x="1428278" y="191439"/>
                </a:lnTo>
                <a:lnTo>
                  <a:pt x="1430816" y="180569"/>
                </a:lnTo>
                <a:lnTo>
                  <a:pt x="1456536" y="148747"/>
                </a:lnTo>
                <a:lnTo>
                  <a:pt x="1465885" y="144590"/>
                </a:lnTo>
                <a:lnTo>
                  <a:pt x="1465674" y="144590"/>
                </a:lnTo>
                <a:lnTo>
                  <a:pt x="1476499" y="141978"/>
                </a:lnTo>
                <a:lnTo>
                  <a:pt x="1476235" y="141978"/>
                </a:lnTo>
                <a:lnTo>
                  <a:pt x="1488047" y="141107"/>
                </a:lnTo>
                <a:lnTo>
                  <a:pt x="1592674" y="141107"/>
                </a:lnTo>
                <a:lnTo>
                  <a:pt x="1587924" y="133861"/>
                </a:lnTo>
                <a:lnTo>
                  <a:pt x="1551860" y="103359"/>
                </a:lnTo>
                <a:lnTo>
                  <a:pt x="1505250" y="89091"/>
                </a:lnTo>
                <a:lnTo>
                  <a:pt x="1505946" y="89091"/>
                </a:lnTo>
                <a:lnTo>
                  <a:pt x="1487598" y="88080"/>
                </a:lnTo>
                <a:close/>
              </a:path>
              <a:path w="1613534" h="339089">
                <a:moveTo>
                  <a:pt x="1559050" y="257499"/>
                </a:moveTo>
                <a:lnTo>
                  <a:pt x="1524167" y="277834"/>
                </a:lnTo>
                <a:lnTo>
                  <a:pt x="1498383" y="280867"/>
                </a:lnTo>
                <a:lnTo>
                  <a:pt x="1580601" y="280867"/>
                </a:lnTo>
                <a:lnTo>
                  <a:pt x="1559050" y="257499"/>
                </a:lnTo>
                <a:close/>
              </a:path>
              <a:path w="1613534" h="339089">
                <a:moveTo>
                  <a:pt x="1592674" y="141107"/>
                </a:moveTo>
                <a:lnTo>
                  <a:pt x="1488047" y="141107"/>
                </a:lnTo>
                <a:lnTo>
                  <a:pt x="1499282" y="141978"/>
                </a:lnTo>
                <a:lnTo>
                  <a:pt x="1509618" y="144590"/>
                </a:lnTo>
                <a:lnTo>
                  <a:pt x="1540625" y="170879"/>
                </a:lnTo>
                <a:lnTo>
                  <a:pt x="1547366" y="191439"/>
                </a:lnTo>
                <a:lnTo>
                  <a:pt x="1611706" y="191439"/>
                </a:lnTo>
                <a:lnTo>
                  <a:pt x="1609269" y="178070"/>
                </a:lnTo>
                <a:lnTo>
                  <a:pt x="1604147" y="162369"/>
                </a:lnTo>
                <a:lnTo>
                  <a:pt x="1604073" y="162144"/>
                </a:lnTo>
                <a:lnTo>
                  <a:pt x="1596799" y="147399"/>
                </a:lnTo>
                <a:lnTo>
                  <a:pt x="1592674" y="141107"/>
                </a:lnTo>
                <a:close/>
              </a:path>
            </a:pathLst>
          </a:custGeom>
          <a:solidFill>
            <a:srgbClr val="310D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11918753" y="5316397"/>
            <a:ext cx="1531620" cy="357505"/>
          </a:xfrm>
          <a:custGeom>
            <a:avLst/>
            <a:gdLst/>
            <a:ahLst/>
            <a:cxnLst/>
            <a:rect l="l" t="t" r="r" b="b"/>
            <a:pathLst>
              <a:path w="1531619" h="357504">
                <a:moveTo>
                  <a:pt x="60218" y="39096"/>
                </a:moveTo>
                <a:lnTo>
                  <a:pt x="0" y="39096"/>
                </a:lnTo>
                <a:lnTo>
                  <a:pt x="0" y="353668"/>
                </a:lnTo>
                <a:lnTo>
                  <a:pt x="68306" y="353668"/>
                </a:lnTo>
                <a:lnTo>
                  <a:pt x="68306" y="168970"/>
                </a:lnTo>
                <a:lnTo>
                  <a:pt x="138440" y="168970"/>
                </a:lnTo>
                <a:lnTo>
                  <a:pt x="60218" y="39096"/>
                </a:lnTo>
                <a:close/>
              </a:path>
              <a:path w="1531619" h="357504">
                <a:moveTo>
                  <a:pt x="354028" y="164925"/>
                </a:moveTo>
                <a:lnTo>
                  <a:pt x="285810" y="164925"/>
                </a:lnTo>
                <a:lnTo>
                  <a:pt x="286181" y="320413"/>
                </a:lnTo>
                <a:lnTo>
                  <a:pt x="286260" y="353668"/>
                </a:lnTo>
                <a:lnTo>
                  <a:pt x="354567" y="353668"/>
                </a:lnTo>
                <a:lnTo>
                  <a:pt x="354039" y="168970"/>
                </a:lnTo>
                <a:lnTo>
                  <a:pt x="354028" y="164925"/>
                </a:lnTo>
                <a:close/>
              </a:path>
              <a:path w="1531619" h="357504">
                <a:moveTo>
                  <a:pt x="138440" y="168970"/>
                </a:moveTo>
                <a:lnTo>
                  <a:pt x="68306" y="168970"/>
                </a:lnTo>
                <a:lnTo>
                  <a:pt x="160431" y="320413"/>
                </a:lnTo>
                <a:lnTo>
                  <a:pt x="193236" y="320413"/>
                </a:lnTo>
                <a:lnTo>
                  <a:pt x="244339" y="234580"/>
                </a:lnTo>
                <a:lnTo>
                  <a:pt x="177957" y="234580"/>
                </a:lnTo>
                <a:lnTo>
                  <a:pt x="138440" y="168970"/>
                </a:lnTo>
                <a:close/>
              </a:path>
              <a:path w="1531619" h="357504">
                <a:moveTo>
                  <a:pt x="353668" y="39096"/>
                </a:moveTo>
                <a:lnTo>
                  <a:pt x="293899" y="39096"/>
                </a:lnTo>
                <a:lnTo>
                  <a:pt x="177957" y="234580"/>
                </a:lnTo>
                <a:lnTo>
                  <a:pt x="244339" y="234580"/>
                </a:lnTo>
                <a:lnTo>
                  <a:pt x="285810" y="164925"/>
                </a:lnTo>
                <a:lnTo>
                  <a:pt x="354028" y="164925"/>
                </a:lnTo>
                <a:lnTo>
                  <a:pt x="353668" y="39096"/>
                </a:lnTo>
                <a:close/>
              </a:path>
              <a:path w="1531619" h="357504">
                <a:moveTo>
                  <a:pt x="494362" y="111897"/>
                </a:moveTo>
                <a:lnTo>
                  <a:pt x="424257" y="111897"/>
                </a:lnTo>
                <a:lnTo>
                  <a:pt x="424257" y="353668"/>
                </a:lnTo>
                <a:lnTo>
                  <a:pt x="494362" y="353668"/>
                </a:lnTo>
                <a:lnTo>
                  <a:pt x="494362" y="111897"/>
                </a:lnTo>
                <a:close/>
              </a:path>
              <a:path w="1531619" h="357504">
                <a:moveTo>
                  <a:pt x="459309" y="0"/>
                </a:moveTo>
                <a:lnTo>
                  <a:pt x="422544" y="17189"/>
                </a:lnTo>
                <a:lnTo>
                  <a:pt x="415719" y="39096"/>
                </a:lnTo>
                <a:lnTo>
                  <a:pt x="416389" y="46146"/>
                </a:lnTo>
                <a:lnTo>
                  <a:pt x="441783" y="75384"/>
                </a:lnTo>
                <a:lnTo>
                  <a:pt x="459309" y="78193"/>
                </a:lnTo>
                <a:lnTo>
                  <a:pt x="468522" y="77491"/>
                </a:lnTo>
                <a:lnTo>
                  <a:pt x="499867" y="53814"/>
                </a:lnTo>
                <a:lnTo>
                  <a:pt x="502900" y="37748"/>
                </a:lnTo>
                <a:lnTo>
                  <a:pt x="502252" y="31120"/>
                </a:lnTo>
                <a:lnTo>
                  <a:pt x="477083" y="2808"/>
                </a:lnTo>
                <a:lnTo>
                  <a:pt x="477297" y="2808"/>
                </a:lnTo>
                <a:lnTo>
                  <a:pt x="468637" y="702"/>
                </a:lnTo>
                <a:lnTo>
                  <a:pt x="468906" y="702"/>
                </a:lnTo>
                <a:lnTo>
                  <a:pt x="459309" y="0"/>
                </a:lnTo>
                <a:close/>
              </a:path>
              <a:path w="1531619" h="357504">
                <a:moveTo>
                  <a:pt x="559425" y="280867"/>
                </a:moveTo>
                <a:lnTo>
                  <a:pt x="536056" y="331199"/>
                </a:lnTo>
                <a:lnTo>
                  <a:pt x="545325" y="336591"/>
                </a:lnTo>
                <a:lnTo>
                  <a:pt x="556054" y="341535"/>
                </a:lnTo>
                <a:lnTo>
                  <a:pt x="596359" y="353219"/>
                </a:lnTo>
                <a:lnTo>
                  <a:pt x="640764" y="357263"/>
                </a:lnTo>
                <a:lnTo>
                  <a:pt x="657897" y="356673"/>
                </a:lnTo>
                <a:lnTo>
                  <a:pt x="701881" y="347826"/>
                </a:lnTo>
                <a:lnTo>
                  <a:pt x="741427" y="320413"/>
                </a:lnTo>
                <a:lnTo>
                  <a:pt x="750415" y="304235"/>
                </a:lnTo>
                <a:lnTo>
                  <a:pt x="643460" y="304235"/>
                </a:lnTo>
                <a:lnTo>
                  <a:pt x="632394" y="303842"/>
                </a:lnTo>
                <a:lnTo>
                  <a:pt x="587483" y="294349"/>
                </a:lnTo>
                <a:lnTo>
                  <a:pt x="567935" y="285810"/>
                </a:lnTo>
                <a:lnTo>
                  <a:pt x="559425" y="280867"/>
                </a:lnTo>
                <a:close/>
              </a:path>
              <a:path w="1531619" h="357504">
                <a:moveTo>
                  <a:pt x="653796" y="108302"/>
                </a:moveTo>
                <a:lnTo>
                  <a:pt x="606947" y="113863"/>
                </a:lnTo>
                <a:lnTo>
                  <a:pt x="571333" y="130097"/>
                </a:lnTo>
                <a:lnTo>
                  <a:pt x="545157" y="164925"/>
                </a:lnTo>
                <a:lnTo>
                  <a:pt x="541899" y="186496"/>
                </a:lnTo>
                <a:lnTo>
                  <a:pt x="542575" y="196532"/>
                </a:lnTo>
                <a:lnTo>
                  <a:pt x="563329" y="235591"/>
                </a:lnTo>
                <a:lnTo>
                  <a:pt x="599842" y="252247"/>
                </a:lnTo>
                <a:lnTo>
                  <a:pt x="638517" y="259746"/>
                </a:lnTo>
                <a:lnTo>
                  <a:pt x="650285" y="261403"/>
                </a:lnTo>
                <a:lnTo>
                  <a:pt x="660425" y="263229"/>
                </a:lnTo>
                <a:lnTo>
                  <a:pt x="668935" y="265223"/>
                </a:lnTo>
                <a:lnTo>
                  <a:pt x="675816" y="267386"/>
                </a:lnTo>
                <a:lnTo>
                  <a:pt x="683905" y="270381"/>
                </a:lnTo>
                <a:lnTo>
                  <a:pt x="687950" y="275325"/>
                </a:lnTo>
                <a:lnTo>
                  <a:pt x="687950" y="282215"/>
                </a:lnTo>
                <a:lnTo>
                  <a:pt x="685169" y="291849"/>
                </a:lnTo>
                <a:lnTo>
                  <a:pt x="676827" y="298730"/>
                </a:lnTo>
                <a:lnTo>
                  <a:pt x="662924" y="302859"/>
                </a:lnTo>
                <a:lnTo>
                  <a:pt x="643460" y="304235"/>
                </a:lnTo>
                <a:lnTo>
                  <a:pt x="750415" y="304235"/>
                </a:lnTo>
                <a:lnTo>
                  <a:pt x="751538" y="301651"/>
                </a:lnTo>
                <a:lnTo>
                  <a:pt x="753942" y="291849"/>
                </a:lnTo>
                <a:lnTo>
                  <a:pt x="754066" y="291344"/>
                </a:lnTo>
                <a:lnTo>
                  <a:pt x="754770" y="282215"/>
                </a:lnTo>
                <a:lnTo>
                  <a:pt x="754874" y="280867"/>
                </a:lnTo>
                <a:lnTo>
                  <a:pt x="740978" y="239074"/>
                </a:lnTo>
                <a:lnTo>
                  <a:pt x="708172" y="218852"/>
                </a:lnTo>
                <a:lnTo>
                  <a:pt x="659638" y="208066"/>
                </a:lnTo>
                <a:lnTo>
                  <a:pt x="647280" y="206016"/>
                </a:lnTo>
                <a:lnTo>
                  <a:pt x="636719" y="203909"/>
                </a:lnTo>
                <a:lnTo>
                  <a:pt x="627956" y="201747"/>
                </a:lnTo>
                <a:lnTo>
                  <a:pt x="620991" y="199528"/>
                </a:lnTo>
                <a:lnTo>
                  <a:pt x="612902" y="196532"/>
                </a:lnTo>
                <a:lnTo>
                  <a:pt x="608857" y="191289"/>
                </a:lnTo>
                <a:lnTo>
                  <a:pt x="608857" y="177208"/>
                </a:lnTo>
                <a:lnTo>
                  <a:pt x="653796" y="161330"/>
                </a:lnTo>
                <a:lnTo>
                  <a:pt x="731872" y="161330"/>
                </a:lnTo>
                <a:lnTo>
                  <a:pt x="746820" y="129423"/>
                </a:lnTo>
                <a:lnTo>
                  <a:pt x="704577" y="114144"/>
                </a:lnTo>
                <a:lnTo>
                  <a:pt x="666576" y="108667"/>
                </a:lnTo>
                <a:lnTo>
                  <a:pt x="653796" y="108302"/>
                </a:lnTo>
                <a:close/>
              </a:path>
              <a:path w="1531619" h="357504">
                <a:moveTo>
                  <a:pt x="731872" y="161330"/>
                </a:moveTo>
                <a:lnTo>
                  <a:pt x="653796" y="161330"/>
                </a:lnTo>
                <a:lnTo>
                  <a:pt x="672305" y="162453"/>
                </a:lnTo>
                <a:lnTo>
                  <a:pt x="690084" y="165824"/>
                </a:lnTo>
                <a:lnTo>
                  <a:pt x="707133" y="171441"/>
                </a:lnTo>
                <a:lnTo>
                  <a:pt x="723451" y="179305"/>
                </a:lnTo>
                <a:lnTo>
                  <a:pt x="731872" y="161330"/>
                </a:lnTo>
                <a:close/>
              </a:path>
              <a:path w="1531619" h="357504">
                <a:moveTo>
                  <a:pt x="876805" y="171216"/>
                </a:moveTo>
                <a:lnTo>
                  <a:pt x="806701" y="171216"/>
                </a:lnTo>
                <a:lnTo>
                  <a:pt x="806701" y="270531"/>
                </a:lnTo>
                <a:lnTo>
                  <a:pt x="819845" y="322941"/>
                </a:lnTo>
                <a:lnTo>
                  <a:pt x="858717" y="351758"/>
                </a:lnTo>
                <a:lnTo>
                  <a:pt x="897028" y="357263"/>
                </a:lnTo>
                <a:lnTo>
                  <a:pt x="905229" y="357038"/>
                </a:lnTo>
                <a:lnTo>
                  <a:pt x="942528" y="348725"/>
                </a:lnTo>
                <a:lnTo>
                  <a:pt x="954100" y="341984"/>
                </a:lnTo>
                <a:lnTo>
                  <a:pt x="938657" y="301539"/>
                </a:lnTo>
                <a:lnTo>
                  <a:pt x="897327" y="301539"/>
                </a:lnTo>
                <a:lnTo>
                  <a:pt x="889837" y="298843"/>
                </a:lnTo>
                <a:lnTo>
                  <a:pt x="884445" y="293450"/>
                </a:lnTo>
                <a:lnTo>
                  <a:pt x="879352" y="287758"/>
                </a:lnTo>
                <a:lnTo>
                  <a:pt x="876805" y="279819"/>
                </a:lnTo>
                <a:lnTo>
                  <a:pt x="876805" y="171216"/>
                </a:lnTo>
                <a:close/>
              </a:path>
              <a:path w="1531619" h="357504">
                <a:moveTo>
                  <a:pt x="935226" y="292551"/>
                </a:moveTo>
                <a:lnTo>
                  <a:pt x="929075" y="296483"/>
                </a:lnTo>
                <a:lnTo>
                  <a:pt x="922306" y="299292"/>
                </a:lnTo>
                <a:lnTo>
                  <a:pt x="914919" y="300977"/>
                </a:lnTo>
                <a:lnTo>
                  <a:pt x="906914" y="301539"/>
                </a:lnTo>
                <a:lnTo>
                  <a:pt x="938657" y="301539"/>
                </a:lnTo>
                <a:lnTo>
                  <a:pt x="935226" y="292551"/>
                </a:lnTo>
                <a:close/>
              </a:path>
              <a:path w="1531619" h="357504">
                <a:moveTo>
                  <a:pt x="937023" y="117290"/>
                </a:moveTo>
                <a:lnTo>
                  <a:pt x="769401" y="117290"/>
                </a:lnTo>
                <a:lnTo>
                  <a:pt x="769401" y="171216"/>
                </a:lnTo>
                <a:lnTo>
                  <a:pt x="937023" y="171216"/>
                </a:lnTo>
                <a:lnTo>
                  <a:pt x="937023" y="117290"/>
                </a:lnTo>
                <a:close/>
              </a:path>
              <a:path w="1531619" h="357504">
                <a:moveTo>
                  <a:pt x="876805" y="58420"/>
                </a:moveTo>
                <a:lnTo>
                  <a:pt x="806701" y="58420"/>
                </a:lnTo>
                <a:lnTo>
                  <a:pt x="806701" y="117290"/>
                </a:lnTo>
                <a:lnTo>
                  <a:pt x="876805" y="117290"/>
                </a:lnTo>
                <a:lnTo>
                  <a:pt x="876805" y="58420"/>
                </a:lnTo>
                <a:close/>
              </a:path>
              <a:path w="1531619" h="357504">
                <a:moveTo>
                  <a:pt x="1060412" y="111897"/>
                </a:moveTo>
                <a:lnTo>
                  <a:pt x="993453" y="111897"/>
                </a:lnTo>
                <a:lnTo>
                  <a:pt x="993453" y="353668"/>
                </a:lnTo>
                <a:lnTo>
                  <a:pt x="1063558" y="353668"/>
                </a:lnTo>
                <a:lnTo>
                  <a:pt x="1063558" y="239523"/>
                </a:lnTo>
                <a:lnTo>
                  <a:pt x="1064625" y="223739"/>
                </a:lnTo>
                <a:lnTo>
                  <a:pt x="1089987" y="181721"/>
                </a:lnTo>
                <a:lnTo>
                  <a:pt x="1127820" y="172115"/>
                </a:lnTo>
                <a:lnTo>
                  <a:pt x="1143549" y="172115"/>
                </a:lnTo>
                <a:lnTo>
                  <a:pt x="1143549" y="143804"/>
                </a:lnTo>
                <a:lnTo>
                  <a:pt x="1060412" y="143804"/>
                </a:lnTo>
                <a:lnTo>
                  <a:pt x="1060412" y="111897"/>
                </a:lnTo>
                <a:close/>
              </a:path>
              <a:path w="1531619" h="357504">
                <a:moveTo>
                  <a:pt x="1143549" y="172115"/>
                </a:moveTo>
                <a:lnTo>
                  <a:pt x="1130516" y="172115"/>
                </a:lnTo>
                <a:lnTo>
                  <a:pt x="1135759" y="172415"/>
                </a:lnTo>
                <a:lnTo>
                  <a:pt x="1143549" y="173014"/>
                </a:lnTo>
                <a:lnTo>
                  <a:pt x="1143549" y="172115"/>
                </a:lnTo>
                <a:close/>
              </a:path>
              <a:path w="1531619" h="357504">
                <a:moveTo>
                  <a:pt x="1143549" y="108302"/>
                </a:moveTo>
                <a:lnTo>
                  <a:pt x="1105294" y="113358"/>
                </a:lnTo>
                <a:lnTo>
                  <a:pt x="1067237" y="135574"/>
                </a:lnTo>
                <a:lnTo>
                  <a:pt x="1060412" y="143804"/>
                </a:lnTo>
                <a:lnTo>
                  <a:pt x="1143549" y="143804"/>
                </a:lnTo>
                <a:lnTo>
                  <a:pt x="1143549" y="108302"/>
                </a:lnTo>
                <a:close/>
              </a:path>
              <a:path w="1531619" h="357504">
                <a:moveTo>
                  <a:pt x="1387942" y="164026"/>
                </a:moveTo>
                <a:lnTo>
                  <a:pt x="1271996" y="164026"/>
                </a:lnTo>
                <a:lnTo>
                  <a:pt x="1285057" y="164813"/>
                </a:lnTo>
                <a:lnTo>
                  <a:pt x="1296376" y="167172"/>
                </a:lnTo>
                <a:lnTo>
                  <a:pt x="1326850" y="200876"/>
                </a:lnTo>
                <a:lnTo>
                  <a:pt x="1327720" y="211661"/>
                </a:lnTo>
                <a:lnTo>
                  <a:pt x="1271996" y="211661"/>
                </a:lnTo>
                <a:lnTo>
                  <a:pt x="1247196" y="212869"/>
                </a:lnTo>
                <a:lnTo>
                  <a:pt x="1207874" y="222531"/>
                </a:lnTo>
                <a:lnTo>
                  <a:pt x="1174479" y="253904"/>
                </a:lnTo>
                <a:lnTo>
                  <a:pt x="1168188" y="284013"/>
                </a:lnTo>
                <a:lnTo>
                  <a:pt x="1168862" y="294293"/>
                </a:lnTo>
                <a:lnTo>
                  <a:pt x="1184956" y="329626"/>
                </a:lnTo>
                <a:lnTo>
                  <a:pt x="1220766" y="351955"/>
                </a:lnTo>
                <a:lnTo>
                  <a:pt x="1258515" y="357263"/>
                </a:lnTo>
                <a:lnTo>
                  <a:pt x="1283343" y="355157"/>
                </a:lnTo>
                <a:lnTo>
                  <a:pt x="1303903" y="348837"/>
                </a:lnTo>
                <a:lnTo>
                  <a:pt x="1320193" y="338305"/>
                </a:lnTo>
                <a:lnTo>
                  <a:pt x="1332214" y="323559"/>
                </a:lnTo>
                <a:lnTo>
                  <a:pt x="1397825" y="323559"/>
                </a:lnTo>
                <a:lnTo>
                  <a:pt x="1397825" y="310077"/>
                </a:lnTo>
                <a:lnTo>
                  <a:pt x="1276041" y="310077"/>
                </a:lnTo>
                <a:lnTo>
                  <a:pt x="1267306" y="309600"/>
                </a:lnTo>
                <a:lnTo>
                  <a:pt x="1236495" y="289855"/>
                </a:lnTo>
                <a:lnTo>
                  <a:pt x="1236495" y="280867"/>
                </a:lnTo>
                <a:lnTo>
                  <a:pt x="1239191" y="268481"/>
                </a:lnTo>
                <a:lnTo>
                  <a:pt x="1247280" y="259634"/>
                </a:lnTo>
                <a:lnTo>
                  <a:pt x="1260762" y="254325"/>
                </a:lnTo>
                <a:lnTo>
                  <a:pt x="1279636" y="252556"/>
                </a:lnTo>
                <a:lnTo>
                  <a:pt x="1397825" y="252556"/>
                </a:lnTo>
                <a:lnTo>
                  <a:pt x="1397825" y="215706"/>
                </a:lnTo>
                <a:lnTo>
                  <a:pt x="1396016" y="191439"/>
                </a:lnTo>
                <a:lnTo>
                  <a:pt x="1395943" y="190456"/>
                </a:lnTo>
                <a:lnTo>
                  <a:pt x="1390298" y="168632"/>
                </a:lnTo>
                <a:lnTo>
                  <a:pt x="1387942" y="164026"/>
                </a:lnTo>
                <a:close/>
              </a:path>
              <a:path w="1531619" h="357504">
                <a:moveTo>
                  <a:pt x="1397825" y="323559"/>
                </a:moveTo>
                <a:lnTo>
                  <a:pt x="1332214" y="323559"/>
                </a:lnTo>
                <a:lnTo>
                  <a:pt x="1332214" y="353668"/>
                </a:lnTo>
                <a:lnTo>
                  <a:pt x="1397825" y="353668"/>
                </a:lnTo>
                <a:lnTo>
                  <a:pt x="1397825" y="323559"/>
                </a:lnTo>
                <a:close/>
              </a:path>
              <a:path w="1531619" h="357504">
                <a:moveTo>
                  <a:pt x="1397825" y="252556"/>
                </a:moveTo>
                <a:lnTo>
                  <a:pt x="1327720" y="252556"/>
                </a:lnTo>
                <a:lnTo>
                  <a:pt x="1327720" y="277272"/>
                </a:lnTo>
                <a:lnTo>
                  <a:pt x="1324294" y="284884"/>
                </a:lnTo>
                <a:lnTo>
                  <a:pt x="1292662" y="308168"/>
                </a:lnTo>
                <a:lnTo>
                  <a:pt x="1292396" y="308168"/>
                </a:lnTo>
                <a:lnTo>
                  <a:pt x="1284623" y="309600"/>
                </a:lnTo>
                <a:lnTo>
                  <a:pt x="1284291" y="309600"/>
                </a:lnTo>
                <a:lnTo>
                  <a:pt x="1276041" y="310077"/>
                </a:lnTo>
                <a:lnTo>
                  <a:pt x="1397825" y="310077"/>
                </a:lnTo>
                <a:lnTo>
                  <a:pt x="1397825" y="252556"/>
                </a:lnTo>
                <a:close/>
              </a:path>
              <a:path w="1531619" h="357504">
                <a:moveTo>
                  <a:pt x="1281434" y="108302"/>
                </a:moveTo>
                <a:lnTo>
                  <a:pt x="1238376" y="112599"/>
                </a:lnTo>
                <a:lnTo>
                  <a:pt x="1198858" y="125154"/>
                </a:lnTo>
                <a:lnTo>
                  <a:pt x="1177175" y="137512"/>
                </a:lnTo>
                <a:lnTo>
                  <a:pt x="1202341" y="186496"/>
                </a:lnTo>
                <a:lnTo>
                  <a:pt x="1209194" y="181609"/>
                </a:lnTo>
                <a:lnTo>
                  <a:pt x="1216722" y="177283"/>
                </a:lnTo>
                <a:lnTo>
                  <a:pt x="1262363" y="164419"/>
                </a:lnTo>
                <a:lnTo>
                  <a:pt x="1271996" y="164026"/>
                </a:lnTo>
                <a:lnTo>
                  <a:pt x="1387942" y="164026"/>
                </a:lnTo>
                <a:lnTo>
                  <a:pt x="1380889" y="150236"/>
                </a:lnTo>
                <a:lnTo>
                  <a:pt x="1367716" y="135265"/>
                </a:lnTo>
                <a:lnTo>
                  <a:pt x="1351033" y="123469"/>
                </a:lnTo>
                <a:lnTo>
                  <a:pt x="1331091" y="115043"/>
                </a:lnTo>
                <a:lnTo>
                  <a:pt x="1307891" y="109987"/>
                </a:lnTo>
                <a:lnTo>
                  <a:pt x="1281434" y="108302"/>
                </a:lnTo>
                <a:close/>
              </a:path>
              <a:path w="1531619" h="357504">
                <a:moveTo>
                  <a:pt x="1531378" y="20222"/>
                </a:moveTo>
                <a:lnTo>
                  <a:pt x="1461273" y="20222"/>
                </a:lnTo>
                <a:lnTo>
                  <a:pt x="1461273" y="353668"/>
                </a:lnTo>
                <a:lnTo>
                  <a:pt x="1531378" y="353668"/>
                </a:lnTo>
                <a:lnTo>
                  <a:pt x="1531378" y="20222"/>
                </a:lnTo>
                <a:close/>
              </a:path>
            </a:pathLst>
          </a:custGeom>
          <a:solidFill>
            <a:srgbClr val="310D6C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2" name="object 12" descr=""/>
          <p:cNvGrpSpPr/>
          <p:nvPr/>
        </p:nvGrpSpPr>
        <p:grpSpPr>
          <a:xfrm>
            <a:off x="14580052" y="2650156"/>
            <a:ext cx="2428240" cy="2428240"/>
            <a:chOff x="14580052" y="2650156"/>
            <a:chExt cx="2428240" cy="2428240"/>
          </a:xfrm>
        </p:grpSpPr>
        <p:pic>
          <p:nvPicPr>
            <p:cNvPr id="13" name="object 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80053" y="2650156"/>
              <a:ext cx="2427825" cy="2427825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14580052" y="2652282"/>
              <a:ext cx="2428240" cy="2425700"/>
            </a:xfrm>
            <a:custGeom>
              <a:avLst/>
              <a:gdLst/>
              <a:ahLst/>
              <a:cxnLst/>
              <a:rect l="l" t="t" r="r" b="b"/>
              <a:pathLst>
                <a:path w="2428240" h="2425700">
                  <a:moveTo>
                    <a:pt x="1117532" y="2413000"/>
                  </a:moveTo>
                  <a:lnTo>
                    <a:pt x="1026176" y="2413000"/>
                  </a:lnTo>
                  <a:lnTo>
                    <a:pt x="1072344" y="2425700"/>
                  </a:lnTo>
                  <a:lnTo>
                    <a:pt x="1165479" y="2425700"/>
                  </a:lnTo>
                  <a:lnTo>
                    <a:pt x="1117532" y="2413000"/>
                  </a:lnTo>
                  <a:close/>
                </a:path>
                <a:path w="2428240" h="2425700">
                  <a:moveTo>
                    <a:pt x="1401648" y="2413000"/>
                  </a:moveTo>
                  <a:lnTo>
                    <a:pt x="1310293" y="2413000"/>
                  </a:lnTo>
                  <a:lnTo>
                    <a:pt x="1262345" y="2425700"/>
                  </a:lnTo>
                  <a:lnTo>
                    <a:pt x="1355479" y="2425700"/>
                  </a:lnTo>
                  <a:lnTo>
                    <a:pt x="1401648" y="2413000"/>
                  </a:lnTo>
                  <a:close/>
                </a:path>
                <a:path w="2428240" h="2425700">
                  <a:moveTo>
                    <a:pt x="1117532" y="12700"/>
                  </a:moveTo>
                  <a:lnTo>
                    <a:pt x="1026176" y="12700"/>
                  </a:lnTo>
                  <a:lnTo>
                    <a:pt x="935573" y="38100"/>
                  </a:lnTo>
                  <a:lnTo>
                    <a:pt x="762247" y="88900"/>
                  </a:lnTo>
                  <a:lnTo>
                    <a:pt x="720754" y="114300"/>
                  </a:lnTo>
                  <a:lnTo>
                    <a:pt x="680064" y="127000"/>
                  </a:lnTo>
                  <a:lnTo>
                    <a:pt x="640211" y="152400"/>
                  </a:lnTo>
                  <a:lnTo>
                    <a:pt x="601227" y="165100"/>
                  </a:lnTo>
                  <a:lnTo>
                    <a:pt x="563148" y="190500"/>
                  </a:lnTo>
                  <a:lnTo>
                    <a:pt x="526007" y="215900"/>
                  </a:lnTo>
                  <a:lnTo>
                    <a:pt x="489837" y="241300"/>
                  </a:lnTo>
                  <a:lnTo>
                    <a:pt x="454672" y="266700"/>
                  </a:lnTo>
                  <a:lnTo>
                    <a:pt x="420546" y="304800"/>
                  </a:lnTo>
                  <a:lnTo>
                    <a:pt x="387493" y="330200"/>
                  </a:lnTo>
                  <a:lnTo>
                    <a:pt x="355546" y="355600"/>
                  </a:lnTo>
                  <a:lnTo>
                    <a:pt x="324740" y="393700"/>
                  </a:lnTo>
                  <a:lnTo>
                    <a:pt x="295107" y="419100"/>
                  </a:lnTo>
                  <a:lnTo>
                    <a:pt x="266683" y="457200"/>
                  </a:lnTo>
                  <a:lnTo>
                    <a:pt x="239499" y="495300"/>
                  </a:lnTo>
                  <a:lnTo>
                    <a:pt x="213591" y="533400"/>
                  </a:lnTo>
                  <a:lnTo>
                    <a:pt x="188991" y="571500"/>
                  </a:lnTo>
                  <a:lnTo>
                    <a:pt x="165734" y="609600"/>
                  </a:lnTo>
                  <a:lnTo>
                    <a:pt x="143854" y="647700"/>
                  </a:lnTo>
                  <a:lnTo>
                    <a:pt x="123383" y="685800"/>
                  </a:lnTo>
                  <a:lnTo>
                    <a:pt x="104356" y="723900"/>
                  </a:lnTo>
                  <a:lnTo>
                    <a:pt x="86807" y="762000"/>
                  </a:lnTo>
                  <a:lnTo>
                    <a:pt x="70769" y="812800"/>
                  </a:lnTo>
                  <a:lnTo>
                    <a:pt x="56276" y="850900"/>
                  </a:lnTo>
                  <a:lnTo>
                    <a:pt x="43362" y="901700"/>
                  </a:lnTo>
                  <a:lnTo>
                    <a:pt x="32060" y="939800"/>
                  </a:lnTo>
                  <a:lnTo>
                    <a:pt x="22404" y="990600"/>
                  </a:lnTo>
                  <a:lnTo>
                    <a:pt x="14428" y="1028700"/>
                  </a:lnTo>
                  <a:lnTo>
                    <a:pt x="8166" y="1079500"/>
                  </a:lnTo>
                  <a:lnTo>
                    <a:pt x="3652" y="1117600"/>
                  </a:lnTo>
                  <a:lnTo>
                    <a:pt x="918" y="1168400"/>
                  </a:lnTo>
                  <a:lnTo>
                    <a:pt x="0" y="1219200"/>
                  </a:lnTo>
                  <a:lnTo>
                    <a:pt x="918" y="1270000"/>
                  </a:lnTo>
                  <a:lnTo>
                    <a:pt x="3652" y="1308100"/>
                  </a:lnTo>
                  <a:lnTo>
                    <a:pt x="8166" y="1358900"/>
                  </a:lnTo>
                  <a:lnTo>
                    <a:pt x="14428" y="1409700"/>
                  </a:lnTo>
                  <a:lnTo>
                    <a:pt x="22404" y="1447800"/>
                  </a:lnTo>
                  <a:lnTo>
                    <a:pt x="32060" y="1498600"/>
                  </a:lnTo>
                  <a:lnTo>
                    <a:pt x="43362" y="1536700"/>
                  </a:lnTo>
                  <a:lnTo>
                    <a:pt x="56276" y="1587500"/>
                  </a:lnTo>
                  <a:lnTo>
                    <a:pt x="70769" y="1625600"/>
                  </a:lnTo>
                  <a:lnTo>
                    <a:pt x="86807" y="1663700"/>
                  </a:lnTo>
                  <a:lnTo>
                    <a:pt x="104356" y="1714500"/>
                  </a:lnTo>
                  <a:lnTo>
                    <a:pt x="123383" y="1752600"/>
                  </a:lnTo>
                  <a:lnTo>
                    <a:pt x="143854" y="1790700"/>
                  </a:lnTo>
                  <a:lnTo>
                    <a:pt x="165734" y="1828800"/>
                  </a:lnTo>
                  <a:lnTo>
                    <a:pt x="188991" y="1866900"/>
                  </a:lnTo>
                  <a:lnTo>
                    <a:pt x="213591" y="1905000"/>
                  </a:lnTo>
                  <a:lnTo>
                    <a:pt x="239499" y="1943100"/>
                  </a:lnTo>
                  <a:lnTo>
                    <a:pt x="266683" y="1981200"/>
                  </a:lnTo>
                  <a:lnTo>
                    <a:pt x="295107" y="2006600"/>
                  </a:lnTo>
                  <a:lnTo>
                    <a:pt x="324740" y="2044700"/>
                  </a:lnTo>
                  <a:lnTo>
                    <a:pt x="355546" y="2082800"/>
                  </a:lnTo>
                  <a:lnTo>
                    <a:pt x="387493" y="2108200"/>
                  </a:lnTo>
                  <a:lnTo>
                    <a:pt x="420546" y="2133600"/>
                  </a:lnTo>
                  <a:lnTo>
                    <a:pt x="454672" y="2171700"/>
                  </a:lnTo>
                  <a:lnTo>
                    <a:pt x="489837" y="2197100"/>
                  </a:lnTo>
                  <a:lnTo>
                    <a:pt x="526007" y="2222500"/>
                  </a:lnTo>
                  <a:lnTo>
                    <a:pt x="563148" y="2247900"/>
                  </a:lnTo>
                  <a:lnTo>
                    <a:pt x="601227" y="2260600"/>
                  </a:lnTo>
                  <a:lnTo>
                    <a:pt x="640211" y="2286000"/>
                  </a:lnTo>
                  <a:lnTo>
                    <a:pt x="680064" y="2311400"/>
                  </a:lnTo>
                  <a:lnTo>
                    <a:pt x="720754" y="2324100"/>
                  </a:lnTo>
                  <a:lnTo>
                    <a:pt x="762247" y="2349500"/>
                  </a:lnTo>
                  <a:lnTo>
                    <a:pt x="804509" y="2362200"/>
                  </a:lnTo>
                  <a:lnTo>
                    <a:pt x="980574" y="2413000"/>
                  </a:lnTo>
                  <a:lnTo>
                    <a:pt x="1023237" y="2413000"/>
                  </a:lnTo>
                  <a:lnTo>
                    <a:pt x="842055" y="2362200"/>
                  </a:lnTo>
                  <a:lnTo>
                    <a:pt x="755743" y="2336800"/>
                  </a:lnTo>
                  <a:lnTo>
                    <a:pt x="713784" y="2311400"/>
                  </a:lnTo>
                  <a:lnTo>
                    <a:pt x="672669" y="2298700"/>
                  </a:lnTo>
                  <a:lnTo>
                    <a:pt x="632435" y="2273300"/>
                  </a:lnTo>
                  <a:lnTo>
                    <a:pt x="593119" y="2247900"/>
                  </a:lnTo>
                  <a:lnTo>
                    <a:pt x="554756" y="2222500"/>
                  </a:lnTo>
                  <a:lnTo>
                    <a:pt x="517381" y="2197100"/>
                  </a:lnTo>
                  <a:lnTo>
                    <a:pt x="481032" y="2171700"/>
                  </a:lnTo>
                  <a:lnTo>
                    <a:pt x="445744" y="2146300"/>
                  </a:lnTo>
                  <a:lnTo>
                    <a:pt x="411553" y="2120900"/>
                  </a:lnTo>
                  <a:lnTo>
                    <a:pt x="378495" y="2082800"/>
                  </a:lnTo>
                  <a:lnTo>
                    <a:pt x="346605" y="2057400"/>
                  </a:lnTo>
                  <a:lnTo>
                    <a:pt x="315921" y="2019300"/>
                  </a:lnTo>
                  <a:lnTo>
                    <a:pt x="286477" y="1981200"/>
                  </a:lnTo>
                  <a:lnTo>
                    <a:pt x="258311" y="1955800"/>
                  </a:lnTo>
                  <a:lnTo>
                    <a:pt x="231457" y="1917700"/>
                  </a:lnTo>
                  <a:lnTo>
                    <a:pt x="205952" y="1879600"/>
                  </a:lnTo>
                  <a:lnTo>
                    <a:pt x="181831" y="1841500"/>
                  </a:lnTo>
                  <a:lnTo>
                    <a:pt x="159132" y="1803400"/>
                  </a:lnTo>
                  <a:lnTo>
                    <a:pt x="137889" y="1765300"/>
                  </a:lnTo>
                  <a:lnTo>
                    <a:pt x="118139" y="1714500"/>
                  </a:lnTo>
                  <a:lnTo>
                    <a:pt x="99918" y="1676400"/>
                  </a:lnTo>
                  <a:lnTo>
                    <a:pt x="83261" y="1638300"/>
                  </a:lnTo>
                  <a:lnTo>
                    <a:pt x="68205" y="1587500"/>
                  </a:lnTo>
                  <a:lnTo>
                    <a:pt x="54785" y="1549400"/>
                  </a:lnTo>
                  <a:lnTo>
                    <a:pt x="43038" y="1498600"/>
                  </a:lnTo>
                  <a:lnTo>
                    <a:pt x="33000" y="1460500"/>
                  </a:lnTo>
                  <a:lnTo>
                    <a:pt x="24706" y="1409700"/>
                  </a:lnTo>
                  <a:lnTo>
                    <a:pt x="18192" y="1358900"/>
                  </a:lnTo>
                  <a:lnTo>
                    <a:pt x="13495" y="1320800"/>
                  </a:lnTo>
                  <a:lnTo>
                    <a:pt x="10650" y="1270000"/>
                  </a:lnTo>
                  <a:lnTo>
                    <a:pt x="9694" y="1219200"/>
                  </a:lnTo>
                  <a:lnTo>
                    <a:pt x="10650" y="1168400"/>
                  </a:lnTo>
                  <a:lnTo>
                    <a:pt x="13495" y="1117600"/>
                  </a:lnTo>
                  <a:lnTo>
                    <a:pt x="18192" y="1079500"/>
                  </a:lnTo>
                  <a:lnTo>
                    <a:pt x="24706" y="1028700"/>
                  </a:lnTo>
                  <a:lnTo>
                    <a:pt x="33000" y="977900"/>
                  </a:lnTo>
                  <a:lnTo>
                    <a:pt x="43038" y="939800"/>
                  </a:lnTo>
                  <a:lnTo>
                    <a:pt x="54785" y="889000"/>
                  </a:lnTo>
                  <a:lnTo>
                    <a:pt x="68205" y="850900"/>
                  </a:lnTo>
                  <a:lnTo>
                    <a:pt x="83261" y="800100"/>
                  </a:lnTo>
                  <a:lnTo>
                    <a:pt x="99918" y="762000"/>
                  </a:lnTo>
                  <a:lnTo>
                    <a:pt x="118139" y="723900"/>
                  </a:lnTo>
                  <a:lnTo>
                    <a:pt x="137889" y="673100"/>
                  </a:lnTo>
                  <a:lnTo>
                    <a:pt x="159132" y="635000"/>
                  </a:lnTo>
                  <a:lnTo>
                    <a:pt x="181831" y="596900"/>
                  </a:lnTo>
                  <a:lnTo>
                    <a:pt x="205952" y="558800"/>
                  </a:lnTo>
                  <a:lnTo>
                    <a:pt x="231457" y="520700"/>
                  </a:lnTo>
                  <a:lnTo>
                    <a:pt x="258311" y="482600"/>
                  </a:lnTo>
                  <a:lnTo>
                    <a:pt x="286477" y="444500"/>
                  </a:lnTo>
                  <a:lnTo>
                    <a:pt x="315921" y="419100"/>
                  </a:lnTo>
                  <a:lnTo>
                    <a:pt x="346605" y="381000"/>
                  </a:lnTo>
                  <a:lnTo>
                    <a:pt x="378495" y="355600"/>
                  </a:lnTo>
                  <a:lnTo>
                    <a:pt x="411553" y="317500"/>
                  </a:lnTo>
                  <a:lnTo>
                    <a:pt x="445744" y="292100"/>
                  </a:lnTo>
                  <a:lnTo>
                    <a:pt x="481032" y="266700"/>
                  </a:lnTo>
                  <a:lnTo>
                    <a:pt x="517381" y="241300"/>
                  </a:lnTo>
                  <a:lnTo>
                    <a:pt x="554756" y="215900"/>
                  </a:lnTo>
                  <a:lnTo>
                    <a:pt x="593119" y="190500"/>
                  </a:lnTo>
                  <a:lnTo>
                    <a:pt x="632435" y="165100"/>
                  </a:lnTo>
                  <a:lnTo>
                    <a:pt x="672669" y="139700"/>
                  </a:lnTo>
                  <a:lnTo>
                    <a:pt x="713784" y="127000"/>
                  </a:lnTo>
                  <a:lnTo>
                    <a:pt x="755743" y="101600"/>
                  </a:lnTo>
                  <a:lnTo>
                    <a:pt x="931315" y="50800"/>
                  </a:lnTo>
                  <a:lnTo>
                    <a:pt x="1023237" y="25400"/>
                  </a:lnTo>
                  <a:lnTo>
                    <a:pt x="1070105" y="25400"/>
                  </a:lnTo>
                  <a:lnTo>
                    <a:pt x="1117532" y="12700"/>
                  </a:lnTo>
                  <a:close/>
                </a:path>
                <a:path w="2428240" h="2425700">
                  <a:moveTo>
                    <a:pt x="1401648" y="12700"/>
                  </a:moveTo>
                  <a:lnTo>
                    <a:pt x="1310293" y="12700"/>
                  </a:lnTo>
                  <a:lnTo>
                    <a:pt x="1357719" y="25400"/>
                  </a:lnTo>
                  <a:lnTo>
                    <a:pt x="1404588" y="25400"/>
                  </a:lnTo>
                  <a:lnTo>
                    <a:pt x="1496509" y="50800"/>
                  </a:lnTo>
                  <a:lnTo>
                    <a:pt x="1672081" y="101600"/>
                  </a:lnTo>
                  <a:lnTo>
                    <a:pt x="1714041" y="127000"/>
                  </a:lnTo>
                  <a:lnTo>
                    <a:pt x="1755155" y="139700"/>
                  </a:lnTo>
                  <a:lnTo>
                    <a:pt x="1795389" y="165100"/>
                  </a:lnTo>
                  <a:lnTo>
                    <a:pt x="1834705" y="190500"/>
                  </a:lnTo>
                  <a:lnTo>
                    <a:pt x="1873069" y="215900"/>
                  </a:lnTo>
                  <a:lnTo>
                    <a:pt x="1910443" y="241300"/>
                  </a:lnTo>
                  <a:lnTo>
                    <a:pt x="1946792" y="266700"/>
                  </a:lnTo>
                  <a:lnTo>
                    <a:pt x="1982080" y="292100"/>
                  </a:lnTo>
                  <a:lnTo>
                    <a:pt x="2016272" y="317500"/>
                  </a:lnTo>
                  <a:lnTo>
                    <a:pt x="2049330" y="355600"/>
                  </a:lnTo>
                  <a:lnTo>
                    <a:pt x="2081219" y="381000"/>
                  </a:lnTo>
                  <a:lnTo>
                    <a:pt x="2111903" y="419100"/>
                  </a:lnTo>
                  <a:lnTo>
                    <a:pt x="2141347" y="444500"/>
                  </a:lnTo>
                  <a:lnTo>
                    <a:pt x="2169514" y="482600"/>
                  </a:lnTo>
                  <a:lnTo>
                    <a:pt x="2196368" y="520700"/>
                  </a:lnTo>
                  <a:lnTo>
                    <a:pt x="2221873" y="558800"/>
                  </a:lnTo>
                  <a:lnTo>
                    <a:pt x="2245993" y="596900"/>
                  </a:lnTo>
                  <a:lnTo>
                    <a:pt x="2268692" y="635000"/>
                  </a:lnTo>
                  <a:lnTo>
                    <a:pt x="2289935" y="673100"/>
                  </a:lnTo>
                  <a:lnTo>
                    <a:pt x="2309685" y="723900"/>
                  </a:lnTo>
                  <a:lnTo>
                    <a:pt x="2327907" y="762000"/>
                  </a:lnTo>
                  <a:lnTo>
                    <a:pt x="2344563" y="800100"/>
                  </a:lnTo>
                  <a:lnTo>
                    <a:pt x="2359620" y="850900"/>
                  </a:lnTo>
                  <a:lnTo>
                    <a:pt x="2373039" y="889000"/>
                  </a:lnTo>
                  <a:lnTo>
                    <a:pt x="2384786" y="939800"/>
                  </a:lnTo>
                  <a:lnTo>
                    <a:pt x="2394825" y="977900"/>
                  </a:lnTo>
                  <a:lnTo>
                    <a:pt x="2403119" y="1028700"/>
                  </a:lnTo>
                  <a:lnTo>
                    <a:pt x="2409632" y="1079500"/>
                  </a:lnTo>
                  <a:lnTo>
                    <a:pt x="2414329" y="1117600"/>
                  </a:lnTo>
                  <a:lnTo>
                    <a:pt x="2417174" y="1168400"/>
                  </a:lnTo>
                  <a:lnTo>
                    <a:pt x="2418130" y="1219200"/>
                  </a:lnTo>
                  <a:lnTo>
                    <a:pt x="2417174" y="1270000"/>
                  </a:lnTo>
                  <a:lnTo>
                    <a:pt x="2414329" y="1320800"/>
                  </a:lnTo>
                  <a:lnTo>
                    <a:pt x="2409632" y="1358900"/>
                  </a:lnTo>
                  <a:lnTo>
                    <a:pt x="2403119" y="1409700"/>
                  </a:lnTo>
                  <a:lnTo>
                    <a:pt x="2394825" y="1460500"/>
                  </a:lnTo>
                  <a:lnTo>
                    <a:pt x="2384786" y="1498600"/>
                  </a:lnTo>
                  <a:lnTo>
                    <a:pt x="2373039" y="1549400"/>
                  </a:lnTo>
                  <a:lnTo>
                    <a:pt x="2359620" y="1587500"/>
                  </a:lnTo>
                  <a:lnTo>
                    <a:pt x="2344563" y="1638300"/>
                  </a:lnTo>
                  <a:lnTo>
                    <a:pt x="2327907" y="1676400"/>
                  </a:lnTo>
                  <a:lnTo>
                    <a:pt x="2309685" y="1714500"/>
                  </a:lnTo>
                  <a:lnTo>
                    <a:pt x="2289935" y="1765300"/>
                  </a:lnTo>
                  <a:lnTo>
                    <a:pt x="2268692" y="1803400"/>
                  </a:lnTo>
                  <a:lnTo>
                    <a:pt x="2245993" y="1841500"/>
                  </a:lnTo>
                  <a:lnTo>
                    <a:pt x="2221873" y="1879600"/>
                  </a:lnTo>
                  <a:lnTo>
                    <a:pt x="2196368" y="1917700"/>
                  </a:lnTo>
                  <a:lnTo>
                    <a:pt x="2169514" y="1955800"/>
                  </a:lnTo>
                  <a:lnTo>
                    <a:pt x="2141347" y="1981200"/>
                  </a:lnTo>
                  <a:lnTo>
                    <a:pt x="2111903" y="2019300"/>
                  </a:lnTo>
                  <a:lnTo>
                    <a:pt x="2081219" y="2057400"/>
                  </a:lnTo>
                  <a:lnTo>
                    <a:pt x="2049330" y="2082800"/>
                  </a:lnTo>
                  <a:lnTo>
                    <a:pt x="2016272" y="2120900"/>
                  </a:lnTo>
                  <a:lnTo>
                    <a:pt x="1982080" y="2146300"/>
                  </a:lnTo>
                  <a:lnTo>
                    <a:pt x="1946792" y="2171700"/>
                  </a:lnTo>
                  <a:lnTo>
                    <a:pt x="1910443" y="2197100"/>
                  </a:lnTo>
                  <a:lnTo>
                    <a:pt x="1873069" y="2222500"/>
                  </a:lnTo>
                  <a:lnTo>
                    <a:pt x="1834705" y="2247900"/>
                  </a:lnTo>
                  <a:lnTo>
                    <a:pt x="1795389" y="2273300"/>
                  </a:lnTo>
                  <a:lnTo>
                    <a:pt x="1755155" y="2298700"/>
                  </a:lnTo>
                  <a:lnTo>
                    <a:pt x="1714041" y="2311400"/>
                  </a:lnTo>
                  <a:lnTo>
                    <a:pt x="1672081" y="2336800"/>
                  </a:lnTo>
                  <a:lnTo>
                    <a:pt x="1585770" y="2362200"/>
                  </a:lnTo>
                  <a:lnTo>
                    <a:pt x="1404588" y="2413000"/>
                  </a:lnTo>
                  <a:lnTo>
                    <a:pt x="1447249" y="2413000"/>
                  </a:lnTo>
                  <a:lnTo>
                    <a:pt x="1623314" y="2362200"/>
                  </a:lnTo>
                  <a:lnTo>
                    <a:pt x="1665576" y="2349500"/>
                  </a:lnTo>
                  <a:lnTo>
                    <a:pt x="1707070" y="2324100"/>
                  </a:lnTo>
                  <a:lnTo>
                    <a:pt x="1747760" y="2311400"/>
                  </a:lnTo>
                  <a:lnTo>
                    <a:pt x="1787613" y="2286000"/>
                  </a:lnTo>
                  <a:lnTo>
                    <a:pt x="1826597" y="2260600"/>
                  </a:lnTo>
                  <a:lnTo>
                    <a:pt x="1864676" y="2247900"/>
                  </a:lnTo>
                  <a:lnTo>
                    <a:pt x="1901818" y="2222500"/>
                  </a:lnTo>
                  <a:lnTo>
                    <a:pt x="1937988" y="2197100"/>
                  </a:lnTo>
                  <a:lnTo>
                    <a:pt x="1973152" y="2171700"/>
                  </a:lnTo>
                  <a:lnTo>
                    <a:pt x="2007278" y="2133600"/>
                  </a:lnTo>
                  <a:lnTo>
                    <a:pt x="2040331" y="2108200"/>
                  </a:lnTo>
                  <a:lnTo>
                    <a:pt x="2072278" y="2082800"/>
                  </a:lnTo>
                  <a:lnTo>
                    <a:pt x="2103084" y="2044700"/>
                  </a:lnTo>
                  <a:lnTo>
                    <a:pt x="2132717" y="2006600"/>
                  </a:lnTo>
                  <a:lnTo>
                    <a:pt x="2161142" y="1981200"/>
                  </a:lnTo>
                  <a:lnTo>
                    <a:pt x="2188325" y="1943100"/>
                  </a:lnTo>
                  <a:lnTo>
                    <a:pt x="2214234" y="1905000"/>
                  </a:lnTo>
                  <a:lnTo>
                    <a:pt x="2238833" y="1866900"/>
                  </a:lnTo>
                  <a:lnTo>
                    <a:pt x="2262090" y="1828800"/>
                  </a:lnTo>
                  <a:lnTo>
                    <a:pt x="2283971" y="1790700"/>
                  </a:lnTo>
                  <a:lnTo>
                    <a:pt x="2304441" y="1752600"/>
                  </a:lnTo>
                  <a:lnTo>
                    <a:pt x="2323468" y="1714500"/>
                  </a:lnTo>
                  <a:lnTo>
                    <a:pt x="2341017" y="1663700"/>
                  </a:lnTo>
                  <a:lnTo>
                    <a:pt x="2357055" y="1625600"/>
                  </a:lnTo>
                  <a:lnTo>
                    <a:pt x="2371548" y="1587500"/>
                  </a:lnTo>
                  <a:lnTo>
                    <a:pt x="2384463" y="1536700"/>
                  </a:lnTo>
                  <a:lnTo>
                    <a:pt x="2395765" y="1498600"/>
                  </a:lnTo>
                  <a:lnTo>
                    <a:pt x="2405420" y="1447800"/>
                  </a:lnTo>
                  <a:lnTo>
                    <a:pt x="2413396" y="1409700"/>
                  </a:lnTo>
                  <a:lnTo>
                    <a:pt x="2419658" y="1358900"/>
                  </a:lnTo>
                  <a:lnTo>
                    <a:pt x="2424173" y="1308100"/>
                  </a:lnTo>
                  <a:lnTo>
                    <a:pt x="2426906" y="1270000"/>
                  </a:lnTo>
                  <a:lnTo>
                    <a:pt x="2427825" y="1219200"/>
                  </a:lnTo>
                  <a:lnTo>
                    <a:pt x="2426906" y="1168400"/>
                  </a:lnTo>
                  <a:lnTo>
                    <a:pt x="2424173" y="1117600"/>
                  </a:lnTo>
                  <a:lnTo>
                    <a:pt x="2419658" y="1079500"/>
                  </a:lnTo>
                  <a:lnTo>
                    <a:pt x="2413396" y="1028700"/>
                  </a:lnTo>
                  <a:lnTo>
                    <a:pt x="2405420" y="990600"/>
                  </a:lnTo>
                  <a:lnTo>
                    <a:pt x="2395765" y="939800"/>
                  </a:lnTo>
                  <a:lnTo>
                    <a:pt x="2384463" y="901700"/>
                  </a:lnTo>
                  <a:lnTo>
                    <a:pt x="2371548" y="850900"/>
                  </a:lnTo>
                  <a:lnTo>
                    <a:pt x="2357055" y="812800"/>
                  </a:lnTo>
                  <a:lnTo>
                    <a:pt x="2341017" y="762000"/>
                  </a:lnTo>
                  <a:lnTo>
                    <a:pt x="2323468" y="723900"/>
                  </a:lnTo>
                  <a:lnTo>
                    <a:pt x="2304441" y="685800"/>
                  </a:lnTo>
                  <a:lnTo>
                    <a:pt x="2283971" y="647700"/>
                  </a:lnTo>
                  <a:lnTo>
                    <a:pt x="2262090" y="609600"/>
                  </a:lnTo>
                  <a:lnTo>
                    <a:pt x="2238833" y="571500"/>
                  </a:lnTo>
                  <a:lnTo>
                    <a:pt x="2214234" y="533400"/>
                  </a:lnTo>
                  <a:lnTo>
                    <a:pt x="2188325" y="495300"/>
                  </a:lnTo>
                  <a:lnTo>
                    <a:pt x="2161142" y="457200"/>
                  </a:lnTo>
                  <a:lnTo>
                    <a:pt x="2132717" y="419100"/>
                  </a:lnTo>
                  <a:lnTo>
                    <a:pt x="2103084" y="393700"/>
                  </a:lnTo>
                  <a:lnTo>
                    <a:pt x="2072278" y="355600"/>
                  </a:lnTo>
                  <a:lnTo>
                    <a:pt x="2040331" y="330200"/>
                  </a:lnTo>
                  <a:lnTo>
                    <a:pt x="2007278" y="304800"/>
                  </a:lnTo>
                  <a:lnTo>
                    <a:pt x="1973152" y="266700"/>
                  </a:lnTo>
                  <a:lnTo>
                    <a:pt x="1937988" y="241300"/>
                  </a:lnTo>
                  <a:lnTo>
                    <a:pt x="1901818" y="215900"/>
                  </a:lnTo>
                  <a:lnTo>
                    <a:pt x="1864676" y="190500"/>
                  </a:lnTo>
                  <a:lnTo>
                    <a:pt x="1826597" y="165100"/>
                  </a:lnTo>
                  <a:lnTo>
                    <a:pt x="1787613" y="152400"/>
                  </a:lnTo>
                  <a:lnTo>
                    <a:pt x="1747760" y="127000"/>
                  </a:lnTo>
                  <a:lnTo>
                    <a:pt x="1707070" y="114300"/>
                  </a:lnTo>
                  <a:lnTo>
                    <a:pt x="1665576" y="88900"/>
                  </a:lnTo>
                  <a:lnTo>
                    <a:pt x="1492251" y="38100"/>
                  </a:lnTo>
                  <a:lnTo>
                    <a:pt x="1401648" y="12700"/>
                  </a:lnTo>
                  <a:close/>
                </a:path>
                <a:path w="2428240" h="2425700">
                  <a:moveTo>
                    <a:pt x="1213912" y="0"/>
                  </a:moveTo>
                  <a:lnTo>
                    <a:pt x="1166246" y="0"/>
                  </a:lnTo>
                  <a:lnTo>
                    <a:pt x="1119045" y="12700"/>
                  </a:lnTo>
                  <a:lnTo>
                    <a:pt x="1213912" y="12700"/>
                  </a:lnTo>
                  <a:lnTo>
                    <a:pt x="1213912" y="0"/>
                  </a:lnTo>
                  <a:close/>
                </a:path>
                <a:path w="2428240" h="2425700">
                  <a:moveTo>
                    <a:pt x="1261578" y="0"/>
                  </a:moveTo>
                  <a:lnTo>
                    <a:pt x="1213912" y="0"/>
                  </a:lnTo>
                  <a:lnTo>
                    <a:pt x="1213912" y="12700"/>
                  </a:lnTo>
                  <a:lnTo>
                    <a:pt x="1308778" y="12700"/>
                  </a:lnTo>
                  <a:lnTo>
                    <a:pt x="12615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/>
          <p:nvPr/>
        </p:nvSpPr>
        <p:spPr>
          <a:xfrm>
            <a:off x="15134837" y="5316397"/>
            <a:ext cx="1661795" cy="441325"/>
          </a:xfrm>
          <a:custGeom>
            <a:avLst/>
            <a:gdLst/>
            <a:ahLst/>
            <a:cxnLst/>
            <a:rect l="l" t="t" r="r" b="b"/>
            <a:pathLst>
              <a:path w="1661794" h="441325">
                <a:moveTo>
                  <a:pt x="170767" y="33704"/>
                </a:moveTo>
                <a:lnTo>
                  <a:pt x="124592" y="38984"/>
                </a:lnTo>
                <a:lnTo>
                  <a:pt x="83136" y="54825"/>
                </a:lnTo>
                <a:lnTo>
                  <a:pt x="48533" y="79654"/>
                </a:lnTo>
                <a:lnTo>
                  <a:pt x="22020" y="112796"/>
                </a:lnTo>
                <a:lnTo>
                  <a:pt x="5505" y="152117"/>
                </a:lnTo>
                <a:lnTo>
                  <a:pt x="0" y="196382"/>
                </a:lnTo>
                <a:lnTo>
                  <a:pt x="1376" y="219161"/>
                </a:lnTo>
                <a:lnTo>
                  <a:pt x="12386" y="261178"/>
                </a:lnTo>
                <a:lnTo>
                  <a:pt x="34265" y="297860"/>
                </a:lnTo>
                <a:lnTo>
                  <a:pt x="64824" y="326845"/>
                </a:lnTo>
                <a:lnTo>
                  <a:pt x="103246" y="347433"/>
                </a:lnTo>
                <a:lnTo>
                  <a:pt x="146837" y="357769"/>
                </a:lnTo>
                <a:lnTo>
                  <a:pt x="170318" y="359061"/>
                </a:lnTo>
                <a:lnTo>
                  <a:pt x="190287" y="358162"/>
                </a:lnTo>
                <a:lnTo>
                  <a:pt x="244467" y="344680"/>
                </a:lnTo>
                <a:lnTo>
                  <a:pt x="288282" y="315779"/>
                </a:lnTo>
                <a:lnTo>
                  <a:pt x="300191" y="302887"/>
                </a:lnTo>
                <a:lnTo>
                  <a:pt x="293862" y="297045"/>
                </a:lnTo>
                <a:lnTo>
                  <a:pt x="174362" y="297045"/>
                </a:lnTo>
                <a:lnTo>
                  <a:pt x="160150" y="296259"/>
                </a:lnTo>
                <a:lnTo>
                  <a:pt x="122233" y="284462"/>
                </a:lnTo>
                <a:lnTo>
                  <a:pt x="93416" y="259353"/>
                </a:lnTo>
                <a:lnTo>
                  <a:pt x="76845" y="224020"/>
                </a:lnTo>
                <a:lnTo>
                  <a:pt x="73699" y="196382"/>
                </a:lnTo>
                <a:lnTo>
                  <a:pt x="74486" y="182170"/>
                </a:lnTo>
                <a:lnTo>
                  <a:pt x="86282" y="144253"/>
                </a:lnTo>
                <a:lnTo>
                  <a:pt x="122233" y="108751"/>
                </a:lnTo>
                <a:lnTo>
                  <a:pt x="160150" y="96534"/>
                </a:lnTo>
                <a:lnTo>
                  <a:pt x="174362" y="95719"/>
                </a:lnTo>
                <a:lnTo>
                  <a:pt x="293375" y="95719"/>
                </a:lnTo>
                <a:lnTo>
                  <a:pt x="300191" y="89428"/>
                </a:lnTo>
                <a:lnTo>
                  <a:pt x="260420" y="56061"/>
                </a:lnTo>
                <a:lnTo>
                  <a:pt x="209639" y="37299"/>
                </a:lnTo>
                <a:lnTo>
                  <a:pt x="190709" y="34602"/>
                </a:lnTo>
                <a:lnTo>
                  <a:pt x="170767" y="33704"/>
                </a:lnTo>
                <a:close/>
              </a:path>
              <a:path w="1661794" h="441325">
                <a:moveTo>
                  <a:pt x="253454" y="259746"/>
                </a:moveTo>
                <a:lnTo>
                  <a:pt x="236546" y="276064"/>
                </a:lnTo>
                <a:lnTo>
                  <a:pt x="217728" y="287720"/>
                </a:lnTo>
                <a:lnTo>
                  <a:pt x="197000" y="294714"/>
                </a:lnTo>
                <a:lnTo>
                  <a:pt x="174362" y="297045"/>
                </a:lnTo>
                <a:lnTo>
                  <a:pt x="293862" y="297045"/>
                </a:lnTo>
                <a:lnTo>
                  <a:pt x="253454" y="259746"/>
                </a:lnTo>
                <a:close/>
              </a:path>
              <a:path w="1661794" h="441325">
                <a:moveTo>
                  <a:pt x="293375" y="95719"/>
                </a:moveTo>
                <a:lnTo>
                  <a:pt x="174362" y="95719"/>
                </a:lnTo>
                <a:lnTo>
                  <a:pt x="197000" y="98022"/>
                </a:lnTo>
                <a:lnTo>
                  <a:pt x="217728" y="104932"/>
                </a:lnTo>
                <a:lnTo>
                  <a:pt x="236546" y="116447"/>
                </a:lnTo>
                <a:lnTo>
                  <a:pt x="253454" y="132569"/>
                </a:lnTo>
                <a:lnTo>
                  <a:pt x="293375" y="95719"/>
                </a:lnTo>
                <a:close/>
              </a:path>
              <a:path w="1661794" h="441325">
                <a:moveTo>
                  <a:pt x="451115" y="108302"/>
                </a:moveTo>
                <a:lnTo>
                  <a:pt x="398115" y="117402"/>
                </a:lnTo>
                <a:lnTo>
                  <a:pt x="355508" y="143354"/>
                </a:lnTo>
                <a:lnTo>
                  <a:pt x="327702" y="183153"/>
                </a:lnTo>
                <a:lnTo>
                  <a:pt x="318096" y="232783"/>
                </a:lnTo>
                <a:lnTo>
                  <a:pt x="319163" y="250281"/>
                </a:lnTo>
                <a:lnTo>
                  <a:pt x="335173" y="297045"/>
                </a:lnTo>
                <a:lnTo>
                  <a:pt x="368119" y="332687"/>
                </a:lnTo>
                <a:lnTo>
                  <a:pt x="414827" y="353331"/>
                </a:lnTo>
                <a:lnTo>
                  <a:pt x="451115" y="357263"/>
                </a:lnTo>
                <a:lnTo>
                  <a:pt x="469709" y="356280"/>
                </a:lnTo>
                <a:lnTo>
                  <a:pt x="519422" y="341535"/>
                </a:lnTo>
                <a:lnTo>
                  <a:pt x="557255" y="310443"/>
                </a:lnTo>
                <a:lnTo>
                  <a:pt x="564726" y="299741"/>
                </a:lnTo>
                <a:lnTo>
                  <a:pt x="451115" y="299741"/>
                </a:lnTo>
                <a:lnTo>
                  <a:pt x="438223" y="298618"/>
                </a:lnTo>
                <a:lnTo>
                  <a:pt x="398958" y="271795"/>
                </a:lnTo>
                <a:lnTo>
                  <a:pt x="389100" y="232783"/>
                </a:lnTo>
                <a:lnTo>
                  <a:pt x="390195" y="218290"/>
                </a:lnTo>
                <a:lnTo>
                  <a:pt x="415979" y="176188"/>
                </a:lnTo>
                <a:lnTo>
                  <a:pt x="451115" y="165824"/>
                </a:lnTo>
                <a:lnTo>
                  <a:pt x="564722" y="165824"/>
                </a:lnTo>
                <a:lnTo>
                  <a:pt x="557255" y="155151"/>
                </a:lnTo>
                <a:lnTo>
                  <a:pt x="519422" y="124480"/>
                </a:lnTo>
                <a:lnTo>
                  <a:pt x="469709" y="109313"/>
                </a:lnTo>
                <a:lnTo>
                  <a:pt x="451115" y="108302"/>
                </a:lnTo>
                <a:close/>
              </a:path>
              <a:path w="1661794" h="441325">
                <a:moveTo>
                  <a:pt x="564722" y="165824"/>
                </a:moveTo>
                <a:lnTo>
                  <a:pt x="451115" y="165824"/>
                </a:lnTo>
                <a:lnTo>
                  <a:pt x="463979" y="166975"/>
                </a:lnTo>
                <a:lnTo>
                  <a:pt x="475607" y="170430"/>
                </a:lnTo>
                <a:lnTo>
                  <a:pt x="508300" y="205370"/>
                </a:lnTo>
                <a:lnTo>
                  <a:pt x="512681" y="232783"/>
                </a:lnTo>
                <a:lnTo>
                  <a:pt x="511586" y="247303"/>
                </a:lnTo>
                <a:lnTo>
                  <a:pt x="495155" y="281766"/>
                </a:lnTo>
                <a:lnTo>
                  <a:pt x="451115" y="299741"/>
                </a:lnTo>
                <a:lnTo>
                  <a:pt x="564726" y="299741"/>
                </a:lnTo>
                <a:lnTo>
                  <a:pt x="582617" y="250281"/>
                </a:lnTo>
                <a:lnTo>
                  <a:pt x="583685" y="232783"/>
                </a:lnTo>
                <a:lnTo>
                  <a:pt x="582617" y="215285"/>
                </a:lnTo>
                <a:lnTo>
                  <a:pt x="579415" y="198741"/>
                </a:lnTo>
                <a:lnTo>
                  <a:pt x="574079" y="183153"/>
                </a:lnTo>
                <a:lnTo>
                  <a:pt x="566608" y="168520"/>
                </a:lnTo>
                <a:lnTo>
                  <a:pt x="564722" y="165824"/>
                </a:lnTo>
                <a:close/>
              </a:path>
              <a:path w="1661794" h="441325">
                <a:moveTo>
                  <a:pt x="697503" y="111897"/>
                </a:moveTo>
                <a:lnTo>
                  <a:pt x="630544" y="111897"/>
                </a:lnTo>
                <a:lnTo>
                  <a:pt x="630544" y="440849"/>
                </a:lnTo>
                <a:lnTo>
                  <a:pt x="700648" y="440849"/>
                </a:lnTo>
                <a:lnTo>
                  <a:pt x="700648" y="328053"/>
                </a:lnTo>
                <a:lnTo>
                  <a:pt x="853841" y="328053"/>
                </a:lnTo>
                <a:lnTo>
                  <a:pt x="859395" y="323222"/>
                </a:lnTo>
                <a:lnTo>
                  <a:pt x="869534" y="311566"/>
                </a:lnTo>
                <a:lnTo>
                  <a:pt x="877274" y="299741"/>
                </a:lnTo>
                <a:lnTo>
                  <a:pt x="761316" y="299741"/>
                </a:lnTo>
                <a:lnTo>
                  <a:pt x="748424" y="298618"/>
                </a:lnTo>
                <a:lnTo>
                  <a:pt x="709355" y="271795"/>
                </a:lnTo>
                <a:lnTo>
                  <a:pt x="699750" y="232783"/>
                </a:lnTo>
                <a:lnTo>
                  <a:pt x="700817" y="218290"/>
                </a:lnTo>
                <a:lnTo>
                  <a:pt x="726179" y="176188"/>
                </a:lnTo>
                <a:lnTo>
                  <a:pt x="761316" y="165824"/>
                </a:lnTo>
                <a:lnTo>
                  <a:pt x="876995" y="165824"/>
                </a:lnTo>
                <a:lnTo>
                  <a:pt x="869534" y="154280"/>
                </a:lnTo>
                <a:lnTo>
                  <a:pt x="859395" y="142568"/>
                </a:lnTo>
                <a:lnTo>
                  <a:pt x="856148" y="139759"/>
                </a:lnTo>
                <a:lnTo>
                  <a:pt x="697503" y="139759"/>
                </a:lnTo>
                <a:lnTo>
                  <a:pt x="697503" y="111897"/>
                </a:lnTo>
                <a:close/>
              </a:path>
              <a:path w="1661794" h="441325">
                <a:moveTo>
                  <a:pt x="853841" y="328053"/>
                </a:moveTo>
                <a:lnTo>
                  <a:pt x="700648" y="328053"/>
                </a:lnTo>
                <a:lnTo>
                  <a:pt x="715141" y="340832"/>
                </a:lnTo>
                <a:lnTo>
                  <a:pt x="732106" y="349961"/>
                </a:lnTo>
                <a:lnTo>
                  <a:pt x="751542" y="355438"/>
                </a:lnTo>
                <a:lnTo>
                  <a:pt x="773449" y="357263"/>
                </a:lnTo>
                <a:lnTo>
                  <a:pt x="789908" y="356308"/>
                </a:lnTo>
                <a:lnTo>
                  <a:pt x="834566" y="341984"/>
                </a:lnTo>
                <a:lnTo>
                  <a:pt x="853841" y="328053"/>
                </a:lnTo>
                <a:close/>
              </a:path>
              <a:path w="1661794" h="441325">
                <a:moveTo>
                  <a:pt x="876995" y="165824"/>
                </a:moveTo>
                <a:lnTo>
                  <a:pt x="761316" y="165824"/>
                </a:lnTo>
                <a:lnTo>
                  <a:pt x="774180" y="166975"/>
                </a:lnTo>
                <a:lnTo>
                  <a:pt x="785807" y="170430"/>
                </a:lnTo>
                <a:lnTo>
                  <a:pt x="818500" y="205370"/>
                </a:lnTo>
                <a:lnTo>
                  <a:pt x="822882" y="232783"/>
                </a:lnTo>
                <a:lnTo>
                  <a:pt x="821787" y="247303"/>
                </a:lnTo>
                <a:lnTo>
                  <a:pt x="805356" y="281766"/>
                </a:lnTo>
                <a:lnTo>
                  <a:pt x="761316" y="299741"/>
                </a:lnTo>
                <a:lnTo>
                  <a:pt x="877274" y="299741"/>
                </a:lnTo>
                <a:lnTo>
                  <a:pt x="892902" y="250871"/>
                </a:lnTo>
                <a:lnTo>
                  <a:pt x="893885" y="232783"/>
                </a:lnTo>
                <a:lnTo>
                  <a:pt x="892902" y="214723"/>
                </a:lnTo>
                <a:lnTo>
                  <a:pt x="889953" y="197843"/>
                </a:lnTo>
                <a:lnTo>
                  <a:pt x="885038" y="182142"/>
                </a:lnTo>
                <a:lnTo>
                  <a:pt x="878157" y="167621"/>
                </a:lnTo>
                <a:lnTo>
                  <a:pt x="876995" y="165824"/>
                </a:lnTo>
                <a:close/>
              </a:path>
              <a:path w="1661794" h="441325">
                <a:moveTo>
                  <a:pt x="773449" y="108302"/>
                </a:moveTo>
                <a:lnTo>
                  <a:pt x="749997" y="110268"/>
                </a:lnTo>
                <a:lnTo>
                  <a:pt x="729522" y="116166"/>
                </a:lnTo>
                <a:lnTo>
                  <a:pt x="712024" y="125997"/>
                </a:lnTo>
                <a:lnTo>
                  <a:pt x="697503" y="139759"/>
                </a:lnTo>
                <a:lnTo>
                  <a:pt x="856148" y="139759"/>
                </a:lnTo>
                <a:lnTo>
                  <a:pt x="820467" y="117149"/>
                </a:lnTo>
                <a:lnTo>
                  <a:pt x="773449" y="108302"/>
                </a:lnTo>
                <a:close/>
              </a:path>
              <a:path w="1661794" h="441325">
                <a:moveTo>
                  <a:pt x="1010919" y="111897"/>
                </a:moveTo>
                <a:lnTo>
                  <a:pt x="940815" y="111897"/>
                </a:lnTo>
                <a:lnTo>
                  <a:pt x="940815" y="353668"/>
                </a:lnTo>
                <a:lnTo>
                  <a:pt x="1010919" y="353668"/>
                </a:lnTo>
                <a:lnTo>
                  <a:pt x="1010919" y="111897"/>
                </a:lnTo>
                <a:close/>
              </a:path>
              <a:path w="1661794" h="441325">
                <a:moveTo>
                  <a:pt x="975867" y="0"/>
                </a:moveTo>
                <a:lnTo>
                  <a:pt x="939102" y="17189"/>
                </a:lnTo>
                <a:lnTo>
                  <a:pt x="932276" y="39096"/>
                </a:lnTo>
                <a:lnTo>
                  <a:pt x="932947" y="46146"/>
                </a:lnTo>
                <a:lnTo>
                  <a:pt x="958341" y="75384"/>
                </a:lnTo>
                <a:lnTo>
                  <a:pt x="975867" y="78193"/>
                </a:lnTo>
                <a:lnTo>
                  <a:pt x="985080" y="77491"/>
                </a:lnTo>
                <a:lnTo>
                  <a:pt x="1016424" y="53814"/>
                </a:lnTo>
                <a:lnTo>
                  <a:pt x="1019458" y="37748"/>
                </a:lnTo>
                <a:lnTo>
                  <a:pt x="1018809" y="31120"/>
                </a:lnTo>
                <a:lnTo>
                  <a:pt x="1018699" y="29996"/>
                </a:lnTo>
                <a:lnTo>
                  <a:pt x="993640" y="2808"/>
                </a:lnTo>
                <a:lnTo>
                  <a:pt x="993855" y="2808"/>
                </a:lnTo>
                <a:lnTo>
                  <a:pt x="985195" y="702"/>
                </a:lnTo>
                <a:lnTo>
                  <a:pt x="985463" y="702"/>
                </a:lnTo>
                <a:lnTo>
                  <a:pt x="975867" y="0"/>
                </a:lnTo>
                <a:close/>
              </a:path>
              <a:path w="1661794" h="441325">
                <a:moveTo>
                  <a:pt x="1146087" y="20222"/>
                </a:moveTo>
                <a:lnTo>
                  <a:pt x="1075982" y="20222"/>
                </a:lnTo>
                <a:lnTo>
                  <a:pt x="1075982" y="353668"/>
                </a:lnTo>
                <a:lnTo>
                  <a:pt x="1146087" y="353668"/>
                </a:lnTo>
                <a:lnTo>
                  <a:pt x="1146087" y="20222"/>
                </a:lnTo>
                <a:close/>
              </a:path>
              <a:path w="1661794" h="441325">
                <a:moveTo>
                  <a:pt x="1326193" y="108302"/>
                </a:moveTo>
                <a:lnTo>
                  <a:pt x="1273194" y="117402"/>
                </a:lnTo>
                <a:lnTo>
                  <a:pt x="1230586" y="143354"/>
                </a:lnTo>
                <a:lnTo>
                  <a:pt x="1202780" y="183153"/>
                </a:lnTo>
                <a:lnTo>
                  <a:pt x="1193174" y="232783"/>
                </a:lnTo>
                <a:lnTo>
                  <a:pt x="1194242" y="250281"/>
                </a:lnTo>
                <a:lnTo>
                  <a:pt x="1210251" y="297045"/>
                </a:lnTo>
                <a:lnTo>
                  <a:pt x="1243197" y="332687"/>
                </a:lnTo>
                <a:lnTo>
                  <a:pt x="1289905" y="353331"/>
                </a:lnTo>
                <a:lnTo>
                  <a:pt x="1326193" y="357263"/>
                </a:lnTo>
                <a:lnTo>
                  <a:pt x="1344787" y="356280"/>
                </a:lnTo>
                <a:lnTo>
                  <a:pt x="1394500" y="341535"/>
                </a:lnTo>
                <a:lnTo>
                  <a:pt x="1432333" y="310443"/>
                </a:lnTo>
                <a:lnTo>
                  <a:pt x="1439804" y="299741"/>
                </a:lnTo>
                <a:lnTo>
                  <a:pt x="1326193" y="299741"/>
                </a:lnTo>
                <a:lnTo>
                  <a:pt x="1313302" y="298618"/>
                </a:lnTo>
                <a:lnTo>
                  <a:pt x="1274036" y="271795"/>
                </a:lnTo>
                <a:lnTo>
                  <a:pt x="1264178" y="232783"/>
                </a:lnTo>
                <a:lnTo>
                  <a:pt x="1265273" y="218290"/>
                </a:lnTo>
                <a:lnTo>
                  <a:pt x="1291057" y="176188"/>
                </a:lnTo>
                <a:lnTo>
                  <a:pt x="1326193" y="165824"/>
                </a:lnTo>
                <a:lnTo>
                  <a:pt x="1439800" y="165824"/>
                </a:lnTo>
                <a:lnTo>
                  <a:pt x="1432333" y="155151"/>
                </a:lnTo>
                <a:lnTo>
                  <a:pt x="1394500" y="124480"/>
                </a:lnTo>
                <a:lnTo>
                  <a:pt x="1344787" y="109313"/>
                </a:lnTo>
                <a:lnTo>
                  <a:pt x="1326193" y="108302"/>
                </a:lnTo>
                <a:close/>
              </a:path>
              <a:path w="1661794" h="441325">
                <a:moveTo>
                  <a:pt x="1439800" y="165824"/>
                </a:moveTo>
                <a:lnTo>
                  <a:pt x="1326193" y="165824"/>
                </a:lnTo>
                <a:lnTo>
                  <a:pt x="1339057" y="166975"/>
                </a:lnTo>
                <a:lnTo>
                  <a:pt x="1350685" y="170430"/>
                </a:lnTo>
                <a:lnTo>
                  <a:pt x="1383378" y="205370"/>
                </a:lnTo>
                <a:lnTo>
                  <a:pt x="1387760" y="232783"/>
                </a:lnTo>
                <a:lnTo>
                  <a:pt x="1386664" y="247303"/>
                </a:lnTo>
                <a:lnTo>
                  <a:pt x="1370233" y="281766"/>
                </a:lnTo>
                <a:lnTo>
                  <a:pt x="1326193" y="299741"/>
                </a:lnTo>
                <a:lnTo>
                  <a:pt x="1439804" y="299741"/>
                </a:lnTo>
                <a:lnTo>
                  <a:pt x="1457696" y="250281"/>
                </a:lnTo>
                <a:lnTo>
                  <a:pt x="1458763" y="232783"/>
                </a:lnTo>
                <a:lnTo>
                  <a:pt x="1457696" y="215285"/>
                </a:lnTo>
                <a:lnTo>
                  <a:pt x="1454494" y="198741"/>
                </a:lnTo>
                <a:lnTo>
                  <a:pt x="1449157" y="183153"/>
                </a:lnTo>
                <a:lnTo>
                  <a:pt x="1441686" y="168520"/>
                </a:lnTo>
                <a:lnTo>
                  <a:pt x="1439800" y="165824"/>
                </a:lnTo>
                <a:close/>
              </a:path>
              <a:path w="1661794" h="441325">
                <a:moveTo>
                  <a:pt x="1584265" y="171216"/>
                </a:moveTo>
                <a:lnTo>
                  <a:pt x="1514161" y="171216"/>
                </a:lnTo>
                <a:lnTo>
                  <a:pt x="1514161" y="270531"/>
                </a:lnTo>
                <a:lnTo>
                  <a:pt x="1527305" y="322941"/>
                </a:lnTo>
                <a:lnTo>
                  <a:pt x="1566177" y="351758"/>
                </a:lnTo>
                <a:lnTo>
                  <a:pt x="1604488" y="357263"/>
                </a:lnTo>
                <a:lnTo>
                  <a:pt x="1612689" y="357038"/>
                </a:lnTo>
                <a:lnTo>
                  <a:pt x="1649988" y="348725"/>
                </a:lnTo>
                <a:lnTo>
                  <a:pt x="1661560" y="341984"/>
                </a:lnTo>
                <a:lnTo>
                  <a:pt x="1646117" y="301539"/>
                </a:lnTo>
                <a:lnTo>
                  <a:pt x="1604787" y="301539"/>
                </a:lnTo>
                <a:lnTo>
                  <a:pt x="1597297" y="298843"/>
                </a:lnTo>
                <a:lnTo>
                  <a:pt x="1591905" y="293450"/>
                </a:lnTo>
                <a:lnTo>
                  <a:pt x="1586812" y="287758"/>
                </a:lnTo>
                <a:lnTo>
                  <a:pt x="1584265" y="279819"/>
                </a:lnTo>
                <a:lnTo>
                  <a:pt x="1584265" y="171216"/>
                </a:lnTo>
                <a:close/>
              </a:path>
              <a:path w="1661794" h="441325">
                <a:moveTo>
                  <a:pt x="1642686" y="292551"/>
                </a:moveTo>
                <a:lnTo>
                  <a:pt x="1636535" y="296483"/>
                </a:lnTo>
                <a:lnTo>
                  <a:pt x="1629766" y="299292"/>
                </a:lnTo>
                <a:lnTo>
                  <a:pt x="1622379" y="300977"/>
                </a:lnTo>
                <a:lnTo>
                  <a:pt x="1614374" y="301539"/>
                </a:lnTo>
                <a:lnTo>
                  <a:pt x="1646117" y="301539"/>
                </a:lnTo>
                <a:lnTo>
                  <a:pt x="1642686" y="292551"/>
                </a:lnTo>
                <a:close/>
              </a:path>
              <a:path w="1661794" h="441325">
                <a:moveTo>
                  <a:pt x="1644483" y="117290"/>
                </a:moveTo>
                <a:lnTo>
                  <a:pt x="1476861" y="117290"/>
                </a:lnTo>
                <a:lnTo>
                  <a:pt x="1476861" y="171216"/>
                </a:lnTo>
                <a:lnTo>
                  <a:pt x="1644483" y="171216"/>
                </a:lnTo>
                <a:lnTo>
                  <a:pt x="1644483" y="117290"/>
                </a:lnTo>
                <a:close/>
              </a:path>
              <a:path w="1661794" h="441325">
                <a:moveTo>
                  <a:pt x="1584265" y="58420"/>
                </a:moveTo>
                <a:lnTo>
                  <a:pt x="1514161" y="58420"/>
                </a:lnTo>
                <a:lnTo>
                  <a:pt x="1514161" y="117290"/>
                </a:lnTo>
                <a:lnTo>
                  <a:pt x="1584265" y="117290"/>
                </a:lnTo>
                <a:lnTo>
                  <a:pt x="1584265" y="58420"/>
                </a:lnTo>
                <a:close/>
              </a:path>
            </a:pathLst>
          </a:custGeom>
          <a:solidFill>
            <a:srgbClr val="310D6C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6" name="object 16" descr=""/>
          <p:cNvGrpSpPr/>
          <p:nvPr/>
        </p:nvGrpSpPr>
        <p:grpSpPr>
          <a:xfrm>
            <a:off x="4532011" y="2565366"/>
            <a:ext cx="2580640" cy="2580640"/>
            <a:chOff x="4532011" y="2565366"/>
            <a:chExt cx="2580640" cy="2580640"/>
          </a:xfrm>
        </p:grpSpPr>
        <p:pic>
          <p:nvPicPr>
            <p:cNvPr id="17" name="object 1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32011" y="2565366"/>
              <a:ext cx="2580457" cy="2580457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4532012" y="2567724"/>
              <a:ext cx="2580640" cy="2578100"/>
            </a:xfrm>
            <a:custGeom>
              <a:avLst/>
              <a:gdLst/>
              <a:ahLst/>
              <a:cxnLst/>
              <a:rect l="l" t="t" r="r" b="b"/>
              <a:pathLst>
                <a:path w="2580640" h="2578100">
                  <a:moveTo>
                    <a:pt x="1194756" y="2565400"/>
                  </a:moveTo>
                  <a:lnTo>
                    <a:pt x="1099568" y="2565400"/>
                  </a:lnTo>
                  <a:lnTo>
                    <a:pt x="1146496" y="2578100"/>
                  </a:lnTo>
                  <a:lnTo>
                    <a:pt x="1242270" y="2578100"/>
                  </a:lnTo>
                  <a:lnTo>
                    <a:pt x="1194756" y="2565400"/>
                  </a:lnTo>
                  <a:close/>
                </a:path>
                <a:path w="2580640" h="2578100">
                  <a:moveTo>
                    <a:pt x="1480889" y="2565400"/>
                  </a:moveTo>
                  <a:lnTo>
                    <a:pt x="1385700" y="2565400"/>
                  </a:lnTo>
                  <a:lnTo>
                    <a:pt x="1338187" y="2578100"/>
                  </a:lnTo>
                  <a:lnTo>
                    <a:pt x="1433960" y="2578100"/>
                  </a:lnTo>
                  <a:lnTo>
                    <a:pt x="1480889" y="2565400"/>
                  </a:lnTo>
                  <a:close/>
                </a:path>
                <a:path w="2580640" h="2578100">
                  <a:moveTo>
                    <a:pt x="1194756" y="12700"/>
                  </a:moveTo>
                  <a:lnTo>
                    <a:pt x="1099568" y="12700"/>
                  </a:lnTo>
                  <a:lnTo>
                    <a:pt x="962163" y="50800"/>
                  </a:lnTo>
                  <a:lnTo>
                    <a:pt x="788013" y="101600"/>
                  </a:lnTo>
                  <a:lnTo>
                    <a:pt x="746300" y="127000"/>
                  </a:lnTo>
                  <a:lnTo>
                    <a:pt x="705380" y="139700"/>
                  </a:lnTo>
                  <a:lnTo>
                    <a:pt x="665283" y="165100"/>
                  </a:lnTo>
                  <a:lnTo>
                    <a:pt x="626041" y="190500"/>
                  </a:lnTo>
                  <a:lnTo>
                    <a:pt x="587685" y="215900"/>
                  </a:lnTo>
                  <a:lnTo>
                    <a:pt x="550246" y="241300"/>
                  </a:lnTo>
                  <a:lnTo>
                    <a:pt x="513755" y="266700"/>
                  </a:lnTo>
                  <a:lnTo>
                    <a:pt x="478244" y="292100"/>
                  </a:lnTo>
                  <a:lnTo>
                    <a:pt x="443743" y="317500"/>
                  </a:lnTo>
                  <a:lnTo>
                    <a:pt x="410284" y="355600"/>
                  </a:lnTo>
                  <a:lnTo>
                    <a:pt x="377899" y="381000"/>
                  </a:lnTo>
                  <a:lnTo>
                    <a:pt x="346617" y="419100"/>
                  </a:lnTo>
                  <a:lnTo>
                    <a:pt x="316471" y="444500"/>
                  </a:lnTo>
                  <a:lnTo>
                    <a:pt x="287491" y="482600"/>
                  </a:lnTo>
                  <a:lnTo>
                    <a:pt x="259709" y="520700"/>
                  </a:lnTo>
                  <a:lnTo>
                    <a:pt x="233156" y="558800"/>
                  </a:lnTo>
                  <a:lnTo>
                    <a:pt x="207863" y="596900"/>
                  </a:lnTo>
                  <a:lnTo>
                    <a:pt x="183862" y="635000"/>
                  </a:lnTo>
                  <a:lnTo>
                    <a:pt x="161183" y="673100"/>
                  </a:lnTo>
                  <a:lnTo>
                    <a:pt x="139857" y="711200"/>
                  </a:lnTo>
                  <a:lnTo>
                    <a:pt x="119917" y="749300"/>
                  </a:lnTo>
                  <a:lnTo>
                    <a:pt x="101392" y="787400"/>
                  </a:lnTo>
                  <a:lnTo>
                    <a:pt x="84315" y="838200"/>
                  </a:lnTo>
                  <a:lnTo>
                    <a:pt x="68716" y="876300"/>
                  </a:lnTo>
                  <a:lnTo>
                    <a:pt x="54627" y="927100"/>
                  </a:lnTo>
                  <a:lnTo>
                    <a:pt x="42078" y="965200"/>
                  </a:lnTo>
                  <a:lnTo>
                    <a:pt x="31101" y="1016000"/>
                  </a:lnTo>
                  <a:lnTo>
                    <a:pt x="21728" y="1054100"/>
                  </a:lnTo>
                  <a:lnTo>
                    <a:pt x="13989" y="1104900"/>
                  </a:lnTo>
                  <a:lnTo>
                    <a:pt x="7915" y="1155700"/>
                  </a:lnTo>
                  <a:lnTo>
                    <a:pt x="3538" y="1193800"/>
                  </a:lnTo>
                  <a:lnTo>
                    <a:pt x="889" y="1244600"/>
                  </a:lnTo>
                  <a:lnTo>
                    <a:pt x="0" y="1295400"/>
                  </a:lnTo>
                  <a:lnTo>
                    <a:pt x="889" y="1346200"/>
                  </a:lnTo>
                  <a:lnTo>
                    <a:pt x="3538" y="1384300"/>
                  </a:lnTo>
                  <a:lnTo>
                    <a:pt x="7915" y="1435100"/>
                  </a:lnTo>
                  <a:lnTo>
                    <a:pt x="13989" y="1485900"/>
                  </a:lnTo>
                  <a:lnTo>
                    <a:pt x="21728" y="1536700"/>
                  </a:lnTo>
                  <a:lnTo>
                    <a:pt x="31101" y="1574800"/>
                  </a:lnTo>
                  <a:lnTo>
                    <a:pt x="42078" y="1625600"/>
                  </a:lnTo>
                  <a:lnTo>
                    <a:pt x="54627" y="1663700"/>
                  </a:lnTo>
                  <a:lnTo>
                    <a:pt x="68716" y="1714500"/>
                  </a:lnTo>
                  <a:lnTo>
                    <a:pt x="84315" y="1752600"/>
                  </a:lnTo>
                  <a:lnTo>
                    <a:pt x="101392" y="1790700"/>
                  </a:lnTo>
                  <a:lnTo>
                    <a:pt x="119917" y="1841500"/>
                  </a:lnTo>
                  <a:lnTo>
                    <a:pt x="139857" y="1879600"/>
                  </a:lnTo>
                  <a:lnTo>
                    <a:pt x="161183" y="1917700"/>
                  </a:lnTo>
                  <a:lnTo>
                    <a:pt x="183862" y="1955800"/>
                  </a:lnTo>
                  <a:lnTo>
                    <a:pt x="207863" y="1993900"/>
                  </a:lnTo>
                  <a:lnTo>
                    <a:pt x="233156" y="2032000"/>
                  </a:lnTo>
                  <a:lnTo>
                    <a:pt x="259709" y="2070100"/>
                  </a:lnTo>
                  <a:lnTo>
                    <a:pt x="287491" y="2108200"/>
                  </a:lnTo>
                  <a:lnTo>
                    <a:pt x="316471" y="2146300"/>
                  </a:lnTo>
                  <a:lnTo>
                    <a:pt x="346617" y="2171700"/>
                  </a:lnTo>
                  <a:lnTo>
                    <a:pt x="377899" y="2209800"/>
                  </a:lnTo>
                  <a:lnTo>
                    <a:pt x="410284" y="2235200"/>
                  </a:lnTo>
                  <a:lnTo>
                    <a:pt x="443743" y="2273300"/>
                  </a:lnTo>
                  <a:lnTo>
                    <a:pt x="478244" y="2298700"/>
                  </a:lnTo>
                  <a:lnTo>
                    <a:pt x="513755" y="2324100"/>
                  </a:lnTo>
                  <a:lnTo>
                    <a:pt x="550246" y="2349500"/>
                  </a:lnTo>
                  <a:lnTo>
                    <a:pt x="587685" y="2374900"/>
                  </a:lnTo>
                  <a:lnTo>
                    <a:pt x="626041" y="2400300"/>
                  </a:lnTo>
                  <a:lnTo>
                    <a:pt x="665283" y="2425700"/>
                  </a:lnTo>
                  <a:lnTo>
                    <a:pt x="705380" y="2438400"/>
                  </a:lnTo>
                  <a:lnTo>
                    <a:pt x="746300" y="2463800"/>
                  </a:lnTo>
                  <a:lnTo>
                    <a:pt x="788013" y="2489200"/>
                  </a:lnTo>
                  <a:lnTo>
                    <a:pt x="873690" y="2514600"/>
                  </a:lnTo>
                  <a:lnTo>
                    <a:pt x="1053182" y="2565400"/>
                  </a:lnTo>
                  <a:lnTo>
                    <a:pt x="1101190" y="2565400"/>
                  </a:lnTo>
                  <a:lnTo>
                    <a:pt x="920764" y="2514600"/>
                  </a:lnTo>
                  <a:lnTo>
                    <a:pt x="792287" y="2476500"/>
                  </a:lnTo>
                  <a:lnTo>
                    <a:pt x="750930" y="2451100"/>
                  </a:lnTo>
                  <a:lnTo>
                    <a:pt x="710357" y="2438400"/>
                  </a:lnTo>
                  <a:lnTo>
                    <a:pt x="670602" y="2413000"/>
                  </a:lnTo>
                  <a:lnTo>
                    <a:pt x="631694" y="2387600"/>
                  </a:lnTo>
                  <a:lnTo>
                    <a:pt x="593664" y="2362200"/>
                  </a:lnTo>
                  <a:lnTo>
                    <a:pt x="556544" y="2336800"/>
                  </a:lnTo>
                  <a:lnTo>
                    <a:pt x="520364" y="2311400"/>
                  </a:lnTo>
                  <a:lnTo>
                    <a:pt x="485155" y="2286000"/>
                  </a:lnTo>
                  <a:lnTo>
                    <a:pt x="450948" y="2260600"/>
                  </a:lnTo>
                  <a:lnTo>
                    <a:pt x="417773" y="2235200"/>
                  </a:lnTo>
                  <a:lnTo>
                    <a:pt x="385663" y="2197100"/>
                  </a:lnTo>
                  <a:lnTo>
                    <a:pt x="354648" y="2171700"/>
                  </a:lnTo>
                  <a:lnTo>
                    <a:pt x="324758" y="2133600"/>
                  </a:lnTo>
                  <a:lnTo>
                    <a:pt x="296025" y="2095500"/>
                  </a:lnTo>
                  <a:lnTo>
                    <a:pt x="268480" y="2070100"/>
                  </a:lnTo>
                  <a:lnTo>
                    <a:pt x="242153" y="2032000"/>
                  </a:lnTo>
                  <a:lnTo>
                    <a:pt x="217075" y="1993900"/>
                  </a:lnTo>
                  <a:lnTo>
                    <a:pt x="193278" y="1955800"/>
                  </a:lnTo>
                  <a:lnTo>
                    <a:pt x="170792" y="1917700"/>
                  </a:lnTo>
                  <a:lnTo>
                    <a:pt x="149648" y="1879600"/>
                  </a:lnTo>
                  <a:lnTo>
                    <a:pt x="129877" y="1828800"/>
                  </a:lnTo>
                  <a:lnTo>
                    <a:pt x="111510" y="1790700"/>
                  </a:lnTo>
                  <a:lnTo>
                    <a:pt x="94578" y="1752600"/>
                  </a:lnTo>
                  <a:lnTo>
                    <a:pt x="79112" y="1701800"/>
                  </a:lnTo>
                  <a:lnTo>
                    <a:pt x="65142" y="1663700"/>
                  </a:lnTo>
                  <a:lnTo>
                    <a:pt x="52701" y="1625600"/>
                  </a:lnTo>
                  <a:lnTo>
                    <a:pt x="41817" y="1574800"/>
                  </a:lnTo>
                  <a:lnTo>
                    <a:pt x="32524" y="1524000"/>
                  </a:lnTo>
                  <a:lnTo>
                    <a:pt x="24851" y="1485900"/>
                  </a:lnTo>
                  <a:lnTo>
                    <a:pt x="18829" y="1435100"/>
                  </a:lnTo>
                  <a:lnTo>
                    <a:pt x="14489" y="1384300"/>
                  </a:lnTo>
                  <a:lnTo>
                    <a:pt x="11863" y="1346200"/>
                  </a:lnTo>
                  <a:lnTo>
                    <a:pt x="10980" y="1295400"/>
                  </a:lnTo>
                  <a:lnTo>
                    <a:pt x="11863" y="1244600"/>
                  </a:lnTo>
                  <a:lnTo>
                    <a:pt x="14489" y="1193800"/>
                  </a:lnTo>
                  <a:lnTo>
                    <a:pt x="18829" y="1155700"/>
                  </a:lnTo>
                  <a:lnTo>
                    <a:pt x="24851" y="1104900"/>
                  </a:lnTo>
                  <a:lnTo>
                    <a:pt x="32524" y="1054100"/>
                  </a:lnTo>
                  <a:lnTo>
                    <a:pt x="41817" y="1016000"/>
                  </a:lnTo>
                  <a:lnTo>
                    <a:pt x="52701" y="965200"/>
                  </a:lnTo>
                  <a:lnTo>
                    <a:pt x="65142" y="927100"/>
                  </a:lnTo>
                  <a:lnTo>
                    <a:pt x="79112" y="876300"/>
                  </a:lnTo>
                  <a:lnTo>
                    <a:pt x="94578" y="838200"/>
                  </a:lnTo>
                  <a:lnTo>
                    <a:pt x="111510" y="800100"/>
                  </a:lnTo>
                  <a:lnTo>
                    <a:pt x="129877" y="749300"/>
                  </a:lnTo>
                  <a:lnTo>
                    <a:pt x="149648" y="711200"/>
                  </a:lnTo>
                  <a:lnTo>
                    <a:pt x="170792" y="673100"/>
                  </a:lnTo>
                  <a:lnTo>
                    <a:pt x="193278" y="635000"/>
                  </a:lnTo>
                  <a:lnTo>
                    <a:pt x="217075" y="596900"/>
                  </a:lnTo>
                  <a:lnTo>
                    <a:pt x="242153" y="558800"/>
                  </a:lnTo>
                  <a:lnTo>
                    <a:pt x="268480" y="520700"/>
                  </a:lnTo>
                  <a:lnTo>
                    <a:pt x="296025" y="495300"/>
                  </a:lnTo>
                  <a:lnTo>
                    <a:pt x="324758" y="457200"/>
                  </a:lnTo>
                  <a:lnTo>
                    <a:pt x="354648" y="419100"/>
                  </a:lnTo>
                  <a:lnTo>
                    <a:pt x="385663" y="393700"/>
                  </a:lnTo>
                  <a:lnTo>
                    <a:pt x="417773" y="355600"/>
                  </a:lnTo>
                  <a:lnTo>
                    <a:pt x="450948" y="330200"/>
                  </a:lnTo>
                  <a:lnTo>
                    <a:pt x="485155" y="304800"/>
                  </a:lnTo>
                  <a:lnTo>
                    <a:pt x="520364" y="266700"/>
                  </a:lnTo>
                  <a:lnTo>
                    <a:pt x="556544" y="241300"/>
                  </a:lnTo>
                  <a:lnTo>
                    <a:pt x="593664" y="215900"/>
                  </a:lnTo>
                  <a:lnTo>
                    <a:pt x="631694" y="203200"/>
                  </a:lnTo>
                  <a:lnTo>
                    <a:pt x="670602" y="177800"/>
                  </a:lnTo>
                  <a:lnTo>
                    <a:pt x="710357" y="152400"/>
                  </a:lnTo>
                  <a:lnTo>
                    <a:pt x="750930" y="139700"/>
                  </a:lnTo>
                  <a:lnTo>
                    <a:pt x="792287" y="114300"/>
                  </a:lnTo>
                  <a:lnTo>
                    <a:pt x="877236" y="88900"/>
                  </a:lnTo>
                  <a:lnTo>
                    <a:pt x="920764" y="63500"/>
                  </a:lnTo>
                  <a:lnTo>
                    <a:pt x="964955" y="50800"/>
                  </a:lnTo>
                  <a:lnTo>
                    <a:pt x="1009777" y="50800"/>
                  </a:lnTo>
                  <a:lnTo>
                    <a:pt x="1101190" y="25400"/>
                  </a:lnTo>
                  <a:lnTo>
                    <a:pt x="1147720" y="25400"/>
                  </a:lnTo>
                  <a:lnTo>
                    <a:pt x="1194756" y="12700"/>
                  </a:lnTo>
                  <a:close/>
                </a:path>
                <a:path w="2580640" h="2578100">
                  <a:moveTo>
                    <a:pt x="1480889" y="12700"/>
                  </a:moveTo>
                  <a:lnTo>
                    <a:pt x="1385700" y="12700"/>
                  </a:lnTo>
                  <a:lnTo>
                    <a:pt x="1432737" y="25400"/>
                  </a:lnTo>
                  <a:lnTo>
                    <a:pt x="1479266" y="25400"/>
                  </a:lnTo>
                  <a:lnTo>
                    <a:pt x="1570679" y="50800"/>
                  </a:lnTo>
                  <a:lnTo>
                    <a:pt x="1615501" y="50800"/>
                  </a:lnTo>
                  <a:lnTo>
                    <a:pt x="1659692" y="63500"/>
                  </a:lnTo>
                  <a:lnTo>
                    <a:pt x="1703221" y="88900"/>
                  </a:lnTo>
                  <a:lnTo>
                    <a:pt x="1788169" y="114300"/>
                  </a:lnTo>
                  <a:lnTo>
                    <a:pt x="1829527" y="139700"/>
                  </a:lnTo>
                  <a:lnTo>
                    <a:pt x="1870099" y="152400"/>
                  </a:lnTo>
                  <a:lnTo>
                    <a:pt x="1909854" y="177800"/>
                  </a:lnTo>
                  <a:lnTo>
                    <a:pt x="1948762" y="203200"/>
                  </a:lnTo>
                  <a:lnTo>
                    <a:pt x="1986792" y="215900"/>
                  </a:lnTo>
                  <a:lnTo>
                    <a:pt x="2023913" y="241300"/>
                  </a:lnTo>
                  <a:lnTo>
                    <a:pt x="2060093" y="266700"/>
                  </a:lnTo>
                  <a:lnTo>
                    <a:pt x="2095302" y="304800"/>
                  </a:lnTo>
                  <a:lnTo>
                    <a:pt x="2129509" y="330200"/>
                  </a:lnTo>
                  <a:lnTo>
                    <a:pt x="2162683" y="355600"/>
                  </a:lnTo>
                  <a:lnTo>
                    <a:pt x="2194793" y="393700"/>
                  </a:lnTo>
                  <a:lnTo>
                    <a:pt x="2225809" y="419100"/>
                  </a:lnTo>
                  <a:lnTo>
                    <a:pt x="2255698" y="457200"/>
                  </a:lnTo>
                  <a:lnTo>
                    <a:pt x="2284431" y="495300"/>
                  </a:lnTo>
                  <a:lnTo>
                    <a:pt x="2311977" y="520700"/>
                  </a:lnTo>
                  <a:lnTo>
                    <a:pt x="2338304" y="558800"/>
                  </a:lnTo>
                  <a:lnTo>
                    <a:pt x="2363381" y="596900"/>
                  </a:lnTo>
                  <a:lnTo>
                    <a:pt x="2387179" y="635000"/>
                  </a:lnTo>
                  <a:lnTo>
                    <a:pt x="2409665" y="673100"/>
                  </a:lnTo>
                  <a:lnTo>
                    <a:pt x="2430809" y="711200"/>
                  </a:lnTo>
                  <a:lnTo>
                    <a:pt x="2450580" y="749300"/>
                  </a:lnTo>
                  <a:lnTo>
                    <a:pt x="2468946" y="800100"/>
                  </a:lnTo>
                  <a:lnTo>
                    <a:pt x="2485878" y="838200"/>
                  </a:lnTo>
                  <a:lnTo>
                    <a:pt x="2501345" y="876300"/>
                  </a:lnTo>
                  <a:lnTo>
                    <a:pt x="2515314" y="927100"/>
                  </a:lnTo>
                  <a:lnTo>
                    <a:pt x="2527756" y="965200"/>
                  </a:lnTo>
                  <a:lnTo>
                    <a:pt x="2538639" y="1016000"/>
                  </a:lnTo>
                  <a:lnTo>
                    <a:pt x="2547933" y="1054100"/>
                  </a:lnTo>
                  <a:lnTo>
                    <a:pt x="2555606" y="1104900"/>
                  </a:lnTo>
                  <a:lnTo>
                    <a:pt x="2561628" y="1155700"/>
                  </a:lnTo>
                  <a:lnTo>
                    <a:pt x="2565967" y="1193800"/>
                  </a:lnTo>
                  <a:lnTo>
                    <a:pt x="2568594" y="1244600"/>
                  </a:lnTo>
                  <a:lnTo>
                    <a:pt x="2569476" y="1295400"/>
                  </a:lnTo>
                  <a:lnTo>
                    <a:pt x="2568594" y="1346200"/>
                  </a:lnTo>
                  <a:lnTo>
                    <a:pt x="2565967" y="1384300"/>
                  </a:lnTo>
                  <a:lnTo>
                    <a:pt x="2561628" y="1435100"/>
                  </a:lnTo>
                  <a:lnTo>
                    <a:pt x="2555606" y="1485900"/>
                  </a:lnTo>
                  <a:lnTo>
                    <a:pt x="2547933" y="1524000"/>
                  </a:lnTo>
                  <a:lnTo>
                    <a:pt x="2538639" y="1574800"/>
                  </a:lnTo>
                  <a:lnTo>
                    <a:pt x="2527756" y="1625600"/>
                  </a:lnTo>
                  <a:lnTo>
                    <a:pt x="2515314" y="1663700"/>
                  </a:lnTo>
                  <a:lnTo>
                    <a:pt x="2501345" y="1701800"/>
                  </a:lnTo>
                  <a:lnTo>
                    <a:pt x="2485878" y="1752600"/>
                  </a:lnTo>
                  <a:lnTo>
                    <a:pt x="2468946" y="1790700"/>
                  </a:lnTo>
                  <a:lnTo>
                    <a:pt x="2450580" y="1828800"/>
                  </a:lnTo>
                  <a:lnTo>
                    <a:pt x="2430809" y="1879600"/>
                  </a:lnTo>
                  <a:lnTo>
                    <a:pt x="2409665" y="1917700"/>
                  </a:lnTo>
                  <a:lnTo>
                    <a:pt x="2387179" y="1955800"/>
                  </a:lnTo>
                  <a:lnTo>
                    <a:pt x="2363381" y="1993900"/>
                  </a:lnTo>
                  <a:lnTo>
                    <a:pt x="2338304" y="2032000"/>
                  </a:lnTo>
                  <a:lnTo>
                    <a:pt x="2311977" y="2070100"/>
                  </a:lnTo>
                  <a:lnTo>
                    <a:pt x="2284431" y="2095500"/>
                  </a:lnTo>
                  <a:lnTo>
                    <a:pt x="2255698" y="2133600"/>
                  </a:lnTo>
                  <a:lnTo>
                    <a:pt x="2225809" y="2171700"/>
                  </a:lnTo>
                  <a:lnTo>
                    <a:pt x="2194793" y="2197100"/>
                  </a:lnTo>
                  <a:lnTo>
                    <a:pt x="2162683" y="2235200"/>
                  </a:lnTo>
                  <a:lnTo>
                    <a:pt x="2129509" y="2260600"/>
                  </a:lnTo>
                  <a:lnTo>
                    <a:pt x="2095302" y="2286000"/>
                  </a:lnTo>
                  <a:lnTo>
                    <a:pt x="2060093" y="2311400"/>
                  </a:lnTo>
                  <a:lnTo>
                    <a:pt x="2023913" y="2336800"/>
                  </a:lnTo>
                  <a:lnTo>
                    <a:pt x="1986792" y="2362200"/>
                  </a:lnTo>
                  <a:lnTo>
                    <a:pt x="1948762" y="2387600"/>
                  </a:lnTo>
                  <a:lnTo>
                    <a:pt x="1909854" y="2413000"/>
                  </a:lnTo>
                  <a:lnTo>
                    <a:pt x="1870099" y="2438400"/>
                  </a:lnTo>
                  <a:lnTo>
                    <a:pt x="1829527" y="2451100"/>
                  </a:lnTo>
                  <a:lnTo>
                    <a:pt x="1788169" y="2476500"/>
                  </a:lnTo>
                  <a:lnTo>
                    <a:pt x="1659692" y="2514600"/>
                  </a:lnTo>
                  <a:lnTo>
                    <a:pt x="1479266" y="2565400"/>
                  </a:lnTo>
                  <a:lnTo>
                    <a:pt x="1527275" y="2565400"/>
                  </a:lnTo>
                  <a:lnTo>
                    <a:pt x="1706766" y="2514600"/>
                  </a:lnTo>
                  <a:lnTo>
                    <a:pt x="1792443" y="2489200"/>
                  </a:lnTo>
                  <a:lnTo>
                    <a:pt x="1834156" y="2463800"/>
                  </a:lnTo>
                  <a:lnTo>
                    <a:pt x="1875076" y="2438400"/>
                  </a:lnTo>
                  <a:lnTo>
                    <a:pt x="1915173" y="2425700"/>
                  </a:lnTo>
                  <a:lnTo>
                    <a:pt x="1954415" y="2400300"/>
                  </a:lnTo>
                  <a:lnTo>
                    <a:pt x="1992771" y="2374900"/>
                  </a:lnTo>
                  <a:lnTo>
                    <a:pt x="2030210" y="2349500"/>
                  </a:lnTo>
                  <a:lnTo>
                    <a:pt x="2066701" y="2324100"/>
                  </a:lnTo>
                  <a:lnTo>
                    <a:pt x="2102212" y="2298700"/>
                  </a:lnTo>
                  <a:lnTo>
                    <a:pt x="2136713" y="2273300"/>
                  </a:lnTo>
                  <a:lnTo>
                    <a:pt x="2170172" y="2235200"/>
                  </a:lnTo>
                  <a:lnTo>
                    <a:pt x="2202557" y="2209800"/>
                  </a:lnTo>
                  <a:lnTo>
                    <a:pt x="2233839" y="2171700"/>
                  </a:lnTo>
                  <a:lnTo>
                    <a:pt x="2263985" y="2146300"/>
                  </a:lnTo>
                  <a:lnTo>
                    <a:pt x="2292965" y="2108200"/>
                  </a:lnTo>
                  <a:lnTo>
                    <a:pt x="2320747" y="2070100"/>
                  </a:lnTo>
                  <a:lnTo>
                    <a:pt x="2347300" y="2032000"/>
                  </a:lnTo>
                  <a:lnTo>
                    <a:pt x="2372593" y="1993900"/>
                  </a:lnTo>
                  <a:lnTo>
                    <a:pt x="2396594" y="1955800"/>
                  </a:lnTo>
                  <a:lnTo>
                    <a:pt x="2419274" y="1917700"/>
                  </a:lnTo>
                  <a:lnTo>
                    <a:pt x="2440599" y="1879600"/>
                  </a:lnTo>
                  <a:lnTo>
                    <a:pt x="2460540" y="1841500"/>
                  </a:lnTo>
                  <a:lnTo>
                    <a:pt x="2479064" y="1790700"/>
                  </a:lnTo>
                  <a:lnTo>
                    <a:pt x="2496141" y="1752600"/>
                  </a:lnTo>
                  <a:lnTo>
                    <a:pt x="2511740" y="1714500"/>
                  </a:lnTo>
                  <a:lnTo>
                    <a:pt x="2525830" y="1663700"/>
                  </a:lnTo>
                  <a:lnTo>
                    <a:pt x="2538378" y="1625600"/>
                  </a:lnTo>
                  <a:lnTo>
                    <a:pt x="2549355" y="1574800"/>
                  </a:lnTo>
                  <a:lnTo>
                    <a:pt x="2558728" y="1536700"/>
                  </a:lnTo>
                  <a:lnTo>
                    <a:pt x="2566467" y="1485900"/>
                  </a:lnTo>
                  <a:lnTo>
                    <a:pt x="2572541" y="1435100"/>
                  </a:lnTo>
                  <a:lnTo>
                    <a:pt x="2576918" y="1384300"/>
                  </a:lnTo>
                  <a:lnTo>
                    <a:pt x="2579567" y="1346200"/>
                  </a:lnTo>
                  <a:lnTo>
                    <a:pt x="2580457" y="1295400"/>
                  </a:lnTo>
                  <a:lnTo>
                    <a:pt x="2579567" y="1244600"/>
                  </a:lnTo>
                  <a:lnTo>
                    <a:pt x="2576918" y="1193800"/>
                  </a:lnTo>
                  <a:lnTo>
                    <a:pt x="2572541" y="1155700"/>
                  </a:lnTo>
                  <a:lnTo>
                    <a:pt x="2566467" y="1104900"/>
                  </a:lnTo>
                  <a:lnTo>
                    <a:pt x="2558728" y="1054100"/>
                  </a:lnTo>
                  <a:lnTo>
                    <a:pt x="2549355" y="1016000"/>
                  </a:lnTo>
                  <a:lnTo>
                    <a:pt x="2538378" y="965200"/>
                  </a:lnTo>
                  <a:lnTo>
                    <a:pt x="2525830" y="927100"/>
                  </a:lnTo>
                  <a:lnTo>
                    <a:pt x="2511740" y="876300"/>
                  </a:lnTo>
                  <a:lnTo>
                    <a:pt x="2496141" y="838200"/>
                  </a:lnTo>
                  <a:lnTo>
                    <a:pt x="2479064" y="787400"/>
                  </a:lnTo>
                  <a:lnTo>
                    <a:pt x="2460540" y="749300"/>
                  </a:lnTo>
                  <a:lnTo>
                    <a:pt x="2440599" y="711200"/>
                  </a:lnTo>
                  <a:lnTo>
                    <a:pt x="2419274" y="673100"/>
                  </a:lnTo>
                  <a:lnTo>
                    <a:pt x="2396594" y="635000"/>
                  </a:lnTo>
                  <a:lnTo>
                    <a:pt x="2372593" y="596900"/>
                  </a:lnTo>
                  <a:lnTo>
                    <a:pt x="2347300" y="558800"/>
                  </a:lnTo>
                  <a:lnTo>
                    <a:pt x="2320747" y="520700"/>
                  </a:lnTo>
                  <a:lnTo>
                    <a:pt x="2292965" y="482600"/>
                  </a:lnTo>
                  <a:lnTo>
                    <a:pt x="2263985" y="444500"/>
                  </a:lnTo>
                  <a:lnTo>
                    <a:pt x="2233839" y="419100"/>
                  </a:lnTo>
                  <a:lnTo>
                    <a:pt x="2202557" y="381000"/>
                  </a:lnTo>
                  <a:lnTo>
                    <a:pt x="2170172" y="355600"/>
                  </a:lnTo>
                  <a:lnTo>
                    <a:pt x="2136713" y="317500"/>
                  </a:lnTo>
                  <a:lnTo>
                    <a:pt x="2102212" y="292100"/>
                  </a:lnTo>
                  <a:lnTo>
                    <a:pt x="2066701" y="266700"/>
                  </a:lnTo>
                  <a:lnTo>
                    <a:pt x="2030210" y="241300"/>
                  </a:lnTo>
                  <a:lnTo>
                    <a:pt x="1992771" y="215900"/>
                  </a:lnTo>
                  <a:lnTo>
                    <a:pt x="1954415" y="190500"/>
                  </a:lnTo>
                  <a:lnTo>
                    <a:pt x="1915173" y="165100"/>
                  </a:lnTo>
                  <a:lnTo>
                    <a:pt x="1875076" y="139700"/>
                  </a:lnTo>
                  <a:lnTo>
                    <a:pt x="1834156" y="127000"/>
                  </a:lnTo>
                  <a:lnTo>
                    <a:pt x="1792443" y="101600"/>
                  </a:lnTo>
                  <a:lnTo>
                    <a:pt x="1618293" y="50800"/>
                  </a:lnTo>
                  <a:lnTo>
                    <a:pt x="1480889" y="12700"/>
                  </a:lnTo>
                  <a:close/>
                </a:path>
                <a:path w="2580640" h="2578100">
                  <a:moveTo>
                    <a:pt x="1290228" y="0"/>
                  </a:moveTo>
                  <a:lnTo>
                    <a:pt x="1241858" y="0"/>
                  </a:lnTo>
                  <a:lnTo>
                    <a:pt x="1193937" y="12700"/>
                  </a:lnTo>
                  <a:lnTo>
                    <a:pt x="1290228" y="12700"/>
                  </a:lnTo>
                  <a:lnTo>
                    <a:pt x="1290228" y="0"/>
                  </a:lnTo>
                  <a:close/>
                </a:path>
                <a:path w="2580640" h="2578100">
                  <a:moveTo>
                    <a:pt x="1338598" y="0"/>
                  </a:moveTo>
                  <a:lnTo>
                    <a:pt x="1290228" y="0"/>
                  </a:lnTo>
                  <a:lnTo>
                    <a:pt x="1290228" y="12700"/>
                  </a:lnTo>
                  <a:lnTo>
                    <a:pt x="1386519" y="12700"/>
                  </a:lnTo>
                  <a:lnTo>
                    <a:pt x="1338598" y="0"/>
                  </a:lnTo>
                  <a:close/>
                </a:path>
              </a:pathLst>
            </a:custGeom>
            <a:solidFill>
              <a:srgbClr val="C4C4C4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" name="object 19" descr=""/>
          <p:cNvGrpSpPr/>
          <p:nvPr/>
        </p:nvGrpSpPr>
        <p:grpSpPr>
          <a:xfrm>
            <a:off x="1078501" y="6282531"/>
            <a:ext cx="2576195" cy="2576195"/>
            <a:chOff x="1078501" y="6282531"/>
            <a:chExt cx="2576195" cy="2576195"/>
          </a:xfrm>
        </p:grpSpPr>
        <p:pic>
          <p:nvPicPr>
            <p:cNvPr id="20" name="object 2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8501" y="6282531"/>
              <a:ext cx="2575837" cy="2575837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1078501" y="6292969"/>
              <a:ext cx="2576195" cy="2565400"/>
            </a:xfrm>
            <a:custGeom>
              <a:avLst/>
              <a:gdLst/>
              <a:ahLst/>
              <a:cxnLst/>
              <a:rect l="l" t="t" r="r" b="b"/>
              <a:pathLst>
                <a:path w="2576195" h="2565400">
                  <a:moveTo>
                    <a:pt x="1192581" y="2552700"/>
                  </a:moveTo>
                  <a:lnTo>
                    <a:pt x="1097599" y="2552700"/>
                  </a:lnTo>
                  <a:lnTo>
                    <a:pt x="1144444" y="2565400"/>
                  </a:lnTo>
                  <a:lnTo>
                    <a:pt x="1240027" y="2565400"/>
                  </a:lnTo>
                  <a:lnTo>
                    <a:pt x="1192581" y="2552700"/>
                  </a:lnTo>
                  <a:close/>
                </a:path>
                <a:path w="2576195" h="2565400">
                  <a:moveTo>
                    <a:pt x="1478238" y="2552700"/>
                  </a:moveTo>
                  <a:lnTo>
                    <a:pt x="1383256" y="2552700"/>
                  </a:lnTo>
                  <a:lnTo>
                    <a:pt x="1335810" y="2565400"/>
                  </a:lnTo>
                  <a:lnTo>
                    <a:pt x="1431393" y="2565400"/>
                  </a:lnTo>
                  <a:lnTo>
                    <a:pt x="1478238" y="2552700"/>
                  </a:lnTo>
                  <a:close/>
                </a:path>
                <a:path w="2576195" h="2565400">
                  <a:moveTo>
                    <a:pt x="1145610" y="12700"/>
                  </a:moveTo>
                  <a:lnTo>
                    <a:pt x="1051296" y="12700"/>
                  </a:lnTo>
                  <a:lnTo>
                    <a:pt x="829000" y="76200"/>
                  </a:lnTo>
                  <a:lnTo>
                    <a:pt x="786602" y="101600"/>
                  </a:lnTo>
                  <a:lnTo>
                    <a:pt x="744964" y="114300"/>
                  </a:lnTo>
                  <a:lnTo>
                    <a:pt x="704117" y="139700"/>
                  </a:lnTo>
                  <a:lnTo>
                    <a:pt x="664092" y="152400"/>
                  </a:lnTo>
                  <a:lnTo>
                    <a:pt x="624921" y="177800"/>
                  </a:lnTo>
                  <a:lnTo>
                    <a:pt x="586633" y="203200"/>
                  </a:lnTo>
                  <a:lnTo>
                    <a:pt x="549261" y="228600"/>
                  </a:lnTo>
                  <a:lnTo>
                    <a:pt x="512836" y="254000"/>
                  </a:lnTo>
                  <a:lnTo>
                    <a:pt x="477388" y="279400"/>
                  </a:lnTo>
                  <a:lnTo>
                    <a:pt x="442949" y="317500"/>
                  </a:lnTo>
                  <a:lnTo>
                    <a:pt x="409550" y="342900"/>
                  </a:lnTo>
                  <a:lnTo>
                    <a:pt x="377222" y="368300"/>
                  </a:lnTo>
                  <a:lnTo>
                    <a:pt x="345997" y="406400"/>
                  </a:lnTo>
                  <a:lnTo>
                    <a:pt x="315904" y="444500"/>
                  </a:lnTo>
                  <a:lnTo>
                    <a:pt x="286976" y="469900"/>
                  </a:lnTo>
                  <a:lnTo>
                    <a:pt x="259244" y="508000"/>
                  </a:lnTo>
                  <a:lnTo>
                    <a:pt x="232739" y="546100"/>
                  </a:lnTo>
                  <a:lnTo>
                    <a:pt x="207491" y="584200"/>
                  </a:lnTo>
                  <a:lnTo>
                    <a:pt x="183533" y="622300"/>
                  </a:lnTo>
                  <a:lnTo>
                    <a:pt x="160894" y="660400"/>
                  </a:lnTo>
                  <a:lnTo>
                    <a:pt x="139607" y="698500"/>
                  </a:lnTo>
                  <a:lnTo>
                    <a:pt x="119702" y="736600"/>
                  </a:lnTo>
                  <a:lnTo>
                    <a:pt x="101211" y="787400"/>
                  </a:lnTo>
                  <a:lnTo>
                    <a:pt x="84164" y="825500"/>
                  </a:lnTo>
                  <a:lnTo>
                    <a:pt x="68593" y="863600"/>
                  </a:lnTo>
                  <a:lnTo>
                    <a:pt x="54529" y="914400"/>
                  </a:lnTo>
                  <a:lnTo>
                    <a:pt x="42003" y="952500"/>
                  </a:lnTo>
                  <a:lnTo>
                    <a:pt x="31046" y="1003300"/>
                  </a:lnTo>
                  <a:lnTo>
                    <a:pt x="21689" y="1041400"/>
                  </a:lnTo>
                  <a:lnTo>
                    <a:pt x="13964" y="1092200"/>
                  </a:lnTo>
                  <a:lnTo>
                    <a:pt x="7901" y="1143000"/>
                  </a:lnTo>
                  <a:lnTo>
                    <a:pt x="3532" y="1193800"/>
                  </a:lnTo>
                  <a:lnTo>
                    <a:pt x="888" y="1231900"/>
                  </a:lnTo>
                  <a:lnTo>
                    <a:pt x="0" y="1282700"/>
                  </a:lnTo>
                  <a:lnTo>
                    <a:pt x="888" y="1333500"/>
                  </a:lnTo>
                  <a:lnTo>
                    <a:pt x="3532" y="1384300"/>
                  </a:lnTo>
                  <a:lnTo>
                    <a:pt x="7901" y="1422400"/>
                  </a:lnTo>
                  <a:lnTo>
                    <a:pt x="13964" y="1473200"/>
                  </a:lnTo>
                  <a:lnTo>
                    <a:pt x="21689" y="1524000"/>
                  </a:lnTo>
                  <a:lnTo>
                    <a:pt x="31046" y="1562100"/>
                  </a:lnTo>
                  <a:lnTo>
                    <a:pt x="42003" y="1612900"/>
                  </a:lnTo>
                  <a:lnTo>
                    <a:pt x="54529" y="1651000"/>
                  </a:lnTo>
                  <a:lnTo>
                    <a:pt x="68593" y="1701800"/>
                  </a:lnTo>
                  <a:lnTo>
                    <a:pt x="84164" y="1739900"/>
                  </a:lnTo>
                  <a:lnTo>
                    <a:pt x="101211" y="1790700"/>
                  </a:lnTo>
                  <a:lnTo>
                    <a:pt x="119702" y="1828800"/>
                  </a:lnTo>
                  <a:lnTo>
                    <a:pt x="139607" y="1866900"/>
                  </a:lnTo>
                  <a:lnTo>
                    <a:pt x="160894" y="1905000"/>
                  </a:lnTo>
                  <a:lnTo>
                    <a:pt x="183533" y="1943100"/>
                  </a:lnTo>
                  <a:lnTo>
                    <a:pt x="207491" y="1981200"/>
                  </a:lnTo>
                  <a:lnTo>
                    <a:pt x="232739" y="2019300"/>
                  </a:lnTo>
                  <a:lnTo>
                    <a:pt x="259244" y="2057400"/>
                  </a:lnTo>
                  <a:lnTo>
                    <a:pt x="286976" y="2095500"/>
                  </a:lnTo>
                  <a:lnTo>
                    <a:pt x="315904" y="2133600"/>
                  </a:lnTo>
                  <a:lnTo>
                    <a:pt x="345997" y="2159000"/>
                  </a:lnTo>
                  <a:lnTo>
                    <a:pt x="377222" y="2197100"/>
                  </a:lnTo>
                  <a:lnTo>
                    <a:pt x="409550" y="2222500"/>
                  </a:lnTo>
                  <a:lnTo>
                    <a:pt x="442949" y="2260600"/>
                  </a:lnTo>
                  <a:lnTo>
                    <a:pt x="477388" y="2286000"/>
                  </a:lnTo>
                  <a:lnTo>
                    <a:pt x="512836" y="2311400"/>
                  </a:lnTo>
                  <a:lnTo>
                    <a:pt x="549261" y="2336800"/>
                  </a:lnTo>
                  <a:lnTo>
                    <a:pt x="586633" y="2362200"/>
                  </a:lnTo>
                  <a:lnTo>
                    <a:pt x="624921" y="2387600"/>
                  </a:lnTo>
                  <a:lnTo>
                    <a:pt x="664092" y="2413000"/>
                  </a:lnTo>
                  <a:lnTo>
                    <a:pt x="704117" y="2438400"/>
                  </a:lnTo>
                  <a:lnTo>
                    <a:pt x="744964" y="2451100"/>
                  </a:lnTo>
                  <a:lnTo>
                    <a:pt x="786602" y="2476500"/>
                  </a:lnTo>
                  <a:lnTo>
                    <a:pt x="872126" y="2501900"/>
                  </a:lnTo>
                  <a:lnTo>
                    <a:pt x="1051296" y="2552700"/>
                  </a:lnTo>
                  <a:lnTo>
                    <a:pt x="1099147" y="2552700"/>
                  </a:lnTo>
                  <a:lnTo>
                    <a:pt x="918975" y="2501900"/>
                  </a:lnTo>
                  <a:lnTo>
                    <a:pt x="790678" y="2463800"/>
                  </a:lnTo>
                  <a:lnTo>
                    <a:pt x="749379" y="2438400"/>
                  </a:lnTo>
                  <a:lnTo>
                    <a:pt x="708864" y="2425700"/>
                  </a:lnTo>
                  <a:lnTo>
                    <a:pt x="669164" y="2400300"/>
                  </a:lnTo>
                  <a:lnTo>
                    <a:pt x="630311" y="2374900"/>
                  </a:lnTo>
                  <a:lnTo>
                    <a:pt x="592335" y="2349500"/>
                  </a:lnTo>
                  <a:lnTo>
                    <a:pt x="555266" y="2324100"/>
                  </a:lnTo>
                  <a:lnTo>
                    <a:pt x="519137" y="2298700"/>
                  </a:lnTo>
                  <a:lnTo>
                    <a:pt x="483978" y="2273300"/>
                  </a:lnTo>
                  <a:lnTo>
                    <a:pt x="449819" y="2247900"/>
                  </a:lnTo>
                  <a:lnTo>
                    <a:pt x="416691" y="2222500"/>
                  </a:lnTo>
                  <a:lnTo>
                    <a:pt x="384626" y="2184400"/>
                  </a:lnTo>
                  <a:lnTo>
                    <a:pt x="353654" y="2159000"/>
                  </a:lnTo>
                  <a:lnTo>
                    <a:pt x="323807" y="2120900"/>
                  </a:lnTo>
                  <a:lnTo>
                    <a:pt x="295114" y="2082800"/>
                  </a:lnTo>
                  <a:lnTo>
                    <a:pt x="267607" y="2057400"/>
                  </a:lnTo>
                  <a:lnTo>
                    <a:pt x="241318" y="2019300"/>
                  </a:lnTo>
                  <a:lnTo>
                    <a:pt x="216275" y="1981200"/>
                  </a:lnTo>
                  <a:lnTo>
                    <a:pt x="192511" y="1943100"/>
                  </a:lnTo>
                  <a:lnTo>
                    <a:pt x="170057" y="1905000"/>
                  </a:lnTo>
                  <a:lnTo>
                    <a:pt x="148943" y="1866900"/>
                  </a:lnTo>
                  <a:lnTo>
                    <a:pt x="129200" y="1816100"/>
                  </a:lnTo>
                  <a:lnTo>
                    <a:pt x="110859" y="1778000"/>
                  </a:lnTo>
                  <a:lnTo>
                    <a:pt x="93950" y="1739900"/>
                  </a:lnTo>
                  <a:lnTo>
                    <a:pt x="78506" y="1701800"/>
                  </a:lnTo>
                  <a:lnTo>
                    <a:pt x="64556" y="1651000"/>
                  </a:lnTo>
                  <a:lnTo>
                    <a:pt x="52132" y="1612900"/>
                  </a:lnTo>
                  <a:lnTo>
                    <a:pt x="41264" y="1562100"/>
                  </a:lnTo>
                  <a:lnTo>
                    <a:pt x="31984" y="1524000"/>
                  </a:lnTo>
                  <a:lnTo>
                    <a:pt x="24321" y="1473200"/>
                  </a:lnTo>
                  <a:lnTo>
                    <a:pt x="18308" y="1422400"/>
                  </a:lnTo>
                  <a:lnTo>
                    <a:pt x="13974" y="1384300"/>
                  </a:lnTo>
                  <a:lnTo>
                    <a:pt x="11352" y="1333500"/>
                  </a:lnTo>
                  <a:lnTo>
                    <a:pt x="10470" y="1282700"/>
                  </a:lnTo>
                  <a:lnTo>
                    <a:pt x="11352" y="1231900"/>
                  </a:lnTo>
                  <a:lnTo>
                    <a:pt x="13974" y="1193800"/>
                  </a:lnTo>
                  <a:lnTo>
                    <a:pt x="18308" y="1143000"/>
                  </a:lnTo>
                  <a:lnTo>
                    <a:pt x="24321" y="1092200"/>
                  </a:lnTo>
                  <a:lnTo>
                    <a:pt x="31984" y="1054100"/>
                  </a:lnTo>
                  <a:lnTo>
                    <a:pt x="41264" y="1003300"/>
                  </a:lnTo>
                  <a:lnTo>
                    <a:pt x="52132" y="965200"/>
                  </a:lnTo>
                  <a:lnTo>
                    <a:pt x="64556" y="914400"/>
                  </a:lnTo>
                  <a:lnTo>
                    <a:pt x="78506" y="876300"/>
                  </a:lnTo>
                  <a:lnTo>
                    <a:pt x="93950" y="825500"/>
                  </a:lnTo>
                  <a:lnTo>
                    <a:pt x="110859" y="787400"/>
                  </a:lnTo>
                  <a:lnTo>
                    <a:pt x="129200" y="749300"/>
                  </a:lnTo>
                  <a:lnTo>
                    <a:pt x="148943" y="698500"/>
                  </a:lnTo>
                  <a:lnTo>
                    <a:pt x="170057" y="660400"/>
                  </a:lnTo>
                  <a:lnTo>
                    <a:pt x="192511" y="622300"/>
                  </a:lnTo>
                  <a:lnTo>
                    <a:pt x="216275" y="584200"/>
                  </a:lnTo>
                  <a:lnTo>
                    <a:pt x="241318" y="546100"/>
                  </a:lnTo>
                  <a:lnTo>
                    <a:pt x="267607" y="520700"/>
                  </a:lnTo>
                  <a:lnTo>
                    <a:pt x="295114" y="482600"/>
                  </a:lnTo>
                  <a:lnTo>
                    <a:pt x="323807" y="444500"/>
                  </a:lnTo>
                  <a:lnTo>
                    <a:pt x="353654" y="406400"/>
                  </a:lnTo>
                  <a:lnTo>
                    <a:pt x="384626" y="381000"/>
                  </a:lnTo>
                  <a:lnTo>
                    <a:pt x="416691" y="355600"/>
                  </a:lnTo>
                  <a:lnTo>
                    <a:pt x="449819" y="317500"/>
                  </a:lnTo>
                  <a:lnTo>
                    <a:pt x="483978" y="292100"/>
                  </a:lnTo>
                  <a:lnTo>
                    <a:pt x="519137" y="266700"/>
                  </a:lnTo>
                  <a:lnTo>
                    <a:pt x="555266" y="241300"/>
                  </a:lnTo>
                  <a:lnTo>
                    <a:pt x="592335" y="215900"/>
                  </a:lnTo>
                  <a:lnTo>
                    <a:pt x="630311" y="190500"/>
                  </a:lnTo>
                  <a:lnTo>
                    <a:pt x="669164" y="165100"/>
                  </a:lnTo>
                  <a:lnTo>
                    <a:pt x="708864" y="139700"/>
                  </a:lnTo>
                  <a:lnTo>
                    <a:pt x="749379" y="127000"/>
                  </a:lnTo>
                  <a:lnTo>
                    <a:pt x="790678" y="101600"/>
                  </a:lnTo>
                  <a:lnTo>
                    <a:pt x="963103" y="50800"/>
                  </a:lnTo>
                  <a:lnTo>
                    <a:pt x="1053220" y="25400"/>
                  </a:lnTo>
                  <a:lnTo>
                    <a:pt x="1099147" y="25400"/>
                  </a:lnTo>
                  <a:lnTo>
                    <a:pt x="1145610" y="12700"/>
                  </a:lnTo>
                  <a:close/>
                </a:path>
                <a:path w="2576195" h="2565400">
                  <a:moveTo>
                    <a:pt x="1524541" y="12700"/>
                  </a:moveTo>
                  <a:lnTo>
                    <a:pt x="1430226" y="12700"/>
                  </a:lnTo>
                  <a:lnTo>
                    <a:pt x="1476690" y="25400"/>
                  </a:lnTo>
                  <a:lnTo>
                    <a:pt x="1522617" y="25400"/>
                  </a:lnTo>
                  <a:lnTo>
                    <a:pt x="1612734" y="50800"/>
                  </a:lnTo>
                  <a:lnTo>
                    <a:pt x="1785159" y="101600"/>
                  </a:lnTo>
                  <a:lnTo>
                    <a:pt x="1826458" y="127000"/>
                  </a:lnTo>
                  <a:lnTo>
                    <a:pt x="1866973" y="139700"/>
                  </a:lnTo>
                  <a:lnTo>
                    <a:pt x="1906673" y="165100"/>
                  </a:lnTo>
                  <a:lnTo>
                    <a:pt x="1945526" y="190500"/>
                  </a:lnTo>
                  <a:lnTo>
                    <a:pt x="1983502" y="215900"/>
                  </a:lnTo>
                  <a:lnTo>
                    <a:pt x="2020570" y="241300"/>
                  </a:lnTo>
                  <a:lnTo>
                    <a:pt x="2056700" y="266700"/>
                  </a:lnTo>
                  <a:lnTo>
                    <a:pt x="2091859" y="292100"/>
                  </a:lnTo>
                  <a:lnTo>
                    <a:pt x="2126018" y="317500"/>
                  </a:lnTo>
                  <a:lnTo>
                    <a:pt x="2159146" y="355600"/>
                  </a:lnTo>
                  <a:lnTo>
                    <a:pt x="2191211" y="381000"/>
                  </a:lnTo>
                  <a:lnTo>
                    <a:pt x="2222182" y="406400"/>
                  </a:lnTo>
                  <a:lnTo>
                    <a:pt x="2252030" y="444500"/>
                  </a:lnTo>
                  <a:lnTo>
                    <a:pt x="2280723" y="482600"/>
                  </a:lnTo>
                  <a:lnTo>
                    <a:pt x="2308229" y="520700"/>
                  </a:lnTo>
                  <a:lnTo>
                    <a:pt x="2334519" y="546100"/>
                  </a:lnTo>
                  <a:lnTo>
                    <a:pt x="2359562" y="584200"/>
                  </a:lnTo>
                  <a:lnTo>
                    <a:pt x="2383325" y="622300"/>
                  </a:lnTo>
                  <a:lnTo>
                    <a:pt x="2405780" y="660400"/>
                  </a:lnTo>
                  <a:lnTo>
                    <a:pt x="2426894" y="698500"/>
                  </a:lnTo>
                  <a:lnTo>
                    <a:pt x="2446637" y="749300"/>
                  </a:lnTo>
                  <a:lnTo>
                    <a:pt x="2464978" y="787400"/>
                  </a:lnTo>
                  <a:lnTo>
                    <a:pt x="2481886" y="825500"/>
                  </a:lnTo>
                  <a:lnTo>
                    <a:pt x="2497331" y="876300"/>
                  </a:lnTo>
                  <a:lnTo>
                    <a:pt x="2511281" y="914400"/>
                  </a:lnTo>
                  <a:lnTo>
                    <a:pt x="2523705" y="965200"/>
                  </a:lnTo>
                  <a:lnTo>
                    <a:pt x="2534573" y="1003300"/>
                  </a:lnTo>
                  <a:lnTo>
                    <a:pt x="2543853" y="1054100"/>
                  </a:lnTo>
                  <a:lnTo>
                    <a:pt x="2551516" y="1092200"/>
                  </a:lnTo>
                  <a:lnTo>
                    <a:pt x="2557529" y="1143000"/>
                  </a:lnTo>
                  <a:lnTo>
                    <a:pt x="2561863" y="1193800"/>
                  </a:lnTo>
                  <a:lnTo>
                    <a:pt x="2564485" y="1231900"/>
                  </a:lnTo>
                  <a:lnTo>
                    <a:pt x="2565366" y="1282700"/>
                  </a:lnTo>
                  <a:lnTo>
                    <a:pt x="2564485" y="1333500"/>
                  </a:lnTo>
                  <a:lnTo>
                    <a:pt x="2561863" y="1384300"/>
                  </a:lnTo>
                  <a:lnTo>
                    <a:pt x="2557529" y="1422400"/>
                  </a:lnTo>
                  <a:lnTo>
                    <a:pt x="2551516" y="1473200"/>
                  </a:lnTo>
                  <a:lnTo>
                    <a:pt x="2543853" y="1524000"/>
                  </a:lnTo>
                  <a:lnTo>
                    <a:pt x="2534573" y="1562100"/>
                  </a:lnTo>
                  <a:lnTo>
                    <a:pt x="2523705" y="1612900"/>
                  </a:lnTo>
                  <a:lnTo>
                    <a:pt x="2511281" y="1651000"/>
                  </a:lnTo>
                  <a:lnTo>
                    <a:pt x="2497331" y="1701800"/>
                  </a:lnTo>
                  <a:lnTo>
                    <a:pt x="2481886" y="1739900"/>
                  </a:lnTo>
                  <a:lnTo>
                    <a:pt x="2464978" y="1778000"/>
                  </a:lnTo>
                  <a:lnTo>
                    <a:pt x="2446637" y="1816100"/>
                  </a:lnTo>
                  <a:lnTo>
                    <a:pt x="2426894" y="1866900"/>
                  </a:lnTo>
                  <a:lnTo>
                    <a:pt x="2405780" y="1905000"/>
                  </a:lnTo>
                  <a:lnTo>
                    <a:pt x="2383325" y="1943100"/>
                  </a:lnTo>
                  <a:lnTo>
                    <a:pt x="2359562" y="1981200"/>
                  </a:lnTo>
                  <a:lnTo>
                    <a:pt x="2334519" y="2019300"/>
                  </a:lnTo>
                  <a:lnTo>
                    <a:pt x="2308229" y="2057400"/>
                  </a:lnTo>
                  <a:lnTo>
                    <a:pt x="2280723" y="2082800"/>
                  </a:lnTo>
                  <a:lnTo>
                    <a:pt x="2252030" y="2120900"/>
                  </a:lnTo>
                  <a:lnTo>
                    <a:pt x="2222182" y="2159000"/>
                  </a:lnTo>
                  <a:lnTo>
                    <a:pt x="2191211" y="2184400"/>
                  </a:lnTo>
                  <a:lnTo>
                    <a:pt x="2159146" y="2222500"/>
                  </a:lnTo>
                  <a:lnTo>
                    <a:pt x="2126018" y="2247900"/>
                  </a:lnTo>
                  <a:lnTo>
                    <a:pt x="2091859" y="2273300"/>
                  </a:lnTo>
                  <a:lnTo>
                    <a:pt x="2056700" y="2298700"/>
                  </a:lnTo>
                  <a:lnTo>
                    <a:pt x="2020570" y="2324100"/>
                  </a:lnTo>
                  <a:lnTo>
                    <a:pt x="1983502" y="2349500"/>
                  </a:lnTo>
                  <a:lnTo>
                    <a:pt x="1945526" y="2374900"/>
                  </a:lnTo>
                  <a:lnTo>
                    <a:pt x="1906673" y="2400300"/>
                  </a:lnTo>
                  <a:lnTo>
                    <a:pt x="1866973" y="2425700"/>
                  </a:lnTo>
                  <a:lnTo>
                    <a:pt x="1826458" y="2438400"/>
                  </a:lnTo>
                  <a:lnTo>
                    <a:pt x="1785159" y="2463800"/>
                  </a:lnTo>
                  <a:lnTo>
                    <a:pt x="1656862" y="2501900"/>
                  </a:lnTo>
                  <a:lnTo>
                    <a:pt x="1476690" y="2552700"/>
                  </a:lnTo>
                  <a:lnTo>
                    <a:pt x="1524541" y="2552700"/>
                  </a:lnTo>
                  <a:lnTo>
                    <a:pt x="1703710" y="2501900"/>
                  </a:lnTo>
                  <a:lnTo>
                    <a:pt x="1789235" y="2476500"/>
                  </a:lnTo>
                  <a:lnTo>
                    <a:pt x="1830873" y="2451100"/>
                  </a:lnTo>
                  <a:lnTo>
                    <a:pt x="1871720" y="2438400"/>
                  </a:lnTo>
                  <a:lnTo>
                    <a:pt x="1911745" y="2413000"/>
                  </a:lnTo>
                  <a:lnTo>
                    <a:pt x="1950916" y="2387600"/>
                  </a:lnTo>
                  <a:lnTo>
                    <a:pt x="1989204" y="2362200"/>
                  </a:lnTo>
                  <a:lnTo>
                    <a:pt x="2026576" y="2336800"/>
                  </a:lnTo>
                  <a:lnTo>
                    <a:pt x="2063001" y="2311400"/>
                  </a:lnTo>
                  <a:lnTo>
                    <a:pt x="2098449" y="2286000"/>
                  </a:lnTo>
                  <a:lnTo>
                    <a:pt x="2132888" y="2260600"/>
                  </a:lnTo>
                  <a:lnTo>
                    <a:pt x="2166287" y="2222500"/>
                  </a:lnTo>
                  <a:lnTo>
                    <a:pt x="2198615" y="2197100"/>
                  </a:lnTo>
                  <a:lnTo>
                    <a:pt x="2229840" y="2159000"/>
                  </a:lnTo>
                  <a:lnTo>
                    <a:pt x="2259933" y="2133600"/>
                  </a:lnTo>
                  <a:lnTo>
                    <a:pt x="2288860" y="2095500"/>
                  </a:lnTo>
                  <a:lnTo>
                    <a:pt x="2316593" y="2057400"/>
                  </a:lnTo>
                  <a:lnTo>
                    <a:pt x="2343098" y="2019300"/>
                  </a:lnTo>
                  <a:lnTo>
                    <a:pt x="2368346" y="1981200"/>
                  </a:lnTo>
                  <a:lnTo>
                    <a:pt x="2392304" y="1943100"/>
                  </a:lnTo>
                  <a:lnTo>
                    <a:pt x="2414943" y="1905000"/>
                  </a:lnTo>
                  <a:lnTo>
                    <a:pt x="2436230" y="1866900"/>
                  </a:lnTo>
                  <a:lnTo>
                    <a:pt x="2456135" y="1828800"/>
                  </a:lnTo>
                  <a:lnTo>
                    <a:pt x="2474626" y="1790700"/>
                  </a:lnTo>
                  <a:lnTo>
                    <a:pt x="2491673" y="1739900"/>
                  </a:lnTo>
                  <a:lnTo>
                    <a:pt x="2507244" y="1701800"/>
                  </a:lnTo>
                  <a:lnTo>
                    <a:pt x="2521308" y="1651000"/>
                  </a:lnTo>
                  <a:lnTo>
                    <a:pt x="2533834" y="1612900"/>
                  </a:lnTo>
                  <a:lnTo>
                    <a:pt x="2544791" y="1562100"/>
                  </a:lnTo>
                  <a:lnTo>
                    <a:pt x="2554148" y="1524000"/>
                  </a:lnTo>
                  <a:lnTo>
                    <a:pt x="2561873" y="1473200"/>
                  </a:lnTo>
                  <a:lnTo>
                    <a:pt x="2567936" y="1422400"/>
                  </a:lnTo>
                  <a:lnTo>
                    <a:pt x="2572305" y="1384300"/>
                  </a:lnTo>
                  <a:lnTo>
                    <a:pt x="2574949" y="1333500"/>
                  </a:lnTo>
                  <a:lnTo>
                    <a:pt x="2575837" y="1282700"/>
                  </a:lnTo>
                  <a:lnTo>
                    <a:pt x="2574949" y="1231900"/>
                  </a:lnTo>
                  <a:lnTo>
                    <a:pt x="2572305" y="1193800"/>
                  </a:lnTo>
                  <a:lnTo>
                    <a:pt x="2567936" y="1143000"/>
                  </a:lnTo>
                  <a:lnTo>
                    <a:pt x="2561873" y="1092200"/>
                  </a:lnTo>
                  <a:lnTo>
                    <a:pt x="2554148" y="1041400"/>
                  </a:lnTo>
                  <a:lnTo>
                    <a:pt x="2544791" y="1003300"/>
                  </a:lnTo>
                  <a:lnTo>
                    <a:pt x="2533834" y="952500"/>
                  </a:lnTo>
                  <a:lnTo>
                    <a:pt x="2521308" y="914400"/>
                  </a:lnTo>
                  <a:lnTo>
                    <a:pt x="2507244" y="863600"/>
                  </a:lnTo>
                  <a:lnTo>
                    <a:pt x="2491673" y="825500"/>
                  </a:lnTo>
                  <a:lnTo>
                    <a:pt x="2474626" y="787400"/>
                  </a:lnTo>
                  <a:lnTo>
                    <a:pt x="2456135" y="736600"/>
                  </a:lnTo>
                  <a:lnTo>
                    <a:pt x="2436230" y="698500"/>
                  </a:lnTo>
                  <a:lnTo>
                    <a:pt x="2414943" y="660400"/>
                  </a:lnTo>
                  <a:lnTo>
                    <a:pt x="2392304" y="622300"/>
                  </a:lnTo>
                  <a:lnTo>
                    <a:pt x="2368346" y="584200"/>
                  </a:lnTo>
                  <a:lnTo>
                    <a:pt x="2343098" y="546100"/>
                  </a:lnTo>
                  <a:lnTo>
                    <a:pt x="2316593" y="508000"/>
                  </a:lnTo>
                  <a:lnTo>
                    <a:pt x="2288860" y="469900"/>
                  </a:lnTo>
                  <a:lnTo>
                    <a:pt x="2259933" y="444500"/>
                  </a:lnTo>
                  <a:lnTo>
                    <a:pt x="2229840" y="406400"/>
                  </a:lnTo>
                  <a:lnTo>
                    <a:pt x="2198615" y="368300"/>
                  </a:lnTo>
                  <a:lnTo>
                    <a:pt x="2166287" y="342900"/>
                  </a:lnTo>
                  <a:lnTo>
                    <a:pt x="2132888" y="317500"/>
                  </a:lnTo>
                  <a:lnTo>
                    <a:pt x="2098449" y="279400"/>
                  </a:lnTo>
                  <a:lnTo>
                    <a:pt x="2063001" y="254000"/>
                  </a:lnTo>
                  <a:lnTo>
                    <a:pt x="2026576" y="228600"/>
                  </a:lnTo>
                  <a:lnTo>
                    <a:pt x="1989204" y="203200"/>
                  </a:lnTo>
                  <a:lnTo>
                    <a:pt x="1950916" y="177800"/>
                  </a:lnTo>
                  <a:lnTo>
                    <a:pt x="1911745" y="152400"/>
                  </a:lnTo>
                  <a:lnTo>
                    <a:pt x="1871720" y="139700"/>
                  </a:lnTo>
                  <a:lnTo>
                    <a:pt x="1830873" y="114300"/>
                  </a:lnTo>
                  <a:lnTo>
                    <a:pt x="1789235" y="101600"/>
                  </a:lnTo>
                  <a:lnTo>
                    <a:pt x="1746837" y="76200"/>
                  </a:lnTo>
                  <a:lnTo>
                    <a:pt x="1524541" y="12700"/>
                  </a:lnTo>
                  <a:close/>
                </a:path>
                <a:path w="2576195" h="2565400">
                  <a:moveTo>
                    <a:pt x="1287918" y="0"/>
                  </a:moveTo>
                  <a:lnTo>
                    <a:pt x="1144444" y="0"/>
                  </a:lnTo>
                  <a:lnTo>
                    <a:pt x="1097599" y="12700"/>
                  </a:lnTo>
                  <a:lnTo>
                    <a:pt x="1287918" y="12700"/>
                  </a:lnTo>
                  <a:lnTo>
                    <a:pt x="1287918" y="0"/>
                  </a:lnTo>
                  <a:close/>
                </a:path>
                <a:path w="2576195" h="2565400">
                  <a:moveTo>
                    <a:pt x="1431393" y="0"/>
                  </a:moveTo>
                  <a:lnTo>
                    <a:pt x="1287918" y="0"/>
                  </a:lnTo>
                  <a:lnTo>
                    <a:pt x="1287918" y="12700"/>
                  </a:lnTo>
                  <a:lnTo>
                    <a:pt x="1478238" y="12700"/>
                  </a:lnTo>
                  <a:lnTo>
                    <a:pt x="1431393" y="0"/>
                  </a:lnTo>
                  <a:close/>
                </a:path>
              </a:pathLst>
            </a:custGeom>
            <a:solidFill>
              <a:srgbClr val="C4C4C4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2" name="object 22" descr=""/>
          <p:cNvGrpSpPr/>
          <p:nvPr/>
        </p:nvGrpSpPr>
        <p:grpSpPr>
          <a:xfrm>
            <a:off x="7995584" y="6354191"/>
            <a:ext cx="2428240" cy="2428240"/>
            <a:chOff x="7995584" y="6354191"/>
            <a:chExt cx="2428240" cy="2428240"/>
          </a:xfrm>
        </p:grpSpPr>
        <p:pic>
          <p:nvPicPr>
            <p:cNvPr id="23" name="object 2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95584" y="6354191"/>
              <a:ext cx="2427825" cy="2427825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7995584" y="6356316"/>
              <a:ext cx="2428240" cy="2425700"/>
            </a:xfrm>
            <a:custGeom>
              <a:avLst/>
              <a:gdLst/>
              <a:ahLst/>
              <a:cxnLst/>
              <a:rect l="l" t="t" r="r" b="b"/>
              <a:pathLst>
                <a:path w="2428240" h="2425700">
                  <a:moveTo>
                    <a:pt x="1117594" y="2413000"/>
                  </a:moveTo>
                  <a:lnTo>
                    <a:pt x="1026176" y="2413000"/>
                  </a:lnTo>
                  <a:lnTo>
                    <a:pt x="1072344" y="2425700"/>
                  </a:lnTo>
                  <a:lnTo>
                    <a:pt x="1165510" y="2425700"/>
                  </a:lnTo>
                  <a:lnTo>
                    <a:pt x="1117594" y="2413000"/>
                  </a:lnTo>
                  <a:close/>
                </a:path>
                <a:path w="2428240" h="2425700">
                  <a:moveTo>
                    <a:pt x="1401648" y="2413000"/>
                  </a:moveTo>
                  <a:lnTo>
                    <a:pt x="1310231" y="2413000"/>
                  </a:lnTo>
                  <a:lnTo>
                    <a:pt x="1262314" y="2425700"/>
                  </a:lnTo>
                  <a:lnTo>
                    <a:pt x="1355480" y="2425700"/>
                  </a:lnTo>
                  <a:lnTo>
                    <a:pt x="1401648" y="2413000"/>
                  </a:lnTo>
                  <a:close/>
                </a:path>
                <a:path w="2428240" h="2425700">
                  <a:moveTo>
                    <a:pt x="1117594" y="12700"/>
                  </a:moveTo>
                  <a:lnTo>
                    <a:pt x="1026176" y="12700"/>
                  </a:lnTo>
                  <a:lnTo>
                    <a:pt x="935573" y="38100"/>
                  </a:lnTo>
                  <a:lnTo>
                    <a:pt x="762247" y="88900"/>
                  </a:lnTo>
                  <a:lnTo>
                    <a:pt x="720754" y="114300"/>
                  </a:lnTo>
                  <a:lnTo>
                    <a:pt x="680064" y="127000"/>
                  </a:lnTo>
                  <a:lnTo>
                    <a:pt x="640210" y="152400"/>
                  </a:lnTo>
                  <a:lnTo>
                    <a:pt x="601227" y="165100"/>
                  </a:lnTo>
                  <a:lnTo>
                    <a:pt x="563148" y="190500"/>
                  </a:lnTo>
                  <a:lnTo>
                    <a:pt x="526006" y="215900"/>
                  </a:lnTo>
                  <a:lnTo>
                    <a:pt x="489836" y="241300"/>
                  </a:lnTo>
                  <a:lnTo>
                    <a:pt x="454672" y="266700"/>
                  </a:lnTo>
                  <a:lnTo>
                    <a:pt x="420546" y="304800"/>
                  </a:lnTo>
                  <a:lnTo>
                    <a:pt x="387493" y="330200"/>
                  </a:lnTo>
                  <a:lnTo>
                    <a:pt x="355546" y="355600"/>
                  </a:lnTo>
                  <a:lnTo>
                    <a:pt x="324740" y="393700"/>
                  </a:lnTo>
                  <a:lnTo>
                    <a:pt x="295107" y="419100"/>
                  </a:lnTo>
                  <a:lnTo>
                    <a:pt x="266682" y="457200"/>
                  </a:lnTo>
                  <a:lnTo>
                    <a:pt x="239499" y="495300"/>
                  </a:lnTo>
                  <a:lnTo>
                    <a:pt x="213591" y="533400"/>
                  </a:lnTo>
                  <a:lnTo>
                    <a:pt x="188991" y="571500"/>
                  </a:lnTo>
                  <a:lnTo>
                    <a:pt x="165734" y="609600"/>
                  </a:lnTo>
                  <a:lnTo>
                    <a:pt x="143854" y="647700"/>
                  </a:lnTo>
                  <a:lnTo>
                    <a:pt x="123383" y="685800"/>
                  </a:lnTo>
                  <a:lnTo>
                    <a:pt x="104356" y="723900"/>
                  </a:lnTo>
                  <a:lnTo>
                    <a:pt x="86807" y="762000"/>
                  </a:lnTo>
                  <a:lnTo>
                    <a:pt x="70769" y="812800"/>
                  </a:lnTo>
                  <a:lnTo>
                    <a:pt x="56276" y="850900"/>
                  </a:lnTo>
                  <a:lnTo>
                    <a:pt x="43362" y="901700"/>
                  </a:lnTo>
                  <a:lnTo>
                    <a:pt x="32060" y="939800"/>
                  </a:lnTo>
                  <a:lnTo>
                    <a:pt x="22404" y="990600"/>
                  </a:lnTo>
                  <a:lnTo>
                    <a:pt x="14428" y="1028700"/>
                  </a:lnTo>
                  <a:lnTo>
                    <a:pt x="8166" y="1079500"/>
                  </a:lnTo>
                  <a:lnTo>
                    <a:pt x="3652" y="1117600"/>
                  </a:lnTo>
                  <a:lnTo>
                    <a:pt x="918" y="1168400"/>
                  </a:lnTo>
                  <a:lnTo>
                    <a:pt x="0" y="1219200"/>
                  </a:lnTo>
                  <a:lnTo>
                    <a:pt x="918" y="1270000"/>
                  </a:lnTo>
                  <a:lnTo>
                    <a:pt x="3652" y="1308100"/>
                  </a:lnTo>
                  <a:lnTo>
                    <a:pt x="8166" y="1358900"/>
                  </a:lnTo>
                  <a:lnTo>
                    <a:pt x="14428" y="1409700"/>
                  </a:lnTo>
                  <a:lnTo>
                    <a:pt x="22404" y="1447800"/>
                  </a:lnTo>
                  <a:lnTo>
                    <a:pt x="32060" y="1498600"/>
                  </a:lnTo>
                  <a:lnTo>
                    <a:pt x="43362" y="1536700"/>
                  </a:lnTo>
                  <a:lnTo>
                    <a:pt x="56276" y="1587500"/>
                  </a:lnTo>
                  <a:lnTo>
                    <a:pt x="70769" y="1625600"/>
                  </a:lnTo>
                  <a:lnTo>
                    <a:pt x="86807" y="1663700"/>
                  </a:lnTo>
                  <a:lnTo>
                    <a:pt x="104356" y="1714500"/>
                  </a:lnTo>
                  <a:lnTo>
                    <a:pt x="123383" y="1752600"/>
                  </a:lnTo>
                  <a:lnTo>
                    <a:pt x="143854" y="1790700"/>
                  </a:lnTo>
                  <a:lnTo>
                    <a:pt x="165734" y="1828800"/>
                  </a:lnTo>
                  <a:lnTo>
                    <a:pt x="188991" y="1866900"/>
                  </a:lnTo>
                  <a:lnTo>
                    <a:pt x="213591" y="1905000"/>
                  </a:lnTo>
                  <a:lnTo>
                    <a:pt x="239499" y="1943100"/>
                  </a:lnTo>
                  <a:lnTo>
                    <a:pt x="266682" y="1981200"/>
                  </a:lnTo>
                  <a:lnTo>
                    <a:pt x="295107" y="2006600"/>
                  </a:lnTo>
                  <a:lnTo>
                    <a:pt x="324740" y="2044700"/>
                  </a:lnTo>
                  <a:lnTo>
                    <a:pt x="355546" y="2082800"/>
                  </a:lnTo>
                  <a:lnTo>
                    <a:pt x="387493" y="2108200"/>
                  </a:lnTo>
                  <a:lnTo>
                    <a:pt x="420546" y="2133600"/>
                  </a:lnTo>
                  <a:lnTo>
                    <a:pt x="454672" y="2171700"/>
                  </a:lnTo>
                  <a:lnTo>
                    <a:pt x="489836" y="2197100"/>
                  </a:lnTo>
                  <a:lnTo>
                    <a:pt x="526006" y="2222500"/>
                  </a:lnTo>
                  <a:lnTo>
                    <a:pt x="563148" y="2247900"/>
                  </a:lnTo>
                  <a:lnTo>
                    <a:pt x="601227" y="2260600"/>
                  </a:lnTo>
                  <a:lnTo>
                    <a:pt x="640210" y="2286000"/>
                  </a:lnTo>
                  <a:lnTo>
                    <a:pt x="680064" y="2311400"/>
                  </a:lnTo>
                  <a:lnTo>
                    <a:pt x="720754" y="2324100"/>
                  </a:lnTo>
                  <a:lnTo>
                    <a:pt x="762247" y="2349500"/>
                  </a:lnTo>
                  <a:lnTo>
                    <a:pt x="804509" y="2362200"/>
                  </a:lnTo>
                  <a:lnTo>
                    <a:pt x="980574" y="2413000"/>
                  </a:lnTo>
                  <a:lnTo>
                    <a:pt x="1070198" y="2413000"/>
                  </a:lnTo>
                  <a:lnTo>
                    <a:pt x="1023359" y="2400300"/>
                  </a:lnTo>
                  <a:lnTo>
                    <a:pt x="977114" y="2400300"/>
                  </a:lnTo>
                  <a:lnTo>
                    <a:pt x="798780" y="2349500"/>
                  </a:lnTo>
                  <a:lnTo>
                    <a:pt x="756039" y="2336800"/>
                  </a:lnTo>
                  <a:lnTo>
                    <a:pt x="714106" y="2311400"/>
                  </a:lnTo>
                  <a:lnTo>
                    <a:pt x="673018" y="2298700"/>
                  </a:lnTo>
                  <a:lnTo>
                    <a:pt x="632810" y="2273300"/>
                  </a:lnTo>
                  <a:lnTo>
                    <a:pt x="593519" y="2247900"/>
                  </a:lnTo>
                  <a:lnTo>
                    <a:pt x="555180" y="2222500"/>
                  </a:lnTo>
                  <a:lnTo>
                    <a:pt x="517830" y="2197100"/>
                  </a:lnTo>
                  <a:lnTo>
                    <a:pt x="481505" y="2171700"/>
                  </a:lnTo>
                  <a:lnTo>
                    <a:pt x="446239" y="2146300"/>
                  </a:lnTo>
                  <a:lnTo>
                    <a:pt x="412070" y="2120900"/>
                  </a:lnTo>
                  <a:lnTo>
                    <a:pt x="379033" y="2082800"/>
                  </a:lnTo>
                  <a:lnTo>
                    <a:pt x="347164" y="2057400"/>
                  </a:lnTo>
                  <a:lnTo>
                    <a:pt x="316500" y="2019300"/>
                  </a:lnTo>
                  <a:lnTo>
                    <a:pt x="287075" y="1981200"/>
                  </a:lnTo>
                  <a:lnTo>
                    <a:pt x="258927" y="1955800"/>
                  </a:lnTo>
                  <a:lnTo>
                    <a:pt x="232090" y="1917700"/>
                  </a:lnTo>
                  <a:lnTo>
                    <a:pt x="206601" y="1879600"/>
                  </a:lnTo>
                  <a:lnTo>
                    <a:pt x="182497" y="1841500"/>
                  </a:lnTo>
                  <a:lnTo>
                    <a:pt x="159812" y="1803400"/>
                  </a:lnTo>
                  <a:lnTo>
                    <a:pt x="138583" y="1765300"/>
                  </a:lnTo>
                  <a:lnTo>
                    <a:pt x="118845" y="1714500"/>
                  </a:lnTo>
                  <a:lnTo>
                    <a:pt x="100636" y="1676400"/>
                  </a:lnTo>
                  <a:lnTo>
                    <a:pt x="83990" y="1638300"/>
                  </a:lnTo>
                  <a:lnTo>
                    <a:pt x="68943" y="1587500"/>
                  </a:lnTo>
                  <a:lnTo>
                    <a:pt x="55532" y="1549400"/>
                  </a:lnTo>
                  <a:lnTo>
                    <a:pt x="43793" y="1498600"/>
                  </a:lnTo>
                  <a:lnTo>
                    <a:pt x="33761" y="1460500"/>
                  </a:lnTo>
                  <a:lnTo>
                    <a:pt x="25472" y="1409700"/>
                  </a:lnTo>
                  <a:lnTo>
                    <a:pt x="18963" y="1358900"/>
                  </a:lnTo>
                  <a:lnTo>
                    <a:pt x="14269" y="1320800"/>
                  </a:lnTo>
                  <a:lnTo>
                    <a:pt x="11426" y="1270000"/>
                  </a:lnTo>
                  <a:lnTo>
                    <a:pt x="10470" y="1219200"/>
                  </a:lnTo>
                  <a:lnTo>
                    <a:pt x="11426" y="1168400"/>
                  </a:lnTo>
                  <a:lnTo>
                    <a:pt x="14269" y="1117600"/>
                  </a:lnTo>
                  <a:lnTo>
                    <a:pt x="18963" y="1079500"/>
                  </a:lnTo>
                  <a:lnTo>
                    <a:pt x="25472" y="1028700"/>
                  </a:lnTo>
                  <a:lnTo>
                    <a:pt x="33761" y="977900"/>
                  </a:lnTo>
                  <a:lnTo>
                    <a:pt x="43793" y="939800"/>
                  </a:lnTo>
                  <a:lnTo>
                    <a:pt x="55532" y="889000"/>
                  </a:lnTo>
                  <a:lnTo>
                    <a:pt x="68943" y="850900"/>
                  </a:lnTo>
                  <a:lnTo>
                    <a:pt x="83990" y="800100"/>
                  </a:lnTo>
                  <a:lnTo>
                    <a:pt x="100636" y="762000"/>
                  </a:lnTo>
                  <a:lnTo>
                    <a:pt x="118845" y="723900"/>
                  </a:lnTo>
                  <a:lnTo>
                    <a:pt x="138583" y="673100"/>
                  </a:lnTo>
                  <a:lnTo>
                    <a:pt x="159812" y="635000"/>
                  </a:lnTo>
                  <a:lnTo>
                    <a:pt x="182497" y="596900"/>
                  </a:lnTo>
                  <a:lnTo>
                    <a:pt x="206601" y="558800"/>
                  </a:lnTo>
                  <a:lnTo>
                    <a:pt x="232090" y="520700"/>
                  </a:lnTo>
                  <a:lnTo>
                    <a:pt x="258927" y="482600"/>
                  </a:lnTo>
                  <a:lnTo>
                    <a:pt x="287075" y="444500"/>
                  </a:lnTo>
                  <a:lnTo>
                    <a:pt x="316500" y="419100"/>
                  </a:lnTo>
                  <a:lnTo>
                    <a:pt x="347164" y="381000"/>
                  </a:lnTo>
                  <a:lnTo>
                    <a:pt x="379033" y="355600"/>
                  </a:lnTo>
                  <a:lnTo>
                    <a:pt x="412070" y="317500"/>
                  </a:lnTo>
                  <a:lnTo>
                    <a:pt x="446239" y="292100"/>
                  </a:lnTo>
                  <a:lnTo>
                    <a:pt x="481505" y="266700"/>
                  </a:lnTo>
                  <a:lnTo>
                    <a:pt x="517830" y="241300"/>
                  </a:lnTo>
                  <a:lnTo>
                    <a:pt x="555180" y="215900"/>
                  </a:lnTo>
                  <a:lnTo>
                    <a:pt x="593519" y="190500"/>
                  </a:lnTo>
                  <a:lnTo>
                    <a:pt x="632810" y="165100"/>
                  </a:lnTo>
                  <a:lnTo>
                    <a:pt x="673018" y="139700"/>
                  </a:lnTo>
                  <a:lnTo>
                    <a:pt x="714106" y="127000"/>
                  </a:lnTo>
                  <a:lnTo>
                    <a:pt x="756039" y="101600"/>
                  </a:lnTo>
                  <a:lnTo>
                    <a:pt x="931497" y="50800"/>
                  </a:lnTo>
                  <a:lnTo>
                    <a:pt x="1023359" y="25400"/>
                  </a:lnTo>
                  <a:lnTo>
                    <a:pt x="1070198" y="25400"/>
                  </a:lnTo>
                  <a:lnTo>
                    <a:pt x="1117594" y="12700"/>
                  </a:lnTo>
                  <a:close/>
                </a:path>
                <a:path w="2428240" h="2425700">
                  <a:moveTo>
                    <a:pt x="1401648" y="12700"/>
                  </a:moveTo>
                  <a:lnTo>
                    <a:pt x="1310231" y="12700"/>
                  </a:lnTo>
                  <a:lnTo>
                    <a:pt x="1357626" y="25400"/>
                  </a:lnTo>
                  <a:lnTo>
                    <a:pt x="1404465" y="25400"/>
                  </a:lnTo>
                  <a:lnTo>
                    <a:pt x="1496327" y="50800"/>
                  </a:lnTo>
                  <a:lnTo>
                    <a:pt x="1671786" y="101600"/>
                  </a:lnTo>
                  <a:lnTo>
                    <a:pt x="1713718" y="127000"/>
                  </a:lnTo>
                  <a:lnTo>
                    <a:pt x="1754806" y="139700"/>
                  </a:lnTo>
                  <a:lnTo>
                    <a:pt x="1795014" y="165100"/>
                  </a:lnTo>
                  <a:lnTo>
                    <a:pt x="1834305" y="190500"/>
                  </a:lnTo>
                  <a:lnTo>
                    <a:pt x="1872644" y="215900"/>
                  </a:lnTo>
                  <a:lnTo>
                    <a:pt x="1909994" y="241300"/>
                  </a:lnTo>
                  <a:lnTo>
                    <a:pt x="1946320" y="266700"/>
                  </a:lnTo>
                  <a:lnTo>
                    <a:pt x="1981585" y="292100"/>
                  </a:lnTo>
                  <a:lnTo>
                    <a:pt x="2015754" y="317500"/>
                  </a:lnTo>
                  <a:lnTo>
                    <a:pt x="2048791" y="355600"/>
                  </a:lnTo>
                  <a:lnTo>
                    <a:pt x="2080660" y="381000"/>
                  </a:lnTo>
                  <a:lnTo>
                    <a:pt x="2111325" y="419100"/>
                  </a:lnTo>
                  <a:lnTo>
                    <a:pt x="2140749" y="444500"/>
                  </a:lnTo>
                  <a:lnTo>
                    <a:pt x="2168898" y="482600"/>
                  </a:lnTo>
                  <a:lnTo>
                    <a:pt x="2195734" y="520700"/>
                  </a:lnTo>
                  <a:lnTo>
                    <a:pt x="2221223" y="558800"/>
                  </a:lnTo>
                  <a:lnTo>
                    <a:pt x="2245328" y="596900"/>
                  </a:lnTo>
                  <a:lnTo>
                    <a:pt x="2268012" y="635000"/>
                  </a:lnTo>
                  <a:lnTo>
                    <a:pt x="2289242" y="673100"/>
                  </a:lnTo>
                  <a:lnTo>
                    <a:pt x="2308979" y="723900"/>
                  </a:lnTo>
                  <a:lnTo>
                    <a:pt x="2327189" y="762000"/>
                  </a:lnTo>
                  <a:lnTo>
                    <a:pt x="2343835" y="800100"/>
                  </a:lnTo>
                  <a:lnTo>
                    <a:pt x="2358881" y="850900"/>
                  </a:lnTo>
                  <a:lnTo>
                    <a:pt x="2372292" y="889000"/>
                  </a:lnTo>
                  <a:lnTo>
                    <a:pt x="2384032" y="939800"/>
                  </a:lnTo>
                  <a:lnTo>
                    <a:pt x="2394064" y="977900"/>
                  </a:lnTo>
                  <a:lnTo>
                    <a:pt x="2402352" y="1028700"/>
                  </a:lnTo>
                  <a:lnTo>
                    <a:pt x="2408861" y="1079500"/>
                  </a:lnTo>
                  <a:lnTo>
                    <a:pt x="2413555" y="1117600"/>
                  </a:lnTo>
                  <a:lnTo>
                    <a:pt x="2416398" y="1168400"/>
                  </a:lnTo>
                  <a:lnTo>
                    <a:pt x="2417354" y="1219200"/>
                  </a:lnTo>
                  <a:lnTo>
                    <a:pt x="2416398" y="1270000"/>
                  </a:lnTo>
                  <a:lnTo>
                    <a:pt x="2413555" y="1320800"/>
                  </a:lnTo>
                  <a:lnTo>
                    <a:pt x="2408861" y="1358900"/>
                  </a:lnTo>
                  <a:lnTo>
                    <a:pt x="2402352" y="1409700"/>
                  </a:lnTo>
                  <a:lnTo>
                    <a:pt x="2394064" y="1460500"/>
                  </a:lnTo>
                  <a:lnTo>
                    <a:pt x="2384032" y="1498600"/>
                  </a:lnTo>
                  <a:lnTo>
                    <a:pt x="2372292" y="1549400"/>
                  </a:lnTo>
                  <a:lnTo>
                    <a:pt x="2358881" y="1587500"/>
                  </a:lnTo>
                  <a:lnTo>
                    <a:pt x="2343835" y="1638300"/>
                  </a:lnTo>
                  <a:lnTo>
                    <a:pt x="2327189" y="1676400"/>
                  </a:lnTo>
                  <a:lnTo>
                    <a:pt x="2308979" y="1714500"/>
                  </a:lnTo>
                  <a:lnTo>
                    <a:pt x="2289242" y="1765300"/>
                  </a:lnTo>
                  <a:lnTo>
                    <a:pt x="2268012" y="1803400"/>
                  </a:lnTo>
                  <a:lnTo>
                    <a:pt x="2245328" y="1841500"/>
                  </a:lnTo>
                  <a:lnTo>
                    <a:pt x="2221223" y="1879600"/>
                  </a:lnTo>
                  <a:lnTo>
                    <a:pt x="2195734" y="1917700"/>
                  </a:lnTo>
                  <a:lnTo>
                    <a:pt x="2168898" y="1955800"/>
                  </a:lnTo>
                  <a:lnTo>
                    <a:pt x="2140749" y="1981200"/>
                  </a:lnTo>
                  <a:lnTo>
                    <a:pt x="2111325" y="2019300"/>
                  </a:lnTo>
                  <a:lnTo>
                    <a:pt x="2080660" y="2057400"/>
                  </a:lnTo>
                  <a:lnTo>
                    <a:pt x="2048791" y="2082800"/>
                  </a:lnTo>
                  <a:lnTo>
                    <a:pt x="2015754" y="2120900"/>
                  </a:lnTo>
                  <a:lnTo>
                    <a:pt x="1981585" y="2146300"/>
                  </a:lnTo>
                  <a:lnTo>
                    <a:pt x="1946320" y="2171700"/>
                  </a:lnTo>
                  <a:lnTo>
                    <a:pt x="1909994" y="2197100"/>
                  </a:lnTo>
                  <a:lnTo>
                    <a:pt x="1872644" y="2222500"/>
                  </a:lnTo>
                  <a:lnTo>
                    <a:pt x="1834305" y="2247900"/>
                  </a:lnTo>
                  <a:lnTo>
                    <a:pt x="1795014" y="2273300"/>
                  </a:lnTo>
                  <a:lnTo>
                    <a:pt x="1754806" y="2298700"/>
                  </a:lnTo>
                  <a:lnTo>
                    <a:pt x="1713718" y="2311400"/>
                  </a:lnTo>
                  <a:lnTo>
                    <a:pt x="1671786" y="2336800"/>
                  </a:lnTo>
                  <a:lnTo>
                    <a:pt x="1629044" y="2349500"/>
                  </a:lnTo>
                  <a:lnTo>
                    <a:pt x="1450710" y="2400300"/>
                  </a:lnTo>
                  <a:lnTo>
                    <a:pt x="1404465" y="2400300"/>
                  </a:lnTo>
                  <a:lnTo>
                    <a:pt x="1357626" y="2413000"/>
                  </a:lnTo>
                  <a:lnTo>
                    <a:pt x="1447250" y="2413000"/>
                  </a:lnTo>
                  <a:lnTo>
                    <a:pt x="1623315" y="2362200"/>
                  </a:lnTo>
                  <a:lnTo>
                    <a:pt x="1665577" y="2349500"/>
                  </a:lnTo>
                  <a:lnTo>
                    <a:pt x="1707070" y="2324100"/>
                  </a:lnTo>
                  <a:lnTo>
                    <a:pt x="1747760" y="2311400"/>
                  </a:lnTo>
                  <a:lnTo>
                    <a:pt x="1787614" y="2286000"/>
                  </a:lnTo>
                  <a:lnTo>
                    <a:pt x="1826597" y="2260600"/>
                  </a:lnTo>
                  <a:lnTo>
                    <a:pt x="1864676" y="2247900"/>
                  </a:lnTo>
                  <a:lnTo>
                    <a:pt x="1901818" y="2222500"/>
                  </a:lnTo>
                  <a:lnTo>
                    <a:pt x="1937988" y="2197100"/>
                  </a:lnTo>
                  <a:lnTo>
                    <a:pt x="1973153" y="2171700"/>
                  </a:lnTo>
                  <a:lnTo>
                    <a:pt x="2007278" y="2133600"/>
                  </a:lnTo>
                  <a:lnTo>
                    <a:pt x="2040331" y="2108200"/>
                  </a:lnTo>
                  <a:lnTo>
                    <a:pt x="2072278" y="2082800"/>
                  </a:lnTo>
                  <a:lnTo>
                    <a:pt x="2103085" y="2044700"/>
                  </a:lnTo>
                  <a:lnTo>
                    <a:pt x="2132717" y="2006600"/>
                  </a:lnTo>
                  <a:lnTo>
                    <a:pt x="2161142" y="1981200"/>
                  </a:lnTo>
                  <a:lnTo>
                    <a:pt x="2188325" y="1943100"/>
                  </a:lnTo>
                  <a:lnTo>
                    <a:pt x="2214234" y="1905000"/>
                  </a:lnTo>
                  <a:lnTo>
                    <a:pt x="2238833" y="1866900"/>
                  </a:lnTo>
                  <a:lnTo>
                    <a:pt x="2262090" y="1828800"/>
                  </a:lnTo>
                  <a:lnTo>
                    <a:pt x="2283971" y="1790700"/>
                  </a:lnTo>
                  <a:lnTo>
                    <a:pt x="2304441" y="1752600"/>
                  </a:lnTo>
                  <a:lnTo>
                    <a:pt x="2323468" y="1714500"/>
                  </a:lnTo>
                  <a:lnTo>
                    <a:pt x="2341017" y="1663700"/>
                  </a:lnTo>
                  <a:lnTo>
                    <a:pt x="2357055" y="1625600"/>
                  </a:lnTo>
                  <a:lnTo>
                    <a:pt x="2371548" y="1587500"/>
                  </a:lnTo>
                  <a:lnTo>
                    <a:pt x="2384463" y="1536700"/>
                  </a:lnTo>
                  <a:lnTo>
                    <a:pt x="2395765" y="1498600"/>
                  </a:lnTo>
                  <a:lnTo>
                    <a:pt x="2405420" y="1447800"/>
                  </a:lnTo>
                  <a:lnTo>
                    <a:pt x="2413396" y="1409700"/>
                  </a:lnTo>
                  <a:lnTo>
                    <a:pt x="2419658" y="1358900"/>
                  </a:lnTo>
                  <a:lnTo>
                    <a:pt x="2424173" y="1308100"/>
                  </a:lnTo>
                  <a:lnTo>
                    <a:pt x="2426906" y="1270000"/>
                  </a:lnTo>
                  <a:lnTo>
                    <a:pt x="2427825" y="1219200"/>
                  </a:lnTo>
                  <a:lnTo>
                    <a:pt x="2426906" y="1168400"/>
                  </a:lnTo>
                  <a:lnTo>
                    <a:pt x="2424173" y="1117600"/>
                  </a:lnTo>
                  <a:lnTo>
                    <a:pt x="2419658" y="1079500"/>
                  </a:lnTo>
                  <a:lnTo>
                    <a:pt x="2413396" y="1028700"/>
                  </a:lnTo>
                  <a:lnTo>
                    <a:pt x="2405420" y="990600"/>
                  </a:lnTo>
                  <a:lnTo>
                    <a:pt x="2395765" y="939800"/>
                  </a:lnTo>
                  <a:lnTo>
                    <a:pt x="2384463" y="901700"/>
                  </a:lnTo>
                  <a:lnTo>
                    <a:pt x="2371548" y="850900"/>
                  </a:lnTo>
                  <a:lnTo>
                    <a:pt x="2357055" y="812800"/>
                  </a:lnTo>
                  <a:lnTo>
                    <a:pt x="2341017" y="762000"/>
                  </a:lnTo>
                  <a:lnTo>
                    <a:pt x="2323468" y="723900"/>
                  </a:lnTo>
                  <a:lnTo>
                    <a:pt x="2304441" y="685800"/>
                  </a:lnTo>
                  <a:lnTo>
                    <a:pt x="2283971" y="647700"/>
                  </a:lnTo>
                  <a:lnTo>
                    <a:pt x="2262090" y="609600"/>
                  </a:lnTo>
                  <a:lnTo>
                    <a:pt x="2238833" y="571500"/>
                  </a:lnTo>
                  <a:lnTo>
                    <a:pt x="2214234" y="533400"/>
                  </a:lnTo>
                  <a:lnTo>
                    <a:pt x="2188325" y="495300"/>
                  </a:lnTo>
                  <a:lnTo>
                    <a:pt x="2161142" y="457200"/>
                  </a:lnTo>
                  <a:lnTo>
                    <a:pt x="2132717" y="419100"/>
                  </a:lnTo>
                  <a:lnTo>
                    <a:pt x="2103085" y="393700"/>
                  </a:lnTo>
                  <a:lnTo>
                    <a:pt x="2072278" y="355600"/>
                  </a:lnTo>
                  <a:lnTo>
                    <a:pt x="2040331" y="330200"/>
                  </a:lnTo>
                  <a:lnTo>
                    <a:pt x="2007278" y="304800"/>
                  </a:lnTo>
                  <a:lnTo>
                    <a:pt x="1973153" y="266700"/>
                  </a:lnTo>
                  <a:lnTo>
                    <a:pt x="1937988" y="241300"/>
                  </a:lnTo>
                  <a:lnTo>
                    <a:pt x="1901818" y="215900"/>
                  </a:lnTo>
                  <a:lnTo>
                    <a:pt x="1864676" y="190500"/>
                  </a:lnTo>
                  <a:lnTo>
                    <a:pt x="1826597" y="165100"/>
                  </a:lnTo>
                  <a:lnTo>
                    <a:pt x="1787614" y="152400"/>
                  </a:lnTo>
                  <a:lnTo>
                    <a:pt x="1747760" y="127000"/>
                  </a:lnTo>
                  <a:lnTo>
                    <a:pt x="1707070" y="114300"/>
                  </a:lnTo>
                  <a:lnTo>
                    <a:pt x="1665577" y="88900"/>
                  </a:lnTo>
                  <a:lnTo>
                    <a:pt x="1492251" y="38100"/>
                  </a:lnTo>
                  <a:lnTo>
                    <a:pt x="1401648" y="12700"/>
                  </a:lnTo>
                  <a:close/>
                </a:path>
                <a:path w="2428240" h="2425700">
                  <a:moveTo>
                    <a:pt x="1213912" y="0"/>
                  </a:moveTo>
                  <a:lnTo>
                    <a:pt x="1166246" y="0"/>
                  </a:lnTo>
                  <a:lnTo>
                    <a:pt x="1119046" y="12700"/>
                  </a:lnTo>
                  <a:lnTo>
                    <a:pt x="1213912" y="12700"/>
                  </a:lnTo>
                  <a:lnTo>
                    <a:pt x="1213912" y="0"/>
                  </a:lnTo>
                  <a:close/>
                </a:path>
                <a:path w="2428240" h="2425700">
                  <a:moveTo>
                    <a:pt x="1261578" y="0"/>
                  </a:moveTo>
                  <a:lnTo>
                    <a:pt x="1213912" y="0"/>
                  </a:lnTo>
                  <a:lnTo>
                    <a:pt x="1213912" y="12700"/>
                  </a:lnTo>
                  <a:lnTo>
                    <a:pt x="1308779" y="12700"/>
                  </a:lnTo>
                  <a:lnTo>
                    <a:pt x="1261578" y="0"/>
                  </a:lnTo>
                  <a:close/>
                </a:path>
              </a:pathLst>
            </a:custGeom>
            <a:solidFill>
              <a:srgbClr val="C4C4C4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5" name="object 25" descr=""/>
          <p:cNvGrpSpPr/>
          <p:nvPr/>
        </p:nvGrpSpPr>
        <p:grpSpPr>
          <a:xfrm>
            <a:off x="11301765" y="6362085"/>
            <a:ext cx="2428240" cy="2428240"/>
            <a:chOff x="11301765" y="6362085"/>
            <a:chExt cx="2428240" cy="2428240"/>
          </a:xfrm>
        </p:grpSpPr>
        <p:pic>
          <p:nvPicPr>
            <p:cNvPr id="26" name="object 2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301766" y="6362085"/>
              <a:ext cx="2427825" cy="2427825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11301765" y="6364210"/>
              <a:ext cx="2428240" cy="2425700"/>
            </a:xfrm>
            <a:custGeom>
              <a:avLst/>
              <a:gdLst/>
              <a:ahLst/>
              <a:cxnLst/>
              <a:rect l="l" t="t" r="r" b="b"/>
              <a:pathLst>
                <a:path w="2428240" h="2425700">
                  <a:moveTo>
                    <a:pt x="1117532" y="2413000"/>
                  </a:moveTo>
                  <a:lnTo>
                    <a:pt x="1026176" y="2413000"/>
                  </a:lnTo>
                  <a:lnTo>
                    <a:pt x="1072344" y="2425700"/>
                  </a:lnTo>
                  <a:lnTo>
                    <a:pt x="1165479" y="2425700"/>
                  </a:lnTo>
                  <a:lnTo>
                    <a:pt x="1117532" y="2413000"/>
                  </a:lnTo>
                  <a:close/>
                </a:path>
                <a:path w="2428240" h="2425700">
                  <a:moveTo>
                    <a:pt x="1401648" y="2413000"/>
                  </a:moveTo>
                  <a:lnTo>
                    <a:pt x="1310293" y="2413000"/>
                  </a:lnTo>
                  <a:lnTo>
                    <a:pt x="1262345" y="2425700"/>
                  </a:lnTo>
                  <a:lnTo>
                    <a:pt x="1355479" y="2425700"/>
                  </a:lnTo>
                  <a:lnTo>
                    <a:pt x="1401648" y="2413000"/>
                  </a:lnTo>
                  <a:close/>
                </a:path>
                <a:path w="2428240" h="2425700">
                  <a:moveTo>
                    <a:pt x="1117532" y="12700"/>
                  </a:moveTo>
                  <a:lnTo>
                    <a:pt x="1026176" y="12700"/>
                  </a:lnTo>
                  <a:lnTo>
                    <a:pt x="935573" y="38100"/>
                  </a:lnTo>
                  <a:lnTo>
                    <a:pt x="762247" y="88900"/>
                  </a:lnTo>
                  <a:lnTo>
                    <a:pt x="720754" y="114300"/>
                  </a:lnTo>
                  <a:lnTo>
                    <a:pt x="680064" y="127000"/>
                  </a:lnTo>
                  <a:lnTo>
                    <a:pt x="640211" y="152400"/>
                  </a:lnTo>
                  <a:lnTo>
                    <a:pt x="601227" y="165100"/>
                  </a:lnTo>
                  <a:lnTo>
                    <a:pt x="563148" y="190500"/>
                  </a:lnTo>
                  <a:lnTo>
                    <a:pt x="526007" y="215900"/>
                  </a:lnTo>
                  <a:lnTo>
                    <a:pt x="489837" y="241300"/>
                  </a:lnTo>
                  <a:lnTo>
                    <a:pt x="454672" y="266700"/>
                  </a:lnTo>
                  <a:lnTo>
                    <a:pt x="420546" y="304800"/>
                  </a:lnTo>
                  <a:lnTo>
                    <a:pt x="387493" y="330200"/>
                  </a:lnTo>
                  <a:lnTo>
                    <a:pt x="355546" y="355600"/>
                  </a:lnTo>
                  <a:lnTo>
                    <a:pt x="324740" y="393700"/>
                  </a:lnTo>
                  <a:lnTo>
                    <a:pt x="295107" y="419100"/>
                  </a:lnTo>
                  <a:lnTo>
                    <a:pt x="266683" y="457200"/>
                  </a:lnTo>
                  <a:lnTo>
                    <a:pt x="239499" y="495300"/>
                  </a:lnTo>
                  <a:lnTo>
                    <a:pt x="213591" y="533400"/>
                  </a:lnTo>
                  <a:lnTo>
                    <a:pt x="188991" y="571500"/>
                  </a:lnTo>
                  <a:lnTo>
                    <a:pt x="165734" y="609600"/>
                  </a:lnTo>
                  <a:lnTo>
                    <a:pt x="143854" y="647700"/>
                  </a:lnTo>
                  <a:lnTo>
                    <a:pt x="123383" y="685800"/>
                  </a:lnTo>
                  <a:lnTo>
                    <a:pt x="104356" y="723900"/>
                  </a:lnTo>
                  <a:lnTo>
                    <a:pt x="86807" y="762000"/>
                  </a:lnTo>
                  <a:lnTo>
                    <a:pt x="70769" y="812800"/>
                  </a:lnTo>
                  <a:lnTo>
                    <a:pt x="56276" y="850900"/>
                  </a:lnTo>
                  <a:lnTo>
                    <a:pt x="43362" y="901700"/>
                  </a:lnTo>
                  <a:lnTo>
                    <a:pt x="32060" y="939800"/>
                  </a:lnTo>
                  <a:lnTo>
                    <a:pt x="22404" y="990600"/>
                  </a:lnTo>
                  <a:lnTo>
                    <a:pt x="14428" y="1028700"/>
                  </a:lnTo>
                  <a:lnTo>
                    <a:pt x="8166" y="1079500"/>
                  </a:lnTo>
                  <a:lnTo>
                    <a:pt x="3652" y="1117600"/>
                  </a:lnTo>
                  <a:lnTo>
                    <a:pt x="918" y="1168400"/>
                  </a:lnTo>
                  <a:lnTo>
                    <a:pt x="0" y="1219200"/>
                  </a:lnTo>
                  <a:lnTo>
                    <a:pt x="918" y="1270000"/>
                  </a:lnTo>
                  <a:lnTo>
                    <a:pt x="3652" y="1308100"/>
                  </a:lnTo>
                  <a:lnTo>
                    <a:pt x="8166" y="1358900"/>
                  </a:lnTo>
                  <a:lnTo>
                    <a:pt x="14428" y="1409700"/>
                  </a:lnTo>
                  <a:lnTo>
                    <a:pt x="22404" y="1447800"/>
                  </a:lnTo>
                  <a:lnTo>
                    <a:pt x="32060" y="1498600"/>
                  </a:lnTo>
                  <a:lnTo>
                    <a:pt x="43362" y="1536700"/>
                  </a:lnTo>
                  <a:lnTo>
                    <a:pt x="56276" y="1587500"/>
                  </a:lnTo>
                  <a:lnTo>
                    <a:pt x="70769" y="1625600"/>
                  </a:lnTo>
                  <a:lnTo>
                    <a:pt x="86807" y="1663700"/>
                  </a:lnTo>
                  <a:lnTo>
                    <a:pt x="104356" y="1714500"/>
                  </a:lnTo>
                  <a:lnTo>
                    <a:pt x="123383" y="1752600"/>
                  </a:lnTo>
                  <a:lnTo>
                    <a:pt x="143854" y="1790700"/>
                  </a:lnTo>
                  <a:lnTo>
                    <a:pt x="165734" y="1828800"/>
                  </a:lnTo>
                  <a:lnTo>
                    <a:pt x="188991" y="1866900"/>
                  </a:lnTo>
                  <a:lnTo>
                    <a:pt x="213591" y="1905000"/>
                  </a:lnTo>
                  <a:lnTo>
                    <a:pt x="239499" y="1943100"/>
                  </a:lnTo>
                  <a:lnTo>
                    <a:pt x="266683" y="1981200"/>
                  </a:lnTo>
                  <a:lnTo>
                    <a:pt x="295107" y="2006600"/>
                  </a:lnTo>
                  <a:lnTo>
                    <a:pt x="324740" y="2044700"/>
                  </a:lnTo>
                  <a:lnTo>
                    <a:pt x="355546" y="2082800"/>
                  </a:lnTo>
                  <a:lnTo>
                    <a:pt x="387493" y="2108200"/>
                  </a:lnTo>
                  <a:lnTo>
                    <a:pt x="420546" y="2133600"/>
                  </a:lnTo>
                  <a:lnTo>
                    <a:pt x="454672" y="2171700"/>
                  </a:lnTo>
                  <a:lnTo>
                    <a:pt x="489837" y="2197100"/>
                  </a:lnTo>
                  <a:lnTo>
                    <a:pt x="526007" y="2222500"/>
                  </a:lnTo>
                  <a:lnTo>
                    <a:pt x="563148" y="2247900"/>
                  </a:lnTo>
                  <a:lnTo>
                    <a:pt x="601227" y="2260600"/>
                  </a:lnTo>
                  <a:lnTo>
                    <a:pt x="640211" y="2286000"/>
                  </a:lnTo>
                  <a:lnTo>
                    <a:pt x="680064" y="2311400"/>
                  </a:lnTo>
                  <a:lnTo>
                    <a:pt x="720754" y="2324100"/>
                  </a:lnTo>
                  <a:lnTo>
                    <a:pt x="762247" y="2349500"/>
                  </a:lnTo>
                  <a:lnTo>
                    <a:pt x="804509" y="2362200"/>
                  </a:lnTo>
                  <a:lnTo>
                    <a:pt x="980574" y="2413000"/>
                  </a:lnTo>
                  <a:lnTo>
                    <a:pt x="1023237" y="2413000"/>
                  </a:lnTo>
                  <a:lnTo>
                    <a:pt x="842055" y="2362200"/>
                  </a:lnTo>
                  <a:lnTo>
                    <a:pt x="755743" y="2336800"/>
                  </a:lnTo>
                  <a:lnTo>
                    <a:pt x="713784" y="2311400"/>
                  </a:lnTo>
                  <a:lnTo>
                    <a:pt x="672669" y="2298700"/>
                  </a:lnTo>
                  <a:lnTo>
                    <a:pt x="632435" y="2273300"/>
                  </a:lnTo>
                  <a:lnTo>
                    <a:pt x="593119" y="2247900"/>
                  </a:lnTo>
                  <a:lnTo>
                    <a:pt x="554756" y="2222500"/>
                  </a:lnTo>
                  <a:lnTo>
                    <a:pt x="517381" y="2197100"/>
                  </a:lnTo>
                  <a:lnTo>
                    <a:pt x="481032" y="2171700"/>
                  </a:lnTo>
                  <a:lnTo>
                    <a:pt x="445744" y="2146300"/>
                  </a:lnTo>
                  <a:lnTo>
                    <a:pt x="411553" y="2120900"/>
                  </a:lnTo>
                  <a:lnTo>
                    <a:pt x="378495" y="2082800"/>
                  </a:lnTo>
                  <a:lnTo>
                    <a:pt x="346605" y="2057400"/>
                  </a:lnTo>
                  <a:lnTo>
                    <a:pt x="315921" y="2019300"/>
                  </a:lnTo>
                  <a:lnTo>
                    <a:pt x="286477" y="1981200"/>
                  </a:lnTo>
                  <a:lnTo>
                    <a:pt x="258311" y="1955800"/>
                  </a:lnTo>
                  <a:lnTo>
                    <a:pt x="231457" y="1917700"/>
                  </a:lnTo>
                  <a:lnTo>
                    <a:pt x="205952" y="1879600"/>
                  </a:lnTo>
                  <a:lnTo>
                    <a:pt x="181831" y="1841500"/>
                  </a:lnTo>
                  <a:lnTo>
                    <a:pt x="159132" y="1803400"/>
                  </a:lnTo>
                  <a:lnTo>
                    <a:pt x="137889" y="1765300"/>
                  </a:lnTo>
                  <a:lnTo>
                    <a:pt x="118139" y="1714500"/>
                  </a:lnTo>
                  <a:lnTo>
                    <a:pt x="99918" y="1676400"/>
                  </a:lnTo>
                  <a:lnTo>
                    <a:pt x="83261" y="1638300"/>
                  </a:lnTo>
                  <a:lnTo>
                    <a:pt x="68205" y="1587500"/>
                  </a:lnTo>
                  <a:lnTo>
                    <a:pt x="54785" y="1549400"/>
                  </a:lnTo>
                  <a:lnTo>
                    <a:pt x="43038" y="1498600"/>
                  </a:lnTo>
                  <a:lnTo>
                    <a:pt x="33000" y="1460500"/>
                  </a:lnTo>
                  <a:lnTo>
                    <a:pt x="24706" y="1409700"/>
                  </a:lnTo>
                  <a:lnTo>
                    <a:pt x="18192" y="1358900"/>
                  </a:lnTo>
                  <a:lnTo>
                    <a:pt x="13495" y="1320800"/>
                  </a:lnTo>
                  <a:lnTo>
                    <a:pt x="10650" y="1270000"/>
                  </a:lnTo>
                  <a:lnTo>
                    <a:pt x="9694" y="1219200"/>
                  </a:lnTo>
                  <a:lnTo>
                    <a:pt x="10650" y="1168400"/>
                  </a:lnTo>
                  <a:lnTo>
                    <a:pt x="13495" y="1117600"/>
                  </a:lnTo>
                  <a:lnTo>
                    <a:pt x="18192" y="1079500"/>
                  </a:lnTo>
                  <a:lnTo>
                    <a:pt x="24706" y="1028700"/>
                  </a:lnTo>
                  <a:lnTo>
                    <a:pt x="33000" y="977900"/>
                  </a:lnTo>
                  <a:lnTo>
                    <a:pt x="43038" y="939800"/>
                  </a:lnTo>
                  <a:lnTo>
                    <a:pt x="54785" y="889000"/>
                  </a:lnTo>
                  <a:lnTo>
                    <a:pt x="68205" y="850900"/>
                  </a:lnTo>
                  <a:lnTo>
                    <a:pt x="83261" y="800100"/>
                  </a:lnTo>
                  <a:lnTo>
                    <a:pt x="99918" y="762000"/>
                  </a:lnTo>
                  <a:lnTo>
                    <a:pt x="118139" y="723900"/>
                  </a:lnTo>
                  <a:lnTo>
                    <a:pt x="137889" y="673100"/>
                  </a:lnTo>
                  <a:lnTo>
                    <a:pt x="159132" y="635000"/>
                  </a:lnTo>
                  <a:lnTo>
                    <a:pt x="181831" y="596900"/>
                  </a:lnTo>
                  <a:lnTo>
                    <a:pt x="205952" y="558800"/>
                  </a:lnTo>
                  <a:lnTo>
                    <a:pt x="231457" y="520700"/>
                  </a:lnTo>
                  <a:lnTo>
                    <a:pt x="258311" y="482600"/>
                  </a:lnTo>
                  <a:lnTo>
                    <a:pt x="286477" y="444500"/>
                  </a:lnTo>
                  <a:lnTo>
                    <a:pt x="315921" y="419100"/>
                  </a:lnTo>
                  <a:lnTo>
                    <a:pt x="346605" y="381000"/>
                  </a:lnTo>
                  <a:lnTo>
                    <a:pt x="378495" y="355600"/>
                  </a:lnTo>
                  <a:lnTo>
                    <a:pt x="411553" y="317500"/>
                  </a:lnTo>
                  <a:lnTo>
                    <a:pt x="445744" y="292100"/>
                  </a:lnTo>
                  <a:lnTo>
                    <a:pt x="481032" y="266700"/>
                  </a:lnTo>
                  <a:lnTo>
                    <a:pt x="517381" y="241300"/>
                  </a:lnTo>
                  <a:lnTo>
                    <a:pt x="554756" y="215900"/>
                  </a:lnTo>
                  <a:lnTo>
                    <a:pt x="593119" y="190500"/>
                  </a:lnTo>
                  <a:lnTo>
                    <a:pt x="632435" y="165100"/>
                  </a:lnTo>
                  <a:lnTo>
                    <a:pt x="672669" y="139700"/>
                  </a:lnTo>
                  <a:lnTo>
                    <a:pt x="713784" y="127000"/>
                  </a:lnTo>
                  <a:lnTo>
                    <a:pt x="755743" y="101600"/>
                  </a:lnTo>
                  <a:lnTo>
                    <a:pt x="931315" y="50800"/>
                  </a:lnTo>
                  <a:lnTo>
                    <a:pt x="1023237" y="25400"/>
                  </a:lnTo>
                  <a:lnTo>
                    <a:pt x="1070105" y="25400"/>
                  </a:lnTo>
                  <a:lnTo>
                    <a:pt x="1117532" y="12700"/>
                  </a:lnTo>
                  <a:close/>
                </a:path>
                <a:path w="2428240" h="2425700">
                  <a:moveTo>
                    <a:pt x="1401648" y="12700"/>
                  </a:moveTo>
                  <a:lnTo>
                    <a:pt x="1310293" y="12700"/>
                  </a:lnTo>
                  <a:lnTo>
                    <a:pt x="1357719" y="25400"/>
                  </a:lnTo>
                  <a:lnTo>
                    <a:pt x="1404588" y="25400"/>
                  </a:lnTo>
                  <a:lnTo>
                    <a:pt x="1496509" y="50800"/>
                  </a:lnTo>
                  <a:lnTo>
                    <a:pt x="1672081" y="101600"/>
                  </a:lnTo>
                  <a:lnTo>
                    <a:pt x="1714041" y="127000"/>
                  </a:lnTo>
                  <a:lnTo>
                    <a:pt x="1755155" y="139700"/>
                  </a:lnTo>
                  <a:lnTo>
                    <a:pt x="1795389" y="165100"/>
                  </a:lnTo>
                  <a:lnTo>
                    <a:pt x="1834705" y="190500"/>
                  </a:lnTo>
                  <a:lnTo>
                    <a:pt x="1873069" y="215900"/>
                  </a:lnTo>
                  <a:lnTo>
                    <a:pt x="1910443" y="241300"/>
                  </a:lnTo>
                  <a:lnTo>
                    <a:pt x="1946792" y="266700"/>
                  </a:lnTo>
                  <a:lnTo>
                    <a:pt x="1982080" y="292100"/>
                  </a:lnTo>
                  <a:lnTo>
                    <a:pt x="2016271" y="317500"/>
                  </a:lnTo>
                  <a:lnTo>
                    <a:pt x="2049330" y="355600"/>
                  </a:lnTo>
                  <a:lnTo>
                    <a:pt x="2081219" y="381000"/>
                  </a:lnTo>
                  <a:lnTo>
                    <a:pt x="2111903" y="419100"/>
                  </a:lnTo>
                  <a:lnTo>
                    <a:pt x="2141347" y="444500"/>
                  </a:lnTo>
                  <a:lnTo>
                    <a:pt x="2169514" y="482600"/>
                  </a:lnTo>
                  <a:lnTo>
                    <a:pt x="2196368" y="520700"/>
                  </a:lnTo>
                  <a:lnTo>
                    <a:pt x="2221873" y="558800"/>
                  </a:lnTo>
                  <a:lnTo>
                    <a:pt x="2245993" y="596900"/>
                  </a:lnTo>
                  <a:lnTo>
                    <a:pt x="2268692" y="635000"/>
                  </a:lnTo>
                  <a:lnTo>
                    <a:pt x="2289935" y="673100"/>
                  </a:lnTo>
                  <a:lnTo>
                    <a:pt x="2309685" y="723900"/>
                  </a:lnTo>
                  <a:lnTo>
                    <a:pt x="2327907" y="762000"/>
                  </a:lnTo>
                  <a:lnTo>
                    <a:pt x="2344563" y="800100"/>
                  </a:lnTo>
                  <a:lnTo>
                    <a:pt x="2359620" y="850900"/>
                  </a:lnTo>
                  <a:lnTo>
                    <a:pt x="2373039" y="889000"/>
                  </a:lnTo>
                  <a:lnTo>
                    <a:pt x="2384786" y="939800"/>
                  </a:lnTo>
                  <a:lnTo>
                    <a:pt x="2394825" y="977900"/>
                  </a:lnTo>
                  <a:lnTo>
                    <a:pt x="2403119" y="1028700"/>
                  </a:lnTo>
                  <a:lnTo>
                    <a:pt x="2409632" y="1079500"/>
                  </a:lnTo>
                  <a:lnTo>
                    <a:pt x="2414329" y="1117600"/>
                  </a:lnTo>
                  <a:lnTo>
                    <a:pt x="2417174" y="1168400"/>
                  </a:lnTo>
                  <a:lnTo>
                    <a:pt x="2418130" y="1219200"/>
                  </a:lnTo>
                  <a:lnTo>
                    <a:pt x="2417174" y="1270000"/>
                  </a:lnTo>
                  <a:lnTo>
                    <a:pt x="2414329" y="1320800"/>
                  </a:lnTo>
                  <a:lnTo>
                    <a:pt x="2409632" y="1358900"/>
                  </a:lnTo>
                  <a:lnTo>
                    <a:pt x="2403119" y="1409700"/>
                  </a:lnTo>
                  <a:lnTo>
                    <a:pt x="2394825" y="1460500"/>
                  </a:lnTo>
                  <a:lnTo>
                    <a:pt x="2384786" y="1498600"/>
                  </a:lnTo>
                  <a:lnTo>
                    <a:pt x="2373039" y="1549400"/>
                  </a:lnTo>
                  <a:lnTo>
                    <a:pt x="2359620" y="1587500"/>
                  </a:lnTo>
                  <a:lnTo>
                    <a:pt x="2344563" y="1638300"/>
                  </a:lnTo>
                  <a:lnTo>
                    <a:pt x="2327907" y="1676400"/>
                  </a:lnTo>
                  <a:lnTo>
                    <a:pt x="2309685" y="1714500"/>
                  </a:lnTo>
                  <a:lnTo>
                    <a:pt x="2289935" y="1765300"/>
                  </a:lnTo>
                  <a:lnTo>
                    <a:pt x="2268692" y="1803400"/>
                  </a:lnTo>
                  <a:lnTo>
                    <a:pt x="2245993" y="1841500"/>
                  </a:lnTo>
                  <a:lnTo>
                    <a:pt x="2221873" y="1879600"/>
                  </a:lnTo>
                  <a:lnTo>
                    <a:pt x="2196368" y="1917700"/>
                  </a:lnTo>
                  <a:lnTo>
                    <a:pt x="2169514" y="1955800"/>
                  </a:lnTo>
                  <a:lnTo>
                    <a:pt x="2141347" y="1981200"/>
                  </a:lnTo>
                  <a:lnTo>
                    <a:pt x="2111903" y="2019300"/>
                  </a:lnTo>
                  <a:lnTo>
                    <a:pt x="2081219" y="2057400"/>
                  </a:lnTo>
                  <a:lnTo>
                    <a:pt x="2049330" y="2082800"/>
                  </a:lnTo>
                  <a:lnTo>
                    <a:pt x="2016271" y="2120900"/>
                  </a:lnTo>
                  <a:lnTo>
                    <a:pt x="1982080" y="2146300"/>
                  </a:lnTo>
                  <a:lnTo>
                    <a:pt x="1946792" y="2171700"/>
                  </a:lnTo>
                  <a:lnTo>
                    <a:pt x="1910443" y="2197100"/>
                  </a:lnTo>
                  <a:lnTo>
                    <a:pt x="1873069" y="2222500"/>
                  </a:lnTo>
                  <a:lnTo>
                    <a:pt x="1834705" y="2247900"/>
                  </a:lnTo>
                  <a:lnTo>
                    <a:pt x="1795389" y="2273300"/>
                  </a:lnTo>
                  <a:lnTo>
                    <a:pt x="1755155" y="2298700"/>
                  </a:lnTo>
                  <a:lnTo>
                    <a:pt x="1714041" y="2311400"/>
                  </a:lnTo>
                  <a:lnTo>
                    <a:pt x="1672081" y="2336800"/>
                  </a:lnTo>
                  <a:lnTo>
                    <a:pt x="1585770" y="2362200"/>
                  </a:lnTo>
                  <a:lnTo>
                    <a:pt x="1404588" y="2413000"/>
                  </a:lnTo>
                  <a:lnTo>
                    <a:pt x="1447249" y="2413000"/>
                  </a:lnTo>
                  <a:lnTo>
                    <a:pt x="1623314" y="2362200"/>
                  </a:lnTo>
                  <a:lnTo>
                    <a:pt x="1665576" y="2349500"/>
                  </a:lnTo>
                  <a:lnTo>
                    <a:pt x="1707070" y="2324100"/>
                  </a:lnTo>
                  <a:lnTo>
                    <a:pt x="1747760" y="2311400"/>
                  </a:lnTo>
                  <a:lnTo>
                    <a:pt x="1787613" y="2286000"/>
                  </a:lnTo>
                  <a:lnTo>
                    <a:pt x="1826597" y="2260600"/>
                  </a:lnTo>
                  <a:lnTo>
                    <a:pt x="1864676" y="2247900"/>
                  </a:lnTo>
                  <a:lnTo>
                    <a:pt x="1901818" y="2222500"/>
                  </a:lnTo>
                  <a:lnTo>
                    <a:pt x="1937988" y="2197100"/>
                  </a:lnTo>
                  <a:lnTo>
                    <a:pt x="1973152" y="2171700"/>
                  </a:lnTo>
                  <a:lnTo>
                    <a:pt x="2007278" y="2133600"/>
                  </a:lnTo>
                  <a:lnTo>
                    <a:pt x="2040331" y="2108200"/>
                  </a:lnTo>
                  <a:lnTo>
                    <a:pt x="2072278" y="2082800"/>
                  </a:lnTo>
                  <a:lnTo>
                    <a:pt x="2103084" y="2044700"/>
                  </a:lnTo>
                  <a:lnTo>
                    <a:pt x="2132717" y="2006600"/>
                  </a:lnTo>
                  <a:lnTo>
                    <a:pt x="2161142" y="1981200"/>
                  </a:lnTo>
                  <a:lnTo>
                    <a:pt x="2188325" y="1943100"/>
                  </a:lnTo>
                  <a:lnTo>
                    <a:pt x="2214234" y="1905000"/>
                  </a:lnTo>
                  <a:lnTo>
                    <a:pt x="2238833" y="1866900"/>
                  </a:lnTo>
                  <a:lnTo>
                    <a:pt x="2262090" y="1828800"/>
                  </a:lnTo>
                  <a:lnTo>
                    <a:pt x="2283971" y="1790700"/>
                  </a:lnTo>
                  <a:lnTo>
                    <a:pt x="2304441" y="1752600"/>
                  </a:lnTo>
                  <a:lnTo>
                    <a:pt x="2323468" y="1714500"/>
                  </a:lnTo>
                  <a:lnTo>
                    <a:pt x="2341017" y="1663700"/>
                  </a:lnTo>
                  <a:lnTo>
                    <a:pt x="2357055" y="1625600"/>
                  </a:lnTo>
                  <a:lnTo>
                    <a:pt x="2371548" y="1587500"/>
                  </a:lnTo>
                  <a:lnTo>
                    <a:pt x="2384463" y="1536700"/>
                  </a:lnTo>
                  <a:lnTo>
                    <a:pt x="2395765" y="1498600"/>
                  </a:lnTo>
                  <a:lnTo>
                    <a:pt x="2405420" y="1447800"/>
                  </a:lnTo>
                  <a:lnTo>
                    <a:pt x="2413396" y="1409700"/>
                  </a:lnTo>
                  <a:lnTo>
                    <a:pt x="2419658" y="1358900"/>
                  </a:lnTo>
                  <a:lnTo>
                    <a:pt x="2424173" y="1308100"/>
                  </a:lnTo>
                  <a:lnTo>
                    <a:pt x="2426906" y="1270000"/>
                  </a:lnTo>
                  <a:lnTo>
                    <a:pt x="2427825" y="1219200"/>
                  </a:lnTo>
                  <a:lnTo>
                    <a:pt x="2426906" y="1168400"/>
                  </a:lnTo>
                  <a:lnTo>
                    <a:pt x="2424173" y="1117600"/>
                  </a:lnTo>
                  <a:lnTo>
                    <a:pt x="2419658" y="1079500"/>
                  </a:lnTo>
                  <a:lnTo>
                    <a:pt x="2413396" y="1028700"/>
                  </a:lnTo>
                  <a:lnTo>
                    <a:pt x="2405420" y="990600"/>
                  </a:lnTo>
                  <a:lnTo>
                    <a:pt x="2395765" y="939800"/>
                  </a:lnTo>
                  <a:lnTo>
                    <a:pt x="2384463" y="901700"/>
                  </a:lnTo>
                  <a:lnTo>
                    <a:pt x="2371548" y="850900"/>
                  </a:lnTo>
                  <a:lnTo>
                    <a:pt x="2357055" y="812800"/>
                  </a:lnTo>
                  <a:lnTo>
                    <a:pt x="2341017" y="762000"/>
                  </a:lnTo>
                  <a:lnTo>
                    <a:pt x="2323468" y="723900"/>
                  </a:lnTo>
                  <a:lnTo>
                    <a:pt x="2304441" y="685800"/>
                  </a:lnTo>
                  <a:lnTo>
                    <a:pt x="2283971" y="647700"/>
                  </a:lnTo>
                  <a:lnTo>
                    <a:pt x="2262090" y="609600"/>
                  </a:lnTo>
                  <a:lnTo>
                    <a:pt x="2238833" y="571500"/>
                  </a:lnTo>
                  <a:lnTo>
                    <a:pt x="2214234" y="533400"/>
                  </a:lnTo>
                  <a:lnTo>
                    <a:pt x="2188325" y="495300"/>
                  </a:lnTo>
                  <a:lnTo>
                    <a:pt x="2161142" y="457200"/>
                  </a:lnTo>
                  <a:lnTo>
                    <a:pt x="2132717" y="419100"/>
                  </a:lnTo>
                  <a:lnTo>
                    <a:pt x="2103084" y="393700"/>
                  </a:lnTo>
                  <a:lnTo>
                    <a:pt x="2072278" y="355600"/>
                  </a:lnTo>
                  <a:lnTo>
                    <a:pt x="2040331" y="330200"/>
                  </a:lnTo>
                  <a:lnTo>
                    <a:pt x="2007278" y="304800"/>
                  </a:lnTo>
                  <a:lnTo>
                    <a:pt x="1973152" y="266700"/>
                  </a:lnTo>
                  <a:lnTo>
                    <a:pt x="1937988" y="241300"/>
                  </a:lnTo>
                  <a:lnTo>
                    <a:pt x="1901818" y="215900"/>
                  </a:lnTo>
                  <a:lnTo>
                    <a:pt x="1864676" y="190500"/>
                  </a:lnTo>
                  <a:lnTo>
                    <a:pt x="1826597" y="165100"/>
                  </a:lnTo>
                  <a:lnTo>
                    <a:pt x="1787613" y="152400"/>
                  </a:lnTo>
                  <a:lnTo>
                    <a:pt x="1747760" y="127000"/>
                  </a:lnTo>
                  <a:lnTo>
                    <a:pt x="1707070" y="114300"/>
                  </a:lnTo>
                  <a:lnTo>
                    <a:pt x="1665576" y="88900"/>
                  </a:lnTo>
                  <a:lnTo>
                    <a:pt x="1492251" y="38100"/>
                  </a:lnTo>
                  <a:lnTo>
                    <a:pt x="1401648" y="12700"/>
                  </a:lnTo>
                  <a:close/>
                </a:path>
                <a:path w="2428240" h="2425700">
                  <a:moveTo>
                    <a:pt x="1213912" y="0"/>
                  </a:moveTo>
                  <a:lnTo>
                    <a:pt x="1166246" y="0"/>
                  </a:lnTo>
                  <a:lnTo>
                    <a:pt x="1119045" y="12700"/>
                  </a:lnTo>
                  <a:lnTo>
                    <a:pt x="1213912" y="12700"/>
                  </a:lnTo>
                  <a:lnTo>
                    <a:pt x="1213912" y="0"/>
                  </a:lnTo>
                  <a:close/>
                </a:path>
                <a:path w="2428240" h="2425700">
                  <a:moveTo>
                    <a:pt x="1261578" y="0"/>
                  </a:moveTo>
                  <a:lnTo>
                    <a:pt x="1213912" y="0"/>
                  </a:lnTo>
                  <a:lnTo>
                    <a:pt x="1213912" y="12700"/>
                  </a:lnTo>
                  <a:lnTo>
                    <a:pt x="1308778" y="12700"/>
                  </a:lnTo>
                  <a:lnTo>
                    <a:pt x="12615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 descr=""/>
          <p:cNvSpPr/>
          <p:nvPr/>
        </p:nvSpPr>
        <p:spPr>
          <a:xfrm>
            <a:off x="1685907" y="9042495"/>
            <a:ext cx="1364615" cy="337185"/>
          </a:xfrm>
          <a:custGeom>
            <a:avLst/>
            <a:gdLst/>
            <a:ahLst/>
            <a:cxnLst/>
            <a:rect l="l" t="t" r="r" b="b"/>
            <a:pathLst>
              <a:path w="1364614" h="337184">
                <a:moveTo>
                  <a:pt x="72800" y="18874"/>
                </a:moveTo>
                <a:lnTo>
                  <a:pt x="0" y="18874"/>
                </a:lnTo>
                <a:lnTo>
                  <a:pt x="0" y="333446"/>
                </a:lnTo>
                <a:lnTo>
                  <a:pt x="230536" y="333446"/>
                </a:lnTo>
                <a:lnTo>
                  <a:pt x="230536" y="274126"/>
                </a:lnTo>
                <a:lnTo>
                  <a:pt x="72800" y="274126"/>
                </a:lnTo>
                <a:lnTo>
                  <a:pt x="72800" y="18874"/>
                </a:lnTo>
                <a:close/>
              </a:path>
              <a:path w="1364614" h="337184">
                <a:moveTo>
                  <a:pt x="336374" y="0"/>
                </a:moveTo>
                <a:lnTo>
                  <a:pt x="266269" y="0"/>
                </a:lnTo>
                <a:lnTo>
                  <a:pt x="266269" y="333446"/>
                </a:lnTo>
                <a:lnTo>
                  <a:pt x="336374" y="333446"/>
                </a:lnTo>
                <a:lnTo>
                  <a:pt x="336374" y="0"/>
                </a:lnTo>
                <a:close/>
              </a:path>
              <a:path w="1364614" h="337184">
                <a:moveTo>
                  <a:pt x="605462" y="143804"/>
                </a:moveTo>
                <a:lnTo>
                  <a:pt x="489517" y="143804"/>
                </a:lnTo>
                <a:lnTo>
                  <a:pt x="502577" y="144590"/>
                </a:lnTo>
                <a:lnTo>
                  <a:pt x="513896" y="146949"/>
                </a:lnTo>
                <a:lnTo>
                  <a:pt x="544370" y="180654"/>
                </a:lnTo>
                <a:lnTo>
                  <a:pt x="545241" y="191439"/>
                </a:lnTo>
                <a:lnTo>
                  <a:pt x="489517" y="191439"/>
                </a:lnTo>
                <a:lnTo>
                  <a:pt x="464716" y="192647"/>
                </a:lnTo>
                <a:lnTo>
                  <a:pt x="425395" y="202308"/>
                </a:lnTo>
                <a:lnTo>
                  <a:pt x="391999" y="233681"/>
                </a:lnTo>
                <a:lnTo>
                  <a:pt x="385708" y="263790"/>
                </a:lnTo>
                <a:lnTo>
                  <a:pt x="386382" y="274070"/>
                </a:lnTo>
                <a:lnTo>
                  <a:pt x="402476" y="309403"/>
                </a:lnTo>
                <a:lnTo>
                  <a:pt x="438286" y="331732"/>
                </a:lnTo>
                <a:lnTo>
                  <a:pt x="476035" y="337041"/>
                </a:lnTo>
                <a:lnTo>
                  <a:pt x="500864" y="334934"/>
                </a:lnTo>
                <a:lnTo>
                  <a:pt x="521423" y="328615"/>
                </a:lnTo>
                <a:lnTo>
                  <a:pt x="537714" y="318082"/>
                </a:lnTo>
                <a:lnTo>
                  <a:pt x="549735" y="303337"/>
                </a:lnTo>
                <a:lnTo>
                  <a:pt x="615345" y="303337"/>
                </a:lnTo>
                <a:lnTo>
                  <a:pt x="615345" y="289855"/>
                </a:lnTo>
                <a:lnTo>
                  <a:pt x="493561" y="289855"/>
                </a:lnTo>
                <a:lnTo>
                  <a:pt x="484826" y="289377"/>
                </a:lnTo>
                <a:lnTo>
                  <a:pt x="454015" y="269632"/>
                </a:lnTo>
                <a:lnTo>
                  <a:pt x="454015" y="260645"/>
                </a:lnTo>
                <a:lnTo>
                  <a:pt x="456711" y="248258"/>
                </a:lnTo>
                <a:lnTo>
                  <a:pt x="464800" y="239411"/>
                </a:lnTo>
                <a:lnTo>
                  <a:pt x="478282" y="234103"/>
                </a:lnTo>
                <a:lnTo>
                  <a:pt x="497156" y="232333"/>
                </a:lnTo>
                <a:lnTo>
                  <a:pt x="615345" y="232333"/>
                </a:lnTo>
                <a:lnTo>
                  <a:pt x="615345" y="195483"/>
                </a:lnTo>
                <a:lnTo>
                  <a:pt x="613537" y="171216"/>
                </a:lnTo>
                <a:lnTo>
                  <a:pt x="613464" y="170233"/>
                </a:lnTo>
                <a:lnTo>
                  <a:pt x="607818" y="148410"/>
                </a:lnTo>
                <a:lnTo>
                  <a:pt x="605462" y="143804"/>
                </a:lnTo>
                <a:close/>
              </a:path>
              <a:path w="1364614" h="337184">
                <a:moveTo>
                  <a:pt x="615345" y="303337"/>
                </a:moveTo>
                <a:lnTo>
                  <a:pt x="549735" y="303337"/>
                </a:lnTo>
                <a:lnTo>
                  <a:pt x="549735" y="333446"/>
                </a:lnTo>
                <a:lnTo>
                  <a:pt x="615345" y="333446"/>
                </a:lnTo>
                <a:lnTo>
                  <a:pt x="615345" y="303337"/>
                </a:lnTo>
                <a:close/>
              </a:path>
              <a:path w="1364614" h="337184">
                <a:moveTo>
                  <a:pt x="615345" y="232333"/>
                </a:moveTo>
                <a:lnTo>
                  <a:pt x="545241" y="232333"/>
                </a:lnTo>
                <a:lnTo>
                  <a:pt x="545241" y="257050"/>
                </a:lnTo>
                <a:lnTo>
                  <a:pt x="541814" y="264661"/>
                </a:lnTo>
                <a:lnTo>
                  <a:pt x="510182" y="287945"/>
                </a:lnTo>
                <a:lnTo>
                  <a:pt x="509916" y="287945"/>
                </a:lnTo>
                <a:lnTo>
                  <a:pt x="502144" y="289377"/>
                </a:lnTo>
                <a:lnTo>
                  <a:pt x="501811" y="289377"/>
                </a:lnTo>
                <a:lnTo>
                  <a:pt x="493561" y="289855"/>
                </a:lnTo>
                <a:lnTo>
                  <a:pt x="615345" y="289855"/>
                </a:lnTo>
                <a:lnTo>
                  <a:pt x="615345" y="232333"/>
                </a:lnTo>
                <a:close/>
              </a:path>
              <a:path w="1364614" h="337184">
                <a:moveTo>
                  <a:pt x="498954" y="88080"/>
                </a:moveTo>
                <a:lnTo>
                  <a:pt x="455897" y="92377"/>
                </a:lnTo>
                <a:lnTo>
                  <a:pt x="416379" y="104932"/>
                </a:lnTo>
                <a:lnTo>
                  <a:pt x="394696" y="117290"/>
                </a:lnTo>
                <a:lnTo>
                  <a:pt x="419862" y="166273"/>
                </a:lnTo>
                <a:lnTo>
                  <a:pt x="426715" y="161386"/>
                </a:lnTo>
                <a:lnTo>
                  <a:pt x="434242" y="157061"/>
                </a:lnTo>
                <a:lnTo>
                  <a:pt x="479883" y="144197"/>
                </a:lnTo>
                <a:lnTo>
                  <a:pt x="489517" y="143804"/>
                </a:lnTo>
                <a:lnTo>
                  <a:pt x="605462" y="143804"/>
                </a:lnTo>
                <a:lnTo>
                  <a:pt x="598409" y="130013"/>
                </a:lnTo>
                <a:lnTo>
                  <a:pt x="585236" y="115043"/>
                </a:lnTo>
                <a:lnTo>
                  <a:pt x="568553" y="103246"/>
                </a:lnTo>
                <a:lnTo>
                  <a:pt x="548611" y="94820"/>
                </a:lnTo>
                <a:lnTo>
                  <a:pt x="525412" y="89765"/>
                </a:lnTo>
                <a:lnTo>
                  <a:pt x="498954" y="88080"/>
                </a:lnTo>
                <a:close/>
              </a:path>
              <a:path w="1364614" h="337184">
                <a:moveTo>
                  <a:pt x="745752" y="91675"/>
                </a:moveTo>
                <a:lnTo>
                  <a:pt x="678793" y="91675"/>
                </a:lnTo>
                <a:lnTo>
                  <a:pt x="678793" y="333446"/>
                </a:lnTo>
                <a:lnTo>
                  <a:pt x="748898" y="333446"/>
                </a:lnTo>
                <a:lnTo>
                  <a:pt x="748898" y="212111"/>
                </a:lnTo>
                <a:lnTo>
                  <a:pt x="749797" y="197365"/>
                </a:lnTo>
                <a:lnTo>
                  <a:pt x="771087" y="157847"/>
                </a:lnTo>
                <a:lnTo>
                  <a:pt x="801926" y="148747"/>
                </a:lnTo>
                <a:lnTo>
                  <a:pt x="1080651" y="148747"/>
                </a:lnTo>
                <a:lnTo>
                  <a:pt x="1080547" y="148298"/>
                </a:lnTo>
                <a:lnTo>
                  <a:pt x="1072121" y="129985"/>
                </a:lnTo>
                <a:lnTo>
                  <a:pt x="1070258" y="127626"/>
                </a:lnTo>
                <a:lnTo>
                  <a:pt x="901241" y="127626"/>
                </a:lnTo>
                <a:lnTo>
                  <a:pt x="895180" y="119537"/>
                </a:lnTo>
                <a:lnTo>
                  <a:pt x="745752" y="119537"/>
                </a:lnTo>
                <a:lnTo>
                  <a:pt x="745752" y="91675"/>
                </a:lnTo>
                <a:close/>
              </a:path>
              <a:path w="1364614" h="337184">
                <a:moveTo>
                  <a:pt x="971345" y="148747"/>
                </a:moveTo>
                <a:lnTo>
                  <a:pt x="801926" y="148747"/>
                </a:lnTo>
                <a:lnTo>
                  <a:pt x="822017" y="152342"/>
                </a:lnTo>
                <a:lnTo>
                  <a:pt x="829386" y="157847"/>
                </a:lnTo>
                <a:lnTo>
                  <a:pt x="836358" y="163127"/>
                </a:lnTo>
                <a:lnTo>
                  <a:pt x="844899" y="180850"/>
                </a:lnTo>
                <a:lnTo>
                  <a:pt x="847763" y="205819"/>
                </a:lnTo>
                <a:lnTo>
                  <a:pt x="847763" y="333446"/>
                </a:lnTo>
                <a:lnTo>
                  <a:pt x="917868" y="333446"/>
                </a:lnTo>
                <a:lnTo>
                  <a:pt x="917868" y="212111"/>
                </a:lnTo>
                <a:lnTo>
                  <a:pt x="918767" y="197365"/>
                </a:lnTo>
                <a:lnTo>
                  <a:pt x="940085" y="157847"/>
                </a:lnTo>
                <a:lnTo>
                  <a:pt x="959633" y="149758"/>
                </a:lnTo>
                <a:lnTo>
                  <a:pt x="971345" y="148747"/>
                </a:lnTo>
                <a:close/>
              </a:path>
              <a:path w="1364614" h="337184">
                <a:moveTo>
                  <a:pt x="1080651" y="148747"/>
                </a:moveTo>
                <a:lnTo>
                  <a:pt x="971345" y="148747"/>
                </a:lnTo>
                <a:lnTo>
                  <a:pt x="983005" y="149758"/>
                </a:lnTo>
                <a:lnTo>
                  <a:pt x="982087" y="149758"/>
                </a:lnTo>
                <a:lnTo>
                  <a:pt x="1014166" y="180850"/>
                </a:lnTo>
                <a:lnTo>
                  <a:pt x="1017183" y="205819"/>
                </a:lnTo>
                <a:lnTo>
                  <a:pt x="1017183" y="333446"/>
                </a:lnTo>
                <a:lnTo>
                  <a:pt x="1087287" y="333446"/>
                </a:lnTo>
                <a:lnTo>
                  <a:pt x="1087287" y="195034"/>
                </a:lnTo>
                <a:lnTo>
                  <a:pt x="1085672" y="171020"/>
                </a:lnTo>
                <a:lnTo>
                  <a:pt x="1085602" y="169981"/>
                </a:lnTo>
                <a:lnTo>
                  <a:pt x="1080651" y="148747"/>
                </a:lnTo>
                <a:close/>
              </a:path>
              <a:path w="1364614" h="337184">
                <a:moveTo>
                  <a:pt x="988422" y="88080"/>
                </a:moveTo>
                <a:lnTo>
                  <a:pt x="950252" y="93894"/>
                </a:lnTo>
                <a:lnTo>
                  <a:pt x="909133" y="118722"/>
                </a:lnTo>
                <a:lnTo>
                  <a:pt x="901241" y="127626"/>
                </a:lnTo>
                <a:lnTo>
                  <a:pt x="1070258" y="127626"/>
                </a:lnTo>
                <a:lnTo>
                  <a:pt x="1029092" y="94820"/>
                </a:lnTo>
                <a:lnTo>
                  <a:pt x="988422" y="88080"/>
                </a:lnTo>
                <a:close/>
              </a:path>
              <a:path w="1364614" h="337184">
                <a:moveTo>
                  <a:pt x="821699" y="88080"/>
                </a:moveTo>
                <a:lnTo>
                  <a:pt x="778558" y="96169"/>
                </a:lnTo>
                <a:lnTo>
                  <a:pt x="745752" y="119537"/>
                </a:lnTo>
                <a:lnTo>
                  <a:pt x="895180" y="119537"/>
                </a:lnTo>
                <a:lnTo>
                  <a:pt x="857341" y="93894"/>
                </a:lnTo>
                <a:lnTo>
                  <a:pt x="821699" y="88080"/>
                </a:lnTo>
                <a:close/>
              </a:path>
              <a:path w="1364614" h="337184">
                <a:moveTo>
                  <a:pt x="1354150" y="143804"/>
                </a:moveTo>
                <a:lnTo>
                  <a:pt x="1238205" y="143804"/>
                </a:lnTo>
                <a:lnTo>
                  <a:pt x="1251265" y="144590"/>
                </a:lnTo>
                <a:lnTo>
                  <a:pt x="1262584" y="146949"/>
                </a:lnTo>
                <a:lnTo>
                  <a:pt x="1293058" y="180654"/>
                </a:lnTo>
                <a:lnTo>
                  <a:pt x="1293929" y="191439"/>
                </a:lnTo>
                <a:lnTo>
                  <a:pt x="1238205" y="191439"/>
                </a:lnTo>
                <a:lnTo>
                  <a:pt x="1213404" y="192647"/>
                </a:lnTo>
                <a:lnTo>
                  <a:pt x="1174082" y="202308"/>
                </a:lnTo>
                <a:lnTo>
                  <a:pt x="1140687" y="233681"/>
                </a:lnTo>
                <a:lnTo>
                  <a:pt x="1134396" y="263790"/>
                </a:lnTo>
                <a:lnTo>
                  <a:pt x="1135070" y="274070"/>
                </a:lnTo>
                <a:lnTo>
                  <a:pt x="1151164" y="309403"/>
                </a:lnTo>
                <a:lnTo>
                  <a:pt x="1186974" y="331732"/>
                </a:lnTo>
                <a:lnTo>
                  <a:pt x="1224723" y="337041"/>
                </a:lnTo>
                <a:lnTo>
                  <a:pt x="1249552" y="334934"/>
                </a:lnTo>
                <a:lnTo>
                  <a:pt x="1270111" y="328615"/>
                </a:lnTo>
                <a:lnTo>
                  <a:pt x="1286401" y="318082"/>
                </a:lnTo>
                <a:lnTo>
                  <a:pt x="1298423" y="303337"/>
                </a:lnTo>
                <a:lnTo>
                  <a:pt x="1364033" y="303337"/>
                </a:lnTo>
                <a:lnTo>
                  <a:pt x="1364033" y="289855"/>
                </a:lnTo>
                <a:lnTo>
                  <a:pt x="1242249" y="289855"/>
                </a:lnTo>
                <a:lnTo>
                  <a:pt x="1233514" y="289377"/>
                </a:lnTo>
                <a:lnTo>
                  <a:pt x="1202703" y="269632"/>
                </a:lnTo>
                <a:lnTo>
                  <a:pt x="1202703" y="260645"/>
                </a:lnTo>
                <a:lnTo>
                  <a:pt x="1205399" y="248258"/>
                </a:lnTo>
                <a:lnTo>
                  <a:pt x="1213488" y="239411"/>
                </a:lnTo>
                <a:lnTo>
                  <a:pt x="1226970" y="234103"/>
                </a:lnTo>
                <a:lnTo>
                  <a:pt x="1245844" y="232333"/>
                </a:lnTo>
                <a:lnTo>
                  <a:pt x="1364033" y="232333"/>
                </a:lnTo>
                <a:lnTo>
                  <a:pt x="1364033" y="195483"/>
                </a:lnTo>
                <a:lnTo>
                  <a:pt x="1362225" y="171216"/>
                </a:lnTo>
                <a:lnTo>
                  <a:pt x="1362151" y="170233"/>
                </a:lnTo>
                <a:lnTo>
                  <a:pt x="1356506" y="148410"/>
                </a:lnTo>
                <a:lnTo>
                  <a:pt x="1354150" y="143804"/>
                </a:lnTo>
                <a:close/>
              </a:path>
              <a:path w="1364614" h="337184">
                <a:moveTo>
                  <a:pt x="1364033" y="303337"/>
                </a:moveTo>
                <a:lnTo>
                  <a:pt x="1298423" y="303337"/>
                </a:lnTo>
                <a:lnTo>
                  <a:pt x="1298423" y="333446"/>
                </a:lnTo>
                <a:lnTo>
                  <a:pt x="1364033" y="333446"/>
                </a:lnTo>
                <a:lnTo>
                  <a:pt x="1364033" y="303337"/>
                </a:lnTo>
                <a:close/>
              </a:path>
              <a:path w="1364614" h="337184">
                <a:moveTo>
                  <a:pt x="1364033" y="232333"/>
                </a:moveTo>
                <a:lnTo>
                  <a:pt x="1293929" y="232333"/>
                </a:lnTo>
                <a:lnTo>
                  <a:pt x="1293929" y="257050"/>
                </a:lnTo>
                <a:lnTo>
                  <a:pt x="1290502" y="264661"/>
                </a:lnTo>
                <a:lnTo>
                  <a:pt x="1258870" y="287945"/>
                </a:lnTo>
                <a:lnTo>
                  <a:pt x="1258604" y="287945"/>
                </a:lnTo>
                <a:lnTo>
                  <a:pt x="1250832" y="289377"/>
                </a:lnTo>
                <a:lnTo>
                  <a:pt x="1250499" y="289377"/>
                </a:lnTo>
                <a:lnTo>
                  <a:pt x="1242249" y="289855"/>
                </a:lnTo>
                <a:lnTo>
                  <a:pt x="1364033" y="289855"/>
                </a:lnTo>
                <a:lnTo>
                  <a:pt x="1364033" y="232333"/>
                </a:lnTo>
                <a:close/>
              </a:path>
              <a:path w="1364614" h="337184">
                <a:moveTo>
                  <a:pt x="1247642" y="88080"/>
                </a:moveTo>
                <a:lnTo>
                  <a:pt x="1204585" y="92377"/>
                </a:lnTo>
                <a:lnTo>
                  <a:pt x="1165067" y="104932"/>
                </a:lnTo>
                <a:lnTo>
                  <a:pt x="1143384" y="117290"/>
                </a:lnTo>
                <a:lnTo>
                  <a:pt x="1168549" y="166273"/>
                </a:lnTo>
                <a:lnTo>
                  <a:pt x="1175403" y="161386"/>
                </a:lnTo>
                <a:lnTo>
                  <a:pt x="1182930" y="157061"/>
                </a:lnTo>
                <a:lnTo>
                  <a:pt x="1228571" y="144197"/>
                </a:lnTo>
                <a:lnTo>
                  <a:pt x="1238205" y="143804"/>
                </a:lnTo>
                <a:lnTo>
                  <a:pt x="1354150" y="143804"/>
                </a:lnTo>
                <a:lnTo>
                  <a:pt x="1347097" y="130013"/>
                </a:lnTo>
                <a:lnTo>
                  <a:pt x="1333924" y="115043"/>
                </a:lnTo>
                <a:lnTo>
                  <a:pt x="1317241" y="103246"/>
                </a:lnTo>
                <a:lnTo>
                  <a:pt x="1297299" y="94820"/>
                </a:lnTo>
                <a:lnTo>
                  <a:pt x="1274099" y="89765"/>
                </a:lnTo>
                <a:lnTo>
                  <a:pt x="1247642" y="88080"/>
                </a:lnTo>
                <a:close/>
              </a:path>
            </a:pathLst>
          </a:custGeom>
          <a:solidFill>
            <a:srgbClr val="310D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/>
          <p:nvPr/>
        </p:nvSpPr>
        <p:spPr>
          <a:xfrm>
            <a:off x="5288638" y="9042495"/>
            <a:ext cx="1111250" cy="339090"/>
          </a:xfrm>
          <a:custGeom>
            <a:avLst/>
            <a:gdLst/>
            <a:ahLst/>
            <a:cxnLst/>
            <a:rect l="l" t="t" r="r" b="b"/>
            <a:pathLst>
              <a:path w="1111250" h="339090">
                <a:moveTo>
                  <a:pt x="173014" y="13481"/>
                </a:moveTo>
                <a:lnTo>
                  <a:pt x="126053" y="18761"/>
                </a:lnTo>
                <a:lnTo>
                  <a:pt x="84035" y="34602"/>
                </a:lnTo>
                <a:lnTo>
                  <a:pt x="48758" y="59431"/>
                </a:lnTo>
                <a:lnTo>
                  <a:pt x="22019" y="92573"/>
                </a:lnTo>
                <a:lnTo>
                  <a:pt x="5504" y="131895"/>
                </a:lnTo>
                <a:lnTo>
                  <a:pt x="0" y="176160"/>
                </a:lnTo>
                <a:lnTo>
                  <a:pt x="1376" y="198938"/>
                </a:lnTo>
                <a:lnTo>
                  <a:pt x="12386" y="240956"/>
                </a:lnTo>
                <a:lnTo>
                  <a:pt x="34293" y="277637"/>
                </a:lnTo>
                <a:lnTo>
                  <a:pt x="65077" y="306623"/>
                </a:lnTo>
                <a:lnTo>
                  <a:pt x="103752" y="327210"/>
                </a:lnTo>
                <a:lnTo>
                  <a:pt x="147792" y="337546"/>
                </a:lnTo>
                <a:lnTo>
                  <a:pt x="171666" y="338838"/>
                </a:lnTo>
                <a:lnTo>
                  <a:pt x="188714" y="338192"/>
                </a:lnTo>
                <a:lnTo>
                  <a:pt x="239523" y="328502"/>
                </a:lnTo>
                <a:lnTo>
                  <a:pt x="285530" y="307943"/>
                </a:lnTo>
                <a:lnTo>
                  <a:pt x="298843" y="298843"/>
                </a:lnTo>
                <a:lnTo>
                  <a:pt x="298843" y="276823"/>
                </a:lnTo>
                <a:lnTo>
                  <a:pt x="175710" y="276823"/>
                </a:lnTo>
                <a:lnTo>
                  <a:pt x="161274" y="276036"/>
                </a:lnTo>
                <a:lnTo>
                  <a:pt x="122682" y="264240"/>
                </a:lnTo>
                <a:lnTo>
                  <a:pt x="93865" y="239130"/>
                </a:lnTo>
                <a:lnTo>
                  <a:pt x="76957" y="203797"/>
                </a:lnTo>
                <a:lnTo>
                  <a:pt x="73699" y="176160"/>
                </a:lnTo>
                <a:lnTo>
                  <a:pt x="74514" y="161751"/>
                </a:lnTo>
                <a:lnTo>
                  <a:pt x="86731" y="123581"/>
                </a:lnTo>
                <a:lnTo>
                  <a:pt x="112094" y="95017"/>
                </a:lnTo>
                <a:lnTo>
                  <a:pt x="148185" y="78642"/>
                </a:lnTo>
                <a:lnTo>
                  <a:pt x="176609" y="75497"/>
                </a:lnTo>
                <a:lnTo>
                  <a:pt x="296408" y="75497"/>
                </a:lnTo>
                <a:lnTo>
                  <a:pt x="304685" y="67857"/>
                </a:lnTo>
                <a:lnTo>
                  <a:pt x="264240" y="35164"/>
                </a:lnTo>
                <a:lnTo>
                  <a:pt x="212448" y="16964"/>
                </a:lnTo>
                <a:lnTo>
                  <a:pt x="193208" y="14352"/>
                </a:lnTo>
                <a:lnTo>
                  <a:pt x="173014" y="13481"/>
                </a:lnTo>
                <a:close/>
              </a:path>
              <a:path w="1111250" h="339090">
                <a:moveTo>
                  <a:pt x="298843" y="171216"/>
                </a:moveTo>
                <a:lnTo>
                  <a:pt x="232333" y="171216"/>
                </a:lnTo>
                <a:lnTo>
                  <a:pt x="232333" y="263341"/>
                </a:lnTo>
                <a:lnTo>
                  <a:pt x="219357" y="269239"/>
                </a:lnTo>
                <a:lnTo>
                  <a:pt x="205595" y="273452"/>
                </a:lnTo>
                <a:lnTo>
                  <a:pt x="190722" y="276036"/>
                </a:lnTo>
                <a:lnTo>
                  <a:pt x="190023" y="276036"/>
                </a:lnTo>
                <a:lnTo>
                  <a:pt x="175710" y="276823"/>
                </a:lnTo>
                <a:lnTo>
                  <a:pt x="298843" y="276823"/>
                </a:lnTo>
                <a:lnTo>
                  <a:pt x="298843" y="171216"/>
                </a:lnTo>
                <a:close/>
              </a:path>
              <a:path w="1111250" h="339090">
                <a:moveTo>
                  <a:pt x="296408" y="75497"/>
                </a:moveTo>
                <a:lnTo>
                  <a:pt x="176609" y="75497"/>
                </a:lnTo>
                <a:lnTo>
                  <a:pt x="199556" y="77716"/>
                </a:lnTo>
                <a:lnTo>
                  <a:pt x="220761" y="84372"/>
                </a:lnTo>
                <a:lnTo>
                  <a:pt x="240226" y="95466"/>
                </a:lnTo>
                <a:lnTo>
                  <a:pt x="257948" y="110998"/>
                </a:lnTo>
                <a:lnTo>
                  <a:pt x="296408" y="75497"/>
                </a:lnTo>
                <a:close/>
              </a:path>
              <a:path w="1111250" h="339090">
                <a:moveTo>
                  <a:pt x="428484" y="91675"/>
                </a:moveTo>
                <a:lnTo>
                  <a:pt x="361525" y="91675"/>
                </a:lnTo>
                <a:lnTo>
                  <a:pt x="361525" y="333446"/>
                </a:lnTo>
                <a:lnTo>
                  <a:pt x="431630" y="333446"/>
                </a:lnTo>
                <a:lnTo>
                  <a:pt x="431630" y="219301"/>
                </a:lnTo>
                <a:lnTo>
                  <a:pt x="432697" y="203516"/>
                </a:lnTo>
                <a:lnTo>
                  <a:pt x="458060" y="161498"/>
                </a:lnTo>
                <a:lnTo>
                  <a:pt x="495892" y="151893"/>
                </a:lnTo>
                <a:lnTo>
                  <a:pt x="511621" y="151893"/>
                </a:lnTo>
                <a:lnTo>
                  <a:pt x="511621" y="123581"/>
                </a:lnTo>
                <a:lnTo>
                  <a:pt x="428484" y="123581"/>
                </a:lnTo>
                <a:lnTo>
                  <a:pt x="428484" y="91675"/>
                </a:lnTo>
                <a:close/>
              </a:path>
              <a:path w="1111250" h="339090">
                <a:moveTo>
                  <a:pt x="511621" y="151893"/>
                </a:moveTo>
                <a:lnTo>
                  <a:pt x="498589" y="151893"/>
                </a:lnTo>
                <a:lnTo>
                  <a:pt x="503832" y="152192"/>
                </a:lnTo>
                <a:lnTo>
                  <a:pt x="511621" y="152792"/>
                </a:lnTo>
                <a:lnTo>
                  <a:pt x="511621" y="151893"/>
                </a:lnTo>
                <a:close/>
              </a:path>
              <a:path w="1111250" h="339090">
                <a:moveTo>
                  <a:pt x="511621" y="88080"/>
                </a:moveTo>
                <a:lnTo>
                  <a:pt x="473367" y="93135"/>
                </a:lnTo>
                <a:lnTo>
                  <a:pt x="435309" y="115352"/>
                </a:lnTo>
                <a:lnTo>
                  <a:pt x="428484" y="123581"/>
                </a:lnTo>
                <a:lnTo>
                  <a:pt x="511621" y="123581"/>
                </a:lnTo>
                <a:lnTo>
                  <a:pt x="511621" y="88080"/>
                </a:lnTo>
                <a:close/>
              </a:path>
              <a:path w="1111250" h="339090">
                <a:moveTo>
                  <a:pt x="666155" y="88080"/>
                </a:moveTo>
                <a:lnTo>
                  <a:pt x="613155" y="97180"/>
                </a:lnTo>
                <a:lnTo>
                  <a:pt x="570547" y="123132"/>
                </a:lnTo>
                <a:lnTo>
                  <a:pt x="542741" y="162931"/>
                </a:lnTo>
                <a:lnTo>
                  <a:pt x="533135" y="212560"/>
                </a:lnTo>
                <a:lnTo>
                  <a:pt x="534203" y="230058"/>
                </a:lnTo>
                <a:lnTo>
                  <a:pt x="550212" y="276823"/>
                </a:lnTo>
                <a:lnTo>
                  <a:pt x="583158" y="312465"/>
                </a:lnTo>
                <a:lnTo>
                  <a:pt x="629866" y="333109"/>
                </a:lnTo>
                <a:lnTo>
                  <a:pt x="666155" y="337041"/>
                </a:lnTo>
                <a:lnTo>
                  <a:pt x="684748" y="336058"/>
                </a:lnTo>
                <a:lnTo>
                  <a:pt x="734462" y="321312"/>
                </a:lnTo>
                <a:lnTo>
                  <a:pt x="772294" y="290220"/>
                </a:lnTo>
                <a:lnTo>
                  <a:pt x="779765" y="279519"/>
                </a:lnTo>
                <a:lnTo>
                  <a:pt x="666155" y="279519"/>
                </a:lnTo>
                <a:lnTo>
                  <a:pt x="653263" y="278396"/>
                </a:lnTo>
                <a:lnTo>
                  <a:pt x="613997" y="251573"/>
                </a:lnTo>
                <a:lnTo>
                  <a:pt x="604139" y="212560"/>
                </a:lnTo>
                <a:lnTo>
                  <a:pt x="605234" y="198067"/>
                </a:lnTo>
                <a:lnTo>
                  <a:pt x="631018" y="155965"/>
                </a:lnTo>
                <a:lnTo>
                  <a:pt x="666155" y="145601"/>
                </a:lnTo>
                <a:lnTo>
                  <a:pt x="779761" y="145601"/>
                </a:lnTo>
                <a:lnTo>
                  <a:pt x="772294" y="134928"/>
                </a:lnTo>
                <a:lnTo>
                  <a:pt x="734462" y="104258"/>
                </a:lnTo>
                <a:lnTo>
                  <a:pt x="684748" y="89091"/>
                </a:lnTo>
                <a:lnTo>
                  <a:pt x="666155" y="88080"/>
                </a:lnTo>
                <a:close/>
              </a:path>
              <a:path w="1111250" h="339090">
                <a:moveTo>
                  <a:pt x="779761" y="145601"/>
                </a:moveTo>
                <a:lnTo>
                  <a:pt x="666155" y="145601"/>
                </a:lnTo>
                <a:lnTo>
                  <a:pt x="679018" y="146753"/>
                </a:lnTo>
                <a:lnTo>
                  <a:pt x="690646" y="150208"/>
                </a:lnTo>
                <a:lnTo>
                  <a:pt x="723339" y="185147"/>
                </a:lnTo>
                <a:lnTo>
                  <a:pt x="727721" y="212560"/>
                </a:lnTo>
                <a:lnTo>
                  <a:pt x="726625" y="227081"/>
                </a:lnTo>
                <a:lnTo>
                  <a:pt x="710195" y="261543"/>
                </a:lnTo>
                <a:lnTo>
                  <a:pt x="666155" y="279519"/>
                </a:lnTo>
                <a:lnTo>
                  <a:pt x="779765" y="279519"/>
                </a:lnTo>
                <a:lnTo>
                  <a:pt x="797657" y="230058"/>
                </a:lnTo>
                <a:lnTo>
                  <a:pt x="798724" y="212560"/>
                </a:lnTo>
                <a:lnTo>
                  <a:pt x="797657" y="195062"/>
                </a:lnTo>
                <a:lnTo>
                  <a:pt x="794455" y="178519"/>
                </a:lnTo>
                <a:lnTo>
                  <a:pt x="789118" y="162931"/>
                </a:lnTo>
                <a:lnTo>
                  <a:pt x="781647" y="148298"/>
                </a:lnTo>
                <a:lnTo>
                  <a:pt x="779761" y="145601"/>
                </a:lnTo>
                <a:close/>
              </a:path>
              <a:path w="1111250" h="339090">
                <a:moveTo>
                  <a:pt x="915688" y="0"/>
                </a:moveTo>
                <a:lnTo>
                  <a:pt x="845583" y="0"/>
                </a:lnTo>
                <a:lnTo>
                  <a:pt x="845583" y="333446"/>
                </a:lnTo>
                <a:lnTo>
                  <a:pt x="915688" y="333446"/>
                </a:lnTo>
                <a:lnTo>
                  <a:pt x="915688" y="271879"/>
                </a:lnTo>
                <a:lnTo>
                  <a:pt x="949392" y="238625"/>
                </a:lnTo>
                <a:lnTo>
                  <a:pt x="1036089" y="238625"/>
                </a:lnTo>
                <a:lnTo>
                  <a:pt x="1001072" y="194135"/>
                </a:lnTo>
                <a:lnTo>
                  <a:pt x="1006370" y="188743"/>
                </a:lnTo>
                <a:lnTo>
                  <a:pt x="915688" y="188743"/>
                </a:lnTo>
                <a:lnTo>
                  <a:pt x="915688" y="0"/>
                </a:lnTo>
                <a:close/>
              </a:path>
              <a:path w="1111250" h="339090">
                <a:moveTo>
                  <a:pt x="1036089" y="238625"/>
                </a:moveTo>
                <a:lnTo>
                  <a:pt x="949392" y="238625"/>
                </a:lnTo>
                <a:lnTo>
                  <a:pt x="1025788" y="333446"/>
                </a:lnTo>
                <a:lnTo>
                  <a:pt x="1110722" y="333446"/>
                </a:lnTo>
                <a:lnTo>
                  <a:pt x="1036089" y="238625"/>
                </a:lnTo>
                <a:close/>
              </a:path>
              <a:path w="1111250" h="339090">
                <a:moveTo>
                  <a:pt x="1101734" y="91675"/>
                </a:moveTo>
                <a:lnTo>
                  <a:pt x="1018148" y="91675"/>
                </a:lnTo>
                <a:lnTo>
                  <a:pt x="915688" y="188743"/>
                </a:lnTo>
                <a:lnTo>
                  <a:pt x="1006370" y="188743"/>
                </a:lnTo>
                <a:lnTo>
                  <a:pt x="1101734" y="91675"/>
                </a:lnTo>
                <a:close/>
              </a:path>
            </a:pathLst>
          </a:custGeom>
          <a:solidFill>
            <a:srgbClr val="310D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/>
          <p:nvPr/>
        </p:nvSpPr>
        <p:spPr>
          <a:xfrm>
            <a:off x="8121043" y="9037996"/>
            <a:ext cx="2485390" cy="337185"/>
          </a:xfrm>
          <a:custGeom>
            <a:avLst/>
            <a:gdLst/>
            <a:ahLst/>
            <a:cxnLst/>
            <a:rect l="l" t="t" r="r" b="b"/>
            <a:pathLst>
              <a:path w="2485390" h="337184">
                <a:moveTo>
                  <a:pt x="237726" y="18874"/>
                </a:moveTo>
                <a:lnTo>
                  <a:pt x="0" y="18874"/>
                </a:lnTo>
                <a:lnTo>
                  <a:pt x="0" y="333446"/>
                </a:lnTo>
                <a:lnTo>
                  <a:pt x="243568" y="333446"/>
                </a:lnTo>
                <a:lnTo>
                  <a:pt x="243568" y="275025"/>
                </a:lnTo>
                <a:lnTo>
                  <a:pt x="72351" y="275025"/>
                </a:lnTo>
                <a:lnTo>
                  <a:pt x="72351" y="202224"/>
                </a:lnTo>
                <a:lnTo>
                  <a:pt x="218402" y="202224"/>
                </a:lnTo>
                <a:lnTo>
                  <a:pt x="218402" y="145601"/>
                </a:lnTo>
                <a:lnTo>
                  <a:pt x="72351" y="145601"/>
                </a:lnTo>
                <a:lnTo>
                  <a:pt x="72351" y="77294"/>
                </a:lnTo>
                <a:lnTo>
                  <a:pt x="237726" y="77294"/>
                </a:lnTo>
                <a:lnTo>
                  <a:pt x="237726" y="18874"/>
                </a:lnTo>
                <a:close/>
              </a:path>
              <a:path w="2485390" h="337184">
                <a:moveTo>
                  <a:pt x="366655" y="0"/>
                </a:moveTo>
                <a:lnTo>
                  <a:pt x="296550" y="0"/>
                </a:lnTo>
                <a:lnTo>
                  <a:pt x="296550" y="333446"/>
                </a:lnTo>
                <a:lnTo>
                  <a:pt x="366655" y="333446"/>
                </a:lnTo>
                <a:lnTo>
                  <a:pt x="366655" y="0"/>
                </a:lnTo>
                <a:close/>
              </a:path>
              <a:path w="2485390" h="337184">
                <a:moveTo>
                  <a:pt x="542717" y="88080"/>
                </a:moveTo>
                <a:lnTo>
                  <a:pt x="491908" y="97180"/>
                </a:lnTo>
                <a:lnTo>
                  <a:pt x="450480" y="123244"/>
                </a:lnTo>
                <a:lnTo>
                  <a:pt x="423095" y="163352"/>
                </a:lnTo>
                <a:lnTo>
                  <a:pt x="413742" y="212560"/>
                </a:lnTo>
                <a:lnTo>
                  <a:pt x="414809" y="230058"/>
                </a:lnTo>
                <a:lnTo>
                  <a:pt x="430819" y="276823"/>
                </a:lnTo>
                <a:lnTo>
                  <a:pt x="464523" y="312465"/>
                </a:lnTo>
                <a:lnTo>
                  <a:pt x="513169" y="333109"/>
                </a:lnTo>
                <a:lnTo>
                  <a:pt x="551704" y="337041"/>
                </a:lnTo>
                <a:lnTo>
                  <a:pt x="582544" y="334597"/>
                </a:lnTo>
                <a:lnTo>
                  <a:pt x="609451" y="327267"/>
                </a:lnTo>
                <a:lnTo>
                  <a:pt x="632426" y="315049"/>
                </a:lnTo>
                <a:lnTo>
                  <a:pt x="651469" y="297944"/>
                </a:lnTo>
                <a:lnTo>
                  <a:pt x="635720" y="280867"/>
                </a:lnTo>
                <a:lnTo>
                  <a:pt x="553502" y="280867"/>
                </a:lnTo>
                <a:lnTo>
                  <a:pt x="540357" y="280053"/>
                </a:lnTo>
                <a:lnTo>
                  <a:pt x="499294" y="260729"/>
                </a:lnTo>
                <a:lnTo>
                  <a:pt x="484296" y="232333"/>
                </a:lnTo>
                <a:lnTo>
                  <a:pt x="667197" y="232333"/>
                </a:lnTo>
                <a:lnTo>
                  <a:pt x="668096" y="220649"/>
                </a:lnTo>
                <a:lnTo>
                  <a:pt x="668545" y="214358"/>
                </a:lnTo>
                <a:lnTo>
                  <a:pt x="668494" y="212560"/>
                </a:lnTo>
                <a:lnTo>
                  <a:pt x="667511" y="195259"/>
                </a:lnTo>
                <a:lnTo>
                  <a:pt x="666825" y="191439"/>
                </a:lnTo>
                <a:lnTo>
                  <a:pt x="483397" y="191439"/>
                </a:lnTo>
                <a:lnTo>
                  <a:pt x="485935" y="180569"/>
                </a:lnTo>
                <a:lnTo>
                  <a:pt x="511655" y="148747"/>
                </a:lnTo>
                <a:lnTo>
                  <a:pt x="521004" y="144590"/>
                </a:lnTo>
                <a:lnTo>
                  <a:pt x="520793" y="144590"/>
                </a:lnTo>
                <a:lnTo>
                  <a:pt x="531618" y="141978"/>
                </a:lnTo>
                <a:lnTo>
                  <a:pt x="531354" y="141978"/>
                </a:lnTo>
                <a:lnTo>
                  <a:pt x="543166" y="141107"/>
                </a:lnTo>
                <a:lnTo>
                  <a:pt x="647793" y="141107"/>
                </a:lnTo>
                <a:lnTo>
                  <a:pt x="643042" y="133861"/>
                </a:lnTo>
                <a:lnTo>
                  <a:pt x="606979" y="103359"/>
                </a:lnTo>
                <a:lnTo>
                  <a:pt x="560369" y="89091"/>
                </a:lnTo>
                <a:lnTo>
                  <a:pt x="561066" y="89091"/>
                </a:lnTo>
                <a:lnTo>
                  <a:pt x="542717" y="88080"/>
                </a:lnTo>
                <a:close/>
              </a:path>
              <a:path w="2485390" h="337184">
                <a:moveTo>
                  <a:pt x="614169" y="257499"/>
                </a:moveTo>
                <a:lnTo>
                  <a:pt x="579286" y="277834"/>
                </a:lnTo>
                <a:lnTo>
                  <a:pt x="553502" y="280867"/>
                </a:lnTo>
                <a:lnTo>
                  <a:pt x="635720" y="280867"/>
                </a:lnTo>
                <a:lnTo>
                  <a:pt x="614169" y="257499"/>
                </a:lnTo>
                <a:close/>
              </a:path>
              <a:path w="2485390" h="337184">
                <a:moveTo>
                  <a:pt x="647793" y="141107"/>
                </a:moveTo>
                <a:lnTo>
                  <a:pt x="543166" y="141107"/>
                </a:lnTo>
                <a:lnTo>
                  <a:pt x="554401" y="141978"/>
                </a:lnTo>
                <a:lnTo>
                  <a:pt x="564737" y="144590"/>
                </a:lnTo>
                <a:lnTo>
                  <a:pt x="595744" y="170879"/>
                </a:lnTo>
                <a:lnTo>
                  <a:pt x="599817" y="180373"/>
                </a:lnTo>
                <a:lnTo>
                  <a:pt x="599901" y="180569"/>
                </a:lnTo>
                <a:lnTo>
                  <a:pt x="602485" y="191439"/>
                </a:lnTo>
                <a:lnTo>
                  <a:pt x="666825" y="191439"/>
                </a:lnTo>
                <a:lnTo>
                  <a:pt x="664388" y="178070"/>
                </a:lnTo>
                <a:lnTo>
                  <a:pt x="659266" y="162369"/>
                </a:lnTo>
                <a:lnTo>
                  <a:pt x="659192" y="162144"/>
                </a:lnTo>
                <a:lnTo>
                  <a:pt x="651918" y="147399"/>
                </a:lnTo>
                <a:lnTo>
                  <a:pt x="647793" y="141107"/>
                </a:lnTo>
                <a:close/>
              </a:path>
              <a:path w="2485390" h="337184">
                <a:moveTo>
                  <a:pt x="747230" y="91675"/>
                </a:moveTo>
                <a:lnTo>
                  <a:pt x="674879" y="91675"/>
                </a:lnTo>
                <a:lnTo>
                  <a:pt x="776441" y="333446"/>
                </a:lnTo>
                <a:lnTo>
                  <a:pt x="848792" y="333446"/>
                </a:lnTo>
                <a:lnTo>
                  <a:pt x="881405" y="256151"/>
                </a:lnTo>
                <a:lnTo>
                  <a:pt x="814189" y="256151"/>
                </a:lnTo>
                <a:lnTo>
                  <a:pt x="747230" y="91675"/>
                </a:lnTo>
                <a:close/>
              </a:path>
              <a:path w="2485390" h="337184">
                <a:moveTo>
                  <a:pt x="950803" y="91675"/>
                </a:moveTo>
                <a:lnTo>
                  <a:pt x="883395" y="91675"/>
                </a:lnTo>
                <a:lnTo>
                  <a:pt x="814189" y="256151"/>
                </a:lnTo>
                <a:lnTo>
                  <a:pt x="881405" y="256151"/>
                </a:lnTo>
                <a:lnTo>
                  <a:pt x="950803" y="91675"/>
                </a:lnTo>
                <a:close/>
              </a:path>
              <a:path w="2485390" h="337184">
                <a:moveTo>
                  <a:pt x="1083826" y="88080"/>
                </a:moveTo>
                <a:lnTo>
                  <a:pt x="1033017" y="97180"/>
                </a:lnTo>
                <a:lnTo>
                  <a:pt x="991589" y="123244"/>
                </a:lnTo>
                <a:lnTo>
                  <a:pt x="964204" y="163352"/>
                </a:lnTo>
                <a:lnTo>
                  <a:pt x="954851" y="212560"/>
                </a:lnTo>
                <a:lnTo>
                  <a:pt x="955919" y="230058"/>
                </a:lnTo>
                <a:lnTo>
                  <a:pt x="971928" y="276823"/>
                </a:lnTo>
                <a:lnTo>
                  <a:pt x="1005632" y="312465"/>
                </a:lnTo>
                <a:lnTo>
                  <a:pt x="1054278" y="333109"/>
                </a:lnTo>
                <a:lnTo>
                  <a:pt x="1092813" y="337041"/>
                </a:lnTo>
                <a:lnTo>
                  <a:pt x="1123653" y="334597"/>
                </a:lnTo>
                <a:lnTo>
                  <a:pt x="1150560" y="327267"/>
                </a:lnTo>
                <a:lnTo>
                  <a:pt x="1173535" y="315049"/>
                </a:lnTo>
                <a:lnTo>
                  <a:pt x="1192578" y="297944"/>
                </a:lnTo>
                <a:lnTo>
                  <a:pt x="1176829" y="280867"/>
                </a:lnTo>
                <a:lnTo>
                  <a:pt x="1094611" y="280867"/>
                </a:lnTo>
                <a:lnTo>
                  <a:pt x="1081466" y="280053"/>
                </a:lnTo>
                <a:lnTo>
                  <a:pt x="1040404" y="260729"/>
                </a:lnTo>
                <a:lnTo>
                  <a:pt x="1025405" y="232333"/>
                </a:lnTo>
                <a:lnTo>
                  <a:pt x="1208306" y="232333"/>
                </a:lnTo>
                <a:lnTo>
                  <a:pt x="1209205" y="220649"/>
                </a:lnTo>
                <a:lnTo>
                  <a:pt x="1209654" y="214358"/>
                </a:lnTo>
                <a:lnTo>
                  <a:pt x="1209603" y="212560"/>
                </a:lnTo>
                <a:lnTo>
                  <a:pt x="1208620" y="195259"/>
                </a:lnTo>
                <a:lnTo>
                  <a:pt x="1207934" y="191439"/>
                </a:lnTo>
                <a:lnTo>
                  <a:pt x="1024506" y="191439"/>
                </a:lnTo>
                <a:lnTo>
                  <a:pt x="1027044" y="180569"/>
                </a:lnTo>
                <a:lnTo>
                  <a:pt x="1052764" y="148747"/>
                </a:lnTo>
                <a:lnTo>
                  <a:pt x="1062113" y="144590"/>
                </a:lnTo>
                <a:lnTo>
                  <a:pt x="1061902" y="144590"/>
                </a:lnTo>
                <a:lnTo>
                  <a:pt x="1072727" y="141978"/>
                </a:lnTo>
                <a:lnTo>
                  <a:pt x="1072463" y="141978"/>
                </a:lnTo>
                <a:lnTo>
                  <a:pt x="1084275" y="141107"/>
                </a:lnTo>
                <a:lnTo>
                  <a:pt x="1188902" y="141107"/>
                </a:lnTo>
                <a:lnTo>
                  <a:pt x="1184152" y="133861"/>
                </a:lnTo>
                <a:lnTo>
                  <a:pt x="1148088" y="103359"/>
                </a:lnTo>
                <a:lnTo>
                  <a:pt x="1101478" y="89091"/>
                </a:lnTo>
                <a:lnTo>
                  <a:pt x="1102175" y="89091"/>
                </a:lnTo>
                <a:lnTo>
                  <a:pt x="1083826" y="88080"/>
                </a:lnTo>
                <a:close/>
              </a:path>
              <a:path w="2485390" h="337184">
                <a:moveTo>
                  <a:pt x="1155278" y="257499"/>
                </a:moveTo>
                <a:lnTo>
                  <a:pt x="1120395" y="277834"/>
                </a:lnTo>
                <a:lnTo>
                  <a:pt x="1094611" y="280867"/>
                </a:lnTo>
                <a:lnTo>
                  <a:pt x="1176829" y="280867"/>
                </a:lnTo>
                <a:lnTo>
                  <a:pt x="1155278" y="257499"/>
                </a:lnTo>
                <a:close/>
              </a:path>
              <a:path w="2485390" h="337184">
                <a:moveTo>
                  <a:pt x="1188902" y="141107"/>
                </a:moveTo>
                <a:lnTo>
                  <a:pt x="1084275" y="141107"/>
                </a:lnTo>
                <a:lnTo>
                  <a:pt x="1095510" y="141978"/>
                </a:lnTo>
                <a:lnTo>
                  <a:pt x="1105846" y="144590"/>
                </a:lnTo>
                <a:lnTo>
                  <a:pt x="1136853" y="170879"/>
                </a:lnTo>
                <a:lnTo>
                  <a:pt x="1140926" y="180373"/>
                </a:lnTo>
                <a:lnTo>
                  <a:pt x="1141010" y="180569"/>
                </a:lnTo>
                <a:lnTo>
                  <a:pt x="1143594" y="191439"/>
                </a:lnTo>
                <a:lnTo>
                  <a:pt x="1207934" y="191439"/>
                </a:lnTo>
                <a:lnTo>
                  <a:pt x="1205498" y="178070"/>
                </a:lnTo>
                <a:lnTo>
                  <a:pt x="1200375" y="162369"/>
                </a:lnTo>
                <a:lnTo>
                  <a:pt x="1200302" y="162144"/>
                </a:lnTo>
                <a:lnTo>
                  <a:pt x="1193027" y="147399"/>
                </a:lnTo>
                <a:lnTo>
                  <a:pt x="1188902" y="141107"/>
                </a:lnTo>
                <a:close/>
              </a:path>
              <a:path w="2485390" h="337184">
                <a:moveTo>
                  <a:pt x="1323286" y="91675"/>
                </a:moveTo>
                <a:lnTo>
                  <a:pt x="1256328" y="91675"/>
                </a:lnTo>
                <a:lnTo>
                  <a:pt x="1256328" y="333446"/>
                </a:lnTo>
                <a:lnTo>
                  <a:pt x="1326432" y="333446"/>
                </a:lnTo>
                <a:lnTo>
                  <a:pt x="1326432" y="213908"/>
                </a:lnTo>
                <a:lnTo>
                  <a:pt x="1327415" y="198741"/>
                </a:lnTo>
                <a:lnTo>
                  <a:pt x="1350699" y="158100"/>
                </a:lnTo>
                <a:lnTo>
                  <a:pt x="1384403" y="148747"/>
                </a:lnTo>
                <a:lnTo>
                  <a:pt x="1496580" y="148747"/>
                </a:lnTo>
                <a:lnTo>
                  <a:pt x="1496526" y="148522"/>
                </a:lnTo>
                <a:lnTo>
                  <a:pt x="1487819" y="130154"/>
                </a:lnTo>
                <a:lnTo>
                  <a:pt x="1479617" y="119986"/>
                </a:lnTo>
                <a:lnTo>
                  <a:pt x="1323286" y="119986"/>
                </a:lnTo>
                <a:lnTo>
                  <a:pt x="1323286" y="91675"/>
                </a:lnTo>
                <a:close/>
              </a:path>
              <a:path w="2485390" h="337184">
                <a:moveTo>
                  <a:pt x="1496580" y="148747"/>
                </a:moveTo>
                <a:lnTo>
                  <a:pt x="1384403" y="148747"/>
                </a:lnTo>
                <a:lnTo>
                  <a:pt x="1395610" y="149646"/>
                </a:lnTo>
                <a:lnTo>
                  <a:pt x="1405412" y="152342"/>
                </a:lnTo>
                <a:lnTo>
                  <a:pt x="1432600" y="192366"/>
                </a:lnTo>
                <a:lnTo>
                  <a:pt x="1433387" y="205819"/>
                </a:lnTo>
                <a:lnTo>
                  <a:pt x="1433387" y="333446"/>
                </a:lnTo>
                <a:lnTo>
                  <a:pt x="1503491" y="333446"/>
                </a:lnTo>
                <a:lnTo>
                  <a:pt x="1503491" y="195034"/>
                </a:lnTo>
                <a:lnTo>
                  <a:pt x="1501811" y="171020"/>
                </a:lnTo>
                <a:lnTo>
                  <a:pt x="1501750" y="170149"/>
                </a:lnTo>
                <a:lnTo>
                  <a:pt x="1496580" y="148747"/>
                </a:lnTo>
                <a:close/>
              </a:path>
              <a:path w="2485390" h="337184">
                <a:moveTo>
                  <a:pt x="1403278" y="88080"/>
                </a:moveTo>
                <a:lnTo>
                  <a:pt x="1357889" y="96618"/>
                </a:lnTo>
                <a:lnTo>
                  <a:pt x="1323286" y="119986"/>
                </a:lnTo>
                <a:lnTo>
                  <a:pt x="1479617" y="119986"/>
                </a:lnTo>
                <a:lnTo>
                  <a:pt x="1443835" y="94820"/>
                </a:lnTo>
                <a:lnTo>
                  <a:pt x="1403278" y="88080"/>
                </a:lnTo>
                <a:close/>
              </a:path>
              <a:path w="2485390" h="337184">
                <a:moveTo>
                  <a:pt x="1637142" y="0"/>
                </a:moveTo>
                <a:lnTo>
                  <a:pt x="1567037" y="0"/>
                </a:lnTo>
                <a:lnTo>
                  <a:pt x="1567037" y="333446"/>
                </a:lnTo>
                <a:lnTo>
                  <a:pt x="1637142" y="333446"/>
                </a:lnTo>
                <a:lnTo>
                  <a:pt x="1637142" y="0"/>
                </a:lnTo>
                <a:close/>
              </a:path>
              <a:path w="2485390" h="337184">
                <a:moveTo>
                  <a:pt x="1906231" y="143804"/>
                </a:moveTo>
                <a:lnTo>
                  <a:pt x="1790285" y="143804"/>
                </a:lnTo>
                <a:lnTo>
                  <a:pt x="1803345" y="144590"/>
                </a:lnTo>
                <a:lnTo>
                  <a:pt x="1814664" y="146949"/>
                </a:lnTo>
                <a:lnTo>
                  <a:pt x="1845138" y="180654"/>
                </a:lnTo>
                <a:lnTo>
                  <a:pt x="1846009" y="191439"/>
                </a:lnTo>
                <a:lnTo>
                  <a:pt x="1790285" y="191439"/>
                </a:lnTo>
                <a:lnTo>
                  <a:pt x="1765484" y="192647"/>
                </a:lnTo>
                <a:lnTo>
                  <a:pt x="1726163" y="202308"/>
                </a:lnTo>
                <a:lnTo>
                  <a:pt x="1692768" y="233681"/>
                </a:lnTo>
                <a:lnTo>
                  <a:pt x="1686476" y="263790"/>
                </a:lnTo>
                <a:lnTo>
                  <a:pt x="1687150" y="274070"/>
                </a:lnTo>
                <a:lnTo>
                  <a:pt x="1703244" y="309403"/>
                </a:lnTo>
                <a:lnTo>
                  <a:pt x="1739055" y="331732"/>
                </a:lnTo>
                <a:lnTo>
                  <a:pt x="1776803" y="337041"/>
                </a:lnTo>
                <a:lnTo>
                  <a:pt x="1801632" y="334934"/>
                </a:lnTo>
                <a:lnTo>
                  <a:pt x="1822192" y="328615"/>
                </a:lnTo>
                <a:lnTo>
                  <a:pt x="1838482" y="318082"/>
                </a:lnTo>
                <a:lnTo>
                  <a:pt x="1850503" y="303337"/>
                </a:lnTo>
                <a:lnTo>
                  <a:pt x="1916114" y="303337"/>
                </a:lnTo>
                <a:lnTo>
                  <a:pt x="1916114" y="289855"/>
                </a:lnTo>
                <a:lnTo>
                  <a:pt x="1794330" y="289855"/>
                </a:lnTo>
                <a:lnTo>
                  <a:pt x="1785595" y="289377"/>
                </a:lnTo>
                <a:lnTo>
                  <a:pt x="1754783" y="269632"/>
                </a:lnTo>
                <a:lnTo>
                  <a:pt x="1754783" y="260645"/>
                </a:lnTo>
                <a:lnTo>
                  <a:pt x="1757480" y="248258"/>
                </a:lnTo>
                <a:lnTo>
                  <a:pt x="1765569" y="239411"/>
                </a:lnTo>
                <a:lnTo>
                  <a:pt x="1779050" y="234103"/>
                </a:lnTo>
                <a:lnTo>
                  <a:pt x="1797925" y="232333"/>
                </a:lnTo>
                <a:lnTo>
                  <a:pt x="1916114" y="232333"/>
                </a:lnTo>
                <a:lnTo>
                  <a:pt x="1916114" y="195483"/>
                </a:lnTo>
                <a:lnTo>
                  <a:pt x="1914305" y="171216"/>
                </a:lnTo>
                <a:lnTo>
                  <a:pt x="1914232" y="170233"/>
                </a:lnTo>
                <a:lnTo>
                  <a:pt x="1908586" y="148410"/>
                </a:lnTo>
                <a:lnTo>
                  <a:pt x="1906231" y="143804"/>
                </a:lnTo>
                <a:close/>
              </a:path>
              <a:path w="2485390" h="337184">
                <a:moveTo>
                  <a:pt x="1916114" y="303337"/>
                </a:moveTo>
                <a:lnTo>
                  <a:pt x="1850503" y="303337"/>
                </a:lnTo>
                <a:lnTo>
                  <a:pt x="1850503" y="333446"/>
                </a:lnTo>
                <a:lnTo>
                  <a:pt x="1916114" y="333446"/>
                </a:lnTo>
                <a:lnTo>
                  <a:pt x="1916114" y="303337"/>
                </a:lnTo>
                <a:close/>
              </a:path>
              <a:path w="2485390" h="337184">
                <a:moveTo>
                  <a:pt x="1916114" y="232333"/>
                </a:moveTo>
                <a:lnTo>
                  <a:pt x="1846009" y="232333"/>
                </a:lnTo>
                <a:lnTo>
                  <a:pt x="1846009" y="257050"/>
                </a:lnTo>
                <a:lnTo>
                  <a:pt x="1842583" y="264661"/>
                </a:lnTo>
                <a:lnTo>
                  <a:pt x="1810951" y="287945"/>
                </a:lnTo>
                <a:lnTo>
                  <a:pt x="1810684" y="287945"/>
                </a:lnTo>
                <a:lnTo>
                  <a:pt x="1802912" y="289377"/>
                </a:lnTo>
                <a:lnTo>
                  <a:pt x="1802579" y="289377"/>
                </a:lnTo>
                <a:lnTo>
                  <a:pt x="1794330" y="289855"/>
                </a:lnTo>
                <a:lnTo>
                  <a:pt x="1916114" y="289855"/>
                </a:lnTo>
                <a:lnTo>
                  <a:pt x="1916114" y="232333"/>
                </a:lnTo>
                <a:close/>
              </a:path>
              <a:path w="2485390" h="337184">
                <a:moveTo>
                  <a:pt x="1799722" y="88080"/>
                </a:moveTo>
                <a:lnTo>
                  <a:pt x="1756665" y="92377"/>
                </a:lnTo>
                <a:lnTo>
                  <a:pt x="1717147" y="104932"/>
                </a:lnTo>
                <a:lnTo>
                  <a:pt x="1695464" y="117290"/>
                </a:lnTo>
                <a:lnTo>
                  <a:pt x="1720630" y="166273"/>
                </a:lnTo>
                <a:lnTo>
                  <a:pt x="1727483" y="161386"/>
                </a:lnTo>
                <a:lnTo>
                  <a:pt x="1735010" y="157061"/>
                </a:lnTo>
                <a:lnTo>
                  <a:pt x="1780651" y="144197"/>
                </a:lnTo>
                <a:lnTo>
                  <a:pt x="1790285" y="143804"/>
                </a:lnTo>
                <a:lnTo>
                  <a:pt x="1906231" y="143804"/>
                </a:lnTo>
                <a:lnTo>
                  <a:pt x="1899177" y="130013"/>
                </a:lnTo>
                <a:lnTo>
                  <a:pt x="1886005" y="115043"/>
                </a:lnTo>
                <a:lnTo>
                  <a:pt x="1869321" y="103246"/>
                </a:lnTo>
                <a:lnTo>
                  <a:pt x="1849380" y="94820"/>
                </a:lnTo>
                <a:lnTo>
                  <a:pt x="1826180" y="89765"/>
                </a:lnTo>
                <a:lnTo>
                  <a:pt x="1799722" y="88080"/>
                </a:lnTo>
                <a:close/>
              </a:path>
              <a:path w="2485390" h="337184">
                <a:moveTo>
                  <a:pt x="2205442" y="305584"/>
                </a:moveTo>
                <a:lnTo>
                  <a:pt x="2046520" y="305584"/>
                </a:lnTo>
                <a:lnTo>
                  <a:pt x="2061041" y="319346"/>
                </a:lnTo>
                <a:lnTo>
                  <a:pt x="2078539" y="329176"/>
                </a:lnTo>
                <a:lnTo>
                  <a:pt x="2099015" y="335075"/>
                </a:lnTo>
                <a:lnTo>
                  <a:pt x="2122467" y="337041"/>
                </a:lnTo>
                <a:lnTo>
                  <a:pt x="2138926" y="336086"/>
                </a:lnTo>
                <a:lnTo>
                  <a:pt x="2183584" y="321762"/>
                </a:lnTo>
                <a:lnTo>
                  <a:pt x="2205442" y="305584"/>
                </a:lnTo>
                <a:close/>
              </a:path>
              <a:path w="2485390" h="337184">
                <a:moveTo>
                  <a:pt x="2049666" y="0"/>
                </a:moveTo>
                <a:lnTo>
                  <a:pt x="1979562" y="0"/>
                </a:lnTo>
                <a:lnTo>
                  <a:pt x="1979562" y="333446"/>
                </a:lnTo>
                <a:lnTo>
                  <a:pt x="2046520" y="333446"/>
                </a:lnTo>
                <a:lnTo>
                  <a:pt x="2046520" y="305584"/>
                </a:lnTo>
                <a:lnTo>
                  <a:pt x="2205442" y="305584"/>
                </a:lnTo>
                <a:lnTo>
                  <a:pt x="2208413" y="303000"/>
                </a:lnTo>
                <a:lnTo>
                  <a:pt x="2218552" y="291344"/>
                </a:lnTo>
                <a:lnTo>
                  <a:pt x="2226292" y="279519"/>
                </a:lnTo>
                <a:lnTo>
                  <a:pt x="2110334" y="279519"/>
                </a:lnTo>
                <a:lnTo>
                  <a:pt x="2097442" y="278396"/>
                </a:lnTo>
                <a:lnTo>
                  <a:pt x="2058373" y="251573"/>
                </a:lnTo>
                <a:lnTo>
                  <a:pt x="2048768" y="212560"/>
                </a:lnTo>
                <a:lnTo>
                  <a:pt x="2049835" y="198067"/>
                </a:lnTo>
                <a:lnTo>
                  <a:pt x="2075197" y="155965"/>
                </a:lnTo>
                <a:lnTo>
                  <a:pt x="2110334" y="145601"/>
                </a:lnTo>
                <a:lnTo>
                  <a:pt x="2226013" y="145601"/>
                </a:lnTo>
                <a:lnTo>
                  <a:pt x="2218552" y="134058"/>
                </a:lnTo>
                <a:lnTo>
                  <a:pt x="2208413" y="122345"/>
                </a:lnTo>
                <a:lnTo>
                  <a:pt x="2202568" y="117290"/>
                </a:lnTo>
                <a:lnTo>
                  <a:pt x="2049666" y="117290"/>
                </a:lnTo>
                <a:lnTo>
                  <a:pt x="2049666" y="0"/>
                </a:lnTo>
                <a:close/>
              </a:path>
              <a:path w="2485390" h="337184">
                <a:moveTo>
                  <a:pt x="2226013" y="145601"/>
                </a:moveTo>
                <a:lnTo>
                  <a:pt x="2110334" y="145601"/>
                </a:lnTo>
                <a:lnTo>
                  <a:pt x="2123197" y="146753"/>
                </a:lnTo>
                <a:lnTo>
                  <a:pt x="2134825" y="150208"/>
                </a:lnTo>
                <a:lnTo>
                  <a:pt x="2167518" y="185147"/>
                </a:lnTo>
                <a:lnTo>
                  <a:pt x="2171900" y="212560"/>
                </a:lnTo>
                <a:lnTo>
                  <a:pt x="2170804" y="227081"/>
                </a:lnTo>
                <a:lnTo>
                  <a:pt x="2154374" y="261543"/>
                </a:lnTo>
                <a:lnTo>
                  <a:pt x="2110334" y="279519"/>
                </a:lnTo>
                <a:lnTo>
                  <a:pt x="2226292" y="279519"/>
                </a:lnTo>
                <a:lnTo>
                  <a:pt x="2241920" y="230648"/>
                </a:lnTo>
                <a:lnTo>
                  <a:pt x="2242903" y="212560"/>
                </a:lnTo>
                <a:lnTo>
                  <a:pt x="2241920" y="194500"/>
                </a:lnTo>
                <a:lnTo>
                  <a:pt x="2238971" y="177620"/>
                </a:lnTo>
                <a:lnTo>
                  <a:pt x="2234056" y="161920"/>
                </a:lnTo>
                <a:lnTo>
                  <a:pt x="2227175" y="147399"/>
                </a:lnTo>
                <a:lnTo>
                  <a:pt x="2226013" y="145601"/>
                </a:lnTo>
                <a:close/>
              </a:path>
              <a:path w="2485390" h="337184">
                <a:moveTo>
                  <a:pt x="2122467" y="88080"/>
                </a:moveTo>
                <a:lnTo>
                  <a:pt x="2100559" y="89905"/>
                </a:lnTo>
                <a:lnTo>
                  <a:pt x="2081123" y="95382"/>
                </a:lnTo>
                <a:lnTo>
                  <a:pt x="2064159" y="104510"/>
                </a:lnTo>
                <a:lnTo>
                  <a:pt x="2049666" y="117290"/>
                </a:lnTo>
                <a:lnTo>
                  <a:pt x="2202568" y="117290"/>
                </a:lnTo>
                <a:lnTo>
                  <a:pt x="2169484" y="96927"/>
                </a:lnTo>
                <a:lnTo>
                  <a:pt x="2122467" y="88080"/>
                </a:lnTo>
                <a:close/>
              </a:path>
              <a:path w="2485390" h="337184">
                <a:moveTo>
                  <a:pt x="2289833" y="260645"/>
                </a:moveTo>
                <a:lnTo>
                  <a:pt x="2266465" y="310976"/>
                </a:lnTo>
                <a:lnTo>
                  <a:pt x="2275733" y="316369"/>
                </a:lnTo>
                <a:lnTo>
                  <a:pt x="2286462" y="321312"/>
                </a:lnTo>
                <a:lnTo>
                  <a:pt x="2326767" y="332996"/>
                </a:lnTo>
                <a:lnTo>
                  <a:pt x="2371172" y="337041"/>
                </a:lnTo>
                <a:lnTo>
                  <a:pt x="2388305" y="336451"/>
                </a:lnTo>
                <a:lnTo>
                  <a:pt x="2432289" y="327604"/>
                </a:lnTo>
                <a:lnTo>
                  <a:pt x="2471835" y="300191"/>
                </a:lnTo>
                <a:lnTo>
                  <a:pt x="2480823" y="284013"/>
                </a:lnTo>
                <a:lnTo>
                  <a:pt x="2373869" y="284013"/>
                </a:lnTo>
                <a:lnTo>
                  <a:pt x="2362802" y="283620"/>
                </a:lnTo>
                <a:lnTo>
                  <a:pt x="2317892" y="274126"/>
                </a:lnTo>
                <a:lnTo>
                  <a:pt x="2298343" y="265588"/>
                </a:lnTo>
                <a:lnTo>
                  <a:pt x="2289833" y="260645"/>
                </a:lnTo>
                <a:close/>
              </a:path>
              <a:path w="2485390" h="337184">
                <a:moveTo>
                  <a:pt x="2384204" y="88080"/>
                </a:moveTo>
                <a:lnTo>
                  <a:pt x="2337356" y="93641"/>
                </a:lnTo>
                <a:lnTo>
                  <a:pt x="2301742" y="109875"/>
                </a:lnTo>
                <a:lnTo>
                  <a:pt x="2275565" y="144703"/>
                </a:lnTo>
                <a:lnTo>
                  <a:pt x="2272307" y="166273"/>
                </a:lnTo>
                <a:lnTo>
                  <a:pt x="2272983" y="176310"/>
                </a:lnTo>
                <a:lnTo>
                  <a:pt x="2293737" y="215369"/>
                </a:lnTo>
                <a:lnTo>
                  <a:pt x="2330250" y="232024"/>
                </a:lnTo>
                <a:lnTo>
                  <a:pt x="2368925" y="239523"/>
                </a:lnTo>
                <a:lnTo>
                  <a:pt x="2380694" y="241181"/>
                </a:lnTo>
                <a:lnTo>
                  <a:pt x="2390833" y="243006"/>
                </a:lnTo>
                <a:lnTo>
                  <a:pt x="2399343" y="245000"/>
                </a:lnTo>
                <a:lnTo>
                  <a:pt x="2406225" y="247163"/>
                </a:lnTo>
                <a:lnTo>
                  <a:pt x="2414314" y="250159"/>
                </a:lnTo>
                <a:lnTo>
                  <a:pt x="2418358" y="255102"/>
                </a:lnTo>
                <a:lnTo>
                  <a:pt x="2418358" y="261993"/>
                </a:lnTo>
                <a:lnTo>
                  <a:pt x="2415577" y="271627"/>
                </a:lnTo>
                <a:lnTo>
                  <a:pt x="2407236" y="278508"/>
                </a:lnTo>
                <a:lnTo>
                  <a:pt x="2393333" y="282637"/>
                </a:lnTo>
                <a:lnTo>
                  <a:pt x="2373869" y="284013"/>
                </a:lnTo>
                <a:lnTo>
                  <a:pt x="2480823" y="284013"/>
                </a:lnTo>
                <a:lnTo>
                  <a:pt x="2485282" y="260645"/>
                </a:lnTo>
                <a:lnTo>
                  <a:pt x="2485317" y="260195"/>
                </a:lnTo>
                <a:lnTo>
                  <a:pt x="2471386" y="218852"/>
                </a:lnTo>
                <a:lnTo>
                  <a:pt x="2438580" y="198629"/>
                </a:lnTo>
                <a:lnTo>
                  <a:pt x="2390047" y="187844"/>
                </a:lnTo>
                <a:lnTo>
                  <a:pt x="2377688" y="185793"/>
                </a:lnTo>
                <a:lnTo>
                  <a:pt x="2367128" y="183687"/>
                </a:lnTo>
                <a:lnTo>
                  <a:pt x="2358365" y="181524"/>
                </a:lnTo>
                <a:lnTo>
                  <a:pt x="2351399" y="179305"/>
                </a:lnTo>
                <a:lnTo>
                  <a:pt x="2343310" y="176310"/>
                </a:lnTo>
                <a:lnTo>
                  <a:pt x="2339266" y="171067"/>
                </a:lnTo>
                <a:lnTo>
                  <a:pt x="2339266" y="156986"/>
                </a:lnTo>
                <a:lnTo>
                  <a:pt x="2384204" y="141107"/>
                </a:lnTo>
                <a:lnTo>
                  <a:pt x="2462281" y="141107"/>
                </a:lnTo>
                <a:lnTo>
                  <a:pt x="2477228" y="109201"/>
                </a:lnTo>
                <a:lnTo>
                  <a:pt x="2434985" y="93922"/>
                </a:lnTo>
                <a:lnTo>
                  <a:pt x="2396984" y="88445"/>
                </a:lnTo>
                <a:lnTo>
                  <a:pt x="2384204" y="88080"/>
                </a:lnTo>
                <a:close/>
              </a:path>
              <a:path w="2485390" h="337184">
                <a:moveTo>
                  <a:pt x="2462281" y="141107"/>
                </a:moveTo>
                <a:lnTo>
                  <a:pt x="2384204" y="141107"/>
                </a:lnTo>
                <a:lnTo>
                  <a:pt x="2402714" y="142231"/>
                </a:lnTo>
                <a:lnTo>
                  <a:pt x="2420492" y="145601"/>
                </a:lnTo>
                <a:lnTo>
                  <a:pt x="2437541" y="151219"/>
                </a:lnTo>
                <a:lnTo>
                  <a:pt x="2453860" y="159083"/>
                </a:lnTo>
                <a:lnTo>
                  <a:pt x="2462281" y="141107"/>
                </a:lnTo>
                <a:close/>
              </a:path>
            </a:pathLst>
          </a:custGeom>
          <a:solidFill>
            <a:srgbClr val="310D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/>
          <p:nvPr/>
        </p:nvSpPr>
        <p:spPr>
          <a:xfrm>
            <a:off x="11760635" y="9067382"/>
            <a:ext cx="1744980" cy="405765"/>
          </a:xfrm>
          <a:custGeom>
            <a:avLst/>
            <a:gdLst/>
            <a:ahLst/>
            <a:cxnLst/>
            <a:rect l="l" t="t" r="r" b="b"/>
            <a:pathLst>
              <a:path w="1744980" h="405765">
                <a:moveTo>
                  <a:pt x="72800" y="0"/>
                </a:moveTo>
                <a:lnTo>
                  <a:pt x="0" y="0"/>
                </a:lnTo>
                <a:lnTo>
                  <a:pt x="0" y="314571"/>
                </a:lnTo>
                <a:lnTo>
                  <a:pt x="72800" y="314571"/>
                </a:lnTo>
                <a:lnTo>
                  <a:pt x="72800" y="185597"/>
                </a:lnTo>
                <a:lnTo>
                  <a:pt x="288507" y="185597"/>
                </a:lnTo>
                <a:lnTo>
                  <a:pt x="288507" y="124031"/>
                </a:lnTo>
                <a:lnTo>
                  <a:pt x="72800" y="124031"/>
                </a:lnTo>
                <a:lnTo>
                  <a:pt x="72800" y="0"/>
                </a:lnTo>
                <a:close/>
              </a:path>
              <a:path w="1744980" h="405765">
                <a:moveTo>
                  <a:pt x="288507" y="185597"/>
                </a:moveTo>
                <a:lnTo>
                  <a:pt x="215706" y="185597"/>
                </a:lnTo>
                <a:lnTo>
                  <a:pt x="215706" y="314571"/>
                </a:lnTo>
                <a:lnTo>
                  <a:pt x="288507" y="314571"/>
                </a:lnTo>
                <a:lnTo>
                  <a:pt x="288507" y="185597"/>
                </a:lnTo>
                <a:close/>
              </a:path>
              <a:path w="1744980" h="405765">
                <a:moveTo>
                  <a:pt x="288507" y="0"/>
                </a:moveTo>
                <a:lnTo>
                  <a:pt x="215706" y="0"/>
                </a:lnTo>
                <a:lnTo>
                  <a:pt x="215706" y="124031"/>
                </a:lnTo>
                <a:lnTo>
                  <a:pt x="288507" y="124031"/>
                </a:lnTo>
                <a:lnTo>
                  <a:pt x="288507" y="0"/>
                </a:lnTo>
                <a:close/>
              </a:path>
              <a:path w="1744980" h="405765">
                <a:moveTo>
                  <a:pt x="468989" y="69205"/>
                </a:moveTo>
                <a:lnTo>
                  <a:pt x="418180" y="78305"/>
                </a:lnTo>
                <a:lnTo>
                  <a:pt x="376752" y="104370"/>
                </a:lnTo>
                <a:lnTo>
                  <a:pt x="349367" y="144478"/>
                </a:lnTo>
                <a:lnTo>
                  <a:pt x="340014" y="193686"/>
                </a:lnTo>
                <a:lnTo>
                  <a:pt x="341082" y="211184"/>
                </a:lnTo>
                <a:lnTo>
                  <a:pt x="357091" y="257948"/>
                </a:lnTo>
                <a:lnTo>
                  <a:pt x="390795" y="293590"/>
                </a:lnTo>
                <a:lnTo>
                  <a:pt x="439442" y="314234"/>
                </a:lnTo>
                <a:lnTo>
                  <a:pt x="477977" y="318166"/>
                </a:lnTo>
                <a:lnTo>
                  <a:pt x="508816" y="315723"/>
                </a:lnTo>
                <a:lnTo>
                  <a:pt x="535723" y="308392"/>
                </a:lnTo>
                <a:lnTo>
                  <a:pt x="558698" y="296174"/>
                </a:lnTo>
                <a:lnTo>
                  <a:pt x="577741" y="279070"/>
                </a:lnTo>
                <a:lnTo>
                  <a:pt x="561992" y="261993"/>
                </a:lnTo>
                <a:lnTo>
                  <a:pt x="479774" y="261993"/>
                </a:lnTo>
                <a:lnTo>
                  <a:pt x="466630" y="261178"/>
                </a:lnTo>
                <a:lnTo>
                  <a:pt x="425567" y="241855"/>
                </a:lnTo>
                <a:lnTo>
                  <a:pt x="410568" y="213459"/>
                </a:lnTo>
                <a:lnTo>
                  <a:pt x="593469" y="213459"/>
                </a:lnTo>
                <a:lnTo>
                  <a:pt x="594368" y="201775"/>
                </a:lnTo>
                <a:lnTo>
                  <a:pt x="594818" y="195483"/>
                </a:lnTo>
                <a:lnTo>
                  <a:pt x="594766" y="193686"/>
                </a:lnTo>
                <a:lnTo>
                  <a:pt x="593783" y="176384"/>
                </a:lnTo>
                <a:lnTo>
                  <a:pt x="593097" y="172565"/>
                </a:lnTo>
                <a:lnTo>
                  <a:pt x="409670" y="172565"/>
                </a:lnTo>
                <a:lnTo>
                  <a:pt x="412208" y="161695"/>
                </a:lnTo>
                <a:lnTo>
                  <a:pt x="437927" y="129873"/>
                </a:lnTo>
                <a:lnTo>
                  <a:pt x="447277" y="125716"/>
                </a:lnTo>
                <a:lnTo>
                  <a:pt x="447065" y="125716"/>
                </a:lnTo>
                <a:lnTo>
                  <a:pt x="457890" y="123104"/>
                </a:lnTo>
                <a:lnTo>
                  <a:pt x="457626" y="123104"/>
                </a:lnTo>
                <a:lnTo>
                  <a:pt x="469438" y="122233"/>
                </a:lnTo>
                <a:lnTo>
                  <a:pt x="574065" y="122233"/>
                </a:lnTo>
                <a:lnTo>
                  <a:pt x="569315" y="114987"/>
                </a:lnTo>
                <a:lnTo>
                  <a:pt x="533251" y="84485"/>
                </a:lnTo>
                <a:lnTo>
                  <a:pt x="486642" y="70216"/>
                </a:lnTo>
                <a:lnTo>
                  <a:pt x="487338" y="70216"/>
                </a:lnTo>
                <a:lnTo>
                  <a:pt x="468989" y="69205"/>
                </a:lnTo>
                <a:close/>
              </a:path>
              <a:path w="1744980" h="405765">
                <a:moveTo>
                  <a:pt x="540442" y="238625"/>
                </a:moveTo>
                <a:lnTo>
                  <a:pt x="505558" y="258960"/>
                </a:lnTo>
                <a:lnTo>
                  <a:pt x="479774" y="261993"/>
                </a:lnTo>
                <a:lnTo>
                  <a:pt x="561992" y="261993"/>
                </a:lnTo>
                <a:lnTo>
                  <a:pt x="540442" y="238625"/>
                </a:lnTo>
                <a:close/>
              </a:path>
              <a:path w="1744980" h="405765">
                <a:moveTo>
                  <a:pt x="574065" y="122233"/>
                </a:moveTo>
                <a:lnTo>
                  <a:pt x="469438" y="122233"/>
                </a:lnTo>
                <a:lnTo>
                  <a:pt x="480673" y="123104"/>
                </a:lnTo>
                <a:lnTo>
                  <a:pt x="491009" y="125716"/>
                </a:lnTo>
                <a:lnTo>
                  <a:pt x="522017" y="152005"/>
                </a:lnTo>
                <a:lnTo>
                  <a:pt x="528757" y="172565"/>
                </a:lnTo>
                <a:lnTo>
                  <a:pt x="593097" y="172565"/>
                </a:lnTo>
                <a:lnTo>
                  <a:pt x="590661" y="159195"/>
                </a:lnTo>
                <a:lnTo>
                  <a:pt x="585538" y="143495"/>
                </a:lnTo>
                <a:lnTo>
                  <a:pt x="585465" y="143270"/>
                </a:lnTo>
                <a:lnTo>
                  <a:pt x="578190" y="128525"/>
                </a:lnTo>
                <a:lnTo>
                  <a:pt x="574065" y="122233"/>
                </a:lnTo>
                <a:close/>
              </a:path>
              <a:path w="1744980" h="405765">
                <a:moveTo>
                  <a:pt x="625867" y="333446"/>
                </a:moveTo>
                <a:lnTo>
                  <a:pt x="600252" y="383328"/>
                </a:lnTo>
                <a:lnTo>
                  <a:pt x="606608" y="388271"/>
                </a:lnTo>
                <a:lnTo>
                  <a:pt x="613622" y="392540"/>
                </a:lnTo>
                <a:lnTo>
                  <a:pt x="658252" y="404983"/>
                </a:lnTo>
                <a:lnTo>
                  <a:pt x="667661" y="405348"/>
                </a:lnTo>
                <a:lnTo>
                  <a:pt x="684316" y="404280"/>
                </a:lnTo>
                <a:lnTo>
                  <a:pt x="726530" y="388271"/>
                </a:lnTo>
                <a:lnTo>
                  <a:pt x="759055" y="348753"/>
                </a:lnTo>
                <a:lnTo>
                  <a:pt x="658670" y="348753"/>
                </a:lnTo>
                <a:lnTo>
                  <a:pt x="651483" y="347377"/>
                </a:lnTo>
                <a:lnTo>
                  <a:pt x="644292" y="344680"/>
                </a:lnTo>
                <a:lnTo>
                  <a:pt x="637402" y="341984"/>
                </a:lnTo>
                <a:lnTo>
                  <a:pt x="631260" y="338239"/>
                </a:lnTo>
                <a:lnTo>
                  <a:pt x="625867" y="333446"/>
                </a:lnTo>
                <a:close/>
              </a:path>
              <a:path w="1744980" h="405765">
                <a:moveTo>
                  <a:pt x="673503" y="72800"/>
                </a:moveTo>
                <a:lnTo>
                  <a:pt x="601151" y="72800"/>
                </a:lnTo>
                <a:lnTo>
                  <a:pt x="705859" y="316369"/>
                </a:lnTo>
                <a:lnTo>
                  <a:pt x="704960" y="318616"/>
                </a:lnTo>
                <a:lnTo>
                  <a:pt x="674909" y="348753"/>
                </a:lnTo>
                <a:lnTo>
                  <a:pt x="759055" y="348753"/>
                </a:lnTo>
                <a:lnTo>
                  <a:pt x="767874" y="329401"/>
                </a:lnTo>
                <a:lnTo>
                  <a:pt x="807271" y="236827"/>
                </a:lnTo>
                <a:lnTo>
                  <a:pt x="741360" y="236827"/>
                </a:lnTo>
                <a:lnTo>
                  <a:pt x="673503" y="72800"/>
                </a:lnTo>
                <a:close/>
              </a:path>
              <a:path w="1744980" h="405765">
                <a:moveTo>
                  <a:pt x="877075" y="72800"/>
                </a:moveTo>
                <a:lnTo>
                  <a:pt x="809667" y="72800"/>
                </a:lnTo>
                <a:lnTo>
                  <a:pt x="741360" y="236827"/>
                </a:lnTo>
                <a:lnTo>
                  <a:pt x="807271" y="236827"/>
                </a:lnTo>
                <a:lnTo>
                  <a:pt x="877075" y="72800"/>
                </a:lnTo>
                <a:close/>
              </a:path>
              <a:path w="1744980" h="405765">
                <a:moveTo>
                  <a:pt x="922018" y="321762"/>
                </a:moveTo>
                <a:lnTo>
                  <a:pt x="894156" y="372093"/>
                </a:lnTo>
                <a:lnTo>
                  <a:pt x="905166" y="379705"/>
                </a:lnTo>
                <a:lnTo>
                  <a:pt x="917524" y="386361"/>
                </a:lnTo>
                <a:lnTo>
                  <a:pt x="931230" y="392063"/>
                </a:lnTo>
                <a:lnTo>
                  <a:pt x="946285" y="396809"/>
                </a:lnTo>
                <a:lnTo>
                  <a:pt x="962238" y="400545"/>
                </a:lnTo>
                <a:lnTo>
                  <a:pt x="979331" y="403326"/>
                </a:lnTo>
                <a:lnTo>
                  <a:pt x="979823" y="403326"/>
                </a:lnTo>
                <a:lnTo>
                  <a:pt x="995493" y="404814"/>
                </a:lnTo>
                <a:lnTo>
                  <a:pt x="1044055" y="403326"/>
                </a:lnTo>
                <a:lnTo>
                  <a:pt x="1094611" y="387148"/>
                </a:lnTo>
                <a:lnTo>
                  <a:pt x="1129045" y="354679"/>
                </a:lnTo>
                <a:lnTo>
                  <a:pt x="1131681" y="349174"/>
                </a:lnTo>
                <a:lnTo>
                  <a:pt x="1007402" y="349174"/>
                </a:lnTo>
                <a:lnTo>
                  <a:pt x="995717" y="348697"/>
                </a:lnTo>
                <a:lnTo>
                  <a:pt x="949487" y="337602"/>
                </a:lnTo>
                <a:lnTo>
                  <a:pt x="930163" y="327716"/>
                </a:lnTo>
                <a:lnTo>
                  <a:pt x="922018" y="321762"/>
                </a:lnTo>
                <a:close/>
              </a:path>
              <a:path w="1744980" h="405765">
                <a:moveTo>
                  <a:pt x="1148510" y="272778"/>
                </a:moveTo>
                <a:lnTo>
                  <a:pt x="1078405" y="272778"/>
                </a:lnTo>
                <a:lnTo>
                  <a:pt x="1078405" y="283114"/>
                </a:lnTo>
                <a:lnTo>
                  <a:pt x="1077310" y="298674"/>
                </a:lnTo>
                <a:lnTo>
                  <a:pt x="1051133" y="339821"/>
                </a:lnTo>
                <a:lnTo>
                  <a:pt x="1007402" y="349174"/>
                </a:lnTo>
                <a:lnTo>
                  <a:pt x="1131681" y="349174"/>
                </a:lnTo>
                <a:lnTo>
                  <a:pt x="1139859" y="332097"/>
                </a:lnTo>
                <a:lnTo>
                  <a:pt x="1146347" y="305247"/>
                </a:lnTo>
                <a:lnTo>
                  <a:pt x="1148510" y="274126"/>
                </a:lnTo>
                <a:lnTo>
                  <a:pt x="1148510" y="272778"/>
                </a:lnTo>
                <a:close/>
              </a:path>
              <a:path w="1744980" h="405765">
                <a:moveTo>
                  <a:pt x="1002009" y="69205"/>
                </a:moveTo>
                <a:lnTo>
                  <a:pt x="955160" y="77547"/>
                </a:lnTo>
                <a:lnTo>
                  <a:pt x="916288" y="101449"/>
                </a:lnTo>
                <a:lnTo>
                  <a:pt x="890224" y="138692"/>
                </a:lnTo>
                <a:lnTo>
                  <a:pt x="881124" y="186046"/>
                </a:lnTo>
                <a:lnTo>
                  <a:pt x="882135" y="202842"/>
                </a:lnTo>
                <a:lnTo>
                  <a:pt x="897301" y="247163"/>
                </a:lnTo>
                <a:lnTo>
                  <a:pt x="927888" y="280362"/>
                </a:lnTo>
                <a:lnTo>
                  <a:pt x="970102" y="299292"/>
                </a:lnTo>
                <a:lnTo>
                  <a:pt x="1002009" y="302887"/>
                </a:lnTo>
                <a:lnTo>
                  <a:pt x="1025152" y="301005"/>
                </a:lnTo>
                <a:lnTo>
                  <a:pt x="1045600" y="295360"/>
                </a:lnTo>
                <a:lnTo>
                  <a:pt x="1063350" y="285951"/>
                </a:lnTo>
                <a:lnTo>
                  <a:pt x="1078405" y="272778"/>
                </a:lnTo>
                <a:lnTo>
                  <a:pt x="1148510" y="272778"/>
                </a:lnTo>
                <a:lnTo>
                  <a:pt x="1148510" y="245366"/>
                </a:lnTo>
                <a:lnTo>
                  <a:pt x="1015940" y="245366"/>
                </a:lnTo>
                <a:lnTo>
                  <a:pt x="1002627" y="244354"/>
                </a:lnTo>
                <a:lnTo>
                  <a:pt x="962238" y="220256"/>
                </a:lnTo>
                <a:lnTo>
                  <a:pt x="952127" y="186046"/>
                </a:lnTo>
                <a:lnTo>
                  <a:pt x="953250" y="173435"/>
                </a:lnTo>
                <a:lnTo>
                  <a:pt x="979708" y="136080"/>
                </a:lnTo>
                <a:lnTo>
                  <a:pt x="1015940" y="126727"/>
                </a:lnTo>
                <a:lnTo>
                  <a:pt x="1148510" y="126727"/>
                </a:lnTo>
                <a:lnTo>
                  <a:pt x="1148510" y="103808"/>
                </a:lnTo>
                <a:lnTo>
                  <a:pt x="1082000" y="103808"/>
                </a:lnTo>
                <a:lnTo>
                  <a:pt x="1066721" y="88669"/>
                </a:lnTo>
                <a:lnTo>
                  <a:pt x="1048296" y="77856"/>
                </a:lnTo>
                <a:lnTo>
                  <a:pt x="1026725" y="71368"/>
                </a:lnTo>
                <a:lnTo>
                  <a:pt x="1002009" y="69205"/>
                </a:lnTo>
                <a:close/>
              </a:path>
              <a:path w="1744980" h="405765">
                <a:moveTo>
                  <a:pt x="1148510" y="126727"/>
                </a:moveTo>
                <a:lnTo>
                  <a:pt x="1015940" y="126727"/>
                </a:lnTo>
                <a:lnTo>
                  <a:pt x="1029225" y="127766"/>
                </a:lnTo>
                <a:lnTo>
                  <a:pt x="1041218" y="130884"/>
                </a:lnTo>
                <a:lnTo>
                  <a:pt x="1074810" y="162116"/>
                </a:lnTo>
                <a:lnTo>
                  <a:pt x="1079304" y="186046"/>
                </a:lnTo>
                <a:lnTo>
                  <a:pt x="1078180" y="198685"/>
                </a:lnTo>
                <a:lnTo>
                  <a:pt x="1051919" y="236265"/>
                </a:lnTo>
                <a:lnTo>
                  <a:pt x="1015940" y="245366"/>
                </a:lnTo>
                <a:lnTo>
                  <a:pt x="1148510" y="245366"/>
                </a:lnTo>
                <a:lnTo>
                  <a:pt x="1148510" y="126727"/>
                </a:lnTo>
                <a:close/>
              </a:path>
              <a:path w="1744980" h="405765">
                <a:moveTo>
                  <a:pt x="1148510" y="72913"/>
                </a:moveTo>
                <a:lnTo>
                  <a:pt x="1082000" y="72913"/>
                </a:lnTo>
                <a:lnTo>
                  <a:pt x="1082000" y="103808"/>
                </a:lnTo>
                <a:lnTo>
                  <a:pt x="1148510" y="103808"/>
                </a:lnTo>
                <a:lnTo>
                  <a:pt x="1148510" y="72913"/>
                </a:lnTo>
                <a:close/>
              </a:path>
              <a:path w="1744980" h="405765">
                <a:moveTo>
                  <a:pt x="1324758" y="69205"/>
                </a:moveTo>
                <a:lnTo>
                  <a:pt x="1273949" y="78305"/>
                </a:lnTo>
                <a:lnTo>
                  <a:pt x="1232521" y="104370"/>
                </a:lnTo>
                <a:lnTo>
                  <a:pt x="1205136" y="144478"/>
                </a:lnTo>
                <a:lnTo>
                  <a:pt x="1195783" y="193686"/>
                </a:lnTo>
                <a:lnTo>
                  <a:pt x="1196850" y="211184"/>
                </a:lnTo>
                <a:lnTo>
                  <a:pt x="1212860" y="257948"/>
                </a:lnTo>
                <a:lnTo>
                  <a:pt x="1246564" y="293590"/>
                </a:lnTo>
                <a:lnTo>
                  <a:pt x="1295210" y="314234"/>
                </a:lnTo>
                <a:lnTo>
                  <a:pt x="1333745" y="318166"/>
                </a:lnTo>
                <a:lnTo>
                  <a:pt x="1364584" y="315723"/>
                </a:lnTo>
                <a:lnTo>
                  <a:pt x="1391492" y="308392"/>
                </a:lnTo>
                <a:lnTo>
                  <a:pt x="1414467" y="296174"/>
                </a:lnTo>
                <a:lnTo>
                  <a:pt x="1433509" y="279070"/>
                </a:lnTo>
                <a:lnTo>
                  <a:pt x="1417761" y="261993"/>
                </a:lnTo>
                <a:lnTo>
                  <a:pt x="1335543" y="261993"/>
                </a:lnTo>
                <a:lnTo>
                  <a:pt x="1322398" y="261178"/>
                </a:lnTo>
                <a:lnTo>
                  <a:pt x="1281335" y="241855"/>
                </a:lnTo>
                <a:lnTo>
                  <a:pt x="1266337" y="213459"/>
                </a:lnTo>
                <a:lnTo>
                  <a:pt x="1449238" y="213459"/>
                </a:lnTo>
                <a:lnTo>
                  <a:pt x="1450137" y="201775"/>
                </a:lnTo>
                <a:lnTo>
                  <a:pt x="1450586" y="195483"/>
                </a:lnTo>
                <a:lnTo>
                  <a:pt x="1450535" y="193686"/>
                </a:lnTo>
                <a:lnTo>
                  <a:pt x="1449552" y="176384"/>
                </a:lnTo>
                <a:lnTo>
                  <a:pt x="1448866" y="172565"/>
                </a:lnTo>
                <a:lnTo>
                  <a:pt x="1265438" y="172565"/>
                </a:lnTo>
                <a:lnTo>
                  <a:pt x="1267976" y="161695"/>
                </a:lnTo>
                <a:lnTo>
                  <a:pt x="1293696" y="129873"/>
                </a:lnTo>
                <a:lnTo>
                  <a:pt x="1303045" y="125716"/>
                </a:lnTo>
                <a:lnTo>
                  <a:pt x="1302834" y="125716"/>
                </a:lnTo>
                <a:lnTo>
                  <a:pt x="1313659" y="123104"/>
                </a:lnTo>
                <a:lnTo>
                  <a:pt x="1313394" y="123104"/>
                </a:lnTo>
                <a:lnTo>
                  <a:pt x="1325207" y="122233"/>
                </a:lnTo>
                <a:lnTo>
                  <a:pt x="1429834" y="122233"/>
                </a:lnTo>
                <a:lnTo>
                  <a:pt x="1425083" y="114987"/>
                </a:lnTo>
                <a:lnTo>
                  <a:pt x="1389020" y="84485"/>
                </a:lnTo>
                <a:lnTo>
                  <a:pt x="1342410" y="70216"/>
                </a:lnTo>
                <a:lnTo>
                  <a:pt x="1343106" y="70216"/>
                </a:lnTo>
                <a:lnTo>
                  <a:pt x="1324758" y="69205"/>
                </a:lnTo>
                <a:close/>
              </a:path>
              <a:path w="1744980" h="405765">
                <a:moveTo>
                  <a:pt x="1396210" y="238625"/>
                </a:moveTo>
                <a:lnTo>
                  <a:pt x="1361327" y="258960"/>
                </a:lnTo>
                <a:lnTo>
                  <a:pt x="1335543" y="261993"/>
                </a:lnTo>
                <a:lnTo>
                  <a:pt x="1417761" y="261993"/>
                </a:lnTo>
                <a:lnTo>
                  <a:pt x="1396210" y="238625"/>
                </a:lnTo>
                <a:close/>
              </a:path>
              <a:path w="1744980" h="405765">
                <a:moveTo>
                  <a:pt x="1429834" y="122233"/>
                </a:moveTo>
                <a:lnTo>
                  <a:pt x="1325207" y="122233"/>
                </a:lnTo>
                <a:lnTo>
                  <a:pt x="1336442" y="123104"/>
                </a:lnTo>
                <a:lnTo>
                  <a:pt x="1346777" y="125716"/>
                </a:lnTo>
                <a:lnTo>
                  <a:pt x="1377785" y="152005"/>
                </a:lnTo>
                <a:lnTo>
                  <a:pt x="1384526" y="172565"/>
                </a:lnTo>
                <a:lnTo>
                  <a:pt x="1448866" y="172565"/>
                </a:lnTo>
                <a:lnTo>
                  <a:pt x="1446429" y="159195"/>
                </a:lnTo>
                <a:lnTo>
                  <a:pt x="1441307" y="143495"/>
                </a:lnTo>
                <a:lnTo>
                  <a:pt x="1441233" y="143270"/>
                </a:lnTo>
                <a:lnTo>
                  <a:pt x="1433959" y="128525"/>
                </a:lnTo>
                <a:lnTo>
                  <a:pt x="1429834" y="122233"/>
                </a:lnTo>
                <a:close/>
              </a:path>
              <a:path w="1744980" h="405765">
                <a:moveTo>
                  <a:pt x="1564218" y="72800"/>
                </a:moveTo>
                <a:lnTo>
                  <a:pt x="1497259" y="72800"/>
                </a:lnTo>
                <a:lnTo>
                  <a:pt x="1497259" y="314571"/>
                </a:lnTo>
                <a:lnTo>
                  <a:pt x="1567364" y="314571"/>
                </a:lnTo>
                <a:lnTo>
                  <a:pt x="1567364" y="195034"/>
                </a:lnTo>
                <a:lnTo>
                  <a:pt x="1568347" y="179867"/>
                </a:lnTo>
                <a:lnTo>
                  <a:pt x="1591631" y="139226"/>
                </a:lnTo>
                <a:lnTo>
                  <a:pt x="1625335" y="129873"/>
                </a:lnTo>
                <a:lnTo>
                  <a:pt x="1737512" y="129873"/>
                </a:lnTo>
                <a:lnTo>
                  <a:pt x="1737457" y="129648"/>
                </a:lnTo>
                <a:lnTo>
                  <a:pt x="1728750" y="111279"/>
                </a:lnTo>
                <a:lnTo>
                  <a:pt x="1720549" y="101112"/>
                </a:lnTo>
                <a:lnTo>
                  <a:pt x="1564218" y="101112"/>
                </a:lnTo>
                <a:lnTo>
                  <a:pt x="1564218" y="72800"/>
                </a:lnTo>
                <a:close/>
              </a:path>
              <a:path w="1744980" h="405765">
                <a:moveTo>
                  <a:pt x="1737512" y="129873"/>
                </a:moveTo>
                <a:lnTo>
                  <a:pt x="1625335" y="129873"/>
                </a:lnTo>
                <a:lnTo>
                  <a:pt x="1636542" y="130772"/>
                </a:lnTo>
                <a:lnTo>
                  <a:pt x="1646344" y="133468"/>
                </a:lnTo>
                <a:lnTo>
                  <a:pt x="1673532" y="173491"/>
                </a:lnTo>
                <a:lnTo>
                  <a:pt x="1674318" y="186945"/>
                </a:lnTo>
                <a:lnTo>
                  <a:pt x="1674318" y="314571"/>
                </a:lnTo>
                <a:lnTo>
                  <a:pt x="1744423" y="314571"/>
                </a:lnTo>
                <a:lnTo>
                  <a:pt x="1744423" y="176160"/>
                </a:lnTo>
                <a:lnTo>
                  <a:pt x="1742743" y="152146"/>
                </a:lnTo>
                <a:lnTo>
                  <a:pt x="1742682" y="151275"/>
                </a:lnTo>
                <a:lnTo>
                  <a:pt x="1737512" y="129873"/>
                </a:lnTo>
                <a:close/>
              </a:path>
              <a:path w="1744980" h="405765">
                <a:moveTo>
                  <a:pt x="1644209" y="69205"/>
                </a:moveTo>
                <a:lnTo>
                  <a:pt x="1598821" y="77744"/>
                </a:lnTo>
                <a:lnTo>
                  <a:pt x="1564218" y="101112"/>
                </a:lnTo>
                <a:lnTo>
                  <a:pt x="1720549" y="101112"/>
                </a:lnTo>
                <a:lnTo>
                  <a:pt x="1684767" y="75946"/>
                </a:lnTo>
                <a:lnTo>
                  <a:pt x="1644209" y="69205"/>
                </a:lnTo>
                <a:close/>
              </a:path>
            </a:pathLst>
          </a:custGeom>
          <a:solidFill>
            <a:srgbClr val="310D6C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2" name="object 32" descr=""/>
          <p:cNvGrpSpPr/>
          <p:nvPr/>
        </p:nvGrpSpPr>
        <p:grpSpPr>
          <a:xfrm>
            <a:off x="4532011" y="6277295"/>
            <a:ext cx="2580640" cy="2580640"/>
            <a:chOff x="4532011" y="6277295"/>
            <a:chExt cx="2580640" cy="2580640"/>
          </a:xfrm>
        </p:grpSpPr>
        <p:pic>
          <p:nvPicPr>
            <p:cNvPr id="33" name="object 3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32011" y="6277295"/>
              <a:ext cx="2580457" cy="2580457"/>
            </a:xfrm>
            <a:prstGeom prst="rect">
              <a:avLst/>
            </a:prstGeom>
          </p:spPr>
        </p:pic>
        <p:sp>
          <p:nvSpPr>
            <p:cNvPr id="34" name="object 34" descr=""/>
            <p:cNvSpPr/>
            <p:nvPr/>
          </p:nvSpPr>
          <p:spPr>
            <a:xfrm>
              <a:off x="4532012" y="6279653"/>
              <a:ext cx="2580640" cy="2578100"/>
            </a:xfrm>
            <a:custGeom>
              <a:avLst/>
              <a:gdLst/>
              <a:ahLst/>
              <a:cxnLst/>
              <a:rect l="l" t="t" r="r" b="b"/>
              <a:pathLst>
                <a:path w="2580640" h="2578100">
                  <a:moveTo>
                    <a:pt x="1194756" y="2565400"/>
                  </a:moveTo>
                  <a:lnTo>
                    <a:pt x="1099568" y="2565400"/>
                  </a:lnTo>
                  <a:lnTo>
                    <a:pt x="1146496" y="2578100"/>
                  </a:lnTo>
                  <a:lnTo>
                    <a:pt x="1242270" y="2578100"/>
                  </a:lnTo>
                  <a:lnTo>
                    <a:pt x="1194756" y="2565400"/>
                  </a:lnTo>
                  <a:close/>
                </a:path>
                <a:path w="2580640" h="2578100">
                  <a:moveTo>
                    <a:pt x="1480889" y="2565400"/>
                  </a:moveTo>
                  <a:lnTo>
                    <a:pt x="1385700" y="2565400"/>
                  </a:lnTo>
                  <a:lnTo>
                    <a:pt x="1338187" y="2578100"/>
                  </a:lnTo>
                  <a:lnTo>
                    <a:pt x="1433960" y="2578100"/>
                  </a:lnTo>
                  <a:lnTo>
                    <a:pt x="1480889" y="2565400"/>
                  </a:lnTo>
                  <a:close/>
                </a:path>
                <a:path w="2580640" h="2578100">
                  <a:moveTo>
                    <a:pt x="1194756" y="12700"/>
                  </a:moveTo>
                  <a:lnTo>
                    <a:pt x="1099568" y="12700"/>
                  </a:lnTo>
                  <a:lnTo>
                    <a:pt x="962163" y="50800"/>
                  </a:lnTo>
                  <a:lnTo>
                    <a:pt x="788013" y="101600"/>
                  </a:lnTo>
                  <a:lnTo>
                    <a:pt x="746300" y="127000"/>
                  </a:lnTo>
                  <a:lnTo>
                    <a:pt x="705380" y="139700"/>
                  </a:lnTo>
                  <a:lnTo>
                    <a:pt x="665283" y="165100"/>
                  </a:lnTo>
                  <a:lnTo>
                    <a:pt x="626041" y="190500"/>
                  </a:lnTo>
                  <a:lnTo>
                    <a:pt x="587685" y="215900"/>
                  </a:lnTo>
                  <a:lnTo>
                    <a:pt x="550246" y="241300"/>
                  </a:lnTo>
                  <a:lnTo>
                    <a:pt x="513755" y="266700"/>
                  </a:lnTo>
                  <a:lnTo>
                    <a:pt x="478244" y="292100"/>
                  </a:lnTo>
                  <a:lnTo>
                    <a:pt x="443743" y="317500"/>
                  </a:lnTo>
                  <a:lnTo>
                    <a:pt x="410284" y="355600"/>
                  </a:lnTo>
                  <a:lnTo>
                    <a:pt x="377899" y="381000"/>
                  </a:lnTo>
                  <a:lnTo>
                    <a:pt x="346617" y="419100"/>
                  </a:lnTo>
                  <a:lnTo>
                    <a:pt x="316471" y="444500"/>
                  </a:lnTo>
                  <a:lnTo>
                    <a:pt x="287491" y="482600"/>
                  </a:lnTo>
                  <a:lnTo>
                    <a:pt x="259709" y="520700"/>
                  </a:lnTo>
                  <a:lnTo>
                    <a:pt x="233156" y="558800"/>
                  </a:lnTo>
                  <a:lnTo>
                    <a:pt x="207863" y="596900"/>
                  </a:lnTo>
                  <a:lnTo>
                    <a:pt x="183862" y="635000"/>
                  </a:lnTo>
                  <a:lnTo>
                    <a:pt x="161183" y="673100"/>
                  </a:lnTo>
                  <a:lnTo>
                    <a:pt x="139857" y="711200"/>
                  </a:lnTo>
                  <a:lnTo>
                    <a:pt x="119917" y="749300"/>
                  </a:lnTo>
                  <a:lnTo>
                    <a:pt x="101392" y="787400"/>
                  </a:lnTo>
                  <a:lnTo>
                    <a:pt x="84315" y="838200"/>
                  </a:lnTo>
                  <a:lnTo>
                    <a:pt x="68716" y="876300"/>
                  </a:lnTo>
                  <a:lnTo>
                    <a:pt x="54627" y="927100"/>
                  </a:lnTo>
                  <a:lnTo>
                    <a:pt x="42078" y="965200"/>
                  </a:lnTo>
                  <a:lnTo>
                    <a:pt x="31101" y="1016000"/>
                  </a:lnTo>
                  <a:lnTo>
                    <a:pt x="21728" y="1054100"/>
                  </a:lnTo>
                  <a:lnTo>
                    <a:pt x="13989" y="1104900"/>
                  </a:lnTo>
                  <a:lnTo>
                    <a:pt x="7915" y="1155700"/>
                  </a:lnTo>
                  <a:lnTo>
                    <a:pt x="3538" y="1193800"/>
                  </a:lnTo>
                  <a:lnTo>
                    <a:pt x="889" y="1244600"/>
                  </a:lnTo>
                  <a:lnTo>
                    <a:pt x="0" y="1295400"/>
                  </a:lnTo>
                  <a:lnTo>
                    <a:pt x="889" y="1346200"/>
                  </a:lnTo>
                  <a:lnTo>
                    <a:pt x="3538" y="1384300"/>
                  </a:lnTo>
                  <a:lnTo>
                    <a:pt x="7915" y="1435100"/>
                  </a:lnTo>
                  <a:lnTo>
                    <a:pt x="13989" y="1485900"/>
                  </a:lnTo>
                  <a:lnTo>
                    <a:pt x="21728" y="1536700"/>
                  </a:lnTo>
                  <a:lnTo>
                    <a:pt x="31101" y="1574800"/>
                  </a:lnTo>
                  <a:lnTo>
                    <a:pt x="42078" y="1625600"/>
                  </a:lnTo>
                  <a:lnTo>
                    <a:pt x="54627" y="1663700"/>
                  </a:lnTo>
                  <a:lnTo>
                    <a:pt x="68716" y="1714500"/>
                  </a:lnTo>
                  <a:lnTo>
                    <a:pt x="84315" y="1752600"/>
                  </a:lnTo>
                  <a:lnTo>
                    <a:pt x="101392" y="1790700"/>
                  </a:lnTo>
                  <a:lnTo>
                    <a:pt x="119917" y="1841500"/>
                  </a:lnTo>
                  <a:lnTo>
                    <a:pt x="139857" y="1879600"/>
                  </a:lnTo>
                  <a:lnTo>
                    <a:pt x="161183" y="1917700"/>
                  </a:lnTo>
                  <a:lnTo>
                    <a:pt x="183862" y="1955800"/>
                  </a:lnTo>
                  <a:lnTo>
                    <a:pt x="207863" y="1993900"/>
                  </a:lnTo>
                  <a:lnTo>
                    <a:pt x="233156" y="2032000"/>
                  </a:lnTo>
                  <a:lnTo>
                    <a:pt x="259709" y="2070100"/>
                  </a:lnTo>
                  <a:lnTo>
                    <a:pt x="287491" y="2108200"/>
                  </a:lnTo>
                  <a:lnTo>
                    <a:pt x="316471" y="2146300"/>
                  </a:lnTo>
                  <a:lnTo>
                    <a:pt x="346617" y="2171700"/>
                  </a:lnTo>
                  <a:lnTo>
                    <a:pt x="377899" y="2209800"/>
                  </a:lnTo>
                  <a:lnTo>
                    <a:pt x="410284" y="2235200"/>
                  </a:lnTo>
                  <a:lnTo>
                    <a:pt x="443743" y="2273300"/>
                  </a:lnTo>
                  <a:lnTo>
                    <a:pt x="478244" y="2298700"/>
                  </a:lnTo>
                  <a:lnTo>
                    <a:pt x="513755" y="2324100"/>
                  </a:lnTo>
                  <a:lnTo>
                    <a:pt x="550246" y="2349500"/>
                  </a:lnTo>
                  <a:lnTo>
                    <a:pt x="587685" y="2374900"/>
                  </a:lnTo>
                  <a:lnTo>
                    <a:pt x="626041" y="2400300"/>
                  </a:lnTo>
                  <a:lnTo>
                    <a:pt x="665283" y="2425700"/>
                  </a:lnTo>
                  <a:lnTo>
                    <a:pt x="705380" y="2438400"/>
                  </a:lnTo>
                  <a:lnTo>
                    <a:pt x="746300" y="2463800"/>
                  </a:lnTo>
                  <a:lnTo>
                    <a:pt x="788013" y="2489200"/>
                  </a:lnTo>
                  <a:lnTo>
                    <a:pt x="873690" y="2514600"/>
                  </a:lnTo>
                  <a:lnTo>
                    <a:pt x="1053182" y="2565400"/>
                  </a:lnTo>
                  <a:lnTo>
                    <a:pt x="1101190" y="2565400"/>
                  </a:lnTo>
                  <a:lnTo>
                    <a:pt x="920764" y="2514600"/>
                  </a:lnTo>
                  <a:lnTo>
                    <a:pt x="792287" y="2476500"/>
                  </a:lnTo>
                  <a:lnTo>
                    <a:pt x="750930" y="2451100"/>
                  </a:lnTo>
                  <a:lnTo>
                    <a:pt x="710357" y="2438400"/>
                  </a:lnTo>
                  <a:lnTo>
                    <a:pt x="670602" y="2413000"/>
                  </a:lnTo>
                  <a:lnTo>
                    <a:pt x="631694" y="2387600"/>
                  </a:lnTo>
                  <a:lnTo>
                    <a:pt x="593664" y="2362200"/>
                  </a:lnTo>
                  <a:lnTo>
                    <a:pt x="556544" y="2336800"/>
                  </a:lnTo>
                  <a:lnTo>
                    <a:pt x="520364" y="2311400"/>
                  </a:lnTo>
                  <a:lnTo>
                    <a:pt x="485155" y="2286000"/>
                  </a:lnTo>
                  <a:lnTo>
                    <a:pt x="450948" y="2260600"/>
                  </a:lnTo>
                  <a:lnTo>
                    <a:pt x="417773" y="2235200"/>
                  </a:lnTo>
                  <a:lnTo>
                    <a:pt x="385663" y="2197100"/>
                  </a:lnTo>
                  <a:lnTo>
                    <a:pt x="354648" y="2171700"/>
                  </a:lnTo>
                  <a:lnTo>
                    <a:pt x="324758" y="2133600"/>
                  </a:lnTo>
                  <a:lnTo>
                    <a:pt x="296025" y="2095500"/>
                  </a:lnTo>
                  <a:lnTo>
                    <a:pt x="268480" y="2070100"/>
                  </a:lnTo>
                  <a:lnTo>
                    <a:pt x="242153" y="2032000"/>
                  </a:lnTo>
                  <a:lnTo>
                    <a:pt x="217075" y="1993900"/>
                  </a:lnTo>
                  <a:lnTo>
                    <a:pt x="193278" y="1955800"/>
                  </a:lnTo>
                  <a:lnTo>
                    <a:pt x="170792" y="1917700"/>
                  </a:lnTo>
                  <a:lnTo>
                    <a:pt x="149648" y="1879600"/>
                  </a:lnTo>
                  <a:lnTo>
                    <a:pt x="129877" y="1828800"/>
                  </a:lnTo>
                  <a:lnTo>
                    <a:pt x="111510" y="1790700"/>
                  </a:lnTo>
                  <a:lnTo>
                    <a:pt x="94578" y="1752600"/>
                  </a:lnTo>
                  <a:lnTo>
                    <a:pt x="79112" y="1701800"/>
                  </a:lnTo>
                  <a:lnTo>
                    <a:pt x="65142" y="1663700"/>
                  </a:lnTo>
                  <a:lnTo>
                    <a:pt x="52701" y="1625600"/>
                  </a:lnTo>
                  <a:lnTo>
                    <a:pt x="41817" y="1574800"/>
                  </a:lnTo>
                  <a:lnTo>
                    <a:pt x="32524" y="1524000"/>
                  </a:lnTo>
                  <a:lnTo>
                    <a:pt x="24851" y="1485900"/>
                  </a:lnTo>
                  <a:lnTo>
                    <a:pt x="18829" y="1435100"/>
                  </a:lnTo>
                  <a:lnTo>
                    <a:pt x="14489" y="1384300"/>
                  </a:lnTo>
                  <a:lnTo>
                    <a:pt x="11863" y="1346200"/>
                  </a:lnTo>
                  <a:lnTo>
                    <a:pt x="10980" y="1295400"/>
                  </a:lnTo>
                  <a:lnTo>
                    <a:pt x="11863" y="1244600"/>
                  </a:lnTo>
                  <a:lnTo>
                    <a:pt x="14489" y="1193800"/>
                  </a:lnTo>
                  <a:lnTo>
                    <a:pt x="18829" y="1155700"/>
                  </a:lnTo>
                  <a:lnTo>
                    <a:pt x="24851" y="1104900"/>
                  </a:lnTo>
                  <a:lnTo>
                    <a:pt x="32524" y="1054100"/>
                  </a:lnTo>
                  <a:lnTo>
                    <a:pt x="41817" y="1016000"/>
                  </a:lnTo>
                  <a:lnTo>
                    <a:pt x="52701" y="965200"/>
                  </a:lnTo>
                  <a:lnTo>
                    <a:pt x="65142" y="927100"/>
                  </a:lnTo>
                  <a:lnTo>
                    <a:pt x="79112" y="876300"/>
                  </a:lnTo>
                  <a:lnTo>
                    <a:pt x="94578" y="838200"/>
                  </a:lnTo>
                  <a:lnTo>
                    <a:pt x="111510" y="800100"/>
                  </a:lnTo>
                  <a:lnTo>
                    <a:pt x="129877" y="749300"/>
                  </a:lnTo>
                  <a:lnTo>
                    <a:pt x="149648" y="711200"/>
                  </a:lnTo>
                  <a:lnTo>
                    <a:pt x="170792" y="673100"/>
                  </a:lnTo>
                  <a:lnTo>
                    <a:pt x="193278" y="635000"/>
                  </a:lnTo>
                  <a:lnTo>
                    <a:pt x="217075" y="596900"/>
                  </a:lnTo>
                  <a:lnTo>
                    <a:pt x="242153" y="558800"/>
                  </a:lnTo>
                  <a:lnTo>
                    <a:pt x="268480" y="520700"/>
                  </a:lnTo>
                  <a:lnTo>
                    <a:pt x="296025" y="495300"/>
                  </a:lnTo>
                  <a:lnTo>
                    <a:pt x="324758" y="457200"/>
                  </a:lnTo>
                  <a:lnTo>
                    <a:pt x="354648" y="419100"/>
                  </a:lnTo>
                  <a:lnTo>
                    <a:pt x="385663" y="393700"/>
                  </a:lnTo>
                  <a:lnTo>
                    <a:pt x="417773" y="355600"/>
                  </a:lnTo>
                  <a:lnTo>
                    <a:pt x="450948" y="330200"/>
                  </a:lnTo>
                  <a:lnTo>
                    <a:pt x="485155" y="304800"/>
                  </a:lnTo>
                  <a:lnTo>
                    <a:pt x="520364" y="266700"/>
                  </a:lnTo>
                  <a:lnTo>
                    <a:pt x="556544" y="241300"/>
                  </a:lnTo>
                  <a:lnTo>
                    <a:pt x="593664" y="215900"/>
                  </a:lnTo>
                  <a:lnTo>
                    <a:pt x="631694" y="203200"/>
                  </a:lnTo>
                  <a:lnTo>
                    <a:pt x="670602" y="177800"/>
                  </a:lnTo>
                  <a:lnTo>
                    <a:pt x="710357" y="152400"/>
                  </a:lnTo>
                  <a:lnTo>
                    <a:pt x="750930" y="139700"/>
                  </a:lnTo>
                  <a:lnTo>
                    <a:pt x="792287" y="114300"/>
                  </a:lnTo>
                  <a:lnTo>
                    <a:pt x="877236" y="88900"/>
                  </a:lnTo>
                  <a:lnTo>
                    <a:pt x="920764" y="63500"/>
                  </a:lnTo>
                  <a:lnTo>
                    <a:pt x="964955" y="50800"/>
                  </a:lnTo>
                  <a:lnTo>
                    <a:pt x="1009777" y="50800"/>
                  </a:lnTo>
                  <a:lnTo>
                    <a:pt x="1101190" y="25400"/>
                  </a:lnTo>
                  <a:lnTo>
                    <a:pt x="1147720" y="25400"/>
                  </a:lnTo>
                  <a:lnTo>
                    <a:pt x="1194756" y="12700"/>
                  </a:lnTo>
                  <a:close/>
                </a:path>
                <a:path w="2580640" h="2578100">
                  <a:moveTo>
                    <a:pt x="1480889" y="12700"/>
                  </a:moveTo>
                  <a:lnTo>
                    <a:pt x="1385700" y="12700"/>
                  </a:lnTo>
                  <a:lnTo>
                    <a:pt x="1432737" y="25400"/>
                  </a:lnTo>
                  <a:lnTo>
                    <a:pt x="1479266" y="25400"/>
                  </a:lnTo>
                  <a:lnTo>
                    <a:pt x="1570679" y="50800"/>
                  </a:lnTo>
                  <a:lnTo>
                    <a:pt x="1615501" y="50800"/>
                  </a:lnTo>
                  <a:lnTo>
                    <a:pt x="1659692" y="63500"/>
                  </a:lnTo>
                  <a:lnTo>
                    <a:pt x="1703221" y="88900"/>
                  </a:lnTo>
                  <a:lnTo>
                    <a:pt x="1788169" y="114300"/>
                  </a:lnTo>
                  <a:lnTo>
                    <a:pt x="1829527" y="139700"/>
                  </a:lnTo>
                  <a:lnTo>
                    <a:pt x="1870099" y="152400"/>
                  </a:lnTo>
                  <a:lnTo>
                    <a:pt x="1909854" y="177800"/>
                  </a:lnTo>
                  <a:lnTo>
                    <a:pt x="1948762" y="203200"/>
                  </a:lnTo>
                  <a:lnTo>
                    <a:pt x="1986792" y="215900"/>
                  </a:lnTo>
                  <a:lnTo>
                    <a:pt x="2023913" y="241300"/>
                  </a:lnTo>
                  <a:lnTo>
                    <a:pt x="2060093" y="266700"/>
                  </a:lnTo>
                  <a:lnTo>
                    <a:pt x="2095302" y="304800"/>
                  </a:lnTo>
                  <a:lnTo>
                    <a:pt x="2129509" y="330200"/>
                  </a:lnTo>
                  <a:lnTo>
                    <a:pt x="2162683" y="355600"/>
                  </a:lnTo>
                  <a:lnTo>
                    <a:pt x="2194793" y="393700"/>
                  </a:lnTo>
                  <a:lnTo>
                    <a:pt x="2225809" y="419100"/>
                  </a:lnTo>
                  <a:lnTo>
                    <a:pt x="2255698" y="457200"/>
                  </a:lnTo>
                  <a:lnTo>
                    <a:pt x="2284431" y="495300"/>
                  </a:lnTo>
                  <a:lnTo>
                    <a:pt x="2311977" y="520700"/>
                  </a:lnTo>
                  <a:lnTo>
                    <a:pt x="2338304" y="558800"/>
                  </a:lnTo>
                  <a:lnTo>
                    <a:pt x="2363381" y="596900"/>
                  </a:lnTo>
                  <a:lnTo>
                    <a:pt x="2387179" y="635000"/>
                  </a:lnTo>
                  <a:lnTo>
                    <a:pt x="2409665" y="673100"/>
                  </a:lnTo>
                  <a:lnTo>
                    <a:pt x="2430809" y="711200"/>
                  </a:lnTo>
                  <a:lnTo>
                    <a:pt x="2450580" y="749300"/>
                  </a:lnTo>
                  <a:lnTo>
                    <a:pt x="2468946" y="800100"/>
                  </a:lnTo>
                  <a:lnTo>
                    <a:pt x="2485878" y="838200"/>
                  </a:lnTo>
                  <a:lnTo>
                    <a:pt x="2501345" y="876300"/>
                  </a:lnTo>
                  <a:lnTo>
                    <a:pt x="2515314" y="927100"/>
                  </a:lnTo>
                  <a:lnTo>
                    <a:pt x="2527756" y="965200"/>
                  </a:lnTo>
                  <a:lnTo>
                    <a:pt x="2538639" y="1016000"/>
                  </a:lnTo>
                  <a:lnTo>
                    <a:pt x="2547933" y="1054100"/>
                  </a:lnTo>
                  <a:lnTo>
                    <a:pt x="2555606" y="1104900"/>
                  </a:lnTo>
                  <a:lnTo>
                    <a:pt x="2561628" y="1155700"/>
                  </a:lnTo>
                  <a:lnTo>
                    <a:pt x="2565967" y="1193800"/>
                  </a:lnTo>
                  <a:lnTo>
                    <a:pt x="2568594" y="1244600"/>
                  </a:lnTo>
                  <a:lnTo>
                    <a:pt x="2569476" y="1295400"/>
                  </a:lnTo>
                  <a:lnTo>
                    <a:pt x="2568594" y="1346200"/>
                  </a:lnTo>
                  <a:lnTo>
                    <a:pt x="2565967" y="1384300"/>
                  </a:lnTo>
                  <a:lnTo>
                    <a:pt x="2561628" y="1435100"/>
                  </a:lnTo>
                  <a:lnTo>
                    <a:pt x="2555606" y="1485900"/>
                  </a:lnTo>
                  <a:lnTo>
                    <a:pt x="2547933" y="1524000"/>
                  </a:lnTo>
                  <a:lnTo>
                    <a:pt x="2538639" y="1574800"/>
                  </a:lnTo>
                  <a:lnTo>
                    <a:pt x="2527756" y="1625600"/>
                  </a:lnTo>
                  <a:lnTo>
                    <a:pt x="2515314" y="1663700"/>
                  </a:lnTo>
                  <a:lnTo>
                    <a:pt x="2501345" y="1701800"/>
                  </a:lnTo>
                  <a:lnTo>
                    <a:pt x="2485878" y="1752600"/>
                  </a:lnTo>
                  <a:lnTo>
                    <a:pt x="2468946" y="1790700"/>
                  </a:lnTo>
                  <a:lnTo>
                    <a:pt x="2450580" y="1828800"/>
                  </a:lnTo>
                  <a:lnTo>
                    <a:pt x="2430809" y="1879600"/>
                  </a:lnTo>
                  <a:lnTo>
                    <a:pt x="2409665" y="1917700"/>
                  </a:lnTo>
                  <a:lnTo>
                    <a:pt x="2387179" y="1955800"/>
                  </a:lnTo>
                  <a:lnTo>
                    <a:pt x="2363381" y="1993900"/>
                  </a:lnTo>
                  <a:lnTo>
                    <a:pt x="2338304" y="2032000"/>
                  </a:lnTo>
                  <a:lnTo>
                    <a:pt x="2311977" y="2070100"/>
                  </a:lnTo>
                  <a:lnTo>
                    <a:pt x="2284431" y="2095500"/>
                  </a:lnTo>
                  <a:lnTo>
                    <a:pt x="2255698" y="2133600"/>
                  </a:lnTo>
                  <a:lnTo>
                    <a:pt x="2225809" y="2171700"/>
                  </a:lnTo>
                  <a:lnTo>
                    <a:pt x="2194793" y="2197100"/>
                  </a:lnTo>
                  <a:lnTo>
                    <a:pt x="2162683" y="2235200"/>
                  </a:lnTo>
                  <a:lnTo>
                    <a:pt x="2129509" y="2260600"/>
                  </a:lnTo>
                  <a:lnTo>
                    <a:pt x="2095302" y="2286000"/>
                  </a:lnTo>
                  <a:lnTo>
                    <a:pt x="2060093" y="2311400"/>
                  </a:lnTo>
                  <a:lnTo>
                    <a:pt x="2023913" y="2336800"/>
                  </a:lnTo>
                  <a:lnTo>
                    <a:pt x="1986792" y="2362200"/>
                  </a:lnTo>
                  <a:lnTo>
                    <a:pt x="1948762" y="2387600"/>
                  </a:lnTo>
                  <a:lnTo>
                    <a:pt x="1909854" y="2413000"/>
                  </a:lnTo>
                  <a:lnTo>
                    <a:pt x="1870099" y="2438400"/>
                  </a:lnTo>
                  <a:lnTo>
                    <a:pt x="1829527" y="2451100"/>
                  </a:lnTo>
                  <a:lnTo>
                    <a:pt x="1788169" y="2476500"/>
                  </a:lnTo>
                  <a:lnTo>
                    <a:pt x="1659692" y="2514600"/>
                  </a:lnTo>
                  <a:lnTo>
                    <a:pt x="1479266" y="2565400"/>
                  </a:lnTo>
                  <a:lnTo>
                    <a:pt x="1527275" y="2565400"/>
                  </a:lnTo>
                  <a:lnTo>
                    <a:pt x="1706766" y="2514600"/>
                  </a:lnTo>
                  <a:lnTo>
                    <a:pt x="1792443" y="2489200"/>
                  </a:lnTo>
                  <a:lnTo>
                    <a:pt x="1834156" y="2463800"/>
                  </a:lnTo>
                  <a:lnTo>
                    <a:pt x="1875076" y="2438400"/>
                  </a:lnTo>
                  <a:lnTo>
                    <a:pt x="1915173" y="2425700"/>
                  </a:lnTo>
                  <a:lnTo>
                    <a:pt x="1954415" y="2400300"/>
                  </a:lnTo>
                  <a:lnTo>
                    <a:pt x="1992771" y="2374900"/>
                  </a:lnTo>
                  <a:lnTo>
                    <a:pt x="2030210" y="2349500"/>
                  </a:lnTo>
                  <a:lnTo>
                    <a:pt x="2066701" y="2324100"/>
                  </a:lnTo>
                  <a:lnTo>
                    <a:pt x="2102212" y="2298700"/>
                  </a:lnTo>
                  <a:lnTo>
                    <a:pt x="2136713" y="2273300"/>
                  </a:lnTo>
                  <a:lnTo>
                    <a:pt x="2170172" y="2235200"/>
                  </a:lnTo>
                  <a:lnTo>
                    <a:pt x="2202557" y="2209800"/>
                  </a:lnTo>
                  <a:lnTo>
                    <a:pt x="2233839" y="2171700"/>
                  </a:lnTo>
                  <a:lnTo>
                    <a:pt x="2263985" y="2146300"/>
                  </a:lnTo>
                  <a:lnTo>
                    <a:pt x="2292965" y="2108200"/>
                  </a:lnTo>
                  <a:lnTo>
                    <a:pt x="2320747" y="2070100"/>
                  </a:lnTo>
                  <a:lnTo>
                    <a:pt x="2347300" y="2032000"/>
                  </a:lnTo>
                  <a:lnTo>
                    <a:pt x="2372593" y="1993900"/>
                  </a:lnTo>
                  <a:lnTo>
                    <a:pt x="2396594" y="1955800"/>
                  </a:lnTo>
                  <a:lnTo>
                    <a:pt x="2419274" y="1917700"/>
                  </a:lnTo>
                  <a:lnTo>
                    <a:pt x="2440599" y="1879600"/>
                  </a:lnTo>
                  <a:lnTo>
                    <a:pt x="2460540" y="1841500"/>
                  </a:lnTo>
                  <a:lnTo>
                    <a:pt x="2479064" y="1790700"/>
                  </a:lnTo>
                  <a:lnTo>
                    <a:pt x="2496141" y="1752600"/>
                  </a:lnTo>
                  <a:lnTo>
                    <a:pt x="2511740" y="1714500"/>
                  </a:lnTo>
                  <a:lnTo>
                    <a:pt x="2525830" y="1663700"/>
                  </a:lnTo>
                  <a:lnTo>
                    <a:pt x="2538378" y="1625600"/>
                  </a:lnTo>
                  <a:lnTo>
                    <a:pt x="2549355" y="1574800"/>
                  </a:lnTo>
                  <a:lnTo>
                    <a:pt x="2558728" y="1536700"/>
                  </a:lnTo>
                  <a:lnTo>
                    <a:pt x="2566467" y="1485900"/>
                  </a:lnTo>
                  <a:lnTo>
                    <a:pt x="2572541" y="1435100"/>
                  </a:lnTo>
                  <a:lnTo>
                    <a:pt x="2576918" y="1384300"/>
                  </a:lnTo>
                  <a:lnTo>
                    <a:pt x="2579567" y="1346200"/>
                  </a:lnTo>
                  <a:lnTo>
                    <a:pt x="2580457" y="1295400"/>
                  </a:lnTo>
                  <a:lnTo>
                    <a:pt x="2579567" y="1244600"/>
                  </a:lnTo>
                  <a:lnTo>
                    <a:pt x="2576918" y="1193800"/>
                  </a:lnTo>
                  <a:lnTo>
                    <a:pt x="2572541" y="1155700"/>
                  </a:lnTo>
                  <a:lnTo>
                    <a:pt x="2566467" y="1104900"/>
                  </a:lnTo>
                  <a:lnTo>
                    <a:pt x="2558728" y="1054100"/>
                  </a:lnTo>
                  <a:lnTo>
                    <a:pt x="2549355" y="1016000"/>
                  </a:lnTo>
                  <a:lnTo>
                    <a:pt x="2538378" y="965200"/>
                  </a:lnTo>
                  <a:lnTo>
                    <a:pt x="2525830" y="927100"/>
                  </a:lnTo>
                  <a:lnTo>
                    <a:pt x="2511740" y="876300"/>
                  </a:lnTo>
                  <a:lnTo>
                    <a:pt x="2496141" y="838200"/>
                  </a:lnTo>
                  <a:lnTo>
                    <a:pt x="2479064" y="787400"/>
                  </a:lnTo>
                  <a:lnTo>
                    <a:pt x="2460540" y="749300"/>
                  </a:lnTo>
                  <a:lnTo>
                    <a:pt x="2440599" y="711200"/>
                  </a:lnTo>
                  <a:lnTo>
                    <a:pt x="2419274" y="673100"/>
                  </a:lnTo>
                  <a:lnTo>
                    <a:pt x="2396594" y="635000"/>
                  </a:lnTo>
                  <a:lnTo>
                    <a:pt x="2372593" y="596900"/>
                  </a:lnTo>
                  <a:lnTo>
                    <a:pt x="2347300" y="558800"/>
                  </a:lnTo>
                  <a:lnTo>
                    <a:pt x="2320747" y="520700"/>
                  </a:lnTo>
                  <a:lnTo>
                    <a:pt x="2292965" y="482600"/>
                  </a:lnTo>
                  <a:lnTo>
                    <a:pt x="2263985" y="444500"/>
                  </a:lnTo>
                  <a:lnTo>
                    <a:pt x="2233839" y="419100"/>
                  </a:lnTo>
                  <a:lnTo>
                    <a:pt x="2202557" y="381000"/>
                  </a:lnTo>
                  <a:lnTo>
                    <a:pt x="2170172" y="355600"/>
                  </a:lnTo>
                  <a:lnTo>
                    <a:pt x="2136713" y="317500"/>
                  </a:lnTo>
                  <a:lnTo>
                    <a:pt x="2102212" y="292100"/>
                  </a:lnTo>
                  <a:lnTo>
                    <a:pt x="2066701" y="266700"/>
                  </a:lnTo>
                  <a:lnTo>
                    <a:pt x="2030210" y="241300"/>
                  </a:lnTo>
                  <a:lnTo>
                    <a:pt x="1992771" y="215900"/>
                  </a:lnTo>
                  <a:lnTo>
                    <a:pt x="1954415" y="190500"/>
                  </a:lnTo>
                  <a:lnTo>
                    <a:pt x="1915173" y="165100"/>
                  </a:lnTo>
                  <a:lnTo>
                    <a:pt x="1875076" y="139700"/>
                  </a:lnTo>
                  <a:lnTo>
                    <a:pt x="1834156" y="127000"/>
                  </a:lnTo>
                  <a:lnTo>
                    <a:pt x="1792443" y="101600"/>
                  </a:lnTo>
                  <a:lnTo>
                    <a:pt x="1618293" y="50800"/>
                  </a:lnTo>
                  <a:lnTo>
                    <a:pt x="1480889" y="12700"/>
                  </a:lnTo>
                  <a:close/>
                </a:path>
                <a:path w="2580640" h="2578100">
                  <a:moveTo>
                    <a:pt x="1290228" y="0"/>
                  </a:moveTo>
                  <a:lnTo>
                    <a:pt x="1241858" y="0"/>
                  </a:lnTo>
                  <a:lnTo>
                    <a:pt x="1193937" y="12700"/>
                  </a:lnTo>
                  <a:lnTo>
                    <a:pt x="1290228" y="12700"/>
                  </a:lnTo>
                  <a:lnTo>
                    <a:pt x="1290228" y="0"/>
                  </a:lnTo>
                  <a:close/>
                </a:path>
                <a:path w="2580640" h="2578100">
                  <a:moveTo>
                    <a:pt x="1338598" y="0"/>
                  </a:moveTo>
                  <a:lnTo>
                    <a:pt x="1290228" y="0"/>
                  </a:lnTo>
                  <a:lnTo>
                    <a:pt x="1290228" y="12700"/>
                  </a:lnTo>
                  <a:lnTo>
                    <a:pt x="1386519" y="12700"/>
                  </a:lnTo>
                  <a:lnTo>
                    <a:pt x="1338598" y="0"/>
                  </a:lnTo>
                  <a:close/>
                </a:path>
              </a:pathLst>
            </a:custGeom>
            <a:solidFill>
              <a:srgbClr val="C4C4C4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91452" y="1643929"/>
            <a:ext cx="12156696" cy="8271999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2179743" y="763106"/>
            <a:ext cx="556895" cy="245110"/>
            <a:chOff x="2179743" y="763106"/>
            <a:chExt cx="556895" cy="245110"/>
          </a:xfrm>
        </p:grpSpPr>
        <p:sp>
          <p:nvSpPr>
            <p:cNvPr id="4" name="object 4" descr=""/>
            <p:cNvSpPr/>
            <p:nvPr/>
          </p:nvSpPr>
          <p:spPr>
            <a:xfrm>
              <a:off x="2317583" y="763106"/>
              <a:ext cx="25400" cy="118745"/>
            </a:xfrm>
            <a:custGeom>
              <a:avLst/>
              <a:gdLst/>
              <a:ahLst/>
              <a:cxnLst/>
              <a:rect l="l" t="t" r="r" b="b"/>
              <a:pathLst>
                <a:path w="25400" h="118744">
                  <a:moveTo>
                    <a:pt x="24877" y="0"/>
                  </a:moveTo>
                  <a:lnTo>
                    <a:pt x="0" y="0"/>
                  </a:lnTo>
                  <a:lnTo>
                    <a:pt x="0" y="118375"/>
                  </a:lnTo>
                  <a:lnTo>
                    <a:pt x="24877" y="118375"/>
                  </a:lnTo>
                  <a:lnTo>
                    <a:pt x="24877" y="0"/>
                  </a:lnTo>
                  <a:close/>
                </a:path>
              </a:pathLst>
            </a:custGeom>
            <a:solidFill>
              <a:srgbClr val="FF55D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63884" y="794355"/>
              <a:ext cx="185085" cy="88379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2576165" y="794233"/>
              <a:ext cx="53340" cy="87630"/>
            </a:xfrm>
            <a:custGeom>
              <a:avLst/>
              <a:gdLst/>
              <a:ahLst/>
              <a:cxnLst/>
              <a:rect l="l" t="t" r="r" b="b"/>
              <a:pathLst>
                <a:path w="53339" h="87630">
                  <a:moveTo>
                    <a:pt x="53220" y="0"/>
                  </a:moveTo>
                  <a:lnTo>
                    <a:pt x="43883" y="807"/>
                  </a:lnTo>
                  <a:lnTo>
                    <a:pt x="35800" y="3207"/>
                  </a:lnTo>
                  <a:lnTo>
                    <a:pt x="29062" y="7164"/>
                  </a:lnTo>
                  <a:lnTo>
                    <a:pt x="23763" y="12643"/>
                  </a:lnTo>
                  <a:lnTo>
                    <a:pt x="23763" y="1363"/>
                  </a:lnTo>
                  <a:lnTo>
                    <a:pt x="0" y="1363"/>
                  </a:lnTo>
                  <a:lnTo>
                    <a:pt x="0" y="87139"/>
                  </a:lnTo>
                  <a:lnTo>
                    <a:pt x="24877" y="87139"/>
                  </a:lnTo>
                  <a:lnTo>
                    <a:pt x="24877" y="46606"/>
                  </a:lnTo>
                  <a:lnTo>
                    <a:pt x="26503" y="35913"/>
                  </a:lnTo>
                  <a:lnTo>
                    <a:pt x="31112" y="28462"/>
                  </a:lnTo>
                  <a:lnTo>
                    <a:pt x="38296" y="24103"/>
                  </a:lnTo>
                  <a:lnTo>
                    <a:pt x="47651" y="22683"/>
                  </a:lnTo>
                  <a:lnTo>
                    <a:pt x="49507" y="22683"/>
                  </a:lnTo>
                  <a:lnTo>
                    <a:pt x="53220" y="23055"/>
                  </a:lnTo>
                  <a:lnTo>
                    <a:pt x="53220" y="123"/>
                  </a:lnTo>
                  <a:close/>
                </a:path>
              </a:pathLst>
            </a:custGeom>
            <a:solidFill>
              <a:srgbClr val="FF55D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48970" y="794601"/>
              <a:ext cx="87628" cy="87015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79743" y="902050"/>
              <a:ext cx="369225" cy="106130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2576165" y="919556"/>
              <a:ext cx="53340" cy="87630"/>
            </a:xfrm>
            <a:custGeom>
              <a:avLst/>
              <a:gdLst/>
              <a:ahLst/>
              <a:cxnLst/>
              <a:rect l="l" t="t" r="r" b="b"/>
              <a:pathLst>
                <a:path w="53339" h="87630">
                  <a:moveTo>
                    <a:pt x="53220" y="0"/>
                  </a:moveTo>
                  <a:lnTo>
                    <a:pt x="43883" y="807"/>
                  </a:lnTo>
                  <a:lnTo>
                    <a:pt x="35800" y="3207"/>
                  </a:lnTo>
                  <a:lnTo>
                    <a:pt x="29062" y="7164"/>
                  </a:lnTo>
                  <a:lnTo>
                    <a:pt x="23763" y="12643"/>
                  </a:lnTo>
                  <a:lnTo>
                    <a:pt x="23763" y="1363"/>
                  </a:lnTo>
                  <a:lnTo>
                    <a:pt x="0" y="1363"/>
                  </a:lnTo>
                  <a:lnTo>
                    <a:pt x="0" y="87139"/>
                  </a:lnTo>
                  <a:lnTo>
                    <a:pt x="24877" y="87139"/>
                  </a:lnTo>
                  <a:lnTo>
                    <a:pt x="24877" y="46606"/>
                  </a:lnTo>
                  <a:lnTo>
                    <a:pt x="26503" y="35913"/>
                  </a:lnTo>
                  <a:lnTo>
                    <a:pt x="31112" y="28462"/>
                  </a:lnTo>
                  <a:lnTo>
                    <a:pt x="38296" y="24103"/>
                  </a:lnTo>
                  <a:lnTo>
                    <a:pt x="47651" y="22683"/>
                  </a:lnTo>
                  <a:lnTo>
                    <a:pt x="49507" y="22683"/>
                  </a:lnTo>
                  <a:lnTo>
                    <a:pt x="53220" y="23055"/>
                  </a:lnTo>
                  <a:lnTo>
                    <a:pt x="53220" y="123"/>
                  </a:lnTo>
                  <a:close/>
                </a:path>
              </a:pathLst>
            </a:custGeom>
            <a:solidFill>
              <a:srgbClr val="FF55D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48970" y="919801"/>
              <a:ext cx="87628" cy="87015"/>
            </a:xfrm>
            <a:prstGeom prst="rect">
              <a:avLst/>
            </a:prstGeom>
          </p:spPr>
        </p:pic>
      </p:grpSp>
      <p:grpSp>
        <p:nvGrpSpPr>
          <p:cNvPr id="11" name="object 11" descr=""/>
          <p:cNvGrpSpPr/>
          <p:nvPr/>
        </p:nvGrpSpPr>
        <p:grpSpPr>
          <a:xfrm>
            <a:off x="2779398" y="628181"/>
            <a:ext cx="382905" cy="384810"/>
            <a:chOff x="2779398" y="628181"/>
            <a:chExt cx="382905" cy="384810"/>
          </a:xfrm>
        </p:grpSpPr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11923" y="909770"/>
              <a:ext cx="236441" cy="102661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21739" y="628181"/>
              <a:ext cx="340554" cy="251099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79398" y="714678"/>
              <a:ext cx="70826" cy="194447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79398" y="628181"/>
              <a:ext cx="382895" cy="384249"/>
            </a:xfrm>
            <a:prstGeom prst="rect">
              <a:avLst/>
            </a:prstGeom>
          </p:spPr>
        </p:pic>
      </p:grpSp>
      <p:grpSp>
        <p:nvGrpSpPr>
          <p:cNvPr id="16" name="object 16" descr=""/>
          <p:cNvGrpSpPr/>
          <p:nvPr/>
        </p:nvGrpSpPr>
        <p:grpSpPr>
          <a:xfrm>
            <a:off x="2364293" y="1027741"/>
            <a:ext cx="525780" cy="151130"/>
            <a:chOff x="2364293" y="1027741"/>
            <a:chExt cx="525780" cy="151130"/>
          </a:xfrm>
        </p:grpSpPr>
        <p:pic>
          <p:nvPicPr>
            <p:cNvPr id="17" name="object 17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364293" y="1058990"/>
              <a:ext cx="94931" cy="119367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2487080" y="1027741"/>
              <a:ext cx="25400" cy="118745"/>
            </a:xfrm>
            <a:custGeom>
              <a:avLst/>
              <a:gdLst/>
              <a:ahLst/>
              <a:cxnLst/>
              <a:rect l="l" t="t" r="r" b="b"/>
              <a:pathLst>
                <a:path w="25400" h="118744">
                  <a:moveTo>
                    <a:pt x="24877" y="0"/>
                  </a:moveTo>
                  <a:lnTo>
                    <a:pt x="0" y="0"/>
                  </a:lnTo>
                  <a:lnTo>
                    <a:pt x="0" y="118375"/>
                  </a:lnTo>
                  <a:lnTo>
                    <a:pt x="24877" y="118375"/>
                  </a:lnTo>
                  <a:lnTo>
                    <a:pt x="24877" y="0"/>
                  </a:lnTo>
                  <a:close/>
                </a:path>
              </a:pathLst>
            </a:custGeom>
            <a:solidFill>
              <a:srgbClr val="743E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33381" y="1059113"/>
              <a:ext cx="94188" cy="88255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648806" y="1027741"/>
              <a:ext cx="189012" cy="119750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2865096" y="1027741"/>
              <a:ext cx="25400" cy="118745"/>
            </a:xfrm>
            <a:custGeom>
              <a:avLst/>
              <a:gdLst/>
              <a:ahLst/>
              <a:cxnLst/>
              <a:rect l="l" t="t" r="r" b="b"/>
              <a:pathLst>
                <a:path w="25400" h="118744">
                  <a:moveTo>
                    <a:pt x="24877" y="0"/>
                  </a:moveTo>
                  <a:lnTo>
                    <a:pt x="0" y="0"/>
                  </a:lnTo>
                  <a:lnTo>
                    <a:pt x="0" y="118375"/>
                  </a:lnTo>
                  <a:lnTo>
                    <a:pt x="24877" y="118375"/>
                  </a:lnTo>
                  <a:lnTo>
                    <a:pt x="24877" y="0"/>
                  </a:lnTo>
                  <a:close/>
                </a:path>
              </a:pathLst>
            </a:custGeom>
            <a:solidFill>
              <a:srgbClr val="743E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2" name="object 22" descr=""/>
          <p:cNvGrpSpPr/>
          <p:nvPr/>
        </p:nvGrpSpPr>
        <p:grpSpPr>
          <a:xfrm>
            <a:off x="1228938" y="945447"/>
            <a:ext cx="828675" cy="217170"/>
            <a:chOff x="1228938" y="945447"/>
            <a:chExt cx="828675" cy="217170"/>
          </a:xfrm>
        </p:grpSpPr>
        <p:pic>
          <p:nvPicPr>
            <p:cNvPr id="23" name="object 23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28938" y="1000214"/>
              <a:ext cx="452145" cy="160644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711989" y="945447"/>
              <a:ext cx="345445" cy="216796"/>
            </a:xfrm>
            <a:prstGeom prst="rect">
              <a:avLst/>
            </a:prstGeom>
          </p:spPr>
        </p:pic>
      </p:grpSp>
      <p:grpSp>
        <p:nvGrpSpPr>
          <p:cNvPr id="25" name="object 25" descr=""/>
          <p:cNvGrpSpPr/>
          <p:nvPr/>
        </p:nvGrpSpPr>
        <p:grpSpPr>
          <a:xfrm>
            <a:off x="1233355" y="1237977"/>
            <a:ext cx="1871980" cy="175895"/>
            <a:chOff x="1233355" y="1237977"/>
            <a:chExt cx="1871980" cy="175895"/>
          </a:xfrm>
        </p:grpSpPr>
        <p:pic>
          <p:nvPicPr>
            <p:cNvPr id="26" name="object 26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33355" y="1241699"/>
              <a:ext cx="181445" cy="171799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431402" y="1301079"/>
              <a:ext cx="164613" cy="107950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31402" y="1241389"/>
              <a:ext cx="56315" cy="59690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30431" y="1241699"/>
              <a:ext cx="55324" cy="167337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539700" y="1241389"/>
              <a:ext cx="56315" cy="59690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720170" y="1241822"/>
              <a:ext cx="157310" cy="167337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902347" y="1344259"/>
              <a:ext cx="138869" cy="64770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902347" y="1241389"/>
              <a:ext cx="135774" cy="102870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068899" y="1241822"/>
              <a:ext cx="156568" cy="167337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240605" y="1237977"/>
              <a:ext cx="168078" cy="175270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430308" y="1241699"/>
              <a:ext cx="165850" cy="167337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619848" y="1241389"/>
              <a:ext cx="153226" cy="167640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796298" y="1344259"/>
              <a:ext cx="138869" cy="64770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796298" y="1241389"/>
              <a:ext cx="135774" cy="102870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952053" y="1241389"/>
              <a:ext cx="153226" cy="167640"/>
            </a:xfrm>
            <a:prstGeom prst="rect">
              <a:avLst/>
            </a:prstGeom>
          </p:spPr>
        </p:pic>
      </p:grpSp>
      <p:grpSp>
        <p:nvGrpSpPr>
          <p:cNvPr id="41" name="object 41" descr=""/>
          <p:cNvGrpSpPr/>
          <p:nvPr/>
        </p:nvGrpSpPr>
        <p:grpSpPr>
          <a:xfrm>
            <a:off x="1225093" y="1523432"/>
            <a:ext cx="1575435" cy="125730"/>
            <a:chOff x="1225093" y="1523432"/>
            <a:chExt cx="1575435" cy="125730"/>
          </a:xfrm>
        </p:grpSpPr>
        <p:pic>
          <p:nvPicPr>
            <p:cNvPr id="42" name="object 42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225093" y="1548954"/>
              <a:ext cx="104956" cy="99162"/>
            </a:xfrm>
            <a:prstGeom prst="rect">
              <a:avLst/>
            </a:prstGeom>
          </p:spPr>
        </p:pic>
        <p:sp>
          <p:nvSpPr>
            <p:cNvPr id="43" name="object 43" descr=""/>
            <p:cNvSpPr/>
            <p:nvPr/>
          </p:nvSpPr>
          <p:spPr>
            <a:xfrm>
              <a:off x="1355318" y="1550028"/>
              <a:ext cx="88265" cy="96520"/>
            </a:xfrm>
            <a:custGeom>
              <a:avLst/>
              <a:gdLst/>
              <a:ahLst/>
              <a:cxnLst/>
              <a:rect l="l" t="t" r="r" b="b"/>
              <a:pathLst>
                <a:path w="88265" h="96519">
                  <a:moveTo>
                    <a:pt x="87871" y="0"/>
                  </a:moveTo>
                  <a:lnTo>
                    <a:pt x="65722" y="0"/>
                  </a:lnTo>
                  <a:lnTo>
                    <a:pt x="65722" y="38100"/>
                  </a:lnTo>
                  <a:lnTo>
                    <a:pt x="22148" y="38100"/>
                  </a:lnTo>
                  <a:lnTo>
                    <a:pt x="2214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7150"/>
                  </a:lnTo>
                  <a:lnTo>
                    <a:pt x="0" y="96520"/>
                  </a:lnTo>
                  <a:lnTo>
                    <a:pt x="22148" y="96520"/>
                  </a:lnTo>
                  <a:lnTo>
                    <a:pt x="22148" y="57150"/>
                  </a:lnTo>
                  <a:lnTo>
                    <a:pt x="65722" y="57150"/>
                  </a:lnTo>
                  <a:lnTo>
                    <a:pt x="65722" y="96520"/>
                  </a:lnTo>
                  <a:lnTo>
                    <a:pt x="87871" y="96520"/>
                  </a:lnTo>
                  <a:lnTo>
                    <a:pt x="87871" y="57150"/>
                  </a:lnTo>
                  <a:lnTo>
                    <a:pt x="87871" y="38100"/>
                  </a:lnTo>
                  <a:lnTo>
                    <a:pt x="87871" y="0"/>
                  </a:lnTo>
                  <a:close/>
                </a:path>
              </a:pathLst>
            </a:custGeom>
            <a:solidFill>
              <a:srgbClr val="743E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4" name="object 44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464615" y="1550590"/>
              <a:ext cx="95426" cy="97551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581021" y="1550590"/>
              <a:ext cx="107431" cy="95940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709659" y="1523432"/>
              <a:ext cx="88495" cy="123086"/>
            </a:xfrm>
            <a:prstGeom prst="rect">
              <a:avLst/>
            </a:prstGeom>
          </p:spPr>
        </p:pic>
        <p:sp>
          <p:nvSpPr>
            <p:cNvPr id="47" name="object 47" descr=""/>
            <p:cNvSpPr/>
            <p:nvPr/>
          </p:nvSpPr>
          <p:spPr>
            <a:xfrm>
              <a:off x="1830184" y="1550028"/>
              <a:ext cx="88265" cy="96520"/>
            </a:xfrm>
            <a:custGeom>
              <a:avLst/>
              <a:gdLst/>
              <a:ahLst/>
              <a:cxnLst/>
              <a:rect l="l" t="t" r="r" b="b"/>
              <a:pathLst>
                <a:path w="88264" h="96519">
                  <a:moveTo>
                    <a:pt x="87884" y="0"/>
                  </a:moveTo>
                  <a:lnTo>
                    <a:pt x="65722" y="0"/>
                  </a:lnTo>
                  <a:lnTo>
                    <a:pt x="65722" y="38100"/>
                  </a:lnTo>
                  <a:lnTo>
                    <a:pt x="22161" y="38100"/>
                  </a:lnTo>
                  <a:lnTo>
                    <a:pt x="22161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7150"/>
                  </a:lnTo>
                  <a:lnTo>
                    <a:pt x="0" y="96520"/>
                  </a:lnTo>
                  <a:lnTo>
                    <a:pt x="22161" y="96520"/>
                  </a:lnTo>
                  <a:lnTo>
                    <a:pt x="22161" y="57150"/>
                  </a:lnTo>
                  <a:lnTo>
                    <a:pt x="65722" y="57150"/>
                  </a:lnTo>
                  <a:lnTo>
                    <a:pt x="65722" y="96520"/>
                  </a:lnTo>
                  <a:lnTo>
                    <a:pt x="87884" y="96520"/>
                  </a:lnTo>
                  <a:lnTo>
                    <a:pt x="87884" y="57150"/>
                  </a:lnTo>
                  <a:lnTo>
                    <a:pt x="87884" y="38100"/>
                  </a:lnTo>
                  <a:lnTo>
                    <a:pt x="87884" y="0"/>
                  </a:lnTo>
                  <a:close/>
                </a:path>
              </a:pathLst>
            </a:custGeom>
            <a:solidFill>
              <a:srgbClr val="743E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8" name="object 48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946684" y="1550026"/>
              <a:ext cx="253610" cy="98736"/>
            </a:xfrm>
            <a:prstGeom prst="rect">
              <a:avLst/>
            </a:prstGeom>
          </p:spPr>
        </p:pic>
        <p:sp>
          <p:nvSpPr>
            <p:cNvPr id="49" name="object 49" descr=""/>
            <p:cNvSpPr/>
            <p:nvPr/>
          </p:nvSpPr>
          <p:spPr>
            <a:xfrm>
              <a:off x="2232425" y="1550590"/>
              <a:ext cx="22225" cy="96520"/>
            </a:xfrm>
            <a:custGeom>
              <a:avLst/>
              <a:gdLst/>
              <a:ahLst/>
              <a:cxnLst/>
              <a:rect l="l" t="t" r="r" b="b"/>
              <a:pathLst>
                <a:path w="22225" h="96519">
                  <a:moveTo>
                    <a:pt x="22030" y="0"/>
                  </a:moveTo>
                  <a:lnTo>
                    <a:pt x="0" y="0"/>
                  </a:lnTo>
                  <a:lnTo>
                    <a:pt x="0" y="95940"/>
                  </a:lnTo>
                  <a:lnTo>
                    <a:pt x="22030" y="95940"/>
                  </a:lnTo>
                  <a:lnTo>
                    <a:pt x="22030" y="0"/>
                  </a:lnTo>
                  <a:close/>
                </a:path>
              </a:pathLst>
            </a:custGeom>
            <a:solidFill>
              <a:srgbClr val="743E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0" name="object 50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286252" y="1550590"/>
              <a:ext cx="84534" cy="95940"/>
            </a:xfrm>
            <a:prstGeom prst="rect">
              <a:avLst/>
            </a:prstGeom>
          </p:spPr>
        </p:pic>
        <p:sp>
          <p:nvSpPr>
            <p:cNvPr id="51" name="object 51" descr=""/>
            <p:cNvSpPr/>
            <p:nvPr/>
          </p:nvSpPr>
          <p:spPr>
            <a:xfrm>
              <a:off x="2396439" y="1550028"/>
              <a:ext cx="74295" cy="96520"/>
            </a:xfrm>
            <a:custGeom>
              <a:avLst/>
              <a:gdLst/>
              <a:ahLst/>
              <a:cxnLst/>
              <a:rect l="l" t="t" r="r" b="b"/>
              <a:pathLst>
                <a:path w="74294" h="96519">
                  <a:moveTo>
                    <a:pt x="74256" y="78740"/>
                  </a:moveTo>
                  <a:lnTo>
                    <a:pt x="22021" y="78740"/>
                  </a:lnTo>
                  <a:lnTo>
                    <a:pt x="22021" y="55880"/>
                  </a:lnTo>
                  <a:lnTo>
                    <a:pt x="66586" y="55880"/>
                  </a:lnTo>
                  <a:lnTo>
                    <a:pt x="66586" y="39370"/>
                  </a:lnTo>
                  <a:lnTo>
                    <a:pt x="22021" y="39370"/>
                  </a:lnTo>
                  <a:lnTo>
                    <a:pt x="22021" y="17780"/>
                  </a:lnTo>
                  <a:lnTo>
                    <a:pt x="72402" y="17780"/>
                  </a:lnTo>
                  <a:lnTo>
                    <a:pt x="72402" y="0"/>
                  </a:lnTo>
                  <a:lnTo>
                    <a:pt x="0" y="0"/>
                  </a:lnTo>
                  <a:lnTo>
                    <a:pt x="0" y="17780"/>
                  </a:lnTo>
                  <a:lnTo>
                    <a:pt x="0" y="39370"/>
                  </a:lnTo>
                  <a:lnTo>
                    <a:pt x="0" y="55880"/>
                  </a:lnTo>
                  <a:lnTo>
                    <a:pt x="0" y="78740"/>
                  </a:lnTo>
                  <a:lnTo>
                    <a:pt x="0" y="96520"/>
                  </a:lnTo>
                  <a:lnTo>
                    <a:pt x="74256" y="96520"/>
                  </a:lnTo>
                  <a:lnTo>
                    <a:pt x="74256" y="78740"/>
                  </a:lnTo>
                  <a:close/>
                </a:path>
              </a:pathLst>
            </a:custGeom>
            <a:solidFill>
              <a:srgbClr val="743E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2" name="object 52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496815" y="1548954"/>
              <a:ext cx="192084" cy="99162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711674" y="1550590"/>
              <a:ext cx="88495" cy="95940"/>
            </a:xfrm>
            <a:prstGeom prst="rect">
              <a:avLst/>
            </a:prstGeom>
          </p:spPr>
        </p:pic>
      </p:grpSp>
      <p:sp>
        <p:nvSpPr>
          <p:cNvPr id="54" name="object 54" descr=""/>
          <p:cNvSpPr/>
          <p:nvPr/>
        </p:nvSpPr>
        <p:spPr>
          <a:xfrm>
            <a:off x="2822219" y="1550028"/>
            <a:ext cx="179705" cy="96520"/>
          </a:xfrm>
          <a:custGeom>
            <a:avLst/>
            <a:gdLst/>
            <a:ahLst/>
            <a:cxnLst/>
            <a:rect l="l" t="t" r="r" b="b"/>
            <a:pathLst>
              <a:path w="179705" h="96519">
                <a:moveTo>
                  <a:pt x="83058" y="571"/>
                </a:moveTo>
                <a:lnTo>
                  <a:pt x="0" y="571"/>
                </a:lnTo>
                <a:lnTo>
                  <a:pt x="0" y="18669"/>
                </a:lnTo>
                <a:lnTo>
                  <a:pt x="30581" y="18669"/>
                </a:lnTo>
                <a:lnTo>
                  <a:pt x="30581" y="96507"/>
                </a:lnTo>
                <a:lnTo>
                  <a:pt x="52489" y="96507"/>
                </a:lnTo>
                <a:lnTo>
                  <a:pt x="52489" y="18669"/>
                </a:lnTo>
                <a:lnTo>
                  <a:pt x="83058" y="18669"/>
                </a:lnTo>
                <a:lnTo>
                  <a:pt x="83058" y="571"/>
                </a:lnTo>
                <a:close/>
              </a:path>
              <a:path w="179705" h="96519">
                <a:moveTo>
                  <a:pt x="179463" y="78740"/>
                </a:moveTo>
                <a:lnTo>
                  <a:pt x="127241" y="78740"/>
                </a:lnTo>
                <a:lnTo>
                  <a:pt x="127241" y="55880"/>
                </a:lnTo>
                <a:lnTo>
                  <a:pt x="171792" y="55880"/>
                </a:lnTo>
                <a:lnTo>
                  <a:pt x="171792" y="39370"/>
                </a:lnTo>
                <a:lnTo>
                  <a:pt x="127241" y="39370"/>
                </a:lnTo>
                <a:lnTo>
                  <a:pt x="127241" y="17780"/>
                </a:lnTo>
                <a:lnTo>
                  <a:pt x="177609" y="17780"/>
                </a:lnTo>
                <a:lnTo>
                  <a:pt x="177609" y="0"/>
                </a:lnTo>
                <a:lnTo>
                  <a:pt x="105206" y="0"/>
                </a:lnTo>
                <a:lnTo>
                  <a:pt x="105206" y="17780"/>
                </a:lnTo>
                <a:lnTo>
                  <a:pt x="105206" y="39370"/>
                </a:lnTo>
                <a:lnTo>
                  <a:pt x="105206" y="55880"/>
                </a:lnTo>
                <a:lnTo>
                  <a:pt x="105206" y="78740"/>
                </a:lnTo>
                <a:lnTo>
                  <a:pt x="105206" y="96520"/>
                </a:lnTo>
                <a:lnTo>
                  <a:pt x="179463" y="96520"/>
                </a:lnTo>
                <a:lnTo>
                  <a:pt x="179463" y="78740"/>
                </a:lnTo>
                <a:close/>
              </a:path>
            </a:pathLst>
          </a:custGeom>
          <a:solidFill>
            <a:srgbClr val="743E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 descr=""/>
          <p:cNvSpPr/>
          <p:nvPr/>
        </p:nvSpPr>
        <p:spPr>
          <a:xfrm>
            <a:off x="3017735" y="1550599"/>
            <a:ext cx="83185" cy="96520"/>
          </a:xfrm>
          <a:custGeom>
            <a:avLst/>
            <a:gdLst/>
            <a:ahLst/>
            <a:cxnLst/>
            <a:rect l="l" t="t" r="r" b="b"/>
            <a:pathLst>
              <a:path w="83185" h="96519">
                <a:moveTo>
                  <a:pt x="83045" y="0"/>
                </a:moveTo>
                <a:lnTo>
                  <a:pt x="0" y="0"/>
                </a:lnTo>
                <a:lnTo>
                  <a:pt x="0" y="18097"/>
                </a:lnTo>
                <a:lnTo>
                  <a:pt x="30568" y="18097"/>
                </a:lnTo>
                <a:lnTo>
                  <a:pt x="30568" y="95935"/>
                </a:lnTo>
                <a:lnTo>
                  <a:pt x="52476" y="95935"/>
                </a:lnTo>
                <a:lnTo>
                  <a:pt x="52476" y="18097"/>
                </a:lnTo>
                <a:lnTo>
                  <a:pt x="83045" y="18097"/>
                </a:lnTo>
                <a:lnTo>
                  <a:pt x="83045" y="0"/>
                </a:lnTo>
                <a:close/>
              </a:path>
            </a:pathLst>
          </a:custGeom>
          <a:solidFill>
            <a:srgbClr val="743E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6" name="object 56" descr=""/>
          <p:cNvGrpSpPr/>
          <p:nvPr/>
        </p:nvGrpSpPr>
        <p:grpSpPr>
          <a:xfrm>
            <a:off x="1235973" y="1724996"/>
            <a:ext cx="617855" cy="99695"/>
            <a:chOff x="1235973" y="1724996"/>
            <a:chExt cx="617855" cy="99695"/>
          </a:xfrm>
        </p:grpSpPr>
        <p:sp>
          <p:nvSpPr>
            <p:cNvPr id="57" name="object 57" descr=""/>
            <p:cNvSpPr/>
            <p:nvPr/>
          </p:nvSpPr>
          <p:spPr>
            <a:xfrm>
              <a:off x="1235964" y="1726037"/>
              <a:ext cx="259715" cy="96520"/>
            </a:xfrm>
            <a:custGeom>
              <a:avLst/>
              <a:gdLst/>
              <a:ahLst/>
              <a:cxnLst/>
              <a:rect l="l" t="t" r="r" b="b"/>
              <a:pathLst>
                <a:path w="259715" h="96519">
                  <a:moveTo>
                    <a:pt x="22034" y="558"/>
                  </a:moveTo>
                  <a:lnTo>
                    <a:pt x="0" y="558"/>
                  </a:lnTo>
                  <a:lnTo>
                    <a:pt x="0" y="96494"/>
                  </a:lnTo>
                  <a:lnTo>
                    <a:pt x="22034" y="96494"/>
                  </a:lnTo>
                  <a:lnTo>
                    <a:pt x="22034" y="558"/>
                  </a:lnTo>
                  <a:close/>
                </a:path>
                <a:path w="259715" h="96519">
                  <a:moveTo>
                    <a:pt x="140639" y="0"/>
                  </a:moveTo>
                  <a:lnTo>
                    <a:pt x="118491" y="0"/>
                  </a:lnTo>
                  <a:lnTo>
                    <a:pt x="118491" y="38100"/>
                  </a:lnTo>
                  <a:lnTo>
                    <a:pt x="74917" y="38100"/>
                  </a:lnTo>
                  <a:lnTo>
                    <a:pt x="74917" y="0"/>
                  </a:lnTo>
                  <a:lnTo>
                    <a:pt x="52768" y="0"/>
                  </a:lnTo>
                  <a:lnTo>
                    <a:pt x="52768" y="38100"/>
                  </a:lnTo>
                  <a:lnTo>
                    <a:pt x="52768" y="57150"/>
                  </a:lnTo>
                  <a:lnTo>
                    <a:pt x="52768" y="96520"/>
                  </a:lnTo>
                  <a:lnTo>
                    <a:pt x="74917" y="96520"/>
                  </a:lnTo>
                  <a:lnTo>
                    <a:pt x="74917" y="57150"/>
                  </a:lnTo>
                  <a:lnTo>
                    <a:pt x="118491" y="57150"/>
                  </a:lnTo>
                  <a:lnTo>
                    <a:pt x="118491" y="96520"/>
                  </a:lnTo>
                  <a:lnTo>
                    <a:pt x="140639" y="96520"/>
                  </a:lnTo>
                  <a:lnTo>
                    <a:pt x="140639" y="57150"/>
                  </a:lnTo>
                  <a:lnTo>
                    <a:pt x="140639" y="38100"/>
                  </a:lnTo>
                  <a:lnTo>
                    <a:pt x="140639" y="0"/>
                  </a:lnTo>
                  <a:close/>
                </a:path>
                <a:path w="259715" h="96519">
                  <a:moveTo>
                    <a:pt x="259422" y="0"/>
                  </a:moveTo>
                  <a:lnTo>
                    <a:pt x="237261" y="0"/>
                  </a:lnTo>
                  <a:lnTo>
                    <a:pt x="237261" y="38100"/>
                  </a:lnTo>
                  <a:lnTo>
                    <a:pt x="193700" y="38100"/>
                  </a:lnTo>
                  <a:lnTo>
                    <a:pt x="193700" y="0"/>
                  </a:lnTo>
                  <a:lnTo>
                    <a:pt x="171551" y="0"/>
                  </a:lnTo>
                  <a:lnTo>
                    <a:pt x="171551" y="38100"/>
                  </a:lnTo>
                  <a:lnTo>
                    <a:pt x="171551" y="57150"/>
                  </a:lnTo>
                  <a:lnTo>
                    <a:pt x="171551" y="96520"/>
                  </a:lnTo>
                  <a:lnTo>
                    <a:pt x="193700" y="96520"/>
                  </a:lnTo>
                  <a:lnTo>
                    <a:pt x="193700" y="57150"/>
                  </a:lnTo>
                  <a:lnTo>
                    <a:pt x="237261" y="57150"/>
                  </a:lnTo>
                  <a:lnTo>
                    <a:pt x="237261" y="96520"/>
                  </a:lnTo>
                  <a:lnTo>
                    <a:pt x="259422" y="96520"/>
                  </a:lnTo>
                  <a:lnTo>
                    <a:pt x="259422" y="57150"/>
                  </a:lnTo>
                  <a:lnTo>
                    <a:pt x="259422" y="38100"/>
                  </a:lnTo>
                  <a:lnTo>
                    <a:pt x="259422" y="0"/>
                  </a:lnTo>
                  <a:close/>
                </a:path>
              </a:pathLst>
            </a:custGeom>
            <a:solidFill>
              <a:srgbClr val="743E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8" name="object 58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519505" y="1724996"/>
              <a:ext cx="104956" cy="99162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648346" y="1726591"/>
              <a:ext cx="205350" cy="95940"/>
            </a:xfrm>
            <a:prstGeom prst="rect">
              <a:avLst/>
            </a:prstGeom>
          </p:spPr>
        </p:pic>
      </p:grpSp>
      <p:grpSp>
        <p:nvGrpSpPr>
          <p:cNvPr id="60" name="object 60" descr=""/>
          <p:cNvGrpSpPr/>
          <p:nvPr/>
        </p:nvGrpSpPr>
        <p:grpSpPr>
          <a:xfrm>
            <a:off x="1873634" y="1699187"/>
            <a:ext cx="568960" cy="144145"/>
            <a:chOff x="1873634" y="1699187"/>
            <a:chExt cx="568960" cy="144145"/>
          </a:xfrm>
        </p:grpSpPr>
        <p:sp>
          <p:nvSpPr>
            <p:cNvPr id="61" name="object 61" descr=""/>
            <p:cNvSpPr/>
            <p:nvPr/>
          </p:nvSpPr>
          <p:spPr>
            <a:xfrm>
              <a:off x="1873631" y="1726037"/>
              <a:ext cx="144145" cy="116839"/>
            </a:xfrm>
            <a:custGeom>
              <a:avLst/>
              <a:gdLst/>
              <a:ahLst/>
              <a:cxnLst/>
              <a:rect l="l" t="t" r="r" b="b"/>
              <a:pathLst>
                <a:path w="144144" h="116839">
                  <a:moveTo>
                    <a:pt x="100495" y="78740"/>
                  </a:moveTo>
                  <a:lnTo>
                    <a:pt x="86753" y="78740"/>
                  </a:lnTo>
                  <a:lnTo>
                    <a:pt x="86753" y="0"/>
                  </a:lnTo>
                  <a:lnTo>
                    <a:pt x="64731" y="0"/>
                  </a:lnTo>
                  <a:lnTo>
                    <a:pt x="64731" y="78740"/>
                  </a:lnTo>
                  <a:lnTo>
                    <a:pt x="22021" y="78740"/>
                  </a:lnTo>
                  <a:lnTo>
                    <a:pt x="22021" y="0"/>
                  </a:lnTo>
                  <a:lnTo>
                    <a:pt x="0" y="0"/>
                  </a:lnTo>
                  <a:lnTo>
                    <a:pt x="0" y="78740"/>
                  </a:lnTo>
                  <a:lnTo>
                    <a:pt x="0" y="96520"/>
                  </a:lnTo>
                  <a:lnTo>
                    <a:pt x="80073" y="96520"/>
                  </a:lnTo>
                  <a:lnTo>
                    <a:pt x="80073" y="116840"/>
                  </a:lnTo>
                  <a:lnTo>
                    <a:pt x="100495" y="116840"/>
                  </a:lnTo>
                  <a:lnTo>
                    <a:pt x="100495" y="96520"/>
                  </a:lnTo>
                  <a:lnTo>
                    <a:pt x="100495" y="78740"/>
                  </a:lnTo>
                  <a:close/>
                </a:path>
                <a:path w="144144" h="116839">
                  <a:moveTo>
                    <a:pt x="144081" y="558"/>
                  </a:moveTo>
                  <a:lnTo>
                    <a:pt x="122047" y="558"/>
                  </a:lnTo>
                  <a:lnTo>
                    <a:pt x="122047" y="96494"/>
                  </a:lnTo>
                  <a:lnTo>
                    <a:pt x="144081" y="96494"/>
                  </a:lnTo>
                  <a:lnTo>
                    <a:pt x="144081" y="558"/>
                  </a:lnTo>
                  <a:close/>
                </a:path>
              </a:pathLst>
            </a:custGeom>
            <a:solidFill>
              <a:srgbClr val="743E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2" name="object 62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048490" y="1699432"/>
              <a:ext cx="88495" cy="123086"/>
            </a:xfrm>
            <a:prstGeom prst="rect">
              <a:avLst/>
            </a:prstGeom>
          </p:spPr>
        </p:pic>
        <p:sp>
          <p:nvSpPr>
            <p:cNvPr id="63" name="object 63" descr=""/>
            <p:cNvSpPr/>
            <p:nvPr/>
          </p:nvSpPr>
          <p:spPr>
            <a:xfrm>
              <a:off x="2167712" y="1726037"/>
              <a:ext cx="88265" cy="96520"/>
            </a:xfrm>
            <a:custGeom>
              <a:avLst/>
              <a:gdLst/>
              <a:ahLst/>
              <a:cxnLst/>
              <a:rect l="l" t="t" r="r" b="b"/>
              <a:pathLst>
                <a:path w="88264" h="96519">
                  <a:moveTo>
                    <a:pt x="87871" y="0"/>
                  </a:moveTo>
                  <a:lnTo>
                    <a:pt x="65722" y="0"/>
                  </a:lnTo>
                  <a:lnTo>
                    <a:pt x="65722" y="38100"/>
                  </a:lnTo>
                  <a:lnTo>
                    <a:pt x="22148" y="38100"/>
                  </a:lnTo>
                  <a:lnTo>
                    <a:pt x="2214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7150"/>
                  </a:lnTo>
                  <a:lnTo>
                    <a:pt x="0" y="96520"/>
                  </a:lnTo>
                  <a:lnTo>
                    <a:pt x="22148" y="96520"/>
                  </a:lnTo>
                  <a:lnTo>
                    <a:pt x="22148" y="57150"/>
                  </a:lnTo>
                  <a:lnTo>
                    <a:pt x="65722" y="57150"/>
                  </a:lnTo>
                  <a:lnTo>
                    <a:pt x="65722" y="96520"/>
                  </a:lnTo>
                  <a:lnTo>
                    <a:pt x="87871" y="96520"/>
                  </a:lnTo>
                  <a:lnTo>
                    <a:pt x="87871" y="57150"/>
                  </a:lnTo>
                  <a:lnTo>
                    <a:pt x="87871" y="38100"/>
                  </a:lnTo>
                  <a:lnTo>
                    <a:pt x="87871" y="0"/>
                  </a:lnTo>
                  <a:close/>
                </a:path>
              </a:pathLst>
            </a:custGeom>
            <a:solidFill>
              <a:srgbClr val="743E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4" name="object 64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279708" y="1699187"/>
              <a:ext cx="162782" cy="124972"/>
            </a:xfrm>
            <a:prstGeom prst="rect">
              <a:avLst/>
            </a:prstGeom>
          </p:spPr>
        </p:pic>
      </p:grpSp>
      <p:grpSp>
        <p:nvGrpSpPr>
          <p:cNvPr id="65" name="object 65" descr=""/>
          <p:cNvGrpSpPr/>
          <p:nvPr/>
        </p:nvGrpSpPr>
        <p:grpSpPr>
          <a:xfrm>
            <a:off x="2499269" y="1724996"/>
            <a:ext cx="366395" cy="99695"/>
            <a:chOff x="2499269" y="1724996"/>
            <a:chExt cx="366395" cy="99695"/>
          </a:xfrm>
        </p:grpSpPr>
        <p:pic>
          <p:nvPicPr>
            <p:cNvPr id="66" name="object 66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499269" y="1724996"/>
              <a:ext cx="213762" cy="99162"/>
            </a:xfrm>
            <a:prstGeom prst="rect">
              <a:avLst/>
            </a:prstGeom>
          </p:spPr>
        </p:pic>
        <p:pic>
          <p:nvPicPr>
            <p:cNvPr id="67" name="object 67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734455" y="1726591"/>
              <a:ext cx="84534" cy="95940"/>
            </a:xfrm>
            <a:prstGeom prst="rect">
              <a:avLst/>
            </a:prstGeom>
          </p:spPr>
        </p:pic>
        <p:sp>
          <p:nvSpPr>
            <p:cNvPr id="68" name="object 68" descr=""/>
            <p:cNvSpPr/>
            <p:nvPr/>
          </p:nvSpPr>
          <p:spPr>
            <a:xfrm>
              <a:off x="2843418" y="1726591"/>
              <a:ext cx="22225" cy="96520"/>
            </a:xfrm>
            <a:custGeom>
              <a:avLst/>
              <a:gdLst/>
              <a:ahLst/>
              <a:cxnLst/>
              <a:rect l="l" t="t" r="r" b="b"/>
              <a:pathLst>
                <a:path w="22225" h="96519">
                  <a:moveTo>
                    <a:pt x="22030" y="0"/>
                  </a:moveTo>
                  <a:lnTo>
                    <a:pt x="0" y="0"/>
                  </a:lnTo>
                  <a:lnTo>
                    <a:pt x="0" y="95940"/>
                  </a:lnTo>
                  <a:lnTo>
                    <a:pt x="22030" y="95940"/>
                  </a:lnTo>
                  <a:lnTo>
                    <a:pt x="22030" y="0"/>
                  </a:lnTo>
                  <a:close/>
                </a:path>
              </a:pathLst>
            </a:custGeom>
            <a:solidFill>
              <a:srgbClr val="743E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9" name="object 69" descr=""/>
          <p:cNvGrpSpPr/>
          <p:nvPr/>
        </p:nvGrpSpPr>
        <p:grpSpPr>
          <a:xfrm>
            <a:off x="2886201" y="1726591"/>
            <a:ext cx="193040" cy="96520"/>
            <a:chOff x="2886201" y="1726591"/>
            <a:chExt cx="193040" cy="96520"/>
          </a:xfrm>
        </p:grpSpPr>
        <p:sp>
          <p:nvSpPr>
            <p:cNvPr id="70" name="object 70" descr=""/>
            <p:cNvSpPr/>
            <p:nvPr/>
          </p:nvSpPr>
          <p:spPr>
            <a:xfrm>
              <a:off x="2886189" y="1726596"/>
              <a:ext cx="83185" cy="96520"/>
            </a:xfrm>
            <a:custGeom>
              <a:avLst/>
              <a:gdLst/>
              <a:ahLst/>
              <a:cxnLst/>
              <a:rect l="l" t="t" r="r" b="b"/>
              <a:pathLst>
                <a:path w="83185" h="96519">
                  <a:moveTo>
                    <a:pt x="83058" y="0"/>
                  </a:moveTo>
                  <a:lnTo>
                    <a:pt x="0" y="0"/>
                  </a:lnTo>
                  <a:lnTo>
                    <a:pt x="0" y="18097"/>
                  </a:lnTo>
                  <a:lnTo>
                    <a:pt x="30581" y="18097"/>
                  </a:lnTo>
                  <a:lnTo>
                    <a:pt x="30581" y="95935"/>
                  </a:lnTo>
                  <a:lnTo>
                    <a:pt x="52489" y="95935"/>
                  </a:lnTo>
                  <a:lnTo>
                    <a:pt x="52489" y="18097"/>
                  </a:lnTo>
                  <a:lnTo>
                    <a:pt x="83058" y="18097"/>
                  </a:lnTo>
                  <a:lnTo>
                    <a:pt x="83058" y="0"/>
                  </a:lnTo>
                  <a:close/>
                </a:path>
              </a:pathLst>
            </a:custGeom>
            <a:solidFill>
              <a:srgbClr val="743E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1" name="object 71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990379" y="1726591"/>
              <a:ext cx="88495" cy="95940"/>
            </a:xfrm>
            <a:prstGeom prst="rect">
              <a:avLst/>
            </a:prstGeom>
          </p:spPr>
        </p:pic>
      </p:grpSp>
      <p:pic>
        <p:nvPicPr>
          <p:cNvPr id="72" name="object 72" descr="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094835" y="10032783"/>
            <a:ext cx="2257190" cy="197480"/>
          </a:xfrm>
          <a:prstGeom prst="rect">
            <a:avLst/>
          </a:prstGeom>
        </p:spPr>
      </p:pic>
      <p:sp>
        <p:nvSpPr>
          <p:cNvPr id="73" name="object 73" descr=""/>
          <p:cNvSpPr/>
          <p:nvPr/>
        </p:nvSpPr>
        <p:spPr>
          <a:xfrm>
            <a:off x="3693500" y="1243312"/>
            <a:ext cx="5337175" cy="686435"/>
          </a:xfrm>
          <a:custGeom>
            <a:avLst/>
            <a:gdLst/>
            <a:ahLst/>
            <a:cxnLst/>
            <a:rect l="l" t="t" r="r" b="b"/>
            <a:pathLst>
              <a:path w="5337175" h="686435">
                <a:moveTo>
                  <a:pt x="474959" y="13193"/>
                </a:moveTo>
                <a:lnTo>
                  <a:pt x="291195" y="13193"/>
                </a:lnTo>
                <a:lnTo>
                  <a:pt x="0" y="672859"/>
                </a:lnTo>
                <a:lnTo>
                  <a:pt x="190360" y="672859"/>
                </a:lnTo>
                <a:lnTo>
                  <a:pt x="242191" y="544695"/>
                </a:lnTo>
                <a:lnTo>
                  <a:pt x="710338" y="544695"/>
                </a:lnTo>
                <a:lnTo>
                  <a:pt x="649407" y="407108"/>
                </a:lnTo>
                <a:lnTo>
                  <a:pt x="296849" y="407108"/>
                </a:lnTo>
                <a:lnTo>
                  <a:pt x="381663" y="196014"/>
                </a:lnTo>
                <a:lnTo>
                  <a:pt x="555923" y="196014"/>
                </a:lnTo>
                <a:lnTo>
                  <a:pt x="474959" y="13193"/>
                </a:lnTo>
                <a:close/>
              </a:path>
              <a:path w="5337175" h="686435">
                <a:moveTo>
                  <a:pt x="710338" y="544695"/>
                </a:moveTo>
                <a:lnTo>
                  <a:pt x="521135" y="544695"/>
                </a:lnTo>
                <a:lnTo>
                  <a:pt x="572966" y="672859"/>
                </a:lnTo>
                <a:lnTo>
                  <a:pt x="767097" y="672859"/>
                </a:lnTo>
                <a:lnTo>
                  <a:pt x="710338" y="544695"/>
                </a:lnTo>
                <a:close/>
              </a:path>
              <a:path w="5337175" h="686435">
                <a:moveTo>
                  <a:pt x="555923" y="196014"/>
                </a:moveTo>
                <a:lnTo>
                  <a:pt x="381663" y="196014"/>
                </a:lnTo>
                <a:lnTo>
                  <a:pt x="466477" y="407108"/>
                </a:lnTo>
                <a:lnTo>
                  <a:pt x="649407" y="407108"/>
                </a:lnTo>
                <a:lnTo>
                  <a:pt x="555923" y="196014"/>
                </a:lnTo>
                <a:close/>
              </a:path>
              <a:path w="5337175" h="686435">
                <a:moveTo>
                  <a:pt x="1144395" y="0"/>
                </a:moveTo>
                <a:lnTo>
                  <a:pt x="1092976" y="2768"/>
                </a:lnTo>
                <a:lnTo>
                  <a:pt x="1044267" y="11072"/>
                </a:lnTo>
                <a:lnTo>
                  <a:pt x="998267" y="24914"/>
                </a:lnTo>
                <a:lnTo>
                  <a:pt x="954976" y="44291"/>
                </a:lnTo>
                <a:lnTo>
                  <a:pt x="915337" y="68145"/>
                </a:lnTo>
                <a:lnTo>
                  <a:pt x="880293" y="96358"/>
                </a:lnTo>
                <a:lnTo>
                  <a:pt x="849842" y="128929"/>
                </a:lnTo>
                <a:lnTo>
                  <a:pt x="823985" y="165858"/>
                </a:lnTo>
                <a:lnTo>
                  <a:pt x="803330" y="206381"/>
                </a:lnTo>
                <a:lnTo>
                  <a:pt x="788646" y="249259"/>
                </a:lnTo>
                <a:lnTo>
                  <a:pt x="779811" y="294847"/>
                </a:lnTo>
                <a:lnTo>
                  <a:pt x="776866" y="343026"/>
                </a:lnTo>
                <a:lnTo>
                  <a:pt x="779811" y="391205"/>
                </a:lnTo>
                <a:lnTo>
                  <a:pt x="788646" y="436792"/>
                </a:lnTo>
                <a:lnTo>
                  <a:pt x="803371" y="479789"/>
                </a:lnTo>
                <a:lnTo>
                  <a:pt x="823985" y="520193"/>
                </a:lnTo>
                <a:lnTo>
                  <a:pt x="849783" y="557182"/>
                </a:lnTo>
                <a:lnTo>
                  <a:pt x="880057" y="589929"/>
                </a:lnTo>
                <a:lnTo>
                  <a:pt x="914807" y="618436"/>
                </a:lnTo>
                <a:lnTo>
                  <a:pt x="954034" y="642702"/>
                </a:lnTo>
                <a:lnTo>
                  <a:pt x="996794" y="661668"/>
                </a:lnTo>
                <a:lnTo>
                  <a:pt x="1042146" y="675215"/>
                </a:lnTo>
                <a:lnTo>
                  <a:pt x="1090090" y="683343"/>
                </a:lnTo>
                <a:lnTo>
                  <a:pt x="1140625" y="686052"/>
                </a:lnTo>
                <a:lnTo>
                  <a:pt x="1177378" y="684697"/>
                </a:lnTo>
                <a:lnTo>
                  <a:pt x="1250883" y="673860"/>
                </a:lnTo>
                <a:lnTo>
                  <a:pt x="1323329" y="652362"/>
                </a:lnTo>
                <a:lnTo>
                  <a:pt x="1388353" y="621263"/>
                </a:lnTo>
                <a:lnTo>
                  <a:pt x="1417685" y="602180"/>
                </a:lnTo>
                <a:lnTo>
                  <a:pt x="1417685" y="531502"/>
                </a:lnTo>
                <a:lnTo>
                  <a:pt x="1151933" y="531502"/>
                </a:lnTo>
                <a:lnTo>
                  <a:pt x="1127495" y="530147"/>
                </a:lnTo>
                <a:lnTo>
                  <a:pt x="1126038" y="530147"/>
                </a:lnTo>
                <a:lnTo>
                  <a:pt x="1100338" y="525612"/>
                </a:lnTo>
                <a:lnTo>
                  <a:pt x="1054868" y="507942"/>
                </a:lnTo>
                <a:lnTo>
                  <a:pt x="1017173" y="478964"/>
                </a:lnTo>
                <a:lnTo>
                  <a:pt x="988902" y="441033"/>
                </a:lnTo>
                <a:lnTo>
                  <a:pt x="971232" y="394857"/>
                </a:lnTo>
                <a:lnTo>
                  <a:pt x="965342" y="343026"/>
                </a:lnTo>
                <a:lnTo>
                  <a:pt x="968582" y="302327"/>
                </a:lnTo>
                <a:lnTo>
                  <a:pt x="994497" y="234004"/>
                </a:lnTo>
                <a:lnTo>
                  <a:pt x="1045150" y="183705"/>
                </a:lnTo>
                <a:lnTo>
                  <a:pt x="1113473" y="157789"/>
                </a:lnTo>
                <a:lnTo>
                  <a:pt x="1153818" y="154550"/>
                </a:lnTo>
                <a:lnTo>
                  <a:pt x="1395266" y="154550"/>
                </a:lnTo>
                <a:lnTo>
                  <a:pt x="1432763" y="120624"/>
                </a:lnTo>
                <a:lnTo>
                  <a:pt x="1377633" y="69029"/>
                </a:lnTo>
                <a:lnTo>
                  <a:pt x="1345475" y="48355"/>
                </a:lnTo>
                <a:lnTo>
                  <a:pt x="1310253" y="31098"/>
                </a:lnTo>
                <a:lnTo>
                  <a:pt x="1272323" y="17492"/>
                </a:lnTo>
                <a:lnTo>
                  <a:pt x="1232036" y="7774"/>
                </a:lnTo>
                <a:lnTo>
                  <a:pt x="1189393" y="1943"/>
                </a:lnTo>
                <a:lnTo>
                  <a:pt x="1144395" y="0"/>
                </a:lnTo>
                <a:close/>
              </a:path>
              <a:path w="5337175" h="686435">
                <a:moveTo>
                  <a:pt x="1417685" y="328890"/>
                </a:moveTo>
                <a:lnTo>
                  <a:pt x="1252768" y="328890"/>
                </a:lnTo>
                <a:lnTo>
                  <a:pt x="1252768" y="509827"/>
                </a:lnTo>
                <a:lnTo>
                  <a:pt x="1228796" y="519310"/>
                </a:lnTo>
                <a:lnTo>
                  <a:pt x="1204000" y="526083"/>
                </a:lnTo>
                <a:lnTo>
                  <a:pt x="1178379" y="530147"/>
                </a:lnTo>
                <a:lnTo>
                  <a:pt x="1151933" y="531502"/>
                </a:lnTo>
                <a:lnTo>
                  <a:pt x="1417685" y="531502"/>
                </a:lnTo>
                <a:lnTo>
                  <a:pt x="1417685" y="328890"/>
                </a:lnTo>
                <a:close/>
              </a:path>
              <a:path w="5337175" h="686435">
                <a:moveTo>
                  <a:pt x="1395266" y="154550"/>
                </a:moveTo>
                <a:lnTo>
                  <a:pt x="1153818" y="154550"/>
                </a:lnTo>
                <a:lnTo>
                  <a:pt x="1198817" y="159144"/>
                </a:lnTo>
                <a:lnTo>
                  <a:pt x="1240517" y="172926"/>
                </a:lnTo>
                <a:lnTo>
                  <a:pt x="1278919" y="195897"/>
                </a:lnTo>
                <a:lnTo>
                  <a:pt x="1314023" y="228055"/>
                </a:lnTo>
                <a:lnTo>
                  <a:pt x="1395266" y="154550"/>
                </a:lnTo>
                <a:close/>
              </a:path>
              <a:path w="5337175" h="686435">
                <a:moveTo>
                  <a:pt x="2053349" y="13193"/>
                </a:moveTo>
                <a:lnTo>
                  <a:pt x="1535983" y="13193"/>
                </a:lnTo>
                <a:lnTo>
                  <a:pt x="1535983" y="672859"/>
                </a:lnTo>
                <a:lnTo>
                  <a:pt x="2065600" y="672859"/>
                </a:lnTo>
                <a:lnTo>
                  <a:pt x="2065600" y="528674"/>
                </a:lnTo>
                <a:lnTo>
                  <a:pt x="1720689" y="528674"/>
                </a:lnTo>
                <a:lnTo>
                  <a:pt x="1720689" y="408050"/>
                </a:lnTo>
                <a:lnTo>
                  <a:pt x="2013769" y="408050"/>
                </a:lnTo>
                <a:lnTo>
                  <a:pt x="2013769" y="268578"/>
                </a:lnTo>
                <a:lnTo>
                  <a:pt x="1720689" y="268578"/>
                </a:lnTo>
                <a:lnTo>
                  <a:pt x="1720689" y="157377"/>
                </a:lnTo>
                <a:lnTo>
                  <a:pt x="2053349" y="157377"/>
                </a:lnTo>
                <a:lnTo>
                  <a:pt x="2053349" y="13193"/>
                </a:lnTo>
                <a:close/>
              </a:path>
              <a:path w="5337175" h="686435">
                <a:moveTo>
                  <a:pt x="2322752" y="13193"/>
                </a:moveTo>
                <a:lnTo>
                  <a:pt x="2169144" y="13193"/>
                </a:lnTo>
                <a:lnTo>
                  <a:pt x="2169144" y="672859"/>
                </a:lnTo>
                <a:lnTo>
                  <a:pt x="2351966" y="672859"/>
                </a:lnTo>
                <a:lnTo>
                  <a:pt x="2351966" y="321351"/>
                </a:lnTo>
                <a:lnTo>
                  <a:pt x="2578036" y="321351"/>
                </a:lnTo>
                <a:lnTo>
                  <a:pt x="2322752" y="13193"/>
                </a:lnTo>
                <a:close/>
              </a:path>
              <a:path w="5337175" h="686435">
                <a:moveTo>
                  <a:pt x="2578036" y="321351"/>
                </a:moveTo>
                <a:lnTo>
                  <a:pt x="2351966" y="321351"/>
                </a:lnTo>
                <a:lnTo>
                  <a:pt x="2643161" y="672859"/>
                </a:lnTo>
                <a:lnTo>
                  <a:pt x="2796769" y="672859"/>
                </a:lnTo>
                <a:lnTo>
                  <a:pt x="2796769" y="364700"/>
                </a:lnTo>
                <a:lnTo>
                  <a:pt x="2613947" y="364700"/>
                </a:lnTo>
                <a:lnTo>
                  <a:pt x="2578036" y="321351"/>
                </a:lnTo>
                <a:close/>
              </a:path>
              <a:path w="5337175" h="686435">
                <a:moveTo>
                  <a:pt x="2796769" y="13193"/>
                </a:moveTo>
                <a:lnTo>
                  <a:pt x="2613947" y="13193"/>
                </a:lnTo>
                <a:lnTo>
                  <a:pt x="2613947" y="364700"/>
                </a:lnTo>
                <a:lnTo>
                  <a:pt x="2796769" y="364700"/>
                </a:lnTo>
                <a:lnTo>
                  <a:pt x="2796769" y="13193"/>
                </a:lnTo>
                <a:close/>
              </a:path>
              <a:path w="5337175" h="686435">
                <a:moveTo>
                  <a:pt x="3255391" y="161146"/>
                </a:moveTo>
                <a:lnTo>
                  <a:pt x="3068800" y="161146"/>
                </a:lnTo>
                <a:lnTo>
                  <a:pt x="3068800" y="672859"/>
                </a:lnTo>
                <a:lnTo>
                  <a:pt x="3255391" y="672859"/>
                </a:lnTo>
                <a:lnTo>
                  <a:pt x="3255391" y="161146"/>
                </a:lnTo>
                <a:close/>
              </a:path>
              <a:path w="5337175" h="686435">
                <a:moveTo>
                  <a:pt x="3457061" y="13193"/>
                </a:moveTo>
                <a:lnTo>
                  <a:pt x="2866188" y="13193"/>
                </a:lnTo>
                <a:lnTo>
                  <a:pt x="2866188" y="161146"/>
                </a:lnTo>
                <a:lnTo>
                  <a:pt x="3457061" y="161146"/>
                </a:lnTo>
                <a:lnTo>
                  <a:pt x="3457061" y="13193"/>
                </a:lnTo>
                <a:close/>
              </a:path>
              <a:path w="5337175" h="686435">
                <a:moveTo>
                  <a:pt x="3539813" y="475901"/>
                </a:moveTo>
                <a:lnTo>
                  <a:pt x="3478559" y="613489"/>
                </a:lnTo>
                <a:lnTo>
                  <a:pt x="3503885" y="629156"/>
                </a:lnTo>
                <a:lnTo>
                  <a:pt x="3532745" y="643174"/>
                </a:lnTo>
                <a:lnTo>
                  <a:pt x="3601068" y="666262"/>
                </a:lnTo>
                <a:lnTo>
                  <a:pt x="3639058" y="674920"/>
                </a:lnTo>
                <a:lnTo>
                  <a:pt x="3677636" y="681104"/>
                </a:lnTo>
                <a:lnTo>
                  <a:pt x="3716804" y="684815"/>
                </a:lnTo>
                <a:lnTo>
                  <a:pt x="3756561" y="686052"/>
                </a:lnTo>
                <a:lnTo>
                  <a:pt x="3801913" y="684285"/>
                </a:lnTo>
                <a:lnTo>
                  <a:pt x="3843731" y="678984"/>
                </a:lnTo>
                <a:lnTo>
                  <a:pt x="3882015" y="670149"/>
                </a:lnTo>
                <a:lnTo>
                  <a:pt x="3947687" y="641996"/>
                </a:lnTo>
                <a:lnTo>
                  <a:pt x="3997162" y="603358"/>
                </a:lnTo>
                <a:lnTo>
                  <a:pt x="4030145" y="555768"/>
                </a:lnTo>
                <a:lnTo>
                  <a:pt x="4035995" y="540925"/>
                </a:lnTo>
                <a:lnTo>
                  <a:pt x="3757503" y="540925"/>
                </a:lnTo>
                <a:lnTo>
                  <a:pt x="3729114" y="539806"/>
                </a:lnTo>
                <a:lnTo>
                  <a:pt x="3671628" y="530854"/>
                </a:lnTo>
                <a:lnTo>
                  <a:pt x="3614202" y="513361"/>
                </a:lnTo>
                <a:lnTo>
                  <a:pt x="3562843" y="489801"/>
                </a:lnTo>
                <a:lnTo>
                  <a:pt x="3539813" y="475901"/>
                </a:lnTo>
                <a:close/>
              </a:path>
              <a:path w="5337175" h="686435">
                <a:moveTo>
                  <a:pt x="3782005" y="0"/>
                </a:moveTo>
                <a:lnTo>
                  <a:pt x="3736240" y="1766"/>
                </a:lnTo>
                <a:lnTo>
                  <a:pt x="3694128" y="7067"/>
                </a:lnTo>
                <a:lnTo>
                  <a:pt x="3655667" y="15902"/>
                </a:lnTo>
                <a:lnTo>
                  <a:pt x="3590348" y="43702"/>
                </a:lnTo>
                <a:lnTo>
                  <a:pt x="3541345" y="82340"/>
                </a:lnTo>
                <a:lnTo>
                  <a:pt x="3508420" y="130342"/>
                </a:lnTo>
                <a:lnTo>
                  <a:pt x="3491929" y="184529"/>
                </a:lnTo>
                <a:lnTo>
                  <a:pt x="3489867" y="213920"/>
                </a:lnTo>
                <a:lnTo>
                  <a:pt x="3492105" y="246550"/>
                </a:lnTo>
                <a:lnTo>
                  <a:pt x="3510011" y="301208"/>
                </a:lnTo>
                <a:lnTo>
                  <a:pt x="3544466" y="342142"/>
                </a:lnTo>
                <a:lnTo>
                  <a:pt x="3587344" y="371827"/>
                </a:lnTo>
                <a:lnTo>
                  <a:pt x="3637938" y="391440"/>
                </a:lnTo>
                <a:lnTo>
                  <a:pt x="3700136" y="408403"/>
                </a:lnTo>
                <a:lnTo>
                  <a:pt x="3767398" y="424011"/>
                </a:lnTo>
                <a:lnTo>
                  <a:pt x="3794256" y="431374"/>
                </a:lnTo>
                <a:lnTo>
                  <a:pt x="3833836" y="445745"/>
                </a:lnTo>
                <a:lnTo>
                  <a:pt x="3862991" y="474016"/>
                </a:lnTo>
                <a:lnTo>
                  <a:pt x="3864934" y="487210"/>
                </a:lnTo>
                <a:lnTo>
                  <a:pt x="3858220" y="510710"/>
                </a:lnTo>
                <a:lnTo>
                  <a:pt x="3838076" y="527497"/>
                </a:lnTo>
                <a:lnTo>
                  <a:pt x="3804504" y="537568"/>
                </a:lnTo>
                <a:lnTo>
                  <a:pt x="3757503" y="540925"/>
                </a:lnTo>
                <a:lnTo>
                  <a:pt x="4035995" y="540925"/>
                </a:lnTo>
                <a:lnTo>
                  <a:pt x="4040452" y="529617"/>
                </a:lnTo>
                <a:lnTo>
                  <a:pt x="4046584" y="502288"/>
                </a:lnTo>
                <a:lnTo>
                  <a:pt x="4046637" y="502052"/>
                </a:lnTo>
                <a:lnTo>
                  <a:pt x="4048631" y="474016"/>
                </a:lnTo>
                <a:lnTo>
                  <a:pt x="4048698" y="473074"/>
                </a:lnTo>
                <a:lnTo>
                  <a:pt x="4046401" y="440503"/>
                </a:lnTo>
                <a:lnTo>
                  <a:pt x="4028025" y="386316"/>
                </a:lnTo>
                <a:lnTo>
                  <a:pt x="3993157" y="345853"/>
                </a:lnTo>
                <a:lnTo>
                  <a:pt x="3950279" y="316639"/>
                </a:lnTo>
                <a:lnTo>
                  <a:pt x="3900038" y="297026"/>
                </a:lnTo>
                <a:lnTo>
                  <a:pt x="3837841" y="279592"/>
                </a:lnTo>
                <a:lnTo>
                  <a:pt x="3770637" y="264396"/>
                </a:lnTo>
                <a:lnTo>
                  <a:pt x="3744074" y="257505"/>
                </a:lnTo>
                <a:lnTo>
                  <a:pt x="3704730" y="244076"/>
                </a:lnTo>
                <a:lnTo>
                  <a:pt x="3676458" y="216865"/>
                </a:lnTo>
                <a:lnTo>
                  <a:pt x="3674574" y="204496"/>
                </a:lnTo>
                <a:lnTo>
                  <a:pt x="3676164" y="191950"/>
                </a:lnTo>
                <a:lnTo>
                  <a:pt x="3700018" y="162089"/>
                </a:lnTo>
                <a:lnTo>
                  <a:pt x="3755147" y="146186"/>
                </a:lnTo>
                <a:lnTo>
                  <a:pt x="3781062" y="145126"/>
                </a:lnTo>
                <a:lnTo>
                  <a:pt x="3985001" y="145126"/>
                </a:lnTo>
                <a:lnTo>
                  <a:pt x="4021369" y="57485"/>
                </a:lnTo>
                <a:lnTo>
                  <a:pt x="3969538" y="32747"/>
                </a:lnTo>
                <a:lnTo>
                  <a:pt x="3910169" y="15078"/>
                </a:lnTo>
                <a:lnTo>
                  <a:pt x="3846558" y="3769"/>
                </a:lnTo>
                <a:lnTo>
                  <a:pt x="3814399" y="942"/>
                </a:lnTo>
                <a:lnTo>
                  <a:pt x="3782005" y="0"/>
                </a:lnTo>
                <a:close/>
              </a:path>
              <a:path w="5337175" h="686435">
                <a:moveTo>
                  <a:pt x="3985001" y="145126"/>
                </a:moveTo>
                <a:lnTo>
                  <a:pt x="3781062" y="145126"/>
                </a:lnTo>
                <a:lnTo>
                  <a:pt x="3825708" y="148307"/>
                </a:lnTo>
                <a:lnTo>
                  <a:pt x="3871060" y="157848"/>
                </a:lnTo>
                <a:lnTo>
                  <a:pt x="3917118" y="173751"/>
                </a:lnTo>
                <a:lnTo>
                  <a:pt x="3963884" y="196014"/>
                </a:lnTo>
                <a:lnTo>
                  <a:pt x="3985001" y="145126"/>
                </a:lnTo>
                <a:close/>
              </a:path>
              <a:path w="5337175" h="686435">
                <a:moveTo>
                  <a:pt x="4804936" y="13193"/>
                </a:moveTo>
                <a:lnTo>
                  <a:pt x="4621172" y="13193"/>
                </a:lnTo>
                <a:lnTo>
                  <a:pt x="4329976" y="672859"/>
                </a:lnTo>
                <a:lnTo>
                  <a:pt x="4520337" y="672859"/>
                </a:lnTo>
                <a:lnTo>
                  <a:pt x="4572168" y="544695"/>
                </a:lnTo>
                <a:lnTo>
                  <a:pt x="5040315" y="544695"/>
                </a:lnTo>
                <a:lnTo>
                  <a:pt x="4979384" y="407108"/>
                </a:lnTo>
                <a:lnTo>
                  <a:pt x="4626826" y="407108"/>
                </a:lnTo>
                <a:lnTo>
                  <a:pt x="4711640" y="196014"/>
                </a:lnTo>
                <a:lnTo>
                  <a:pt x="4885900" y="196014"/>
                </a:lnTo>
                <a:lnTo>
                  <a:pt x="4804936" y="13193"/>
                </a:lnTo>
                <a:close/>
              </a:path>
              <a:path w="5337175" h="686435">
                <a:moveTo>
                  <a:pt x="5040315" y="544695"/>
                </a:moveTo>
                <a:lnTo>
                  <a:pt x="4851113" y="544695"/>
                </a:lnTo>
                <a:lnTo>
                  <a:pt x="4902943" y="672859"/>
                </a:lnTo>
                <a:lnTo>
                  <a:pt x="5097074" y="672859"/>
                </a:lnTo>
                <a:lnTo>
                  <a:pt x="5040315" y="544695"/>
                </a:lnTo>
                <a:close/>
              </a:path>
              <a:path w="5337175" h="686435">
                <a:moveTo>
                  <a:pt x="4885900" y="196014"/>
                </a:moveTo>
                <a:lnTo>
                  <a:pt x="4711640" y="196014"/>
                </a:lnTo>
                <a:lnTo>
                  <a:pt x="4796454" y="407108"/>
                </a:lnTo>
                <a:lnTo>
                  <a:pt x="4979384" y="407108"/>
                </a:lnTo>
                <a:lnTo>
                  <a:pt x="4885900" y="196014"/>
                </a:lnTo>
                <a:close/>
              </a:path>
              <a:path w="5337175" h="686435">
                <a:moveTo>
                  <a:pt x="5336563" y="13193"/>
                </a:moveTo>
                <a:lnTo>
                  <a:pt x="5149972" y="13193"/>
                </a:lnTo>
                <a:lnTo>
                  <a:pt x="5149972" y="672859"/>
                </a:lnTo>
                <a:lnTo>
                  <a:pt x="5336563" y="672859"/>
                </a:lnTo>
                <a:lnTo>
                  <a:pt x="5336563" y="13193"/>
                </a:lnTo>
                <a:close/>
              </a:path>
            </a:pathLst>
          </a:custGeom>
          <a:solidFill>
            <a:srgbClr val="743E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4" name="object 74" descr="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5874166" y="10240526"/>
            <a:ext cx="3842814" cy="31412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109913" y="5570510"/>
            <a:ext cx="4251325" cy="2471420"/>
          </a:xfrm>
          <a:custGeom>
            <a:avLst/>
            <a:gdLst/>
            <a:ahLst/>
            <a:cxnLst/>
            <a:rect l="l" t="t" r="r" b="b"/>
            <a:pathLst>
              <a:path w="4251325" h="2471420">
                <a:moveTo>
                  <a:pt x="209417" y="0"/>
                </a:moveTo>
                <a:lnTo>
                  <a:pt x="161400" y="5530"/>
                </a:lnTo>
                <a:lnTo>
                  <a:pt x="117321" y="21285"/>
                </a:lnTo>
                <a:lnTo>
                  <a:pt x="78437" y="46006"/>
                </a:lnTo>
                <a:lnTo>
                  <a:pt x="46006" y="78437"/>
                </a:lnTo>
                <a:lnTo>
                  <a:pt x="21285" y="117321"/>
                </a:lnTo>
                <a:lnTo>
                  <a:pt x="5530" y="161400"/>
                </a:lnTo>
                <a:lnTo>
                  <a:pt x="0" y="209417"/>
                </a:lnTo>
                <a:lnTo>
                  <a:pt x="0" y="2261711"/>
                </a:lnTo>
                <a:lnTo>
                  <a:pt x="5530" y="2309728"/>
                </a:lnTo>
                <a:lnTo>
                  <a:pt x="21285" y="2353807"/>
                </a:lnTo>
                <a:lnTo>
                  <a:pt x="46006" y="2392691"/>
                </a:lnTo>
                <a:lnTo>
                  <a:pt x="78437" y="2425122"/>
                </a:lnTo>
                <a:lnTo>
                  <a:pt x="117321" y="2449843"/>
                </a:lnTo>
                <a:lnTo>
                  <a:pt x="161400" y="2465598"/>
                </a:lnTo>
                <a:lnTo>
                  <a:pt x="209417" y="2471128"/>
                </a:lnTo>
                <a:lnTo>
                  <a:pt x="209417" y="2366420"/>
                </a:lnTo>
                <a:lnTo>
                  <a:pt x="168660" y="2358191"/>
                </a:lnTo>
                <a:lnTo>
                  <a:pt x="135377" y="2335751"/>
                </a:lnTo>
                <a:lnTo>
                  <a:pt x="112937" y="2302468"/>
                </a:lnTo>
                <a:lnTo>
                  <a:pt x="104708" y="2261711"/>
                </a:lnTo>
                <a:lnTo>
                  <a:pt x="104708" y="209417"/>
                </a:lnTo>
                <a:lnTo>
                  <a:pt x="112937" y="168660"/>
                </a:lnTo>
                <a:lnTo>
                  <a:pt x="135377" y="135377"/>
                </a:lnTo>
                <a:lnTo>
                  <a:pt x="168660" y="112937"/>
                </a:lnTo>
                <a:lnTo>
                  <a:pt x="209417" y="104708"/>
                </a:lnTo>
                <a:lnTo>
                  <a:pt x="209417" y="0"/>
                </a:lnTo>
                <a:close/>
              </a:path>
              <a:path w="4251325" h="2471420">
                <a:moveTo>
                  <a:pt x="4041761" y="2366420"/>
                </a:moveTo>
                <a:lnTo>
                  <a:pt x="209417" y="2366420"/>
                </a:lnTo>
                <a:lnTo>
                  <a:pt x="209417" y="2471128"/>
                </a:lnTo>
                <a:lnTo>
                  <a:pt x="4041761" y="2471128"/>
                </a:lnTo>
                <a:lnTo>
                  <a:pt x="4041761" y="2366420"/>
                </a:lnTo>
                <a:close/>
              </a:path>
              <a:path w="4251325" h="2471420">
                <a:moveTo>
                  <a:pt x="4041761" y="0"/>
                </a:moveTo>
                <a:lnTo>
                  <a:pt x="4041761" y="104708"/>
                </a:lnTo>
                <a:lnTo>
                  <a:pt x="4082519" y="112937"/>
                </a:lnTo>
                <a:lnTo>
                  <a:pt x="4115802" y="135377"/>
                </a:lnTo>
                <a:lnTo>
                  <a:pt x="4138242" y="168660"/>
                </a:lnTo>
                <a:lnTo>
                  <a:pt x="4146470" y="209417"/>
                </a:lnTo>
                <a:lnTo>
                  <a:pt x="4146470" y="2261711"/>
                </a:lnTo>
                <a:lnTo>
                  <a:pt x="4138242" y="2302468"/>
                </a:lnTo>
                <a:lnTo>
                  <a:pt x="4115802" y="2335751"/>
                </a:lnTo>
                <a:lnTo>
                  <a:pt x="4082519" y="2358191"/>
                </a:lnTo>
                <a:lnTo>
                  <a:pt x="4041761" y="2366420"/>
                </a:lnTo>
                <a:lnTo>
                  <a:pt x="4041761" y="2471128"/>
                </a:lnTo>
                <a:lnTo>
                  <a:pt x="4089779" y="2465598"/>
                </a:lnTo>
                <a:lnTo>
                  <a:pt x="4133858" y="2449843"/>
                </a:lnTo>
                <a:lnTo>
                  <a:pt x="4172741" y="2425122"/>
                </a:lnTo>
                <a:lnTo>
                  <a:pt x="4205172" y="2392691"/>
                </a:lnTo>
                <a:lnTo>
                  <a:pt x="4229893" y="2353807"/>
                </a:lnTo>
                <a:lnTo>
                  <a:pt x="4245648" y="2309728"/>
                </a:lnTo>
                <a:lnTo>
                  <a:pt x="4251179" y="2261711"/>
                </a:lnTo>
                <a:lnTo>
                  <a:pt x="4251179" y="209417"/>
                </a:lnTo>
                <a:lnTo>
                  <a:pt x="4245648" y="161400"/>
                </a:lnTo>
                <a:lnTo>
                  <a:pt x="4229893" y="117321"/>
                </a:lnTo>
                <a:lnTo>
                  <a:pt x="4205172" y="78437"/>
                </a:lnTo>
                <a:lnTo>
                  <a:pt x="4172741" y="46006"/>
                </a:lnTo>
                <a:lnTo>
                  <a:pt x="4133858" y="21285"/>
                </a:lnTo>
                <a:lnTo>
                  <a:pt x="4089779" y="5530"/>
                </a:lnTo>
                <a:lnTo>
                  <a:pt x="4041761" y="0"/>
                </a:lnTo>
                <a:close/>
              </a:path>
              <a:path w="4251325" h="2471420">
                <a:moveTo>
                  <a:pt x="4041761" y="0"/>
                </a:moveTo>
                <a:lnTo>
                  <a:pt x="209417" y="0"/>
                </a:lnTo>
                <a:lnTo>
                  <a:pt x="209417" y="104708"/>
                </a:lnTo>
                <a:lnTo>
                  <a:pt x="4041761" y="104708"/>
                </a:lnTo>
                <a:lnTo>
                  <a:pt x="4041761" y="0"/>
                </a:lnTo>
                <a:close/>
              </a:path>
            </a:pathLst>
          </a:custGeom>
          <a:solidFill>
            <a:srgbClr val="743EFF">
              <a:alpha val="2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5528627" y="5570510"/>
            <a:ext cx="4251325" cy="2471420"/>
          </a:xfrm>
          <a:custGeom>
            <a:avLst/>
            <a:gdLst/>
            <a:ahLst/>
            <a:cxnLst/>
            <a:rect l="l" t="t" r="r" b="b"/>
            <a:pathLst>
              <a:path w="4251325" h="2471420">
                <a:moveTo>
                  <a:pt x="209417" y="0"/>
                </a:moveTo>
                <a:lnTo>
                  <a:pt x="161400" y="5530"/>
                </a:lnTo>
                <a:lnTo>
                  <a:pt x="117321" y="21285"/>
                </a:lnTo>
                <a:lnTo>
                  <a:pt x="78437" y="46006"/>
                </a:lnTo>
                <a:lnTo>
                  <a:pt x="46006" y="78437"/>
                </a:lnTo>
                <a:lnTo>
                  <a:pt x="21285" y="117321"/>
                </a:lnTo>
                <a:lnTo>
                  <a:pt x="5530" y="161400"/>
                </a:lnTo>
                <a:lnTo>
                  <a:pt x="0" y="209417"/>
                </a:lnTo>
                <a:lnTo>
                  <a:pt x="0" y="2261711"/>
                </a:lnTo>
                <a:lnTo>
                  <a:pt x="5530" y="2309728"/>
                </a:lnTo>
                <a:lnTo>
                  <a:pt x="21285" y="2353807"/>
                </a:lnTo>
                <a:lnTo>
                  <a:pt x="46006" y="2392691"/>
                </a:lnTo>
                <a:lnTo>
                  <a:pt x="78437" y="2425122"/>
                </a:lnTo>
                <a:lnTo>
                  <a:pt x="117321" y="2449843"/>
                </a:lnTo>
                <a:lnTo>
                  <a:pt x="161400" y="2465598"/>
                </a:lnTo>
                <a:lnTo>
                  <a:pt x="209417" y="2471128"/>
                </a:lnTo>
                <a:lnTo>
                  <a:pt x="209417" y="2366420"/>
                </a:lnTo>
                <a:lnTo>
                  <a:pt x="168660" y="2358191"/>
                </a:lnTo>
                <a:lnTo>
                  <a:pt x="135377" y="2335751"/>
                </a:lnTo>
                <a:lnTo>
                  <a:pt x="112937" y="2302468"/>
                </a:lnTo>
                <a:lnTo>
                  <a:pt x="104708" y="2261711"/>
                </a:lnTo>
                <a:lnTo>
                  <a:pt x="104708" y="209417"/>
                </a:lnTo>
                <a:lnTo>
                  <a:pt x="112937" y="168660"/>
                </a:lnTo>
                <a:lnTo>
                  <a:pt x="135377" y="135377"/>
                </a:lnTo>
                <a:lnTo>
                  <a:pt x="168660" y="112937"/>
                </a:lnTo>
                <a:lnTo>
                  <a:pt x="209417" y="104708"/>
                </a:lnTo>
                <a:lnTo>
                  <a:pt x="209417" y="0"/>
                </a:lnTo>
                <a:close/>
              </a:path>
              <a:path w="4251325" h="2471420">
                <a:moveTo>
                  <a:pt x="4041761" y="2366420"/>
                </a:moveTo>
                <a:lnTo>
                  <a:pt x="209417" y="2366420"/>
                </a:lnTo>
                <a:lnTo>
                  <a:pt x="209417" y="2471128"/>
                </a:lnTo>
                <a:lnTo>
                  <a:pt x="4041761" y="2471128"/>
                </a:lnTo>
                <a:lnTo>
                  <a:pt x="4041761" y="2366420"/>
                </a:lnTo>
                <a:close/>
              </a:path>
              <a:path w="4251325" h="2471420">
                <a:moveTo>
                  <a:pt x="4041761" y="0"/>
                </a:moveTo>
                <a:lnTo>
                  <a:pt x="4041761" y="104708"/>
                </a:lnTo>
                <a:lnTo>
                  <a:pt x="4082519" y="112937"/>
                </a:lnTo>
                <a:lnTo>
                  <a:pt x="4115802" y="135377"/>
                </a:lnTo>
                <a:lnTo>
                  <a:pt x="4138242" y="168660"/>
                </a:lnTo>
                <a:lnTo>
                  <a:pt x="4146470" y="209417"/>
                </a:lnTo>
                <a:lnTo>
                  <a:pt x="4146470" y="2261711"/>
                </a:lnTo>
                <a:lnTo>
                  <a:pt x="4138242" y="2302468"/>
                </a:lnTo>
                <a:lnTo>
                  <a:pt x="4115802" y="2335751"/>
                </a:lnTo>
                <a:lnTo>
                  <a:pt x="4082519" y="2358191"/>
                </a:lnTo>
                <a:lnTo>
                  <a:pt x="4041761" y="2366420"/>
                </a:lnTo>
                <a:lnTo>
                  <a:pt x="4041761" y="2471128"/>
                </a:lnTo>
                <a:lnTo>
                  <a:pt x="4089779" y="2465598"/>
                </a:lnTo>
                <a:lnTo>
                  <a:pt x="4133858" y="2449843"/>
                </a:lnTo>
                <a:lnTo>
                  <a:pt x="4172741" y="2425122"/>
                </a:lnTo>
                <a:lnTo>
                  <a:pt x="4205172" y="2392691"/>
                </a:lnTo>
                <a:lnTo>
                  <a:pt x="4229893" y="2353807"/>
                </a:lnTo>
                <a:lnTo>
                  <a:pt x="4245648" y="2309728"/>
                </a:lnTo>
                <a:lnTo>
                  <a:pt x="4251179" y="2261711"/>
                </a:lnTo>
                <a:lnTo>
                  <a:pt x="4251179" y="209417"/>
                </a:lnTo>
                <a:lnTo>
                  <a:pt x="4245648" y="161400"/>
                </a:lnTo>
                <a:lnTo>
                  <a:pt x="4229893" y="117321"/>
                </a:lnTo>
                <a:lnTo>
                  <a:pt x="4205172" y="78437"/>
                </a:lnTo>
                <a:lnTo>
                  <a:pt x="4172741" y="46006"/>
                </a:lnTo>
                <a:lnTo>
                  <a:pt x="4133858" y="21285"/>
                </a:lnTo>
                <a:lnTo>
                  <a:pt x="4089779" y="5530"/>
                </a:lnTo>
                <a:lnTo>
                  <a:pt x="4041761" y="0"/>
                </a:lnTo>
                <a:close/>
              </a:path>
              <a:path w="4251325" h="2471420">
                <a:moveTo>
                  <a:pt x="4041761" y="0"/>
                </a:moveTo>
                <a:lnTo>
                  <a:pt x="209417" y="0"/>
                </a:lnTo>
                <a:lnTo>
                  <a:pt x="209417" y="104708"/>
                </a:lnTo>
                <a:lnTo>
                  <a:pt x="4041761" y="104708"/>
                </a:lnTo>
                <a:lnTo>
                  <a:pt x="4041761" y="0"/>
                </a:lnTo>
                <a:close/>
              </a:path>
            </a:pathLst>
          </a:custGeom>
          <a:solidFill>
            <a:srgbClr val="743EFF">
              <a:alpha val="2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9947340" y="5570510"/>
            <a:ext cx="4251325" cy="2471420"/>
          </a:xfrm>
          <a:custGeom>
            <a:avLst/>
            <a:gdLst/>
            <a:ahLst/>
            <a:cxnLst/>
            <a:rect l="l" t="t" r="r" b="b"/>
            <a:pathLst>
              <a:path w="4251325" h="2471420">
                <a:moveTo>
                  <a:pt x="209417" y="0"/>
                </a:moveTo>
                <a:lnTo>
                  <a:pt x="161400" y="5530"/>
                </a:lnTo>
                <a:lnTo>
                  <a:pt x="117321" y="21285"/>
                </a:lnTo>
                <a:lnTo>
                  <a:pt x="78437" y="46006"/>
                </a:lnTo>
                <a:lnTo>
                  <a:pt x="46006" y="78437"/>
                </a:lnTo>
                <a:lnTo>
                  <a:pt x="21285" y="117321"/>
                </a:lnTo>
                <a:lnTo>
                  <a:pt x="5530" y="161400"/>
                </a:lnTo>
                <a:lnTo>
                  <a:pt x="0" y="209417"/>
                </a:lnTo>
                <a:lnTo>
                  <a:pt x="0" y="2261711"/>
                </a:lnTo>
                <a:lnTo>
                  <a:pt x="5530" y="2309728"/>
                </a:lnTo>
                <a:lnTo>
                  <a:pt x="21285" y="2353807"/>
                </a:lnTo>
                <a:lnTo>
                  <a:pt x="46006" y="2392691"/>
                </a:lnTo>
                <a:lnTo>
                  <a:pt x="78437" y="2425122"/>
                </a:lnTo>
                <a:lnTo>
                  <a:pt x="117321" y="2449843"/>
                </a:lnTo>
                <a:lnTo>
                  <a:pt x="161400" y="2465598"/>
                </a:lnTo>
                <a:lnTo>
                  <a:pt x="209417" y="2471128"/>
                </a:lnTo>
                <a:lnTo>
                  <a:pt x="209417" y="2366420"/>
                </a:lnTo>
                <a:lnTo>
                  <a:pt x="168660" y="2358191"/>
                </a:lnTo>
                <a:lnTo>
                  <a:pt x="135377" y="2335751"/>
                </a:lnTo>
                <a:lnTo>
                  <a:pt x="112937" y="2302468"/>
                </a:lnTo>
                <a:lnTo>
                  <a:pt x="104708" y="2261711"/>
                </a:lnTo>
                <a:lnTo>
                  <a:pt x="104708" y="209417"/>
                </a:lnTo>
                <a:lnTo>
                  <a:pt x="112937" y="168660"/>
                </a:lnTo>
                <a:lnTo>
                  <a:pt x="135377" y="135377"/>
                </a:lnTo>
                <a:lnTo>
                  <a:pt x="168660" y="112937"/>
                </a:lnTo>
                <a:lnTo>
                  <a:pt x="209417" y="104708"/>
                </a:lnTo>
                <a:lnTo>
                  <a:pt x="209417" y="0"/>
                </a:lnTo>
                <a:close/>
              </a:path>
              <a:path w="4251325" h="2471420">
                <a:moveTo>
                  <a:pt x="4041761" y="2366420"/>
                </a:moveTo>
                <a:lnTo>
                  <a:pt x="209417" y="2366420"/>
                </a:lnTo>
                <a:lnTo>
                  <a:pt x="209417" y="2471128"/>
                </a:lnTo>
                <a:lnTo>
                  <a:pt x="4041761" y="2471128"/>
                </a:lnTo>
                <a:lnTo>
                  <a:pt x="4041761" y="2366420"/>
                </a:lnTo>
                <a:close/>
              </a:path>
              <a:path w="4251325" h="2471420">
                <a:moveTo>
                  <a:pt x="4041761" y="0"/>
                </a:moveTo>
                <a:lnTo>
                  <a:pt x="4041761" y="104708"/>
                </a:lnTo>
                <a:lnTo>
                  <a:pt x="4082519" y="112937"/>
                </a:lnTo>
                <a:lnTo>
                  <a:pt x="4115802" y="135377"/>
                </a:lnTo>
                <a:lnTo>
                  <a:pt x="4138242" y="168660"/>
                </a:lnTo>
                <a:lnTo>
                  <a:pt x="4146470" y="209417"/>
                </a:lnTo>
                <a:lnTo>
                  <a:pt x="4146470" y="2261711"/>
                </a:lnTo>
                <a:lnTo>
                  <a:pt x="4138242" y="2302468"/>
                </a:lnTo>
                <a:lnTo>
                  <a:pt x="4115802" y="2335751"/>
                </a:lnTo>
                <a:lnTo>
                  <a:pt x="4082519" y="2358191"/>
                </a:lnTo>
                <a:lnTo>
                  <a:pt x="4041761" y="2366420"/>
                </a:lnTo>
                <a:lnTo>
                  <a:pt x="4041761" y="2471128"/>
                </a:lnTo>
                <a:lnTo>
                  <a:pt x="4089779" y="2465598"/>
                </a:lnTo>
                <a:lnTo>
                  <a:pt x="4133858" y="2449843"/>
                </a:lnTo>
                <a:lnTo>
                  <a:pt x="4172741" y="2425122"/>
                </a:lnTo>
                <a:lnTo>
                  <a:pt x="4205172" y="2392691"/>
                </a:lnTo>
                <a:lnTo>
                  <a:pt x="4229893" y="2353807"/>
                </a:lnTo>
                <a:lnTo>
                  <a:pt x="4245648" y="2309728"/>
                </a:lnTo>
                <a:lnTo>
                  <a:pt x="4251179" y="2261711"/>
                </a:lnTo>
                <a:lnTo>
                  <a:pt x="4251179" y="209417"/>
                </a:lnTo>
                <a:lnTo>
                  <a:pt x="4245648" y="161400"/>
                </a:lnTo>
                <a:lnTo>
                  <a:pt x="4229893" y="117321"/>
                </a:lnTo>
                <a:lnTo>
                  <a:pt x="4205172" y="78437"/>
                </a:lnTo>
                <a:lnTo>
                  <a:pt x="4172741" y="46006"/>
                </a:lnTo>
                <a:lnTo>
                  <a:pt x="4133858" y="21285"/>
                </a:lnTo>
                <a:lnTo>
                  <a:pt x="4089779" y="5530"/>
                </a:lnTo>
                <a:lnTo>
                  <a:pt x="4041761" y="0"/>
                </a:lnTo>
                <a:close/>
              </a:path>
              <a:path w="4251325" h="2471420">
                <a:moveTo>
                  <a:pt x="4041761" y="0"/>
                </a:moveTo>
                <a:lnTo>
                  <a:pt x="209417" y="0"/>
                </a:lnTo>
                <a:lnTo>
                  <a:pt x="209417" y="104708"/>
                </a:lnTo>
                <a:lnTo>
                  <a:pt x="4041761" y="104708"/>
                </a:lnTo>
                <a:lnTo>
                  <a:pt x="4041761" y="0"/>
                </a:lnTo>
                <a:close/>
              </a:path>
            </a:pathLst>
          </a:custGeom>
          <a:solidFill>
            <a:srgbClr val="743EFF">
              <a:alpha val="2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14366054" y="5570510"/>
            <a:ext cx="4251325" cy="2471420"/>
          </a:xfrm>
          <a:custGeom>
            <a:avLst/>
            <a:gdLst/>
            <a:ahLst/>
            <a:cxnLst/>
            <a:rect l="l" t="t" r="r" b="b"/>
            <a:pathLst>
              <a:path w="4251325" h="2471420">
                <a:moveTo>
                  <a:pt x="209417" y="0"/>
                </a:moveTo>
                <a:lnTo>
                  <a:pt x="161400" y="5530"/>
                </a:lnTo>
                <a:lnTo>
                  <a:pt x="117321" y="21285"/>
                </a:lnTo>
                <a:lnTo>
                  <a:pt x="78437" y="46006"/>
                </a:lnTo>
                <a:lnTo>
                  <a:pt x="46006" y="78437"/>
                </a:lnTo>
                <a:lnTo>
                  <a:pt x="21285" y="117321"/>
                </a:lnTo>
                <a:lnTo>
                  <a:pt x="5530" y="161400"/>
                </a:lnTo>
                <a:lnTo>
                  <a:pt x="0" y="209417"/>
                </a:lnTo>
                <a:lnTo>
                  <a:pt x="0" y="2261711"/>
                </a:lnTo>
                <a:lnTo>
                  <a:pt x="5530" y="2309728"/>
                </a:lnTo>
                <a:lnTo>
                  <a:pt x="21285" y="2353807"/>
                </a:lnTo>
                <a:lnTo>
                  <a:pt x="46006" y="2392691"/>
                </a:lnTo>
                <a:lnTo>
                  <a:pt x="78437" y="2425122"/>
                </a:lnTo>
                <a:lnTo>
                  <a:pt x="117321" y="2449843"/>
                </a:lnTo>
                <a:lnTo>
                  <a:pt x="161400" y="2465598"/>
                </a:lnTo>
                <a:lnTo>
                  <a:pt x="209417" y="2471128"/>
                </a:lnTo>
                <a:lnTo>
                  <a:pt x="209417" y="2366420"/>
                </a:lnTo>
                <a:lnTo>
                  <a:pt x="168660" y="2358191"/>
                </a:lnTo>
                <a:lnTo>
                  <a:pt x="135377" y="2335751"/>
                </a:lnTo>
                <a:lnTo>
                  <a:pt x="112937" y="2302468"/>
                </a:lnTo>
                <a:lnTo>
                  <a:pt x="104708" y="2261711"/>
                </a:lnTo>
                <a:lnTo>
                  <a:pt x="104708" y="209417"/>
                </a:lnTo>
                <a:lnTo>
                  <a:pt x="112937" y="168660"/>
                </a:lnTo>
                <a:lnTo>
                  <a:pt x="135377" y="135377"/>
                </a:lnTo>
                <a:lnTo>
                  <a:pt x="168660" y="112937"/>
                </a:lnTo>
                <a:lnTo>
                  <a:pt x="209417" y="104708"/>
                </a:lnTo>
                <a:lnTo>
                  <a:pt x="209417" y="0"/>
                </a:lnTo>
                <a:close/>
              </a:path>
              <a:path w="4251325" h="2471420">
                <a:moveTo>
                  <a:pt x="4041761" y="2366420"/>
                </a:moveTo>
                <a:lnTo>
                  <a:pt x="209417" y="2366420"/>
                </a:lnTo>
                <a:lnTo>
                  <a:pt x="209417" y="2471128"/>
                </a:lnTo>
                <a:lnTo>
                  <a:pt x="4041761" y="2471128"/>
                </a:lnTo>
                <a:lnTo>
                  <a:pt x="4041761" y="2366420"/>
                </a:lnTo>
                <a:close/>
              </a:path>
              <a:path w="4251325" h="2471420">
                <a:moveTo>
                  <a:pt x="4041761" y="0"/>
                </a:moveTo>
                <a:lnTo>
                  <a:pt x="4041761" y="104708"/>
                </a:lnTo>
                <a:lnTo>
                  <a:pt x="4082519" y="112937"/>
                </a:lnTo>
                <a:lnTo>
                  <a:pt x="4115802" y="135377"/>
                </a:lnTo>
                <a:lnTo>
                  <a:pt x="4138242" y="168660"/>
                </a:lnTo>
                <a:lnTo>
                  <a:pt x="4146470" y="209417"/>
                </a:lnTo>
                <a:lnTo>
                  <a:pt x="4146470" y="2261711"/>
                </a:lnTo>
                <a:lnTo>
                  <a:pt x="4138242" y="2302468"/>
                </a:lnTo>
                <a:lnTo>
                  <a:pt x="4115802" y="2335751"/>
                </a:lnTo>
                <a:lnTo>
                  <a:pt x="4082519" y="2358191"/>
                </a:lnTo>
                <a:lnTo>
                  <a:pt x="4041761" y="2366420"/>
                </a:lnTo>
                <a:lnTo>
                  <a:pt x="4041761" y="2471128"/>
                </a:lnTo>
                <a:lnTo>
                  <a:pt x="4089779" y="2465598"/>
                </a:lnTo>
                <a:lnTo>
                  <a:pt x="4133858" y="2449843"/>
                </a:lnTo>
                <a:lnTo>
                  <a:pt x="4172741" y="2425122"/>
                </a:lnTo>
                <a:lnTo>
                  <a:pt x="4205172" y="2392691"/>
                </a:lnTo>
                <a:lnTo>
                  <a:pt x="4229893" y="2353807"/>
                </a:lnTo>
                <a:lnTo>
                  <a:pt x="4245648" y="2309728"/>
                </a:lnTo>
                <a:lnTo>
                  <a:pt x="4251179" y="2261711"/>
                </a:lnTo>
                <a:lnTo>
                  <a:pt x="4251179" y="209417"/>
                </a:lnTo>
                <a:lnTo>
                  <a:pt x="4245648" y="161400"/>
                </a:lnTo>
                <a:lnTo>
                  <a:pt x="4229893" y="117321"/>
                </a:lnTo>
                <a:lnTo>
                  <a:pt x="4205172" y="78437"/>
                </a:lnTo>
                <a:lnTo>
                  <a:pt x="4172741" y="46006"/>
                </a:lnTo>
                <a:lnTo>
                  <a:pt x="4133858" y="21285"/>
                </a:lnTo>
                <a:lnTo>
                  <a:pt x="4089779" y="5530"/>
                </a:lnTo>
                <a:lnTo>
                  <a:pt x="4041761" y="0"/>
                </a:lnTo>
                <a:close/>
              </a:path>
              <a:path w="4251325" h="2471420">
                <a:moveTo>
                  <a:pt x="4041761" y="0"/>
                </a:moveTo>
                <a:lnTo>
                  <a:pt x="209417" y="0"/>
                </a:lnTo>
                <a:lnTo>
                  <a:pt x="209417" y="104708"/>
                </a:lnTo>
                <a:lnTo>
                  <a:pt x="4041761" y="104708"/>
                </a:lnTo>
                <a:lnTo>
                  <a:pt x="4041761" y="0"/>
                </a:lnTo>
                <a:close/>
              </a:path>
            </a:pathLst>
          </a:custGeom>
          <a:solidFill>
            <a:srgbClr val="743EFF">
              <a:alpha val="29998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 descr=""/>
          <p:cNvGrpSpPr/>
          <p:nvPr/>
        </p:nvGrpSpPr>
        <p:grpSpPr>
          <a:xfrm>
            <a:off x="2179743" y="763106"/>
            <a:ext cx="556895" cy="245110"/>
            <a:chOff x="2179743" y="763106"/>
            <a:chExt cx="556895" cy="245110"/>
          </a:xfrm>
        </p:grpSpPr>
        <p:sp>
          <p:nvSpPr>
            <p:cNvPr id="7" name="object 7" descr=""/>
            <p:cNvSpPr/>
            <p:nvPr/>
          </p:nvSpPr>
          <p:spPr>
            <a:xfrm>
              <a:off x="2317583" y="763106"/>
              <a:ext cx="25400" cy="118745"/>
            </a:xfrm>
            <a:custGeom>
              <a:avLst/>
              <a:gdLst/>
              <a:ahLst/>
              <a:cxnLst/>
              <a:rect l="l" t="t" r="r" b="b"/>
              <a:pathLst>
                <a:path w="25400" h="118744">
                  <a:moveTo>
                    <a:pt x="24877" y="0"/>
                  </a:moveTo>
                  <a:lnTo>
                    <a:pt x="0" y="0"/>
                  </a:lnTo>
                  <a:lnTo>
                    <a:pt x="0" y="118375"/>
                  </a:lnTo>
                  <a:lnTo>
                    <a:pt x="24877" y="118375"/>
                  </a:lnTo>
                  <a:lnTo>
                    <a:pt x="24877" y="0"/>
                  </a:lnTo>
                  <a:close/>
                </a:path>
              </a:pathLst>
            </a:custGeom>
            <a:solidFill>
              <a:srgbClr val="FF55D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63884" y="794355"/>
              <a:ext cx="185085" cy="88379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2576165" y="794233"/>
              <a:ext cx="53340" cy="87630"/>
            </a:xfrm>
            <a:custGeom>
              <a:avLst/>
              <a:gdLst/>
              <a:ahLst/>
              <a:cxnLst/>
              <a:rect l="l" t="t" r="r" b="b"/>
              <a:pathLst>
                <a:path w="53339" h="87630">
                  <a:moveTo>
                    <a:pt x="53220" y="0"/>
                  </a:moveTo>
                  <a:lnTo>
                    <a:pt x="43883" y="807"/>
                  </a:lnTo>
                  <a:lnTo>
                    <a:pt x="35800" y="3207"/>
                  </a:lnTo>
                  <a:lnTo>
                    <a:pt x="29062" y="7164"/>
                  </a:lnTo>
                  <a:lnTo>
                    <a:pt x="23763" y="12643"/>
                  </a:lnTo>
                  <a:lnTo>
                    <a:pt x="23763" y="1363"/>
                  </a:lnTo>
                  <a:lnTo>
                    <a:pt x="0" y="1363"/>
                  </a:lnTo>
                  <a:lnTo>
                    <a:pt x="0" y="87139"/>
                  </a:lnTo>
                  <a:lnTo>
                    <a:pt x="24877" y="87139"/>
                  </a:lnTo>
                  <a:lnTo>
                    <a:pt x="24877" y="46606"/>
                  </a:lnTo>
                  <a:lnTo>
                    <a:pt x="26503" y="35913"/>
                  </a:lnTo>
                  <a:lnTo>
                    <a:pt x="31112" y="28462"/>
                  </a:lnTo>
                  <a:lnTo>
                    <a:pt x="38296" y="24103"/>
                  </a:lnTo>
                  <a:lnTo>
                    <a:pt x="47651" y="22683"/>
                  </a:lnTo>
                  <a:lnTo>
                    <a:pt x="49507" y="22683"/>
                  </a:lnTo>
                  <a:lnTo>
                    <a:pt x="53220" y="23055"/>
                  </a:lnTo>
                  <a:lnTo>
                    <a:pt x="53220" y="123"/>
                  </a:lnTo>
                  <a:close/>
                </a:path>
              </a:pathLst>
            </a:custGeom>
            <a:solidFill>
              <a:srgbClr val="FF55D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48970" y="794601"/>
              <a:ext cx="87628" cy="87015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79743" y="902050"/>
              <a:ext cx="369225" cy="106130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2576165" y="919556"/>
              <a:ext cx="53340" cy="87630"/>
            </a:xfrm>
            <a:custGeom>
              <a:avLst/>
              <a:gdLst/>
              <a:ahLst/>
              <a:cxnLst/>
              <a:rect l="l" t="t" r="r" b="b"/>
              <a:pathLst>
                <a:path w="53339" h="87630">
                  <a:moveTo>
                    <a:pt x="53220" y="0"/>
                  </a:moveTo>
                  <a:lnTo>
                    <a:pt x="43883" y="807"/>
                  </a:lnTo>
                  <a:lnTo>
                    <a:pt x="35800" y="3207"/>
                  </a:lnTo>
                  <a:lnTo>
                    <a:pt x="29062" y="7164"/>
                  </a:lnTo>
                  <a:lnTo>
                    <a:pt x="23763" y="12643"/>
                  </a:lnTo>
                  <a:lnTo>
                    <a:pt x="23763" y="1363"/>
                  </a:lnTo>
                  <a:lnTo>
                    <a:pt x="0" y="1363"/>
                  </a:lnTo>
                  <a:lnTo>
                    <a:pt x="0" y="87139"/>
                  </a:lnTo>
                  <a:lnTo>
                    <a:pt x="24877" y="87139"/>
                  </a:lnTo>
                  <a:lnTo>
                    <a:pt x="24877" y="46606"/>
                  </a:lnTo>
                  <a:lnTo>
                    <a:pt x="26503" y="35913"/>
                  </a:lnTo>
                  <a:lnTo>
                    <a:pt x="31112" y="28462"/>
                  </a:lnTo>
                  <a:lnTo>
                    <a:pt x="38296" y="24103"/>
                  </a:lnTo>
                  <a:lnTo>
                    <a:pt x="47651" y="22683"/>
                  </a:lnTo>
                  <a:lnTo>
                    <a:pt x="49507" y="22683"/>
                  </a:lnTo>
                  <a:lnTo>
                    <a:pt x="53220" y="23055"/>
                  </a:lnTo>
                  <a:lnTo>
                    <a:pt x="53220" y="123"/>
                  </a:lnTo>
                  <a:close/>
                </a:path>
              </a:pathLst>
            </a:custGeom>
            <a:solidFill>
              <a:srgbClr val="FF55D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48970" y="919801"/>
              <a:ext cx="87628" cy="87015"/>
            </a:xfrm>
            <a:prstGeom prst="rect">
              <a:avLst/>
            </a:prstGeom>
          </p:spPr>
        </p:pic>
      </p:grpSp>
      <p:grpSp>
        <p:nvGrpSpPr>
          <p:cNvPr id="14" name="object 14" descr=""/>
          <p:cNvGrpSpPr/>
          <p:nvPr/>
        </p:nvGrpSpPr>
        <p:grpSpPr>
          <a:xfrm>
            <a:off x="2779398" y="628181"/>
            <a:ext cx="382905" cy="384810"/>
            <a:chOff x="2779398" y="628181"/>
            <a:chExt cx="382905" cy="384810"/>
          </a:xfrm>
        </p:grpSpPr>
        <p:pic>
          <p:nvPicPr>
            <p:cNvPr id="15" name="object 1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11923" y="909770"/>
              <a:ext cx="236441" cy="102661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21739" y="628181"/>
              <a:ext cx="340554" cy="251099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79398" y="714678"/>
              <a:ext cx="70826" cy="194447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79398" y="628181"/>
              <a:ext cx="382895" cy="384249"/>
            </a:xfrm>
            <a:prstGeom prst="rect">
              <a:avLst/>
            </a:prstGeom>
          </p:spPr>
        </p:pic>
      </p:grpSp>
      <p:grpSp>
        <p:nvGrpSpPr>
          <p:cNvPr id="19" name="object 19" descr=""/>
          <p:cNvGrpSpPr/>
          <p:nvPr/>
        </p:nvGrpSpPr>
        <p:grpSpPr>
          <a:xfrm>
            <a:off x="2364293" y="1027741"/>
            <a:ext cx="525780" cy="151130"/>
            <a:chOff x="2364293" y="1027741"/>
            <a:chExt cx="525780" cy="151130"/>
          </a:xfrm>
        </p:grpSpPr>
        <p:pic>
          <p:nvPicPr>
            <p:cNvPr id="20" name="object 20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364293" y="1058990"/>
              <a:ext cx="94931" cy="119367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2487080" y="1027741"/>
              <a:ext cx="25400" cy="118745"/>
            </a:xfrm>
            <a:custGeom>
              <a:avLst/>
              <a:gdLst/>
              <a:ahLst/>
              <a:cxnLst/>
              <a:rect l="l" t="t" r="r" b="b"/>
              <a:pathLst>
                <a:path w="25400" h="118744">
                  <a:moveTo>
                    <a:pt x="24877" y="0"/>
                  </a:moveTo>
                  <a:lnTo>
                    <a:pt x="0" y="0"/>
                  </a:lnTo>
                  <a:lnTo>
                    <a:pt x="0" y="118375"/>
                  </a:lnTo>
                  <a:lnTo>
                    <a:pt x="24877" y="118375"/>
                  </a:lnTo>
                  <a:lnTo>
                    <a:pt x="24877" y="0"/>
                  </a:lnTo>
                  <a:close/>
                </a:path>
              </a:pathLst>
            </a:custGeom>
            <a:solidFill>
              <a:srgbClr val="743E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33381" y="1059113"/>
              <a:ext cx="94188" cy="88255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648806" y="1027741"/>
              <a:ext cx="189012" cy="119750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2865096" y="1027741"/>
              <a:ext cx="25400" cy="118745"/>
            </a:xfrm>
            <a:custGeom>
              <a:avLst/>
              <a:gdLst/>
              <a:ahLst/>
              <a:cxnLst/>
              <a:rect l="l" t="t" r="r" b="b"/>
              <a:pathLst>
                <a:path w="25400" h="118744">
                  <a:moveTo>
                    <a:pt x="24877" y="0"/>
                  </a:moveTo>
                  <a:lnTo>
                    <a:pt x="0" y="0"/>
                  </a:lnTo>
                  <a:lnTo>
                    <a:pt x="0" y="118375"/>
                  </a:lnTo>
                  <a:lnTo>
                    <a:pt x="24877" y="118375"/>
                  </a:lnTo>
                  <a:lnTo>
                    <a:pt x="24877" y="0"/>
                  </a:lnTo>
                  <a:close/>
                </a:path>
              </a:pathLst>
            </a:custGeom>
            <a:solidFill>
              <a:srgbClr val="743E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5" name="object 25" descr=""/>
          <p:cNvGrpSpPr/>
          <p:nvPr/>
        </p:nvGrpSpPr>
        <p:grpSpPr>
          <a:xfrm>
            <a:off x="1228938" y="945447"/>
            <a:ext cx="828675" cy="217170"/>
            <a:chOff x="1228938" y="945447"/>
            <a:chExt cx="828675" cy="217170"/>
          </a:xfrm>
        </p:grpSpPr>
        <p:pic>
          <p:nvPicPr>
            <p:cNvPr id="26" name="object 2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28938" y="1000214"/>
              <a:ext cx="452145" cy="160644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711989" y="945447"/>
              <a:ext cx="345445" cy="216796"/>
            </a:xfrm>
            <a:prstGeom prst="rect">
              <a:avLst/>
            </a:prstGeom>
          </p:spPr>
        </p:pic>
      </p:grpSp>
      <p:grpSp>
        <p:nvGrpSpPr>
          <p:cNvPr id="28" name="object 28" descr=""/>
          <p:cNvGrpSpPr/>
          <p:nvPr/>
        </p:nvGrpSpPr>
        <p:grpSpPr>
          <a:xfrm>
            <a:off x="1233355" y="1237977"/>
            <a:ext cx="1871980" cy="175895"/>
            <a:chOff x="1233355" y="1237977"/>
            <a:chExt cx="1871980" cy="175895"/>
          </a:xfrm>
        </p:grpSpPr>
        <p:pic>
          <p:nvPicPr>
            <p:cNvPr id="29" name="object 2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33355" y="1241699"/>
              <a:ext cx="181445" cy="171799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31402" y="1301079"/>
              <a:ext cx="164613" cy="107950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431402" y="1241389"/>
              <a:ext cx="56315" cy="59690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539700" y="1241389"/>
              <a:ext cx="56315" cy="59690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30431" y="1241699"/>
              <a:ext cx="55324" cy="167337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720170" y="1241822"/>
              <a:ext cx="157310" cy="167337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902347" y="1344259"/>
              <a:ext cx="138869" cy="64770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902347" y="1241389"/>
              <a:ext cx="135774" cy="102870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068899" y="1241822"/>
              <a:ext cx="156568" cy="167337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240605" y="1237977"/>
              <a:ext cx="168078" cy="175270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430308" y="1241699"/>
              <a:ext cx="165850" cy="167337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619848" y="1241389"/>
              <a:ext cx="153226" cy="167640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796298" y="1344259"/>
              <a:ext cx="138869" cy="64770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796298" y="1241389"/>
              <a:ext cx="135774" cy="102870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952053" y="1241389"/>
              <a:ext cx="153226" cy="167640"/>
            </a:xfrm>
            <a:prstGeom prst="rect">
              <a:avLst/>
            </a:prstGeom>
          </p:spPr>
        </p:pic>
      </p:grpSp>
      <p:grpSp>
        <p:nvGrpSpPr>
          <p:cNvPr id="44" name="object 44" descr=""/>
          <p:cNvGrpSpPr/>
          <p:nvPr/>
        </p:nvGrpSpPr>
        <p:grpSpPr>
          <a:xfrm>
            <a:off x="1225093" y="1523432"/>
            <a:ext cx="1575435" cy="125730"/>
            <a:chOff x="1225093" y="1523432"/>
            <a:chExt cx="1575435" cy="125730"/>
          </a:xfrm>
        </p:grpSpPr>
        <p:pic>
          <p:nvPicPr>
            <p:cNvPr id="45" name="object 45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225093" y="1548954"/>
              <a:ext cx="104956" cy="99162"/>
            </a:xfrm>
            <a:prstGeom prst="rect">
              <a:avLst/>
            </a:prstGeom>
          </p:spPr>
        </p:pic>
        <p:sp>
          <p:nvSpPr>
            <p:cNvPr id="46" name="object 46" descr=""/>
            <p:cNvSpPr/>
            <p:nvPr/>
          </p:nvSpPr>
          <p:spPr>
            <a:xfrm>
              <a:off x="1355318" y="1550028"/>
              <a:ext cx="88265" cy="96520"/>
            </a:xfrm>
            <a:custGeom>
              <a:avLst/>
              <a:gdLst/>
              <a:ahLst/>
              <a:cxnLst/>
              <a:rect l="l" t="t" r="r" b="b"/>
              <a:pathLst>
                <a:path w="88265" h="96519">
                  <a:moveTo>
                    <a:pt x="87871" y="0"/>
                  </a:moveTo>
                  <a:lnTo>
                    <a:pt x="65722" y="0"/>
                  </a:lnTo>
                  <a:lnTo>
                    <a:pt x="65722" y="38100"/>
                  </a:lnTo>
                  <a:lnTo>
                    <a:pt x="22148" y="38100"/>
                  </a:lnTo>
                  <a:lnTo>
                    <a:pt x="2214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7150"/>
                  </a:lnTo>
                  <a:lnTo>
                    <a:pt x="0" y="96520"/>
                  </a:lnTo>
                  <a:lnTo>
                    <a:pt x="22148" y="96520"/>
                  </a:lnTo>
                  <a:lnTo>
                    <a:pt x="22148" y="57150"/>
                  </a:lnTo>
                  <a:lnTo>
                    <a:pt x="65722" y="57150"/>
                  </a:lnTo>
                  <a:lnTo>
                    <a:pt x="65722" y="96520"/>
                  </a:lnTo>
                  <a:lnTo>
                    <a:pt x="87871" y="96520"/>
                  </a:lnTo>
                  <a:lnTo>
                    <a:pt x="87871" y="57150"/>
                  </a:lnTo>
                  <a:lnTo>
                    <a:pt x="87871" y="38100"/>
                  </a:lnTo>
                  <a:lnTo>
                    <a:pt x="87871" y="0"/>
                  </a:lnTo>
                  <a:close/>
                </a:path>
              </a:pathLst>
            </a:custGeom>
            <a:solidFill>
              <a:srgbClr val="743E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" name="object 47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464615" y="1550590"/>
              <a:ext cx="95426" cy="97551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581021" y="1550590"/>
              <a:ext cx="107431" cy="95940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709659" y="1523432"/>
              <a:ext cx="88495" cy="123086"/>
            </a:xfrm>
            <a:prstGeom prst="rect">
              <a:avLst/>
            </a:prstGeom>
          </p:spPr>
        </p:pic>
        <p:sp>
          <p:nvSpPr>
            <p:cNvPr id="50" name="object 50" descr=""/>
            <p:cNvSpPr/>
            <p:nvPr/>
          </p:nvSpPr>
          <p:spPr>
            <a:xfrm>
              <a:off x="1830184" y="1550028"/>
              <a:ext cx="88265" cy="96520"/>
            </a:xfrm>
            <a:custGeom>
              <a:avLst/>
              <a:gdLst/>
              <a:ahLst/>
              <a:cxnLst/>
              <a:rect l="l" t="t" r="r" b="b"/>
              <a:pathLst>
                <a:path w="88264" h="96519">
                  <a:moveTo>
                    <a:pt x="87884" y="0"/>
                  </a:moveTo>
                  <a:lnTo>
                    <a:pt x="65722" y="0"/>
                  </a:lnTo>
                  <a:lnTo>
                    <a:pt x="65722" y="38100"/>
                  </a:lnTo>
                  <a:lnTo>
                    <a:pt x="22161" y="38100"/>
                  </a:lnTo>
                  <a:lnTo>
                    <a:pt x="22161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7150"/>
                  </a:lnTo>
                  <a:lnTo>
                    <a:pt x="0" y="96520"/>
                  </a:lnTo>
                  <a:lnTo>
                    <a:pt x="22161" y="96520"/>
                  </a:lnTo>
                  <a:lnTo>
                    <a:pt x="22161" y="57150"/>
                  </a:lnTo>
                  <a:lnTo>
                    <a:pt x="65722" y="57150"/>
                  </a:lnTo>
                  <a:lnTo>
                    <a:pt x="65722" y="96520"/>
                  </a:lnTo>
                  <a:lnTo>
                    <a:pt x="87884" y="96520"/>
                  </a:lnTo>
                  <a:lnTo>
                    <a:pt x="87884" y="57150"/>
                  </a:lnTo>
                  <a:lnTo>
                    <a:pt x="87884" y="38100"/>
                  </a:lnTo>
                  <a:lnTo>
                    <a:pt x="87884" y="0"/>
                  </a:lnTo>
                  <a:close/>
                </a:path>
              </a:pathLst>
            </a:custGeom>
            <a:solidFill>
              <a:srgbClr val="743E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1" name="object 51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946684" y="1550026"/>
              <a:ext cx="253610" cy="98736"/>
            </a:xfrm>
            <a:prstGeom prst="rect">
              <a:avLst/>
            </a:prstGeom>
          </p:spPr>
        </p:pic>
        <p:sp>
          <p:nvSpPr>
            <p:cNvPr id="52" name="object 52" descr=""/>
            <p:cNvSpPr/>
            <p:nvPr/>
          </p:nvSpPr>
          <p:spPr>
            <a:xfrm>
              <a:off x="2232425" y="1550590"/>
              <a:ext cx="22225" cy="96520"/>
            </a:xfrm>
            <a:custGeom>
              <a:avLst/>
              <a:gdLst/>
              <a:ahLst/>
              <a:cxnLst/>
              <a:rect l="l" t="t" r="r" b="b"/>
              <a:pathLst>
                <a:path w="22225" h="96519">
                  <a:moveTo>
                    <a:pt x="22030" y="0"/>
                  </a:moveTo>
                  <a:lnTo>
                    <a:pt x="0" y="0"/>
                  </a:lnTo>
                  <a:lnTo>
                    <a:pt x="0" y="95940"/>
                  </a:lnTo>
                  <a:lnTo>
                    <a:pt x="22030" y="95940"/>
                  </a:lnTo>
                  <a:lnTo>
                    <a:pt x="22030" y="0"/>
                  </a:lnTo>
                  <a:close/>
                </a:path>
              </a:pathLst>
            </a:custGeom>
            <a:solidFill>
              <a:srgbClr val="743E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3" name="object 53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286252" y="1550590"/>
              <a:ext cx="84534" cy="95940"/>
            </a:xfrm>
            <a:prstGeom prst="rect">
              <a:avLst/>
            </a:prstGeom>
          </p:spPr>
        </p:pic>
        <p:sp>
          <p:nvSpPr>
            <p:cNvPr id="54" name="object 54" descr=""/>
            <p:cNvSpPr/>
            <p:nvPr/>
          </p:nvSpPr>
          <p:spPr>
            <a:xfrm>
              <a:off x="2396439" y="1550028"/>
              <a:ext cx="74295" cy="96520"/>
            </a:xfrm>
            <a:custGeom>
              <a:avLst/>
              <a:gdLst/>
              <a:ahLst/>
              <a:cxnLst/>
              <a:rect l="l" t="t" r="r" b="b"/>
              <a:pathLst>
                <a:path w="74294" h="96519">
                  <a:moveTo>
                    <a:pt x="74256" y="78740"/>
                  </a:moveTo>
                  <a:lnTo>
                    <a:pt x="22021" y="78740"/>
                  </a:lnTo>
                  <a:lnTo>
                    <a:pt x="22021" y="55880"/>
                  </a:lnTo>
                  <a:lnTo>
                    <a:pt x="66586" y="55880"/>
                  </a:lnTo>
                  <a:lnTo>
                    <a:pt x="66586" y="39370"/>
                  </a:lnTo>
                  <a:lnTo>
                    <a:pt x="22021" y="39370"/>
                  </a:lnTo>
                  <a:lnTo>
                    <a:pt x="22021" y="17780"/>
                  </a:lnTo>
                  <a:lnTo>
                    <a:pt x="72402" y="17780"/>
                  </a:lnTo>
                  <a:lnTo>
                    <a:pt x="72402" y="0"/>
                  </a:lnTo>
                  <a:lnTo>
                    <a:pt x="0" y="0"/>
                  </a:lnTo>
                  <a:lnTo>
                    <a:pt x="0" y="17780"/>
                  </a:lnTo>
                  <a:lnTo>
                    <a:pt x="0" y="39370"/>
                  </a:lnTo>
                  <a:lnTo>
                    <a:pt x="0" y="55880"/>
                  </a:lnTo>
                  <a:lnTo>
                    <a:pt x="0" y="78740"/>
                  </a:lnTo>
                  <a:lnTo>
                    <a:pt x="0" y="96520"/>
                  </a:lnTo>
                  <a:lnTo>
                    <a:pt x="74256" y="96520"/>
                  </a:lnTo>
                  <a:lnTo>
                    <a:pt x="74256" y="78740"/>
                  </a:lnTo>
                  <a:close/>
                </a:path>
              </a:pathLst>
            </a:custGeom>
            <a:solidFill>
              <a:srgbClr val="743E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5" name="object 55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496815" y="1548954"/>
              <a:ext cx="192084" cy="99162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711674" y="1550590"/>
              <a:ext cx="88495" cy="95940"/>
            </a:xfrm>
            <a:prstGeom prst="rect">
              <a:avLst/>
            </a:prstGeom>
          </p:spPr>
        </p:pic>
      </p:grpSp>
      <p:sp>
        <p:nvSpPr>
          <p:cNvPr id="57" name="object 57" descr=""/>
          <p:cNvSpPr/>
          <p:nvPr/>
        </p:nvSpPr>
        <p:spPr>
          <a:xfrm>
            <a:off x="2822219" y="1550028"/>
            <a:ext cx="179705" cy="96520"/>
          </a:xfrm>
          <a:custGeom>
            <a:avLst/>
            <a:gdLst/>
            <a:ahLst/>
            <a:cxnLst/>
            <a:rect l="l" t="t" r="r" b="b"/>
            <a:pathLst>
              <a:path w="179705" h="96519">
                <a:moveTo>
                  <a:pt x="83058" y="571"/>
                </a:moveTo>
                <a:lnTo>
                  <a:pt x="0" y="571"/>
                </a:lnTo>
                <a:lnTo>
                  <a:pt x="0" y="18669"/>
                </a:lnTo>
                <a:lnTo>
                  <a:pt x="30581" y="18669"/>
                </a:lnTo>
                <a:lnTo>
                  <a:pt x="30581" y="96507"/>
                </a:lnTo>
                <a:lnTo>
                  <a:pt x="52489" y="96507"/>
                </a:lnTo>
                <a:lnTo>
                  <a:pt x="52489" y="18669"/>
                </a:lnTo>
                <a:lnTo>
                  <a:pt x="83058" y="18669"/>
                </a:lnTo>
                <a:lnTo>
                  <a:pt x="83058" y="571"/>
                </a:lnTo>
                <a:close/>
              </a:path>
              <a:path w="179705" h="96519">
                <a:moveTo>
                  <a:pt x="179463" y="78740"/>
                </a:moveTo>
                <a:lnTo>
                  <a:pt x="127241" y="78740"/>
                </a:lnTo>
                <a:lnTo>
                  <a:pt x="127241" y="55880"/>
                </a:lnTo>
                <a:lnTo>
                  <a:pt x="171792" y="55880"/>
                </a:lnTo>
                <a:lnTo>
                  <a:pt x="171792" y="39370"/>
                </a:lnTo>
                <a:lnTo>
                  <a:pt x="127241" y="39370"/>
                </a:lnTo>
                <a:lnTo>
                  <a:pt x="127241" y="17780"/>
                </a:lnTo>
                <a:lnTo>
                  <a:pt x="177609" y="17780"/>
                </a:lnTo>
                <a:lnTo>
                  <a:pt x="177609" y="0"/>
                </a:lnTo>
                <a:lnTo>
                  <a:pt x="105206" y="0"/>
                </a:lnTo>
                <a:lnTo>
                  <a:pt x="105206" y="17780"/>
                </a:lnTo>
                <a:lnTo>
                  <a:pt x="105206" y="39370"/>
                </a:lnTo>
                <a:lnTo>
                  <a:pt x="105206" y="55880"/>
                </a:lnTo>
                <a:lnTo>
                  <a:pt x="105206" y="78740"/>
                </a:lnTo>
                <a:lnTo>
                  <a:pt x="105206" y="96520"/>
                </a:lnTo>
                <a:lnTo>
                  <a:pt x="179463" y="96520"/>
                </a:lnTo>
                <a:lnTo>
                  <a:pt x="179463" y="78740"/>
                </a:lnTo>
                <a:close/>
              </a:path>
            </a:pathLst>
          </a:custGeom>
          <a:solidFill>
            <a:srgbClr val="743E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 descr=""/>
          <p:cNvSpPr/>
          <p:nvPr/>
        </p:nvSpPr>
        <p:spPr>
          <a:xfrm>
            <a:off x="3017735" y="1550599"/>
            <a:ext cx="83185" cy="96520"/>
          </a:xfrm>
          <a:custGeom>
            <a:avLst/>
            <a:gdLst/>
            <a:ahLst/>
            <a:cxnLst/>
            <a:rect l="l" t="t" r="r" b="b"/>
            <a:pathLst>
              <a:path w="83185" h="96519">
                <a:moveTo>
                  <a:pt x="83045" y="0"/>
                </a:moveTo>
                <a:lnTo>
                  <a:pt x="0" y="0"/>
                </a:lnTo>
                <a:lnTo>
                  <a:pt x="0" y="18097"/>
                </a:lnTo>
                <a:lnTo>
                  <a:pt x="30568" y="18097"/>
                </a:lnTo>
                <a:lnTo>
                  <a:pt x="30568" y="95935"/>
                </a:lnTo>
                <a:lnTo>
                  <a:pt x="52476" y="95935"/>
                </a:lnTo>
                <a:lnTo>
                  <a:pt x="52476" y="18097"/>
                </a:lnTo>
                <a:lnTo>
                  <a:pt x="83045" y="18097"/>
                </a:lnTo>
                <a:lnTo>
                  <a:pt x="83045" y="0"/>
                </a:lnTo>
                <a:close/>
              </a:path>
            </a:pathLst>
          </a:custGeom>
          <a:solidFill>
            <a:srgbClr val="743E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9" name="object 59" descr=""/>
          <p:cNvGrpSpPr/>
          <p:nvPr/>
        </p:nvGrpSpPr>
        <p:grpSpPr>
          <a:xfrm>
            <a:off x="1235973" y="1724996"/>
            <a:ext cx="617855" cy="99695"/>
            <a:chOff x="1235973" y="1724996"/>
            <a:chExt cx="617855" cy="99695"/>
          </a:xfrm>
        </p:grpSpPr>
        <p:sp>
          <p:nvSpPr>
            <p:cNvPr id="60" name="object 60" descr=""/>
            <p:cNvSpPr/>
            <p:nvPr/>
          </p:nvSpPr>
          <p:spPr>
            <a:xfrm>
              <a:off x="1235964" y="1726037"/>
              <a:ext cx="259715" cy="96520"/>
            </a:xfrm>
            <a:custGeom>
              <a:avLst/>
              <a:gdLst/>
              <a:ahLst/>
              <a:cxnLst/>
              <a:rect l="l" t="t" r="r" b="b"/>
              <a:pathLst>
                <a:path w="259715" h="96519">
                  <a:moveTo>
                    <a:pt x="22034" y="558"/>
                  </a:moveTo>
                  <a:lnTo>
                    <a:pt x="0" y="558"/>
                  </a:lnTo>
                  <a:lnTo>
                    <a:pt x="0" y="96494"/>
                  </a:lnTo>
                  <a:lnTo>
                    <a:pt x="22034" y="96494"/>
                  </a:lnTo>
                  <a:lnTo>
                    <a:pt x="22034" y="558"/>
                  </a:lnTo>
                  <a:close/>
                </a:path>
                <a:path w="259715" h="96519">
                  <a:moveTo>
                    <a:pt x="140639" y="0"/>
                  </a:moveTo>
                  <a:lnTo>
                    <a:pt x="118491" y="0"/>
                  </a:lnTo>
                  <a:lnTo>
                    <a:pt x="118491" y="38100"/>
                  </a:lnTo>
                  <a:lnTo>
                    <a:pt x="74917" y="38100"/>
                  </a:lnTo>
                  <a:lnTo>
                    <a:pt x="74917" y="0"/>
                  </a:lnTo>
                  <a:lnTo>
                    <a:pt x="52768" y="0"/>
                  </a:lnTo>
                  <a:lnTo>
                    <a:pt x="52768" y="38100"/>
                  </a:lnTo>
                  <a:lnTo>
                    <a:pt x="52768" y="57150"/>
                  </a:lnTo>
                  <a:lnTo>
                    <a:pt x="52768" y="96520"/>
                  </a:lnTo>
                  <a:lnTo>
                    <a:pt x="74917" y="96520"/>
                  </a:lnTo>
                  <a:lnTo>
                    <a:pt x="74917" y="57150"/>
                  </a:lnTo>
                  <a:lnTo>
                    <a:pt x="118491" y="57150"/>
                  </a:lnTo>
                  <a:lnTo>
                    <a:pt x="118491" y="96520"/>
                  </a:lnTo>
                  <a:lnTo>
                    <a:pt x="140639" y="96520"/>
                  </a:lnTo>
                  <a:lnTo>
                    <a:pt x="140639" y="57150"/>
                  </a:lnTo>
                  <a:lnTo>
                    <a:pt x="140639" y="38100"/>
                  </a:lnTo>
                  <a:lnTo>
                    <a:pt x="140639" y="0"/>
                  </a:lnTo>
                  <a:close/>
                </a:path>
                <a:path w="259715" h="96519">
                  <a:moveTo>
                    <a:pt x="259422" y="0"/>
                  </a:moveTo>
                  <a:lnTo>
                    <a:pt x="237261" y="0"/>
                  </a:lnTo>
                  <a:lnTo>
                    <a:pt x="237261" y="38100"/>
                  </a:lnTo>
                  <a:lnTo>
                    <a:pt x="193700" y="38100"/>
                  </a:lnTo>
                  <a:lnTo>
                    <a:pt x="193700" y="0"/>
                  </a:lnTo>
                  <a:lnTo>
                    <a:pt x="171551" y="0"/>
                  </a:lnTo>
                  <a:lnTo>
                    <a:pt x="171551" y="38100"/>
                  </a:lnTo>
                  <a:lnTo>
                    <a:pt x="171551" y="57150"/>
                  </a:lnTo>
                  <a:lnTo>
                    <a:pt x="171551" y="96520"/>
                  </a:lnTo>
                  <a:lnTo>
                    <a:pt x="193700" y="96520"/>
                  </a:lnTo>
                  <a:lnTo>
                    <a:pt x="193700" y="57150"/>
                  </a:lnTo>
                  <a:lnTo>
                    <a:pt x="237261" y="57150"/>
                  </a:lnTo>
                  <a:lnTo>
                    <a:pt x="237261" y="96520"/>
                  </a:lnTo>
                  <a:lnTo>
                    <a:pt x="259422" y="96520"/>
                  </a:lnTo>
                  <a:lnTo>
                    <a:pt x="259422" y="57150"/>
                  </a:lnTo>
                  <a:lnTo>
                    <a:pt x="259422" y="38100"/>
                  </a:lnTo>
                  <a:lnTo>
                    <a:pt x="259422" y="0"/>
                  </a:lnTo>
                  <a:close/>
                </a:path>
              </a:pathLst>
            </a:custGeom>
            <a:solidFill>
              <a:srgbClr val="743E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1" name="object 61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519505" y="1724996"/>
              <a:ext cx="104956" cy="99162"/>
            </a:xfrm>
            <a:prstGeom prst="rect">
              <a:avLst/>
            </a:prstGeom>
          </p:spPr>
        </p:pic>
        <p:pic>
          <p:nvPicPr>
            <p:cNvPr id="62" name="object 62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648346" y="1726591"/>
              <a:ext cx="205350" cy="95940"/>
            </a:xfrm>
            <a:prstGeom prst="rect">
              <a:avLst/>
            </a:prstGeom>
          </p:spPr>
        </p:pic>
      </p:grpSp>
      <p:grpSp>
        <p:nvGrpSpPr>
          <p:cNvPr id="63" name="object 63" descr=""/>
          <p:cNvGrpSpPr/>
          <p:nvPr/>
        </p:nvGrpSpPr>
        <p:grpSpPr>
          <a:xfrm>
            <a:off x="1873634" y="1699187"/>
            <a:ext cx="568960" cy="144145"/>
            <a:chOff x="1873634" y="1699187"/>
            <a:chExt cx="568960" cy="144145"/>
          </a:xfrm>
        </p:grpSpPr>
        <p:sp>
          <p:nvSpPr>
            <p:cNvPr id="64" name="object 64" descr=""/>
            <p:cNvSpPr/>
            <p:nvPr/>
          </p:nvSpPr>
          <p:spPr>
            <a:xfrm>
              <a:off x="1873631" y="1726037"/>
              <a:ext cx="144145" cy="116839"/>
            </a:xfrm>
            <a:custGeom>
              <a:avLst/>
              <a:gdLst/>
              <a:ahLst/>
              <a:cxnLst/>
              <a:rect l="l" t="t" r="r" b="b"/>
              <a:pathLst>
                <a:path w="144144" h="116839">
                  <a:moveTo>
                    <a:pt x="100495" y="78740"/>
                  </a:moveTo>
                  <a:lnTo>
                    <a:pt x="86753" y="78740"/>
                  </a:lnTo>
                  <a:lnTo>
                    <a:pt x="86753" y="0"/>
                  </a:lnTo>
                  <a:lnTo>
                    <a:pt x="64731" y="0"/>
                  </a:lnTo>
                  <a:lnTo>
                    <a:pt x="64731" y="78740"/>
                  </a:lnTo>
                  <a:lnTo>
                    <a:pt x="22021" y="78740"/>
                  </a:lnTo>
                  <a:lnTo>
                    <a:pt x="22021" y="0"/>
                  </a:lnTo>
                  <a:lnTo>
                    <a:pt x="0" y="0"/>
                  </a:lnTo>
                  <a:lnTo>
                    <a:pt x="0" y="78740"/>
                  </a:lnTo>
                  <a:lnTo>
                    <a:pt x="0" y="96520"/>
                  </a:lnTo>
                  <a:lnTo>
                    <a:pt x="80073" y="96520"/>
                  </a:lnTo>
                  <a:lnTo>
                    <a:pt x="80073" y="116840"/>
                  </a:lnTo>
                  <a:lnTo>
                    <a:pt x="100495" y="116840"/>
                  </a:lnTo>
                  <a:lnTo>
                    <a:pt x="100495" y="96520"/>
                  </a:lnTo>
                  <a:lnTo>
                    <a:pt x="100495" y="78740"/>
                  </a:lnTo>
                  <a:close/>
                </a:path>
                <a:path w="144144" h="116839">
                  <a:moveTo>
                    <a:pt x="144081" y="558"/>
                  </a:moveTo>
                  <a:lnTo>
                    <a:pt x="122047" y="558"/>
                  </a:lnTo>
                  <a:lnTo>
                    <a:pt x="122047" y="96494"/>
                  </a:lnTo>
                  <a:lnTo>
                    <a:pt x="144081" y="96494"/>
                  </a:lnTo>
                  <a:lnTo>
                    <a:pt x="144081" y="558"/>
                  </a:lnTo>
                  <a:close/>
                </a:path>
              </a:pathLst>
            </a:custGeom>
            <a:solidFill>
              <a:srgbClr val="743E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5" name="object 65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048490" y="1699432"/>
              <a:ext cx="88495" cy="123086"/>
            </a:xfrm>
            <a:prstGeom prst="rect">
              <a:avLst/>
            </a:prstGeom>
          </p:spPr>
        </p:pic>
        <p:sp>
          <p:nvSpPr>
            <p:cNvPr id="66" name="object 66" descr=""/>
            <p:cNvSpPr/>
            <p:nvPr/>
          </p:nvSpPr>
          <p:spPr>
            <a:xfrm>
              <a:off x="2167712" y="1726037"/>
              <a:ext cx="88265" cy="96520"/>
            </a:xfrm>
            <a:custGeom>
              <a:avLst/>
              <a:gdLst/>
              <a:ahLst/>
              <a:cxnLst/>
              <a:rect l="l" t="t" r="r" b="b"/>
              <a:pathLst>
                <a:path w="88264" h="96519">
                  <a:moveTo>
                    <a:pt x="87871" y="0"/>
                  </a:moveTo>
                  <a:lnTo>
                    <a:pt x="65722" y="0"/>
                  </a:lnTo>
                  <a:lnTo>
                    <a:pt x="65722" y="38100"/>
                  </a:lnTo>
                  <a:lnTo>
                    <a:pt x="22148" y="38100"/>
                  </a:lnTo>
                  <a:lnTo>
                    <a:pt x="2214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7150"/>
                  </a:lnTo>
                  <a:lnTo>
                    <a:pt x="0" y="96520"/>
                  </a:lnTo>
                  <a:lnTo>
                    <a:pt x="22148" y="96520"/>
                  </a:lnTo>
                  <a:lnTo>
                    <a:pt x="22148" y="57150"/>
                  </a:lnTo>
                  <a:lnTo>
                    <a:pt x="65722" y="57150"/>
                  </a:lnTo>
                  <a:lnTo>
                    <a:pt x="65722" y="96520"/>
                  </a:lnTo>
                  <a:lnTo>
                    <a:pt x="87871" y="96520"/>
                  </a:lnTo>
                  <a:lnTo>
                    <a:pt x="87871" y="57150"/>
                  </a:lnTo>
                  <a:lnTo>
                    <a:pt x="87871" y="38100"/>
                  </a:lnTo>
                  <a:lnTo>
                    <a:pt x="87871" y="0"/>
                  </a:lnTo>
                  <a:close/>
                </a:path>
              </a:pathLst>
            </a:custGeom>
            <a:solidFill>
              <a:srgbClr val="743E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7" name="object 67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279708" y="1699187"/>
              <a:ext cx="162782" cy="124972"/>
            </a:xfrm>
            <a:prstGeom prst="rect">
              <a:avLst/>
            </a:prstGeom>
          </p:spPr>
        </p:pic>
      </p:grpSp>
      <p:grpSp>
        <p:nvGrpSpPr>
          <p:cNvPr id="68" name="object 68" descr=""/>
          <p:cNvGrpSpPr/>
          <p:nvPr/>
        </p:nvGrpSpPr>
        <p:grpSpPr>
          <a:xfrm>
            <a:off x="2499269" y="1724996"/>
            <a:ext cx="366395" cy="99695"/>
            <a:chOff x="2499269" y="1724996"/>
            <a:chExt cx="366395" cy="99695"/>
          </a:xfrm>
        </p:grpSpPr>
        <p:pic>
          <p:nvPicPr>
            <p:cNvPr id="69" name="object 69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499269" y="1724996"/>
              <a:ext cx="213762" cy="99162"/>
            </a:xfrm>
            <a:prstGeom prst="rect">
              <a:avLst/>
            </a:prstGeom>
          </p:spPr>
        </p:pic>
        <p:pic>
          <p:nvPicPr>
            <p:cNvPr id="70" name="object 70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734455" y="1726591"/>
              <a:ext cx="84534" cy="95940"/>
            </a:xfrm>
            <a:prstGeom prst="rect">
              <a:avLst/>
            </a:prstGeom>
          </p:spPr>
        </p:pic>
        <p:sp>
          <p:nvSpPr>
            <p:cNvPr id="71" name="object 71" descr=""/>
            <p:cNvSpPr/>
            <p:nvPr/>
          </p:nvSpPr>
          <p:spPr>
            <a:xfrm>
              <a:off x="2843418" y="1726591"/>
              <a:ext cx="22225" cy="96520"/>
            </a:xfrm>
            <a:custGeom>
              <a:avLst/>
              <a:gdLst/>
              <a:ahLst/>
              <a:cxnLst/>
              <a:rect l="l" t="t" r="r" b="b"/>
              <a:pathLst>
                <a:path w="22225" h="96519">
                  <a:moveTo>
                    <a:pt x="22030" y="0"/>
                  </a:moveTo>
                  <a:lnTo>
                    <a:pt x="0" y="0"/>
                  </a:lnTo>
                  <a:lnTo>
                    <a:pt x="0" y="95940"/>
                  </a:lnTo>
                  <a:lnTo>
                    <a:pt x="22030" y="95940"/>
                  </a:lnTo>
                  <a:lnTo>
                    <a:pt x="22030" y="0"/>
                  </a:lnTo>
                  <a:close/>
                </a:path>
              </a:pathLst>
            </a:custGeom>
            <a:solidFill>
              <a:srgbClr val="743E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2" name="object 72" descr=""/>
          <p:cNvGrpSpPr/>
          <p:nvPr/>
        </p:nvGrpSpPr>
        <p:grpSpPr>
          <a:xfrm>
            <a:off x="2886201" y="1726591"/>
            <a:ext cx="193040" cy="96520"/>
            <a:chOff x="2886201" y="1726591"/>
            <a:chExt cx="193040" cy="96520"/>
          </a:xfrm>
        </p:grpSpPr>
        <p:sp>
          <p:nvSpPr>
            <p:cNvPr id="73" name="object 73" descr=""/>
            <p:cNvSpPr/>
            <p:nvPr/>
          </p:nvSpPr>
          <p:spPr>
            <a:xfrm>
              <a:off x="2886189" y="1726596"/>
              <a:ext cx="83185" cy="96520"/>
            </a:xfrm>
            <a:custGeom>
              <a:avLst/>
              <a:gdLst/>
              <a:ahLst/>
              <a:cxnLst/>
              <a:rect l="l" t="t" r="r" b="b"/>
              <a:pathLst>
                <a:path w="83185" h="96519">
                  <a:moveTo>
                    <a:pt x="83058" y="0"/>
                  </a:moveTo>
                  <a:lnTo>
                    <a:pt x="0" y="0"/>
                  </a:lnTo>
                  <a:lnTo>
                    <a:pt x="0" y="18097"/>
                  </a:lnTo>
                  <a:lnTo>
                    <a:pt x="30581" y="18097"/>
                  </a:lnTo>
                  <a:lnTo>
                    <a:pt x="30581" y="95935"/>
                  </a:lnTo>
                  <a:lnTo>
                    <a:pt x="52489" y="95935"/>
                  </a:lnTo>
                  <a:lnTo>
                    <a:pt x="52489" y="18097"/>
                  </a:lnTo>
                  <a:lnTo>
                    <a:pt x="83058" y="18097"/>
                  </a:lnTo>
                  <a:lnTo>
                    <a:pt x="83058" y="0"/>
                  </a:lnTo>
                  <a:close/>
                </a:path>
              </a:pathLst>
            </a:custGeom>
            <a:solidFill>
              <a:srgbClr val="743E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4" name="object 74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990379" y="1726591"/>
              <a:ext cx="88495" cy="95940"/>
            </a:xfrm>
            <a:prstGeom prst="rect">
              <a:avLst/>
            </a:prstGeom>
          </p:spPr>
        </p:pic>
      </p:grpSp>
      <p:pic>
        <p:nvPicPr>
          <p:cNvPr id="75" name="object 75" descr="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094835" y="10032783"/>
            <a:ext cx="2257190" cy="197480"/>
          </a:xfrm>
          <a:prstGeom prst="rect">
            <a:avLst/>
          </a:prstGeom>
        </p:spPr>
      </p:pic>
      <p:pic>
        <p:nvPicPr>
          <p:cNvPr id="76" name="object 76" descr="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3721771" y="1055779"/>
            <a:ext cx="10810780" cy="2031770"/>
          </a:xfrm>
          <a:prstGeom prst="rect">
            <a:avLst/>
          </a:prstGeom>
        </p:spPr>
      </p:pic>
      <p:pic>
        <p:nvPicPr>
          <p:cNvPr id="77" name="object 77" descr="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3751011" y="3783811"/>
            <a:ext cx="6062238" cy="1260694"/>
          </a:xfrm>
          <a:prstGeom prst="rect">
            <a:avLst/>
          </a:prstGeom>
        </p:spPr>
      </p:pic>
      <p:sp>
        <p:nvSpPr>
          <p:cNvPr id="78" name="object 78" descr=""/>
          <p:cNvSpPr/>
          <p:nvPr/>
        </p:nvSpPr>
        <p:spPr>
          <a:xfrm>
            <a:off x="1697854" y="7231716"/>
            <a:ext cx="2946400" cy="518159"/>
          </a:xfrm>
          <a:custGeom>
            <a:avLst/>
            <a:gdLst/>
            <a:ahLst/>
            <a:cxnLst/>
            <a:rect l="l" t="t" r="r" b="b"/>
            <a:pathLst>
              <a:path w="2946400" h="518159">
                <a:moveTo>
                  <a:pt x="84814" y="45548"/>
                </a:moveTo>
                <a:lnTo>
                  <a:pt x="0" y="45548"/>
                </a:lnTo>
                <a:lnTo>
                  <a:pt x="0" y="412029"/>
                </a:lnTo>
                <a:lnTo>
                  <a:pt x="268578" y="412029"/>
                </a:lnTo>
                <a:lnTo>
                  <a:pt x="268578" y="342921"/>
                </a:lnTo>
                <a:lnTo>
                  <a:pt x="84814" y="342921"/>
                </a:lnTo>
                <a:lnTo>
                  <a:pt x="84814" y="45548"/>
                </a:lnTo>
                <a:close/>
              </a:path>
              <a:path w="2946400" h="518159">
                <a:moveTo>
                  <a:pt x="391881" y="130362"/>
                </a:moveTo>
                <a:lnTo>
                  <a:pt x="310208" y="130362"/>
                </a:lnTo>
                <a:lnTo>
                  <a:pt x="310208" y="412029"/>
                </a:lnTo>
                <a:lnTo>
                  <a:pt x="391881" y="412029"/>
                </a:lnTo>
                <a:lnTo>
                  <a:pt x="391881" y="130362"/>
                </a:lnTo>
                <a:close/>
              </a:path>
              <a:path w="2946400" h="518159">
                <a:moveTo>
                  <a:pt x="351044" y="0"/>
                </a:moveTo>
                <a:lnTo>
                  <a:pt x="314396" y="13088"/>
                </a:lnTo>
                <a:lnTo>
                  <a:pt x="300260" y="45548"/>
                </a:lnTo>
                <a:lnTo>
                  <a:pt x="301041" y="53761"/>
                </a:lnTo>
                <a:lnTo>
                  <a:pt x="301144" y="54841"/>
                </a:lnTo>
                <a:lnTo>
                  <a:pt x="330626" y="87824"/>
                </a:lnTo>
                <a:lnTo>
                  <a:pt x="351044" y="91096"/>
                </a:lnTo>
                <a:lnTo>
                  <a:pt x="361777" y="90278"/>
                </a:lnTo>
                <a:lnTo>
                  <a:pt x="398294" y="62694"/>
                </a:lnTo>
                <a:lnTo>
                  <a:pt x="401828" y="43977"/>
                </a:lnTo>
                <a:lnTo>
                  <a:pt x="400944" y="34946"/>
                </a:lnTo>
                <a:lnTo>
                  <a:pt x="371462" y="3141"/>
                </a:lnTo>
                <a:lnTo>
                  <a:pt x="361911" y="818"/>
                </a:lnTo>
                <a:lnTo>
                  <a:pt x="362224" y="818"/>
                </a:lnTo>
                <a:lnTo>
                  <a:pt x="351044" y="0"/>
                </a:lnTo>
                <a:close/>
              </a:path>
              <a:path w="2946400" h="518159">
                <a:moveTo>
                  <a:pt x="494381" y="420406"/>
                </a:moveTo>
                <a:lnTo>
                  <a:pt x="461921" y="479043"/>
                </a:lnTo>
                <a:lnTo>
                  <a:pt x="474748" y="487910"/>
                </a:lnTo>
                <a:lnTo>
                  <a:pt x="489145" y="495665"/>
                </a:lnTo>
                <a:lnTo>
                  <a:pt x="541238" y="512189"/>
                </a:lnTo>
                <a:lnTo>
                  <a:pt x="579980" y="517163"/>
                </a:lnTo>
                <a:lnTo>
                  <a:pt x="600137" y="517785"/>
                </a:lnTo>
                <a:lnTo>
                  <a:pt x="636556" y="515429"/>
                </a:lnTo>
                <a:lnTo>
                  <a:pt x="695454" y="496581"/>
                </a:lnTo>
                <a:lnTo>
                  <a:pt x="735571" y="458755"/>
                </a:lnTo>
                <a:lnTo>
                  <a:pt x="738642" y="452342"/>
                </a:lnTo>
                <a:lnTo>
                  <a:pt x="593854" y="452342"/>
                </a:lnTo>
                <a:lnTo>
                  <a:pt x="580242" y="451785"/>
                </a:lnTo>
                <a:lnTo>
                  <a:pt x="539406" y="443442"/>
                </a:lnTo>
                <a:lnTo>
                  <a:pt x="503870" y="427343"/>
                </a:lnTo>
                <a:lnTo>
                  <a:pt x="494381" y="420406"/>
                </a:lnTo>
                <a:close/>
              </a:path>
              <a:path w="2946400" h="518159">
                <a:moveTo>
                  <a:pt x="758247" y="363339"/>
                </a:moveTo>
                <a:lnTo>
                  <a:pt x="676574" y="363339"/>
                </a:lnTo>
                <a:lnTo>
                  <a:pt x="676574" y="375381"/>
                </a:lnTo>
                <a:lnTo>
                  <a:pt x="675298" y="393508"/>
                </a:lnTo>
                <a:lnTo>
                  <a:pt x="656156" y="432971"/>
                </a:lnTo>
                <a:lnTo>
                  <a:pt x="613651" y="451131"/>
                </a:lnTo>
                <a:lnTo>
                  <a:pt x="593854" y="452342"/>
                </a:lnTo>
                <a:lnTo>
                  <a:pt x="738642" y="452342"/>
                </a:lnTo>
                <a:lnTo>
                  <a:pt x="748169" y="432447"/>
                </a:lnTo>
                <a:lnTo>
                  <a:pt x="755727" y="401165"/>
                </a:lnTo>
                <a:lnTo>
                  <a:pt x="758247" y="364910"/>
                </a:lnTo>
                <a:lnTo>
                  <a:pt x="758247" y="363339"/>
                </a:lnTo>
                <a:close/>
              </a:path>
              <a:path w="2946400" h="518159">
                <a:moveTo>
                  <a:pt x="587572" y="126174"/>
                </a:moveTo>
                <a:lnTo>
                  <a:pt x="532992" y="135892"/>
                </a:lnTo>
                <a:lnTo>
                  <a:pt x="487706" y="163738"/>
                </a:lnTo>
                <a:lnTo>
                  <a:pt x="457340" y="207127"/>
                </a:lnTo>
                <a:lnTo>
                  <a:pt x="446738" y="262295"/>
                </a:lnTo>
                <a:lnTo>
                  <a:pt x="447916" y="281863"/>
                </a:lnTo>
                <a:lnTo>
                  <a:pt x="465586" y="333497"/>
                </a:lnTo>
                <a:lnTo>
                  <a:pt x="501220" y="372174"/>
                </a:lnTo>
                <a:lnTo>
                  <a:pt x="550400" y="394228"/>
                </a:lnTo>
                <a:lnTo>
                  <a:pt x="587572" y="398417"/>
                </a:lnTo>
                <a:lnTo>
                  <a:pt x="614534" y="396224"/>
                </a:lnTo>
                <a:lnTo>
                  <a:pt x="638355" y="389647"/>
                </a:lnTo>
                <a:lnTo>
                  <a:pt x="659035" y="378686"/>
                </a:lnTo>
                <a:lnTo>
                  <a:pt x="676574" y="363339"/>
                </a:lnTo>
                <a:lnTo>
                  <a:pt x="758247" y="363339"/>
                </a:lnTo>
                <a:lnTo>
                  <a:pt x="758247" y="331403"/>
                </a:lnTo>
                <a:lnTo>
                  <a:pt x="603801" y="331403"/>
                </a:lnTo>
                <a:lnTo>
                  <a:pt x="588291" y="330225"/>
                </a:lnTo>
                <a:lnTo>
                  <a:pt x="550400" y="312555"/>
                </a:lnTo>
                <a:lnTo>
                  <a:pt x="530767" y="277020"/>
                </a:lnTo>
                <a:lnTo>
                  <a:pt x="529458" y="262295"/>
                </a:lnTo>
                <a:lnTo>
                  <a:pt x="530767" y="247603"/>
                </a:lnTo>
                <a:lnTo>
                  <a:pt x="550400" y="212558"/>
                </a:lnTo>
                <a:lnTo>
                  <a:pt x="588291" y="194398"/>
                </a:lnTo>
                <a:lnTo>
                  <a:pt x="603801" y="193187"/>
                </a:lnTo>
                <a:lnTo>
                  <a:pt x="758247" y="193187"/>
                </a:lnTo>
                <a:lnTo>
                  <a:pt x="758247" y="166487"/>
                </a:lnTo>
                <a:lnTo>
                  <a:pt x="680763" y="166487"/>
                </a:lnTo>
                <a:lnTo>
                  <a:pt x="662962" y="148850"/>
                </a:lnTo>
                <a:lnTo>
                  <a:pt x="641497" y="136252"/>
                </a:lnTo>
                <a:lnTo>
                  <a:pt x="616367" y="128693"/>
                </a:lnTo>
                <a:lnTo>
                  <a:pt x="587572" y="126174"/>
                </a:lnTo>
                <a:close/>
              </a:path>
              <a:path w="2946400" h="518159">
                <a:moveTo>
                  <a:pt x="758247" y="193187"/>
                </a:moveTo>
                <a:lnTo>
                  <a:pt x="603801" y="193187"/>
                </a:lnTo>
                <a:lnTo>
                  <a:pt x="619279" y="194398"/>
                </a:lnTo>
                <a:lnTo>
                  <a:pt x="633251" y="198030"/>
                </a:lnTo>
                <a:lnTo>
                  <a:pt x="665841" y="222735"/>
                </a:lnTo>
                <a:lnTo>
                  <a:pt x="677621" y="262295"/>
                </a:lnTo>
                <a:lnTo>
                  <a:pt x="676312" y="277020"/>
                </a:lnTo>
                <a:lnTo>
                  <a:pt x="656679" y="312555"/>
                </a:lnTo>
                <a:lnTo>
                  <a:pt x="619279" y="330225"/>
                </a:lnTo>
                <a:lnTo>
                  <a:pt x="603801" y="331403"/>
                </a:lnTo>
                <a:lnTo>
                  <a:pt x="758247" y="331403"/>
                </a:lnTo>
                <a:lnTo>
                  <a:pt x="758247" y="193187"/>
                </a:lnTo>
                <a:close/>
              </a:path>
              <a:path w="2946400" h="518159">
                <a:moveTo>
                  <a:pt x="758247" y="130362"/>
                </a:moveTo>
                <a:lnTo>
                  <a:pt x="680763" y="130362"/>
                </a:lnTo>
                <a:lnTo>
                  <a:pt x="680763" y="166487"/>
                </a:lnTo>
                <a:lnTo>
                  <a:pt x="758247" y="166487"/>
                </a:lnTo>
                <a:lnTo>
                  <a:pt x="758247" y="130362"/>
                </a:lnTo>
                <a:close/>
              </a:path>
              <a:path w="2946400" h="518159">
                <a:moveTo>
                  <a:pt x="1071956" y="191093"/>
                </a:moveTo>
                <a:lnTo>
                  <a:pt x="936878" y="191093"/>
                </a:lnTo>
                <a:lnTo>
                  <a:pt x="952093" y="192009"/>
                </a:lnTo>
                <a:lnTo>
                  <a:pt x="965280" y="194758"/>
                </a:lnTo>
                <a:lnTo>
                  <a:pt x="997740" y="223029"/>
                </a:lnTo>
                <a:lnTo>
                  <a:pt x="1001797" y="246589"/>
                </a:lnTo>
                <a:lnTo>
                  <a:pt x="936878" y="246589"/>
                </a:lnTo>
                <a:lnTo>
                  <a:pt x="907985" y="247996"/>
                </a:lnTo>
                <a:lnTo>
                  <a:pt x="862175" y="259252"/>
                </a:lnTo>
                <a:lnTo>
                  <a:pt x="823269" y="295802"/>
                </a:lnTo>
                <a:lnTo>
                  <a:pt x="815939" y="330879"/>
                </a:lnTo>
                <a:lnTo>
                  <a:pt x="816514" y="339649"/>
                </a:lnTo>
                <a:lnTo>
                  <a:pt x="816626" y="341350"/>
                </a:lnTo>
                <a:lnTo>
                  <a:pt x="835474" y="384019"/>
                </a:lnTo>
                <a:lnTo>
                  <a:pt x="877194" y="410033"/>
                </a:lnTo>
                <a:lnTo>
                  <a:pt x="921172" y="416217"/>
                </a:lnTo>
                <a:lnTo>
                  <a:pt x="950097" y="413763"/>
                </a:lnTo>
                <a:lnTo>
                  <a:pt x="974050" y="406401"/>
                </a:lnTo>
                <a:lnTo>
                  <a:pt x="993028" y="394130"/>
                </a:lnTo>
                <a:lnTo>
                  <a:pt x="1007033" y="376951"/>
                </a:lnTo>
                <a:lnTo>
                  <a:pt x="1083470" y="376951"/>
                </a:lnTo>
                <a:lnTo>
                  <a:pt x="1083470" y="361245"/>
                </a:lnTo>
                <a:lnTo>
                  <a:pt x="941590" y="361245"/>
                </a:lnTo>
                <a:lnTo>
                  <a:pt x="931413" y="360689"/>
                </a:lnTo>
                <a:lnTo>
                  <a:pt x="898528" y="341350"/>
                </a:lnTo>
                <a:lnTo>
                  <a:pt x="895518" y="327215"/>
                </a:lnTo>
                <a:lnTo>
                  <a:pt x="898659" y="312785"/>
                </a:lnTo>
                <a:lnTo>
                  <a:pt x="908083" y="302477"/>
                </a:lnTo>
                <a:lnTo>
                  <a:pt x="923789" y="296293"/>
                </a:lnTo>
                <a:lnTo>
                  <a:pt x="945778" y="294231"/>
                </a:lnTo>
                <a:lnTo>
                  <a:pt x="1083470" y="294231"/>
                </a:lnTo>
                <a:lnTo>
                  <a:pt x="1083470" y="251301"/>
                </a:lnTo>
                <a:lnTo>
                  <a:pt x="1081363" y="223029"/>
                </a:lnTo>
                <a:lnTo>
                  <a:pt x="1081278" y="221884"/>
                </a:lnTo>
                <a:lnTo>
                  <a:pt x="1074701" y="196460"/>
                </a:lnTo>
                <a:lnTo>
                  <a:pt x="1071956" y="191093"/>
                </a:lnTo>
                <a:close/>
              </a:path>
              <a:path w="2946400" h="518159">
                <a:moveTo>
                  <a:pt x="1083470" y="376951"/>
                </a:moveTo>
                <a:lnTo>
                  <a:pt x="1007033" y="376951"/>
                </a:lnTo>
                <a:lnTo>
                  <a:pt x="1007033" y="412029"/>
                </a:lnTo>
                <a:lnTo>
                  <a:pt x="1083470" y="412029"/>
                </a:lnTo>
                <a:lnTo>
                  <a:pt x="1083470" y="376951"/>
                </a:lnTo>
                <a:close/>
              </a:path>
              <a:path w="2946400" h="518159">
                <a:moveTo>
                  <a:pt x="1083470" y="294231"/>
                </a:moveTo>
                <a:lnTo>
                  <a:pt x="1001797" y="294231"/>
                </a:lnTo>
                <a:lnTo>
                  <a:pt x="1001797" y="323026"/>
                </a:lnTo>
                <a:lnTo>
                  <a:pt x="997805" y="331894"/>
                </a:lnTo>
                <a:lnTo>
                  <a:pt x="961354" y="358889"/>
                </a:lnTo>
                <a:lnTo>
                  <a:pt x="951589" y="360689"/>
                </a:lnTo>
                <a:lnTo>
                  <a:pt x="951201" y="360689"/>
                </a:lnTo>
                <a:lnTo>
                  <a:pt x="941590" y="361245"/>
                </a:lnTo>
                <a:lnTo>
                  <a:pt x="1083470" y="361245"/>
                </a:lnTo>
                <a:lnTo>
                  <a:pt x="1083470" y="294231"/>
                </a:lnTo>
                <a:close/>
              </a:path>
              <a:path w="2946400" h="518159">
                <a:moveTo>
                  <a:pt x="947872" y="126174"/>
                </a:moveTo>
                <a:lnTo>
                  <a:pt x="897710" y="131180"/>
                </a:lnTo>
                <a:lnTo>
                  <a:pt x="851671" y="145807"/>
                </a:lnTo>
                <a:lnTo>
                  <a:pt x="826410" y="160204"/>
                </a:lnTo>
                <a:lnTo>
                  <a:pt x="855729" y="217270"/>
                </a:lnTo>
                <a:lnTo>
                  <a:pt x="863713" y="211577"/>
                </a:lnTo>
                <a:lnTo>
                  <a:pt x="872482" y="206538"/>
                </a:lnTo>
                <a:lnTo>
                  <a:pt x="914496" y="192926"/>
                </a:lnTo>
                <a:lnTo>
                  <a:pt x="936878" y="191093"/>
                </a:lnTo>
                <a:lnTo>
                  <a:pt x="1071956" y="191093"/>
                </a:lnTo>
                <a:lnTo>
                  <a:pt x="1063739" y="175027"/>
                </a:lnTo>
                <a:lnTo>
                  <a:pt x="1048393" y="157586"/>
                </a:lnTo>
                <a:lnTo>
                  <a:pt x="1028956" y="143843"/>
                </a:lnTo>
                <a:lnTo>
                  <a:pt x="1005724" y="134027"/>
                </a:lnTo>
                <a:lnTo>
                  <a:pt x="978696" y="128137"/>
                </a:lnTo>
                <a:lnTo>
                  <a:pt x="947872" y="126174"/>
                </a:lnTo>
                <a:close/>
              </a:path>
              <a:path w="2946400" h="518159">
                <a:moveTo>
                  <a:pt x="1600413" y="45548"/>
                </a:moveTo>
                <a:lnTo>
                  <a:pt x="1292045" y="45548"/>
                </a:lnTo>
                <a:lnTo>
                  <a:pt x="1292045" y="114656"/>
                </a:lnTo>
                <a:lnTo>
                  <a:pt x="1488898" y="114656"/>
                </a:lnTo>
                <a:lnTo>
                  <a:pt x="1287857" y="357057"/>
                </a:lnTo>
                <a:lnTo>
                  <a:pt x="1287857" y="412029"/>
                </a:lnTo>
                <a:lnTo>
                  <a:pt x="1608266" y="412029"/>
                </a:lnTo>
                <a:lnTo>
                  <a:pt x="1608266" y="342921"/>
                </a:lnTo>
                <a:lnTo>
                  <a:pt x="1399896" y="342921"/>
                </a:lnTo>
                <a:lnTo>
                  <a:pt x="1600413" y="100520"/>
                </a:lnTo>
                <a:lnTo>
                  <a:pt x="1600413" y="45548"/>
                </a:lnTo>
                <a:close/>
              </a:path>
              <a:path w="2946400" h="518159">
                <a:moveTo>
                  <a:pt x="1896130" y="191093"/>
                </a:moveTo>
                <a:lnTo>
                  <a:pt x="1761051" y="191093"/>
                </a:lnTo>
                <a:lnTo>
                  <a:pt x="1776267" y="192009"/>
                </a:lnTo>
                <a:lnTo>
                  <a:pt x="1789453" y="194758"/>
                </a:lnTo>
                <a:lnTo>
                  <a:pt x="1821913" y="223029"/>
                </a:lnTo>
                <a:lnTo>
                  <a:pt x="1825971" y="246589"/>
                </a:lnTo>
                <a:lnTo>
                  <a:pt x="1761051" y="246589"/>
                </a:lnTo>
                <a:lnTo>
                  <a:pt x="1732158" y="247996"/>
                </a:lnTo>
                <a:lnTo>
                  <a:pt x="1686348" y="259252"/>
                </a:lnTo>
                <a:lnTo>
                  <a:pt x="1647442" y="295802"/>
                </a:lnTo>
                <a:lnTo>
                  <a:pt x="1640112" y="330879"/>
                </a:lnTo>
                <a:lnTo>
                  <a:pt x="1640687" y="339649"/>
                </a:lnTo>
                <a:lnTo>
                  <a:pt x="1640799" y="341350"/>
                </a:lnTo>
                <a:lnTo>
                  <a:pt x="1640898" y="342856"/>
                </a:lnTo>
                <a:lnTo>
                  <a:pt x="1659647" y="384019"/>
                </a:lnTo>
                <a:lnTo>
                  <a:pt x="1701367" y="410033"/>
                </a:lnTo>
                <a:lnTo>
                  <a:pt x="1745345" y="416217"/>
                </a:lnTo>
                <a:lnTo>
                  <a:pt x="1774271" y="413763"/>
                </a:lnTo>
                <a:lnTo>
                  <a:pt x="1798223" y="406401"/>
                </a:lnTo>
                <a:lnTo>
                  <a:pt x="1817201" y="394130"/>
                </a:lnTo>
                <a:lnTo>
                  <a:pt x="1831206" y="376951"/>
                </a:lnTo>
                <a:lnTo>
                  <a:pt x="1907644" y="376951"/>
                </a:lnTo>
                <a:lnTo>
                  <a:pt x="1907644" y="361245"/>
                </a:lnTo>
                <a:lnTo>
                  <a:pt x="1765763" y="361245"/>
                </a:lnTo>
                <a:lnTo>
                  <a:pt x="1755587" y="360689"/>
                </a:lnTo>
                <a:lnTo>
                  <a:pt x="1722701" y="341350"/>
                </a:lnTo>
                <a:lnTo>
                  <a:pt x="1719691" y="327215"/>
                </a:lnTo>
                <a:lnTo>
                  <a:pt x="1722832" y="312785"/>
                </a:lnTo>
                <a:lnTo>
                  <a:pt x="1732256" y="302477"/>
                </a:lnTo>
                <a:lnTo>
                  <a:pt x="1747962" y="296293"/>
                </a:lnTo>
                <a:lnTo>
                  <a:pt x="1769951" y="294231"/>
                </a:lnTo>
                <a:lnTo>
                  <a:pt x="1907644" y="294231"/>
                </a:lnTo>
                <a:lnTo>
                  <a:pt x="1907644" y="251301"/>
                </a:lnTo>
                <a:lnTo>
                  <a:pt x="1905537" y="223029"/>
                </a:lnTo>
                <a:lnTo>
                  <a:pt x="1905451" y="221884"/>
                </a:lnTo>
                <a:lnTo>
                  <a:pt x="1898874" y="196460"/>
                </a:lnTo>
                <a:lnTo>
                  <a:pt x="1896130" y="191093"/>
                </a:lnTo>
                <a:close/>
              </a:path>
              <a:path w="2946400" h="518159">
                <a:moveTo>
                  <a:pt x="1907644" y="376951"/>
                </a:moveTo>
                <a:lnTo>
                  <a:pt x="1831206" y="376951"/>
                </a:lnTo>
                <a:lnTo>
                  <a:pt x="1831206" y="412029"/>
                </a:lnTo>
                <a:lnTo>
                  <a:pt x="1907644" y="412029"/>
                </a:lnTo>
                <a:lnTo>
                  <a:pt x="1907644" y="376951"/>
                </a:lnTo>
                <a:close/>
              </a:path>
              <a:path w="2946400" h="518159">
                <a:moveTo>
                  <a:pt x="1907644" y="294231"/>
                </a:moveTo>
                <a:lnTo>
                  <a:pt x="1825971" y="294231"/>
                </a:lnTo>
                <a:lnTo>
                  <a:pt x="1825971" y="323026"/>
                </a:lnTo>
                <a:lnTo>
                  <a:pt x="1821979" y="331894"/>
                </a:lnTo>
                <a:lnTo>
                  <a:pt x="1785527" y="358889"/>
                </a:lnTo>
                <a:lnTo>
                  <a:pt x="1775762" y="360689"/>
                </a:lnTo>
                <a:lnTo>
                  <a:pt x="1775374" y="360689"/>
                </a:lnTo>
                <a:lnTo>
                  <a:pt x="1765763" y="361245"/>
                </a:lnTo>
                <a:lnTo>
                  <a:pt x="1907644" y="361245"/>
                </a:lnTo>
                <a:lnTo>
                  <a:pt x="1907644" y="294231"/>
                </a:lnTo>
                <a:close/>
              </a:path>
              <a:path w="2946400" h="518159">
                <a:moveTo>
                  <a:pt x="1772045" y="126174"/>
                </a:moveTo>
                <a:lnTo>
                  <a:pt x="1721883" y="131180"/>
                </a:lnTo>
                <a:lnTo>
                  <a:pt x="1675844" y="145807"/>
                </a:lnTo>
                <a:lnTo>
                  <a:pt x="1650583" y="160204"/>
                </a:lnTo>
                <a:lnTo>
                  <a:pt x="1679902" y="217270"/>
                </a:lnTo>
                <a:lnTo>
                  <a:pt x="1687886" y="211577"/>
                </a:lnTo>
                <a:lnTo>
                  <a:pt x="1696655" y="206538"/>
                </a:lnTo>
                <a:lnTo>
                  <a:pt x="1738670" y="192926"/>
                </a:lnTo>
                <a:lnTo>
                  <a:pt x="1761051" y="191093"/>
                </a:lnTo>
                <a:lnTo>
                  <a:pt x="1896130" y="191093"/>
                </a:lnTo>
                <a:lnTo>
                  <a:pt x="1887912" y="175027"/>
                </a:lnTo>
                <a:lnTo>
                  <a:pt x="1872566" y="157586"/>
                </a:lnTo>
                <a:lnTo>
                  <a:pt x="1853129" y="143843"/>
                </a:lnTo>
                <a:lnTo>
                  <a:pt x="1829897" y="134027"/>
                </a:lnTo>
                <a:lnTo>
                  <a:pt x="1802869" y="128137"/>
                </a:lnTo>
                <a:lnTo>
                  <a:pt x="1772045" y="126174"/>
                </a:lnTo>
                <a:close/>
              </a:path>
              <a:path w="2946400" h="518159">
                <a:moveTo>
                  <a:pt x="2063234" y="23559"/>
                </a:moveTo>
                <a:lnTo>
                  <a:pt x="1981561" y="23559"/>
                </a:lnTo>
                <a:lnTo>
                  <a:pt x="1981561" y="412029"/>
                </a:lnTo>
                <a:lnTo>
                  <a:pt x="2063234" y="412029"/>
                </a:lnTo>
                <a:lnTo>
                  <a:pt x="2063234" y="340303"/>
                </a:lnTo>
                <a:lnTo>
                  <a:pt x="2102500" y="301561"/>
                </a:lnTo>
                <a:lnTo>
                  <a:pt x="2203504" y="301561"/>
                </a:lnTo>
                <a:lnTo>
                  <a:pt x="2162708" y="249730"/>
                </a:lnTo>
                <a:lnTo>
                  <a:pt x="2168880" y="243448"/>
                </a:lnTo>
                <a:lnTo>
                  <a:pt x="2063234" y="243448"/>
                </a:lnTo>
                <a:lnTo>
                  <a:pt x="2063234" y="23559"/>
                </a:lnTo>
                <a:close/>
              </a:path>
              <a:path w="2946400" h="518159">
                <a:moveTo>
                  <a:pt x="2203504" y="301561"/>
                </a:moveTo>
                <a:lnTo>
                  <a:pt x="2102500" y="301561"/>
                </a:lnTo>
                <a:lnTo>
                  <a:pt x="2191503" y="412029"/>
                </a:lnTo>
                <a:lnTo>
                  <a:pt x="2290453" y="412029"/>
                </a:lnTo>
                <a:lnTo>
                  <a:pt x="2203504" y="301561"/>
                </a:lnTo>
                <a:close/>
              </a:path>
              <a:path w="2946400" h="518159">
                <a:moveTo>
                  <a:pt x="2279982" y="130362"/>
                </a:moveTo>
                <a:lnTo>
                  <a:pt x="2182602" y="130362"/>
                </a:lnTo>
                <a:lnTo>
                  <a:pt x="2063234" y="243448"/>
                </a:lnTo>
                <a:lnTo>
                  <a:pt x="2168880" y="243448"/>
                </a:lnTo>
                <a:lnTo>
                  <a:pt x="2279982" y="130362"/>
                </a:lnTo>
                <a:close/>
              </a:path>
              <a:path w="2946400" h="518159">
                <a:moveTo>
                  <a:pt x="2448939" y="126174"/>
                </a:moveTo>
                <a:lnTo>
                  <a:pt x="2406663" y="130886"/>
                </a:lnTo>
                <a:lnTo>
                  <a:pt x="2368837" y="145021"/>
                </a:lnTo>
                <a:lnTo>
                  <a:pt x="2337555" y="167010"/>
                </a:lnTo>
                <a:lnTo>
                  <a:pt x="2305161" y="213377"/>
                </a:lnTo>
                <a:lnTo>
                  <a:pt x="2295214" y="250810"/>
                </a:lnTo>
                <a:lnTo>
                  <a:pt x="2293970" y="271195"/>
                </a:lnTo>
                <a:lnTo>
                  <a:pt x="2295214" y="291581"/>
                </a:lnTo>
                <a:lnTo>
                  <a:pt x="2305161" y="329014"/>
                </a:lnTo>
                <a:lnTo>
                  <a:pt x="2337555" y="375512"/>
                </a:lnTo>
                <a:lnTo>
                  <a:pt x="2368837" y="397893"/>
                </a:lnTo>
                <a:lnTo>
                  <a:pt x="2406663" y="411636"/>
                </a:lnTo>
                <a:lnTo>
                  <a:pt x="2448939" y="416217"/>
                </a:lnTo>
                <a:lnTo>
                  <a:pt x="2470601" y="415072"/>
                </a:lnTo>
                <a:lnTo>
                  <a:pt x="2510390" y="405910"/>
                </a:lnTo>
                <a:lnTo>
                  <a:pt x="2545108" y="387586"/>
                </a:lnTo>
                <a:lnTo>
                  <a:pt x="2581297" y="349204"/>
                </a:lnTo>
                <a:lnTo>
                  <a:pt x="2448939" y="349204"/>
                </a:lnTo>
                <a:lnTo>
                  <a:pt x="2433920" y="347895"/>
                </a:lnTo>
                <a:lnTo>
                  <a:pt x="2397108" y="328262"/>
                </a:lnTo>
                <a:lnTo>
                  <a:pt x="2377966" y="288112"/>
                </a:lnTo>
                <a:lnTo>
                  <a:pt x="2376690" y="271195"/>
                </a:lnTo>
                <a:lnTo>
                  <a:pt x="2377966" y="254311"/>
                </a:lnTo>
                <a:lnTo>
                  <a:pt x="2397108" y="214653"/>
                </a:lnTo>
                <a:lnTo>
                  <a:pt x="2433920" y="194529"/>
                </a:lnTo>
                <a:lnTo>
                  <a:pt x="2448939" y="193187"/>
                </a:lnTo>
                <a:lnTo>
                  <a:pt x="2581292" y="193187"/>
                </a:lnTo>
                <a:lnTo>
                  <a:pt x="2572594" y="180753"/>
                </a:lnTo>
                <a:lnTo>
                  <a:pt x="2528518" y="145021"/>
                </a:lnTo>
                <a:lnTo>
                  <a:pt x="2491084" y="130886"/>
                </a:lnTo>
                <a:lnTo>
                  <a:pt x="2470601" y="127352"/>
                </a:lnTo>
                <a:lnTo>
                  <a:pt x="2448939" y="126174"/>
                </a:lnTo>
                <a:close/>
              </a:path>
              <a:path w="2946400" h="518159">
                <a:moveTo>
                  <a:pt x="2581292" y="193187"/>
                </a:moveTo>
                <a:lnTo>
                  <a:pt x="2448939" y="193187"/>
                </a:lnTo>
                <a:lnTo>
                  <a:pt x="2463926" y="194529"/>
                </a:lnTo>
                <a:lnTo>
                  <a:pt x="2477472" y="198554"/>
                </a:lnTo>
                <a:lnTo>
                  <a:pt x="2509180" y="226040"/>
                </a:lnTo>
                <a:lnTo>
                  <a:pt x="2520665" y="271195"/>
                </a:lnTo>
                <a:lnTo>
                  <a:pt x="2519389" y="288112"/>
                </a:lnTo>
                <a:lnTo>
                  <a:pt x="2500247" y="328262"/>
                </a:lnTo>
                <a:lnTo>
                  <a:pt x="2463926" y="347895"/>
                </a:lnTo>
                <a:lnTo>
                  <a:pt x="2448939" y="349204"/>
                </a:lnTo>
                <a:lnTo>
                  <a:pt x="2581297" y="349204"/>
                </a:lnTo>
                <a:lnTo>
                  <a:pt x="2598411" y="310854"/>
                </a:lnTo>
                <a:lnTo>
                  <a:pt x="2603385" y="271195"/>
                </a:lnTo>
                <a:lnTo>
                  <a:pt x="2602141" y="250810"/>
                </a:lnTo>
                <a:lnTo>
                  <a:pt x="2598411" y="231537"/>
                </a:lnTo>
                <a:lnTo>
                  <a:pt x="2592194" y="213377"/>
                </a:lnTo>
                <a:lnTo>
                  <a:pt x="2583490" y="196329"/>
                </a:lnTo>
                <a:lnTo>
                  <a:pt x="2581292" y="193187"/>
                </a:lnTo>
                <a:close/>
              </a:path>
              <a:path w="2946400" h="518159">
                <a:moveTo>
                  <a:pt x="2735984" y="130362"/>
                </a:moveTo>
                <a:lnTo>
                  <a:pt x="2657977" y="130362"/>
                </a:lnTo>
                <a:lnTo>
                  <a:pt x="2657977" y="412029"/>
                </a:lnTo>
                <a:lnTo>
                  <a:pt x="2739649" y="412029"/>
                </a:lnTo>
                <a:lnTo>
                  <a:pt x="2739649" y="272766"/>
                </a:lnTo>
                <a:lnTo>
                  <a:pt x="2740795" y="255096"/>
                </a:lnTo>
                <a:lnTo>
                  <a:pt x="2757973" y="216223"/>
                </a:lnTo>
                <a:lnTo>
                  <a:pt x="2792527" y="198063"/>
                </a:lnTo>
                <a:lnTo>
                  <a:pt x="2807187" y="196852"/>
                </a:lnTo>
                <a:lnTo>
                  <a:pt x="2937874" y="196852"/>
                </a:lnTo>
                <a:lnTo>
                  <a:pt x="2937811" y="196590"/>
                </a:lnTo>
                <a:lnTo>
                  <a:pt x="2927667" y="175191"/>
                </a:lnTo>
                <a:lnTo>
                  <a:pt x="2918112" y="163345"/>
                </a:lnTo>
                <a:lnTo>
                  <a:pt x="2735984" y="163345"/>
                </a:lnTo>
                <a:lnTo>
                  <a:pt x="2735984" y="130362"/>
                </a:lnTo>
                <a:close/>
              </a:path>
              <a:path w="2946400" h="518159">
                <a:moveTo>
                  <a:pt x="2937874" y="196852"/>
                </a:moveTo>
                <a:lnTo>
                  <a:pt x="2807187" y="196852"/>
                </a:lnTo>
                <a:lnTo>
                  <a:pt x="2820243" y="197899"/>
                </a:lnTo>
                <a:lnTo>
                  <a:pt x="2831662" y="201041"/>
                </a:lnTo>
                <a:lnTo>
                  <a:pt x="2860588" y="234155"/>
                </a:lnTo>
                <a:lnTo>
                  <a:pt x="2864253" y="263342"/>
                </a:lnTo>
                <a:lnTo>
                  <a:pt x="2864253" y="412029"/>
                </a:lnTo>
                <a:lnTo>
                  <a:pt x="2945926" y="412029"/>
                </a:lnTo>
                <a:lnTo>
                  <a:pt x="2945926" y="250777"/>
                </a:lnTo>
                <a:lnTo>
                  <a:pt x="2943968" y="222800"/>
                </a:lnTo>
                <a:lnTo>
                  <a:pt x="2943897" y="221786"/>
                </a:lnTo>
                <a:lnTo>
                  <a:pt x="2937874" y="196852"/>
                </a:lnTo>
                <a:close/>
              </a:path>
              <a:path w="2946400" h="518159">
                <a:moveTo>
                  <a:pt x="2829176" y="126174"/>
                </a:moveTo>
                <a:lnTo>
                  <a:pt x="2788634" y="131769"/>
                </a:lnTo>
                <a:lnTo>
                  <a:pt x="2744590" y="154969"/>
                </a:lnTo>
                <a:lnTo>
                  <a:pt x="2735984" y="163345"/>
                </a:lnTo>
                <a:lnTo>
                  <a:pt x="2918112" y="163345"/>
                </a:lnTo>
                <a:lnTo>
                  <a:pt x="2876425" y="134027"/>
                </a:lnTo>
                <a:lnTo>
                  <a:pt x="2829176" y="126174"/>
                </a:lnTo>
                <a:close/>
              </a:path>
            </a:pathLst>
          </a:custGeom>
          <a:solidFill>
            <a:srgbClr val="310D6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9" name="object 79" descr="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2073235" y="5936991"/>
            <a:ext cx="1968526" cy="984263"/>
          </a:xfrm>
          <a:prstGeom prst="rect">
            <a:avLst/>
          </a:prstGeom>
        </p:spPr>
      </p:pic>
      <p:sp>
        <p:nvSpPr>
          <p:cNvPr id="80" name="object 80" descr=""/>
          <p:cNvSpPr/>
          <p:nvPr/>
        </p:nvSpPr>
        <p:spPr>
          <a:xfrm>
            <a:off x="6055312" y="7255276"/>
            <a:ext cx="3022600" cy="394970"/>
          </a:xfrm>
          <a:custGeom>
            <a:avLst/>
            <a:gdLst/>
            <a:ahLst/>
            <a:cxnLst/>
            <a:rect l="l" t="t" r="r" b="b"/>
            <a:pathLst>
              <a:path w="3022600" h="394970">
                <a:moveTo>
                  <a:pt x="501665" y="102614"/>
                </a:moveTo>
                <a:lnTo>
                  <a:pt x="459389" y="107326"/>
                </a:lnTo>
                <a:lnTo>
                  <a:pt x="421563" y="121462"/>
                </a:lnTo>
                <a:lnTo>
                  <a:pt x="390281" y="143451"/>
                </a:lnTo>
                <a:lnTo>
                  <a:pt x="357887" y="189817"/>
                </a:lnTo>
                <a:lnTo>
                  <a:pt x="347940" y="227250"/>
                </a:lnTo>
                <a:lnTo>
                  <a:pt x="346696" y="247636"/>
                </a:lnTo>
                <a:lnTo>
                  <a:pt x="347940" y="268021"/>
                </a:lnTo>
                <a:lnTo>
                  <a:pt x="357887" y="305455"/>
                </a:lnTo>
                <a:lnTo>
                  <a:pt x="390281" y="351952"/>
                </a:lnTo>
                <a:lnTo>
                  <a:pt x="421563" y="374334"/>
                </a:lnTo>
                <a:lnTo>
                  <a:pt x="459389" y="388077"/>
                </a:lnTo>
                <a:lnTo>
                  <a:pt x="501665" y="392658"/>
                </a:lnTo>
                <a:lnTo>
                  <a:pt x="523327" y="391512"/>
                </a:lnTo>
                <a:lnTo>
                  <a:pt x="563116" y="382350"/>
                </a:lnTo>
                <a:lnTo>
                  <a:pt x="597834" y="364026"/>
                </a:lnTo>
                <a:lnTo>
                  <a:pt x="634023" y="325644"/>
                </a:lnTo>
                <a:lnTo>
                  <a:pt x="501665" y="325644"/>
                </a:lnTo>
                <a:lnTo>
                  <a:pt x="486646" y="324335"/>
                </a:lnTo>
                <a:lnTo>
                  <a:pt x="449834" y="304702"/>
                </a:lnTo>
                <a:lnTo>
                  <a:pt x="430692" y="264553"/>
                </a:lnTo>
                <a:lnTo>
                  <a:pt x="429416" y="247636"/>
                </a:lnTo>
                <a:lnTo>
                  <a:pt x="430692" y="230752"/>
                </a:lnTo>
                <a:lnTo>
                  <a:pt x="449834" y="191093"/>
                </a:lnTo>
                <a:lnTo>
                  <a:pt x="486646" y="170969"/>
                </a:lnTo>
                <a:lnTo>
                  <a:pt x="501665" y="169628"/>
                </a:lnTo>
                <a:lnTo>
                  <a:pt x="634019" y="169628"/>
                </a:lnTo>
                <a:lnTo>
                  <a:pt x="625320" y="157194"/>
                </a:lnTo>
                <a:lnTo>
                  <a:pt x="581244" y="121462"/>
                </a:lnTo>
                <a:lnTo>
                  <a:pt x="543811" y="107326"/>
                </a:lnTo>
                <a:lnTo>
                  <a:pt x="523327" y="103792"/>
                </a:lnTo>
                <a:lnTo>
                  <a:pt x="501665" y="102614"/>
                </a:lnTo>
                <a:close/>
              </a:path>
              <a:path w="3022600" h="394970">
                <a:moveTo>
                  <a:pt x="90049" y="21988"/>
                </a:moveTo>
                <a:lnTo>
                  <a:pt x="0" y="21988"/>
                </a:lnTo>
                <a:lnTo>
                  <a:pt x="141880" y="257583"/>
                </a:lnTo>
                <a:lnTo>
                  <a:pt x="141880" y="388469"/>
                </a:lnTo>
                <a:lnTo>
                  <a:pt x="226694" y="388469"/>
                </a:lnTo>
                <a:lnTo>
                  <a:pt x="226694" y="258630"/>
                </a:lnTo>
                <a:lnTo>
                  <a:pt x="271117" y="184811"/>
                </a:lnTo>
                <a:lnTo>
                  <a:pt x="187952" y="184811"/>
                </a:lnTo>
                <a:lnTo>
                  <a:pt x="90049" y="21988"/>
                </a:lnTo>
                <a:close/>
              </a:path>
              <a:path w="3022600" h="394970">
                <a:moveTo>
                  <a:pt x="634019" y="169628"/>
                </a:moveTo>
                <a:lnTo>
                  <a:pt x="501665" y="169628"/>
                </a:lnTo>
                <a:lnTo>
                  <a:pt x="516652" y="170969"/>
                </a:lnTo>
                <a:lnTo>
                  <a:pt x="530199" y="174994"/>
                </a:lnTo>
                <a:lnTo>
                  <a:pt x="561906" y="202480"/>
                </a:lnTo>
                <a:lnTo>
                  <a:pt x="573391" y="247636"/>
                </a:lnTo>
                <a:lnTo>
                  <a:pt x="572115" y="264553"/>
                </a:lnTo>
                <a:lnTo>
                  <a:pt x="552973" y="304702"/>
                </a:lnTo>
                <a:lnTo>
                  <a:pt x="516652" y="324335"/>
                </a:lnTo>
                <a:lnTo>
                  <a:pt x="501665" y="325644"/>
                </a:lnTo>
                <a:lnTo>
                  <a:pt x="634023" y="325644"/>
                </a:lnTo>
                <a:lnTo>
                  <a:pt x="651137" y="287294"/>
                </a:lnTo>
                <a:lnTo>
                  <a:pt x="656111" y="247636"/>
                </a:lnTo>
                <a:lnTo>
                  <a:pt x="654867" y="227250"/>
                </a:lnTo>
                <a:lnTo>
                  <a:pt x="651137" y="207977"/>
                </a:lnTo>
                <a:lnTo>
                  <a:pt x="644920" y="189817"/>
                </a:lnTo>
                <a:lnTo>
                  <a:pt x="636216" y="172769"/>
                </a:lnTo>
                <a:lnTo>
                  <a:pt x="634019" y="169628"/>
                </a:lnTo>
                <a:close/>
              </a:path>
              <a:path w="3022600" h="394970">
                <a:moveTo>
                  <a:pt x="369098" y="21988"/>
                </a:moveTo>
                <a:lnTo>
                  <a:pt x="285855" y="21988"/>
                </a:lnTo>
                <a:lnTo>
                  <a:pt x="187952" y="184811"/>
                </a:lnTo>
                <a:lnTo>
                  <a:pt x="271117" y="184811"/>
                </a:lnTo>
                <a:lnTo>
                  <a:pt x="369098" y="21988"/>
                </a:lnTo>
                <a:close/>
              </a:path>
              <a:path w="3022600" h="394970">
                <a:moveTo>
                  <a:pt x="790805" y="106803"/>
                </a:moveTo>
                <a:lnTo>
                  <a:pt x="709132" y="106803"/>
                </a:lnTo>
                <a:lnTo>
                  <a:pt x="709132" y="265960"/>
                </a:lnTo>
                <a:lnTo>
                  <a:pt x="717185" y="320801"/>
                </a:lnTo>
                <a:lnTo>
                  <a:pt x="741592" y="360722"/>
                </a:lnTo>
                <a:lnTo>
                  <a:pt x="779811" y="384674"/>
                </a:lnTo>
                <a:lnTo>
                  <a:pt x="829547" y="392658"/>
                </a:lnTo>
                <a:lnTo>
                  <a:pt x="842407" y="392069"/>
                </a:lnTo>
                <a:lnTo>
                  <a:pt x="889100" y="377737"/>
                </a:lnTo>
                <a:lnTo>
                  <a:pt x="916979" y="354963"/>
                </a:lnTo>
                <a:lnTo>
                  <a:pt x="994464" y="354963"/>
                </a:lnTo>
                <a:lnTo>
                  <a:pt x="994464" y="321979"/>
                </a:lnTo>
                <a:lnTo>
                  <a:pt x="847871" y="321979"/>
                </a:lnTo>
                <a:lnTo>
                  <a:pt x="822905" y="317725"/>
                </a:lnTo>
                <a:lnTo>
                  <a:pt x="805072" y="304964"/>
                </a:lnTo>
                <a:lnTo>
                  <a:pt x="794372" y="283695"/>
                </a:lnTo>
                <a:lnTo>
                  <a:pt x="790805" y="253919"/>
                </a:lnTo>
                <a:lnTo>
                  <a:pt x="790805" y="106803"/>
                </a:lnTo>
                <a:close/>
              </a:path>
              <a:path w="3022600" h="394970">
                <a:moveTo>
                  <a:pt x="994464" y="354963"/>
                </a:moveTo>
                <a:lnTo>
                  <a:pt x="916979" y="354963"/>
                </a:lnTo>
                <a:lnTo>
                  <a:pt x="916979" y="388469"/>
                </a:lnTo>
                <a:lnTo>
                  <a:pt x="994464" y="388469"/>
                </a:lnTo>
                <a:lnTo>
                  <a:pt x="994464" y="354963"/>
                </a:lnTo>
                <a:close/>
              </a:path>
              <a:path w="3022600" h="394970">
                <a:moveTo>
                  <a:pt x="994464" y="106803"/>
                </a:moveTo>
                <a:lnTo>
                  <a:pt x="912791" y="106803"/>
                </a:lnTo>
                <a:lnTo>
                  <a:pt x="912791" y="246065"/>
                </a:lnTo>
                <a:lnTo>
                  <a:pt x="911678" y="263768"/>
                </a:lnTo>
                <a:lnTo>
                  <a:pt x="894990" y="303132"/>
                </a:lnTo>
                <a:lnTo>
                  <a:pt x="847871" y="321979"/>
                </a:lnTo>
                <a:lnTo>
                  <a:pt x="994464" y="321979"/>
                </a:lnTo>
                <a:lnTo>
                  <a:pt x="994464" y="106803"/>
                </a:lnTo>
                <a:close/>
              </a:path>
              <a:path w="3022600" h="394970">
                <a:moveTo>
                  <a:pt x="1251798" y="15706"/>
                </a:moveTo>
                <a:lnTo>
                  <a:pt x="1198004" y="21857"/>
                </a:lnTo>
                <a:lnTo>
                  <a:pt x="1149707" y="40312"/>
                </a:lnTo>
                <a:lnTo>
                  <a:pt x="1109394" y="69238"/>
                </a:lnTo>
                <a:lnTo>
                  <a:pt x="1078505" y="107850"/>
                </a:lnTo>
                <a:lnTo>
                  <a:pt x="1059265" y="153660"/>
                </a:lnTo>
                <a:lnTo>
                  <a:pt x="1052851" y="205229"/>
                </a:lnTo>
                <a:lnTo>
                  <a:pt x="1054454" y="231766"/>
                </a:lnTo>
                <a:lnTo>
                  <a:pt x="1067281" y="280717"/>
                </a:lnTo>
                <a:lnTo>
                  <a:pt x="1092771" y="323452"/>
                </a:lnTo>
                <a:lnTo>
                  <a:pt x="1128372" y="357220"/>
                </a:lnTo>
                <a:lnTo>
                  <a:pt x="1173135" y="381205"/>
                </a:lnTo>
                <a:lnTo>
                  <a:pt x="1223919" y="393247"/>
                </a:lnTo>
                <a:lnTo>
                  <a:pt x="1251274" y="394752"/>
                </a:lnTo>
                <a:lnTo>
                  <a:pt x="1274539" y="393705"/>
                </a:lnTo>
                <a:lnTo>
                  <a:pt x="1317732" y="385328"/>
                </a:lnTo>
                <a:lnTo>
                  <a:pt x="1356245" y="368673"/>
                </a:lnTo>
                <a:lnTo>
                  <a:pt x="1388705" y="344328"/>
                </a:lnTo>
                <a:lnTo>
                  <a:pt x="1402579" y="329309"/>
                </a:lnTo>
                <a:lnTo>
                  <a:pt x="1395206" y="322503"/>
                </a:lnTo>
                <a:lnTo>
                  <a:pt x="1255986" y="322503"/>
                </a:lnTo>
                <a:lnTo>
                  <a:pt x="1239429" y="321587"/>
                </a:lnTo>
                <a:lnTo>
                  <a:pt x="1195255" y="307844"/>
                </a:lnTo>
                <a:lnTo>
                  <a:pt x="1161683" y="278591"/>
                </a:lnTo>
                <a:lnTo>
                  <a:pt x="1142377" y="237427"/>
                </a:lnTo>
                <a:lnTo>
                  <a:pt x="1138712" y="205229"/>
                </a:lnTo>
                <a:lnTo>
                  <a:pt x="1139629" y="188672"/>
                </a:lnTo>
                <a:lnTo>
                  <a:pt x="1153372" y="144498"/>
                </a:lnTo>
                <a:lnTo>
                  <a:pt x="1182625" y="111220"/>
                </a:lnTo>
                <a:lnTo>
                  <a:pt x="1223788" y="91751"/>
                </a:lnTo>
                <a:lnTo>
                  <a:pt x="1255986" y="87955"/>
                </a:lnTo>
                <a:lnTo>
                  <a:pt x="1394638" y="87955"/>
                </a:lnTo>
                <a:lnTo>
                  <a:pt x="1402579" y="80625"/>
                </a:lnTo>
                <a:lnTo>
                  <a:pt x="1373260" y="52877"/>
                </a:lnTo>
                <a:lnTo>
                  <a:pt x="1337659" y="32459"/>
                </a:lnTo>
                <a:lnTo>
                  <a:pt x="1297085" y="19894"/>
                </a:lnTo>
                <a:lnTo>
                  <a:pt x="1275030" y="16753"/>
                </a:lnTo>
                <a:lnTo>
                  <a:pt x="1251798" y="15706"/>
                </a:lnTo>
                <a:close/>
              </a:path>
              <a:path w="3022600" h="394970">
                <a:moveTo>
                  <a:pt x="1348130" y="279049"/>
                </a:moveTo>
                <a:lnTo>
                  <a:pt x="1328432" y="298060"/>
                </a:lnTo>
                <a:lnTo>
                  <a:pt x="1306508" y="311639"/>
                </a:lnTo>
                <a:lnTo>
                  <a:pt x="1282360" y="319787"/>
                </a:lnTo>
                <a:lnTo>
                  <a:pt x="1255986" y="322503"/>
                </a:lnTo>
                <a:lnTo>
                  <a:pt x="1395206" y="322503"/>
                </a:lnTo>
                <a:lnTo>
                  <a:pt x="1348130" y="279049"/>
                </a:lnTo>
                <a:close/>
              </a:path>
              <a:path w="3022600" h="394970">
                <a:moveTo>
                  <a:pt x="1394638" y="87955"/>
                </a:moveTo>
                <a:lnTo>
                  <a:pt x="1255986" y="87955"/>
                </a:lnTo>
                <a:lnTo>
                  <a:pt x="1282360" y="90638"/>
                </a:lnTo>
                <a:lnTo>
                  <a:pt x="1306508" y="98688"/>
                </a:lnTo>
                <a:lnTo>
                  <a:pt x="1328432" y="112103"/>
                </a:lnTo>
                <a:lnTo>
                  <a:pt x="1348130" y="130886"/>
                </a:lnTo>
                <a:lnTo>
                  <a:pt x="1394638" y="87955"/>
                </a:lnTo>
                <a:close/>
              </a:path>
              <a:path w="3022600" h="394970">
                <a:moveTo>
                  <a:pt x="1578408" y="102614"/>
                </a:moveTo>
                <a:lnTo>
                  <a:pt x="1536132" y="107326"/>
                </a:lnTo>
                <a:lnTo>
                  <a:pt x="1498305" y="121462"/>
                </a:lnTo>
                <a:lnTo>
                  <a:pt x="1467024" y="143451"/>
                </a:lnTo>
                <a:lnTo>
                  <a:pt x="1434629" y="189817"/>
                </a:lnTo>
                <a:lnTo>
                  <a:pt x="1424682" y="227250"/>
                </a:lnTo>
                <a:lnTo>
                  <a:pt x="1423439" y="247636"/>
                </a:lnTo>
                <a:lnTo>
                  <a:pt x="1424682" y="268021"/>
                </a:lnTo>
                <a:lnTo>
                  <a:pt x="1434629" y="305455"/>
                </a:lnTo>
                <a:lnTo>
                  <a:pt x="1467024" y="351952"/>
                </a:lnTo>
                <a:lnTo>
                  <a:pt x="1498305" y="374334"/>
                </a:lnTo>
                <a:lnTo>
                  <a:pt x="1536132" y="388077"/>
                </a:lnTo>
                <a:lnTo>
                  <a:pt x="1578408" y="392658"/>
                </a:lnTo>
                <a:lnTo>
                  <a:pt x="1600069" y="391512"/>
                </a:lnTo>
                <a:lnTo>
                  <a:pt x="1639859" y="382350"/>
                </a:lnTo>
                <a:lnTo>
                  <a:pt x="1674576" y="364026"/>
                </a:lnTo>
                <a:lnTo>
                  <a:pt x="1710766" y="325644"/>
                </a:lnTo>
                <a:lnTo>
                  <a:pt x="1578408" y="325644"/>
                </a:lnTo>
                <a:lnTo>
                  <a:pt x="1563389" y="324335"/>
                </a:lnTo>
                <a:lnTo>
                  <a:pt x="1526577" y="304702"/>
                </a:lnTo>
                <a:lnTo>
                  <a:pt x="1507435" y="264553"/>
                </a:lnTo>
                <a:lnTo>
                  <a:pt x="1506159" y="247636"/>
                </a:lnTo>
                <a:lnTo>
                  <a:pt x="1507435" y="230752"/>
                </a:lnTo>
                <a:lnTo>
                  <a:pt x="1526577" y="191093"/>
                </a:lnTo>
                <a:lnTo>
                  <a:pt x="1563389" y="170969"/>
                </a:lnTo>
                <a:lnTo>
                  <a:pt x="1578408" y="169628"/>
                </a:lnTo>
                <a:lnTo>
                  <a:pt x="1710761" y="169628"/>
                </a:lnTo>
                <a:lnTo>
                  <a:pt x="1702062" y="157194"/>
                </a:lnTo>
                <a:lnTo>
                  <a:pt x="1657986" y="121462"/>
                </a:lnTo>
                <a:lnTo>
                  <a:pt x="1620553" y="107326"/>
                </a:lnTo>
                <a:lnTo>
                  <a:pt x="1600069" y="103792"/>
                </a:lnTo>
                <a:lnTo>
                  <a:pt x="1578408" y="102614"/>
                </a:lnTo>
                <a:close/>
              </a:path>
              <a:path w="3022600" h="394970">
                <a:moveTo>
                  <a:pt x="1710761" y="169628"/>
                </a:moveTo>
                <a:lnTo>
                  <a:pt x="1578408" y="169628"/>
                </a:lnTo>
                <a:lnTo>
                  <a:pt x="1593394" y="170969"/>
                </a:lnTo>
                <a:lnTo>
                  <a:pt x="1606941" y="174994"/>
                </a:lnTo>
                <a:lnTo>
                  <a:pt x="1638648" y="202480"/>
                </a:lnTo>
                <a:lnTo>
                  <a:pt x="1650133" y="247636"/>
                </a:lnTo>
                <a:lnTo>
                  <a:pt x="1648857" y="264553"/>
                </a:lnTo>
                <a:lnTo>
                  <a:pt x="1629715" y="304702"/>
                </a:lnTo>
                <a:lnTo>
                  <a:pt x="1593394" y="324335"/>
                </a:lnTo>
                <a:lnTo>
                  <a:pt x="1578408" y="325644"/>
                </a:lnTo>
                <a:lnTo>
                  <a:pt x="1710766" y="325644"/>
                </a:lnTo>
                <a:lnTo>
                  <a:pt x="1727880" y="287294"/>
                </a:lnTo>
                <a:lnTo>
                  <a:pt x="1732853" y="247636"/>
                </a:lnTo>
                <a:lnTo>
                  <a:pt x="1731610" y="227250"/>
                </a:lnTo>
                <a:lnTo>
                  <a:pt x="1727880" y="207977"/>
                </a:lnTo>
                <a:lnTo>
                  <a:pt x="1721663" y="189817"/>
                </a:lnTo>
                <a:lnTo>
                  <a:pt x="1712959" y="172769"/>
                </a:lnTo>
                <a:lnTo>
                  <a:pt x="1710761" y="169628"/>
                </a:lnTo>
                <a:close/>
              </a:path>
              <a:path w="3022600" h="394970">
                <a:moveTo>
                  <a:pt x="1865453" y="106803"/>
                </a:moveTo>
                <a:lnTo>
                  <a:pt x="1787445" y="106803"/>
                </a:lnTo>
                <a:lnTo>
                  <a:pt x="1787445" y="388469"/>
                </a:lnTo>
                <a:lnTo>
                  <a:pt x="1869118" y="388469"/>
                </a:lnTo>
                <a:lnTo>
                  <a:pt x="1869118" y="249207"/>
                </a:lnTo>
                <a:lnTo>
                  <a:pt x="1870263" y="231537"/>
                </a:lnTo>
                <a:lnTo>
                  <a:pt x="1887442" y="192664"/>
                </a:lnTo>
                <a:lnTo>
                  <a:pt x="1921996" y="174503"/>
                </a:lnTo>
                <a:lnTo>
                  <a:pt x="1936655" y="173293"/>
                </a:lnTo>
                <a:lnTo>
                  <a:pt x="2067343" y="173293"/>
                </a:lnTo>
                <a:lnTo>
                  <a:pt x="2067280" y="173031"/>
                </a:lnTo>
                <a:lnTo>
                  <a:pt x="2057136" y="151631"/>
                </a:lnTo>
                <a:lnTo>
                  <a:pt x="2047580" y="139786"/>
                </a:lnTo>
                <a:lnTo>
                  <a:pt x="1865453" y="139786"/>
                </a:lnTo>
                <a:lnTo>
                  <a:pt x="1865453" y="106803"/>
                </a:lnTo>
                <a:close/>
              </a:path>
              <a:path w="3022600" h="394970">
                <a:moveTo>
                  <a:pt x="2067343" y="173293"/>
                </a:moveTo>
                <a:lnTo>
                  <a:pt x="1936655" y="173293"/>
                </a:lnTo>
                <a:lnTo>
                  <a:pt x="1949711" y="174340"/>
                </a:lnTo>
                <a:lnTo>
                  <a:pt x="1961131" y="177481"/>
                </a:lnTo>
                <a:lnTo>
                  <a:pt x="1990057" y="210595"/>
                </a:lnTo>
                <a:lnTo>
                  <a:pt x="1993722" y="239783"/>
                </a:lnTo>
                <a:lnTo>
                  <a:pt x="1993722" y="388469"/>
                </a:lnTo>
                <a:lnTo>
                  <a:pt x="2075394" y="388469"/>
                </a:lnTo>
                <a:lnTo>
                  <a:pt x="2075394" y="227218"/>
                </a:lnTo>
                <a:lnTo>
                  <a:pt x="2073437" y="199241"/>
                </a:lnTo>
                <a:lnTo>
                  <a:pt x="2073366" y="198226"/>
                </a:lnTo>
                <a:lnTo>
                  <a:pt x="2067343" y="173293"/>
                </a:lnTo>
                <a:close/>
              </a:path>
              <a:path w="3022600" h="394970">
                <a:moveTo>
                  <a:pt x="1958644" y="102614"/>
                </a:moveTo>
                <a:lnTo>
                  <a:pt x="1918102" y="108210"/>
                </a:lnTo>
                <a:lnTo>
                  <a:pt x="1874059" y="131409"/>
                </a:lnTo>
                <a:lnTo>
                  <a:pt x="1865453" y="139786"/>
                </a:lnTo>
                <a:lnTo>
                  <a:pt x="2047580" y="139786"/>
                </a:lnTo>
                <a:lnTo>
                  <a:pt x="2005894" y="110467"/>
                </a:lnTo>
                <a:lnTo>
                  <a:pt x="1958644" y="102614"/>
                </a:lnTo>
                <a:close/>
              </a:path>
              <a:path w="3022600" h="394970">
                <a:moveTo>
                  <a:pt x="2241047" y="175910"/>
                </a:moveTo>
                <a:lnTo>
                  <a:pt x="2159374" y="175910"/>
                </a:lnTo>
                <a:lnTo>
                  <a:pt x="2159374" y="291614"/>
                </a:lnTo>
                <a:lnTo>
                  <a:pt x="2166180" y="335330"/>
                </a:lnTo>
                <a:lnTo>
                  <a:pt x="2201879" y="378228"/>
                </a:lnTo>
                <a:lnTo>
                  <a:pt x="2240884" y="391054"/>
                </a:lnTo>
                <a:lnTo>
                  <a:pt x="2264607" y="392658"/>
                </a:lnTo>
                <a:lnTo>
                  <a:pt x="2274161" y="392396"/>
                </a:lnTo>
                <a:lnTo>
                  <a:pt x="2317615" y="382710"/>
                </a:lnTo>
                <a:lnTo>
                  <a:pt x="2331097" y="374857"/>
                </a:lnTo>
                <a:lnTo>
                  <a:pt x="2313106" y="327738"/>
                </a:lnTo>
                <a:lnTo>
                  <a:pt x="2276125" y="327738"/>
                </a:lnTo>
                <a:lnTo>
                  <a:pt x="2268206" y="327149"/>
                </a:lnTo>
                <a:lnTo>
                  <a:pt x="2241603" y="298976"/>
                </a:lnTo>
                <a:lnTo>
                  <a:pt x="2241116" y="291614"/>
                </a:lnTo>
                <a:lnTo>
                  <a:pt x="2241047" y="175910"/>
                </a:lnTo>
                <a:close/>
              </a:path>
              <a:path w="3022600" h="394970">
                <a:moveTo>
                  <a:pt x="2309108" y="317267"/>
                </a:moveTo>
                <a:lnTo>
                  <a:pt x="2301942" y="321848"/>
                </a:lnTo>
                <a:lnTo>
                  <a:pt x="2294056" y="325121"/>
                </a:lnTo>
                <a:lnTo>
                  <a:pt x="2285163" y="327149"/>
                </a:lnTo>
                <a:lnTo>
                  <a:pt x="2284518" y="327149"/>
                </a:lnTo>
                <a:lnTo>
                  <a:pt x="2276125" y="327738"/>
                </a:lnTo>
                <a:lnTo>
                  <a:pt x="2313106" y="327738"/>
                </a:lnTo>
                <a:lnTo>
                  <a:pt x="2309108" y="317267"/>
                </a:lnTo>
                <a:close/>
              </a:path>
              <a:path w="3022600" h="394970">
                <a:moveTo>
                  <a:pt x="2311202" y="113085"/>
                </a:moveTo>
                <a:lnTo>
                  <a:pt x="2115920" y="113085"/>
                </a:lnTo>
                <a:lnTo>
                  <a:pt x="2115920" y="175910"/>
                </a:lnTo>
                <a:lnTo>
                  <a:pt x="2311202" y="175910"/>
                </a:lnTo>
                <a:lnTo>
                  <a:pt x="2311202" y="113085"/>
                </a:lnTo>
                <a:close/>
              </a:path>
              <a:path w="3022600" h="394970">
                <a:moveTo>
                  <a:pt x="2241047" y="44501"/>
                </a:moveTo>
                <a:lnTo>
                  <a:pt x="2159374" y="44501"/>
                </a:lnTo>
                <a:lnTo>
                  <a:pt x="2159374" y="113085"/>
                </a:lnTo>
                <a:lnTo>
                  <a:pt x="2241047" y="113085"/>
                </a:lnTo>
                <a:lnTo>
                  <a:pt x="2241047" y="44501"/>
                </a:lnTo>
                <a:close/>
              </a:path>
              <a:path w="3022600" h="394970">
                <a:moveTo>
                  <a:pt x="2454952" y="106803"/>
                </a:moveTo>
                <a:lnTo>
                  <a:pt x="2376944" y="106803"/>
                </a:lnTo>
                <a:lnTo>
                  <a:pt x="2376944" y="388469"/>
                </a:lnTo>
                <a:lnTo>
                  <a:pt x="2458616" y="388469"/>
                </a:lnTo>
                <a:lnTo>
                  <a:pt x="2458616" y="255489"/>
                </a:lnTo>
                <a:lnTo>
                  <a:pt x="2459860" y="237100"/>
                </a:lnTo>
                <a:lnTo>
                  <a:pt x="2478511" y="196852"/>
                </a:lnTo>
                <a:lnTo>
                  <a:pt x="2516894" y="178201"/>
                </a:lnTo>
                <a:lnTo>
                  <a:pt x="2533483" y="176957"/>
                </a:lnTo>
                <a:lnTo>
                  <a:pt x="2551807" y="176957"/>
                </a:lnTo>
                <a:lnTo>
                  <a:pt x="2551807" y="143974"/>
                </a:lnTo>
                <a:lnTo>
                  <a:pt x="2454952" y="143974"/>
                </a:lnTo>
                <a:lnTo>
                  <a:pt x="2454952" y="106803"/>
                </a:lnTo>
                <a:close/>
              </a:path>
              <a:path w="3022600" h="394970">
                <a:moveTo>
                  <a:pt x="2551807" y="176957"/>
                </a:moveTo>
                <a:lnTo>
                  <a:pt x="2536625" y="176957"/>
                </a:lnTo>
                <a:lnTo>
                  <a:pt x="2542733" y="177306"/>
                </a:lnTo>
                <a:lnTo>
                  <a:pt x="2551807" y="178005"/>
                </a:lnTo>
                <a:lnTo>
                  <a:pt x="2551807" y="176957"/>
                </a:lnTo>
                <a:close/>
              </a:path>
              <a:path w="3022600" h="394970">
                <a:moveTo>
                  <a:pt x="2551807" y="102614"/>
                </a:moveTo>
                <a:lnTo>
                  <a:pt x="2507241" y="108504"/>
                </a:lnTo>
                <a:lnTo>
                  <a:pt x="2472098" y="126043"/>
                </a:lnTo>
                <a:lnTo>
                  <a:pt x="2454952" y="143974"/>
                </a:lnTo>
                <a:lnTo>
                  <a:pt x="2551807" y="143974"/>
                </a:lnTo>
                <a:lnTo>
                  <a:pt x="2551807" y="102614"/>
                </a:lnTo>
                <a:close/>
              </a:path>
              <a:path w="3022600" h="394970">
                <a:moveTo>
                  <a:pt x="2731841" y="102614"/>
                </a:moveTo>
                <a:lnTo>
                  <a:pt x="2689565" y="107326"/>
                </a:lnTo>
                <a:lnTo>
                  <a:pt x="2651739" y="121462"/>
                </a:lnTo>
                <a:lnTo>
                  <a:pt x="2620457" y="143451"/>
                </a:lnTo>
                <a:lnTo>
                  <a:pt x="2588063" y="189817"/>
                </a:lnTo>
                <a:lnTo>
                  <a:pt x="2578116" y="227250"/>
                </a:lnTo>
                <a:lnTo>
                  <a:pt x="2576872" y="247636"/>
                </a:lnTo>
                <a:lnTo>
                  <a:pt x="2578116" y="268021"/>
                </a:lnTo>
                <a:lnTo>
                  <a:pt x="2588063" y="305455"/>
                </a:lnTo>
                <a:lnTo>
                  <a:pt x="2620457" y="351952"/>
                </a:lnTo>
                <a:lnTo>
                  <a:pt x="2651739" y="374334"/>
                </a:lnTo>
                <a:lnTo>
                  <a:pt x="2689565" y="388077"/>
                </a:lnTo>
                <a:lnTo>
                  <a:pt x="2731841" y="392658"/>
                </a:lnTo>
                <a:lnTo>
                  <a:pt x="2753503" y="391512"/>
                </a:lnTo>
                <a:lnTo>
                  <a:pt x="2793292" y="382350"/>
                </a:lnTo>
                <a:lnTo>
                  <a:pt x="2828010" y="364026"/>
                </a:lnTo>
                <a:lnTo>
                  <a:pt x="2864199" y="325644"/>
                </a:lnTo>
                <a:lnTo>
                  <a:pt x="2731841" y="325644"/>
                </a:lnTo>
                <a:lnTo>
                  <a:pt x="2716822" y="324335"/>
                </a:lnTo>
                <a:lnTo>
                  <a:pt x="2680010" y="304702"/>
                </a:lnTo>
                <a:lnTo>
                  <a:pt x="2660868" y="264553"/>
                </a:lnTo>
                <a:lnTo>
                  <a:pt x="2659592" y="247636"/>
                </a:lnTo>
                <a:lnTo>
                  <a:pt x="2660868" y="230752"/>
                </a:lnTo>
                <a:lnTo>
                  <a:pt x="2680010" y="191093"/>
                </a:lnTo>
                <a:lnTo>
                  <a:pt x="2716822" y="170969"/>
                </a:lnTo>
                <a:lnTo>
                  <a:pt x="2731841" y="169628"/>
                </a:lnTo>
                <a:lnTo>
                  <a:pt x="2864195" y="169628"/>
                </a:lnTo>
                <a:lnTo>
                  <a:pt x="2855496" y="157194"/>
                </a:lnTo>
                <a:lnTo>
                  <a:pt x="2811420" y="121462"/>
                </a:lnTo>
                <a:lnTo>
                  <a:pt x="2773987" y="107326"/>
                </a:lnTo>
                <a:lnTo>
                  <a:pt x="2753503" y="103792"/>
                </a:lnTo>
                <a:lnTo>
                  <a:pt x="2731841" y="102614"/>
                </a:lnTo>
                <a:close/>
              </a:path>
              <a:path w="3022600" h="394970">
                <a:moveTo>
                  <a:pt x="2864195" y="169628"/>
                </a:moveTo>
                <a:lnTo>
                  <a:pt x="2731841" y="169628"/>
                </a:lnTo>
                <a:lnTo>
                  <a:pt x="2746828" y="170969"/>
                </a:lnTo>
                <a:lnTo>
                  <a:pt x="2760374" y="174994"/>
                </a:lnTo>
                <a:lnTo>
                  <a:pt x="2792082" y="202480"/>
                </a:lnTo>
                <a:lnTo>
                  <a:pt x="2803567" y="247636"/>
                </a:lnTo>
                <a:lnTo>
                  <a:pt x="2802291" y="264553"/>
                </a:lnTo>
                <a:lnTo>
                  <a:pt x="2783148" y="304702"/>
                </a:lnTo>
                <a:lnTo>
                  <a:pt x="2746828" y="324335"/>
                </a:lnTo>
                <a:lnTo>
                  <a:pt x="2731841" y="325644"/>
                </a:lnTo>
                <a:lnTo>
                  <a:pt x="2864199" y="325644"/>
                </a:lnTo>
                <a:lnTo>
                  <a:pt x="2881313" y="287294"/>
                </a:lnTo>
                <a:lnTo>
                  <a:pt x="2886287" y="247636"/>
                </a:lnTo>
                <a:lnTo>
                  <a:pt x="2885043" y="227250"/>
                </a:lnTo>
                <a:lnTo>
                  <a:pt x="2881313" y="207977"/>
                </a:lnTo>
                <a:lnTo>
                  <a:pt x="2875096" y="189817"/>
                </a:lnTo>
                <a:lnTo>
                  <a:pt x="2866392" y="172769"/>
                </a:lnTo>
                <a:lnTo>
                  <a:pt x="2864195" y="169628"/>
                </a:lnTo>
                <a:close/>
              </a:path>
              <a:path w="3022600" h="394970">
                <a:moveTo>
                  <a:pt x="3022551" y="0"/>
                </a:moveTo>
                <a:lnTo>
                  <a:pt x="2940879" y="0"/>
                </a:lnTo>
                <a:lnTo>
                  <a:pt x="2940879" y="388469"/>
                </a:lnTo>
                <a:lnTo>
                  <a:pt x="3022551" y="388469"/>
                </a:lnTo>
                <a:lnTo>
                  <a:pt x="3022551" y="0"/>
                </a:lnTo>
                <a:close/>
              </a:path>
            </a:pathLst>
          </a:custGeom>
          <a:solidFill>
            <a:srgbClr val="310D6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1" name="object 81" descr="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10240002" y="7270982"/>
            <a:ext cx="3744118" cy="474331"/>
          </a:xfrm>
          <a:prstGeom prst="rect">
            <a:avLst/>
          </a:prstGeom>
        </p:spPr>
      </p:pic>
      <p:sp>
        <p:nvSpPr>
          <p:cNvPr id="82" name="object 82" descr=""/>
          <p:cNvSpPr/>
          <p:nvPr/>
        </p:nvSpPr>
        <p:spPr>
          <a:xfrm>
            <a:off x="15542459" y="7277265"/>
            <a:ext cx="1991360" cy="370840"/>
          </a:xfrm>
          <a:custGeom>
            <a:avLst/>
            <a:gdLst/>
            <a:ahLst/>
            <a:cxnLst/>
            <a:rect l="l" t="t" r="r" b="b"/>
            <a:pathLst>
              <a:path w="1991359" h="370840">
                <a:moveTo>
                  <a:pt x="170675" y="0"/>
                </a:moveTo>
                <a:lnTo>
                  <a:pt x="0" y="0"/>
                </a:lnTo>
                <a:lnTo>
                  <a:pt x="0" y="366480"/>
                </a:lnTo>
                <a:lnTo>
                  <a:pt x="180622" y="366480"/>
                </a:lnTo>
                <a:lnTo>
                  <a:pt x="212918" y="364779"/>
                </a:lnTo>
                <a:lnTo>
                  <a:pt x="265535" y="351167"/>
                </a:lnTo>
                <a:lnTo>
                  <a:pt x="302117" y="324302"/>
                </a:lnTo>
                <a:lnTo>
                  <a:pt x="314766" y="303655"/>
                </a:lnTo>
                <a:lnTo>
                  <a:pt x="84290" y="303655"/>
                </a:lnTo>
                <a:lnTo>
                  <a:pt x="84290" y="210988"/>
                </a:lnTo>
                <a:lnTo>
                  <a:pt x="307280" y="210988"/>
                </a:lnTo>
                <a:lnTo>
                  <a:pt x="305226" y="207847"/>
                </a:lnTo>
                <a:lnTo>
                  <a:pt x="295344" y="197376"/>
                </a:lnTo>
                <a:lnTo>
                  <a:pt x="283499" y="188475"/>
                </a:lnTo>
                <a:lnTo>
                  <a:pt x="269690" y="181146"/>
                </a:lnTo>
                <a:lnTo>
                  <a:pt x="253918" y="175387"/>
                </a:lnTo>
                <a:lnTo>
                  <a:pt x="265535" y="168843"/>
                </a:lnTo>
                <a:lnTo>
                  <a:pt x="275776" y="161251"/>
                </a:lnTo>
                <a:lnTo>
                  <a:pt x="284644" y="152613"/>
                </a:lnTo>
                <a:lnTo>
                  <a:pt x="285252" y="151827"/>
                </a:lnTo>
                <a:lnTo>
                  <a:pt x="84290" y="151827"/>
                </a:lnTo>
                <a:lnTo>
                  <a:pt x="84290" y="62825"/>
                </a:lnTo>
                <a:lnTo>
                  <a:pt x="299816" y="62825"/>
                </a:lnTo>
                <a:lnTo>
                  <a:pt x="296849" y="54448"/>
                </a:lnTo>
                <a:lnTo>
                  <a:pt x="270148" y="24606"/>
                </a:lnTo>
                <a:lnTo>
                  <a:pt x="227480" y="6151"/>
                </a:lnTo>
                <a:lnTo>
                  <a:pt x="200844" y="1537"/>
                </a:lnTo>
                <a:lnTo>
                  <a:pt x="170675" y="0"/>
                </a:lnTo>
                <a:close/>
              </a:path>
              <a:path w="1991359" h="370840">
                <a:moveTo>
                  <a:pt x="307280" y="210988"/>
                </a:moveTo>
                <a:lnTo>
                  <a:pt x="177481" y="210988"/>
                </a:lnTo>
                <a:lnTo>
                  <a:pt x="203593" y="213835"/>
                </a:lnTo>
                <a:lnTo>
                  <a:pt x="222244" y="222375"/>
                </a:lnTo>
                <a:lnTo>
                  <a:pt x="233435" y="236609"/>
                </a:lnTo>
                <a:lnTo>
                  <a:pt x="237165" y="256536"/>
                </a:lnTo>
                <a:lnTo>
                  <a:pt x="233435" y="277151"/>
                </a:lnTo>
                <a:lnTo>
                  <a:pt x="222244" y="291875"/>
                </a:lnTo>
                <a:lnTo>
                  <a:pt x="203593" y="300710"/>
                </a:lnTo>
                <a:lnTo>
                  <a:pt x="177481" y="303655"/>
                </a:lnTo>
                <a:lnTo>
                  <a:pt x="314766" y="303655"/>
                </a:lnTo>
                <a:lnTo>
                  <a:pt x="320703" y="286345"/>
                </a:lnTo>
                <a:lnTo>
                  <a:pt x="323026" y="263342"/>
                </a:lnTo>
                <a:lnTo>
                  <a:pt x="321914" y="247505"/>
                </a:lnTo>
                <a:lnTo>
                  <a:pt x="318576" y="232977"/>
                </a:lnTo>
                <a:lnTo>
                  <a:pt x="313014" y="219757"/>
                </a:lnTo>
                <a:lnTo>
                  <a:pt x="307280" y="210988"/>
                </a:lnTo>
                <a:close/>
              </a:path>
              <a:path w="1991359" h="370840">
                <a:moveTo>
                  <a:pt x="299816" y="62825"/>
                </a:moveTo>
                <a:lnTo>
                  <a:pt x="163345" y="62825"/>
                </a:lnTo>
                <a:lnTo>
                  <a:pt x="176139" y="63545"/>
                </a:lnTo>
                <a:lnTo>
                  <a:pt x="187297" y="65704"/>
                </a:lnTo>
                <a:lnTo>
                  <a:pt x="218448" y="97215"/>
                </a:lnTo>
                <a:lnTo>
                  <a:pt x="219365" y="107326"/>
                </a:lnTo>
                <a:lnTo>
                  <a:pt x="218481" y="117666"/>
                </a:lnTo>
                <a:lnTo>
                  <a:pt x="187690" y="149079"/>
                </a:lnTo>
                <a:lnTo>
                  <a:pt x="163345" y="151827"/>
                </a:lnTo>
                <a:lnTo>
                  <a:pt x="285252" y="151827"/>
                </a:lnTo>
                <a:lnTo>
                  <a:pt x="304899" y="107981"/>
                </a:lnTo>
                <a:lnTo>
                  <a:pt x="305749" y="94761"/>
                </a:lnTo>
                <a:lnTo>
                  <a:pt x="303633" y="74343"/>
                </a:lnTo>
                <a:lnTo>
                  <a:pt x="303524" y="73296"/>
                </a:lnTo>
                <a:lnTo>
                  <a:pt x="299816" y="62825"/>
                </a:lnTo>
                <a:close/>
              </a:path>
              <a:path w="1991359" h="370840">
                <a:moveTo>
                  <a:pt x="637214" y="261772"/>
                </a:moveTo>
                <a:lnTo>
                  <a:pt x="555541" y="261772"/>
                </a:lnTo>
                <a:lnTo>
                  <a:pt x="555541" y="366480"/>
                </a:lnTo>
                <a:lnTo>
                  <a:pt x="637214" y="366480"/>
                </a:lnTo>
                <a:lnTo>
                  <a:pt x="637214" y="261772"/>
                </a:lnTo>
                <a:close/>
              </a:path>
              <a:path w="1991359" h="370840">
                <a:moveTo>
                  <a:pt x="443503" y="84814"/>
                </a:moveTo>
                <a:lnTo>
                  <a:pt x="361830" y="84814"/>
                </a:lnTo>
                <a:lnTo>
                  <a:pt x="361830" y="173293"/>
                </a:lnTo>
                <a:lnTo>
                  <a:pt x="363618" y="198586"/>
                </a:lnTo>
                <a:lnTo>
                  <a:pt x="363630" y="198750"/>
                </a:lnTo>
                <a:lnTo>
                  <a:pt x="378027" y="239063"/>
                </a:lnTo>
                <a:lnTo>
                  <a:pt x="407018" y="265142"/>
                </a:lnTo>
                <a:lnTo>
                  <a:pt x="450211" y="277969"/>
                </a:lnTo>
                <a:lnTo>
                  <a:pt x="477010" y="279572"/>
                </a:lnTo>
                <a:lnTo>
                  <a:pt x="498017" y="278460"/>
                </a:lnTo>
                <a:lnTo>
                  <a:pt x="518108" y="275122"/>
                </a:lnTo>
                <a:lnTo>
                  <a:pt x="537283" y="269559"/>
                </a:lnTo>
                <a:lnTo>
                  <a:pt x="555541" y="261772"/>
                </a:lnTo>
                <a:lnTo>
                  <a:pt x="637214" y="261772"/>
                </a:lnTo>
                <a:lnTo>
                  <a:pt x="637214" y="216747"/>
                </a:lnTo>
                <a:lnTo>
                  <a:pt x="495334" y="216747"/>
                </a:lnTo>
                <a:lnTo>
                  <a:pt x="483489" y="216027"/>
                </a:lnTo>
                <a:lnTo>
                  <a:pt x="446775" y="190177"/>
                </a:lnTo>
                <a:lnTo>
                  <a:pt x="443503" y="168057"/>
                </a:lnTo>
                <a:lnTo>
                  <a:pt x="443503" y="84814"/>
                </a:lnTo>
                <a:close/>
              </a:path>
              <a:path w="1991359" h="370840">
                <a:moveTo>
                  <a:pt x="637214" y="84814"/>
                </a:moveTo>
                <a:lnTo>
                  <a:pt x="555541" y="84814"/>
                </a:lnTo>
                <a:lnTo>
                  <a:pt x="555541" y="203135"/>
                </a:lnTo>
                <a:lnTo>
                  <a:pt x="541177" y="209090"/>
                </a:lnTo>
                <a:lnTo>
                  <a:pt x="526354" y="213344"/>
                </a:lnTo>
                <a:lnTo>
                  <a:pt x="511073" y="215896"/>
                </a:lnTo>
                <a:lnTo>
                  <a:pt x="495334" y="216747"/>
                </a:lnTo>
                <a:lnTo>
                  <a:pt x="637214" y="216747"/>
                </a:lnTo>
                <a:lnTo>
                  <a:pt x="637214" y="84814"/>
                </a:lnTo>
                <a:close/>
              </a:path>
              <a:path w="1991359" h="370840">
                <a:moveTo>
                  <a:pt x="949140" y="145545"/>
                </a:moveTo>
                <a:lnTo>
                  <a:pt x="814062" y="145545"/>
                </a:lnTo>
                <a:lnTo>
                  <a:pt x="829277" y="146461"/>
                </a:lnTo>
                <a:lnTo>
                  <a:pt x="842464" y="149210"/>
                </a:lnTo>
                <a:lnTo>
                  <a:pt x="874924" y="177481"/>
                </a:lnTo>
                <a:lnTo>
                  <a:pt x="878981" y="201040"/>
                </a:lnTo>
                <a:lnTo>
                  <a:pt x="814062" y="201040"/>
                </a:lnTo>
                <a:lnTo>
                  <a:pt x="785169" y="202448"/>
                </a:lnTo>
                <a:lnTo>
                  <a:pt x="739359" y="213704"/>
                </a:lnTo>
                <a:lnTo>
                  <a:pt x="700453" y="250254"/>
                </a:lnTo>
                <a:lnTo>
                  <a:pt x="693123" y="285331"/>
                </a:lnTo>
                <a:lnTo>
                  <a:pt x="693698" y="294101"/>
                </a:lnTo>
                <a:lnTo>
                  <a:pt x="693810" y="295802"/>
                </a:lnTo>
                <a:lnTo>
                  <a:pt x="712658" y="338471"/>
                </a:lnTo>
                <a:lnTo>
                  <a:pt x="754378" y="364484"/>
                </a:lnTo>
                <a:lnTo>
                  <a:pt x="798355" y="370669"/>
                </a:lnTo>
                <a:lnTo>
                  <a:pt x="827281" y="368215"/>
                </a:lnTo>
                <a:lnTo>
                  <a:pt x="851233" y="360852"/>
                </a:lnTo>
                <a:lnTo>
                  <a:pt x="870212" y="348582"/>
                </a:lnTo>
                <a:lnTo>
                  <a:pt x="884217" y="331403"/>
                </a:lnTo>
                <a:lnTo>
                  <a:pt x="960654" y="331403"/>
                </a:lnTo>
                <a:lnTo>
                  <a:pt x="960654" y="315697"/>
                </a:lnTo>
                <a:lnTo>
                  <a:pt x="818774" y="315697"/>
                </a:lnTo>
                <a:lnTo>
                  <a:pt x="808597" y="315140"/>
                </a:lnTo>
                <a:lnTo>
                  <a:pt x="775712" y="295802"/>
                </a:lnTo>
                <a:lnTo>
                  <a:pt x="772702" y="281666"/>
                </a:lnTo>
                <a:lnTo>
                  <a:pt x="775843" y="267236"/>
                </a:lnTo>
                <a:lnTo>
                  <a:pt x="785267" y="256929"/>
                </a:lnTo>
                <a:lnTo>
                  <a:pt x="800973" y="250744"/>
                </a:lnTo>
                <a:lnTo>
                  <a:pt x="822962" y="248683"/>
                </a:lnTo>
                <a:lnTo>
                  <a:pt x="960654" y="248683"/>
                </a:lnTo>
                <a:lnTo>
                  <a:pt x="960654" y="205752"/>
                </a:lnTo>
                <a:lnTo>
                  <a:pt x="958547" y="177481"/>
                </a:lnTo>
                <a:lnTo>
                  <a:pt x="958462" y="176336"/>
                </a:lnTo>
                <a:lnTo>
                  <a:pt x="951885" y="150911"/>
                </a:lnTo>
                <a:lnTo>
                  <a:pt x="949140" y="145545"/>
                </a:lnTo>
                <a:close/>
              </a:path>
              <a:path w="1991359" h="370840">
                <a:moveTo>
                  <a:pt x="960654" y="331403"/>
                </a:moveTo>
                <a:lnTo>
                  <a:pt x="884217" y="331403"/>
                </a:lnTo>
                <a:lnTo>
                  <a:pt x="884217" y="366480"/>
                </a:lnTo>
                <a:lnTo>
                  <a:pt x="960654" y="366480"/>
                </a:lnTo>
                <a:lnTo>
                  <a:pt x="960654" y="331403"/>
                </a:lnTo>
                <a:close/>
              </a:path>
              <a:path w="1991359" h="370840">
                <a:moveTo>
                  <a:pt x="960654" y="248683"/>
                </a:moveTo>
                <a:lnTo>
                  <a:pt x="878981" y="248683"/>
                </a:lnTo>
                <a:lnTo>
                  <a:pt x="878981" y="277478"/>
                </a:lnTo>
                <a:lnTo>
                  <a:pt x="874989" y="286346"/>
                </a:lnTo>
                <a:lnTo>
                  <a:pt x="838537" y="313341"/>
                </a:lnTo>
                <a:lnTo>
                  <a:pt x="828773" y="315140"/>
                </a:lnTo>
                <a:lnTo>
                  <a:pt x="828385" y="315140"/>
                </a:lnTo>
                <a:lnTo>
                  <a:pt x="818774" y="315697"/>
                </a:lnTo>
                <a:lnTo>
                  <a:pt x="960654" y="315697"/>
                </a:lnTo>
                <a:lnTo>
                  <a:pt x="960654" y="248683"/>
                </a:lnTo>
                <a:close/>
              </a:path>
              <a:path w="1991359" h="370840">
                <a:moveTo>
                  <a:pt x="825056" y="80625"/>
                </a:moveTo>
                <a:lnTo>
                  <a:pt x="774894" y="85632"/>
                </a:lnTo>
                <a:lnTo>
                  <a:pt x="728855" y="100258"/>
                </a:lnTo>
                <a:lnTo>
                  <a:pt x="703594" y="114656"/>
                </a:lnTo>
                <a:lnTo>
                  <a:pt x="732912" y="171722"/>
                </a:lnTo>
                <a:lnTo>
                  <a:pt x="740896" y="166028"/>
                </a:lnTo>
                <a:lnTo>
                  <a:pt x="749666" y="160989"/>
                </a:lnTo>
                <a:lnTo>
                  <a:pt x="791680" y="147377"/>
                </a:lnTo>
                <a:lnTo>
                  <a:pt x="814062" y="145545"/>
                </a:lnTo>
                <a:lnTo>
                  <a:pt x="949140" y="145545"/>
                </a:lnTo>
                <a:lnTo>
                  <a:pt x="940923" y="129479"/>
                </a:lnTo>
                <a:lnTo>
                  <a:pt x="925577" y="112038"/>
                </a:lnTo>
                <a:lnTo>
                  <a:pt x="906140" y="98295"/>
                </a:lnTo>
                <a:lnTo>
                  <a:pt x="882908" y="88478"/>
                </a:lnTo>
                <a:lnTo>
                  <a:pt x="855880" y="82589"/>
                </a:lnTo>
                <a:lnTo>
                  <a:pt x="825056" y="80625"/>
                </a:lnTo>
                <a:close/>
              </a:path>
              <a:path w="1991359" h="370840">
                <a:moveTo>
                  <a:pt x="1165630" y="80625"/>
                </a:moveTo>
                <a:lnTo>
                  <a:pt x="1122830" y="85337"/>
                </a:lnTo>
                <a:lnTo>
                  <a:pt x="1084481" y="99473"/>
                </a:lnTo>
                <a:lnTo>
                  <a:pt x="1052675" y="121462"/>
                </a:lnTo>
                <a:lnTo>
                  <a:pt x="1019757" y="167828"/>
                </a:lnTo>
                <a:lnTo>
                  <a:pt x="1009810" y="205262"/>
                </a:lnTo>
                <a:lnTo>
                  <a:pt x="1008567" y="225647"/>
                </a:lnTo>
                <a:lnTo>
                  <a:pt x="1009810" y="246033"/>
                </a:lnTo>
                <a:lnTo>
                  <a:pt x="1013464" y="264913"/>
                </a:lnTo>
                <a:lnTo>
                  <a:pt x="1013540" y="265306"/>
                </a:lnTo>
                <a:lnTo>
                  <a:pt x="1028461" y="300514"/>
                </a:lnTo>
                <a:lnTo>
                  <a:pt x="1052675" y="329963"/>
                </a:lnTo>
                <a:lnTo>
                  <a:pt x="1084481" y="352345"/>
                </a:lnTo>
                <a:lnTo>
                  <a:pt x="1122830" y="366088"/>
                </a:lnTo>
                <a:lnTo>
                  <a:pt x="1165630" y="370669"/>
                </a:lnTo>
                <a:lnTo>
                  <a:pt x="1186563" y="369524"/>
                </a:lnTo>
                <a:lnTo>
                  <a:pt x="1186975" y="369524"/>
                </a:lnTo>
                <a:lnTo>
                  <a:pt x="1225903" y="360067"/>
                </a:lnTo>
                <a:lnTo>
                  <a:pt x="1272040" y="329309"/>
                </a:lnTo>
                <a:lnTo>
                  <a:pt x="1289494" y="303655"/>
                </a:lnTo>
                <a:lnTo>
                  <a:pt x="1165106" y="303655"/>
                </a:lnTo>
                <a:lnTo>
                  <a:pt x="1149825" y="302346"/>
                </a:lnTo>
                <a:lnTo>
                  <a:pt x="1112228" y="282713"/>
                </a:lnTo>
                <a:lnTo>
                  <a:pt x="1092595" y="242760"/>
                </a:lnTo>
                <a:lnTo>
                  <a:pt x="1091287" y="225647"/>
                </a:lnTo>
                <a:lnTo>
                  <a:pt x="1092595" y="208534"/>
                </a:lnTo>
                <a:lnTo>
                  <a:pt x="1112228" y="168581"/>
                </a:lnTo>
                <a:lnTo>
                  <a:pt x="1149825" y="148948"/>
                </a:lnTo>
                <a:lnTo>
                  <a:pt x="1165106" y="147639"/>
                </a:lnTo>
                <a:lnTo>
                  <a:pt x="1289273" y="147639"/>
                </a:lnTo>
                <a:lnTo>
                  <a:pt x="1283067" y="136088"/>
                </a:lnTo>
                <a:lnTo>
                  <a:pt x="1243115" y="99473"/>
                </a:lnTo>
                <a:lnTo>
                  <a:pt x="1207252" y="85337"/>
                </a:lnTo>
                <a:lnTo>
                  <a:pt x="1187161" y="81803"/>
                </a:lnTo>
                <a:lnTo>
                  <a:pt x="1165630" y="80625"/>
                </a:lnTo>
                <a:close/>
              </a:path>
              <a:path w="1991359" h="370840">
                <a:moveTo>
                  <a:pt x="1228455" y="264913"/>
                </a:moveTo>
                <a:lnTo>
                  <a:pt x="1216446" y="281863"/>
                </a:lnTo>
                <a:lnTo>
                  <a:pt x="1201885" y="293970"/>
                </a:lnTo>
                <a:lnTo>
                  <a:pt x="1184772" y="301234"/>
                </a:lnTo>
                <a:lnTo>
                  <a:pt x="1165106" y="303655"/>
                </a:lnTo>
                <a:lnTo>
                  <a:pt x="1289494" y="303655"/>
                </a:lnTo>
                <a:lnTo>
                  <a:pt x="1291804" y="299467"/>
                </a:lnTo>
                <a:lnTo>
                  <a:pt x="1228455" y="264913"/>
                </a:lnTo>
                <a:close/>
              </a:path>
              <a:path w="1991359" h="370840">
                <a:moveTo>
                  <a:pt x="1289273" y="147639"/>
                </a:moveTo>
                <a:lnTo>
                  <a:pt x="1165106" y="147639"/>
                </a:lnTo>
                <a:lnTo>
                  <a:pt x="1184576" y="150060"/>
                </a:lnTo>
                <a:lnTo>
                  <a:pt x="1201624" y="157325"/>
                </a:lnTo>
                <a:lnTo>
                  <a:pt x="1216250" y="169432"/>
                </a:lnTo>
                <a:lnTo>
                  <a:pt x="1228455" y="186381"/>
                </a:lnTo>
                <a:lnTo>
                  <a:pt x="1291804" y="152351"/>
                </a:lnTo>
                <a:lnTo>
                  <a:pt x="1289273" y="147639"/>
                </a:lnTo>
                <a:close/>
              </a:path>
              <a:path w="1991359" h="370840">
                <a:moveTo>
                  <a:pt x="1422584" y="84814"/>
                </a:moveTo>
                <a:lnTo>
                  <a:pt x="1341434" y="84814"/>
                </a:lnTo>
                <a:lnTo>
                  <a:pt x="1341434" y="366480"/>
                </a:lnTo>
                <a:lnTo>
                  <a:pt x="1422584" y="366480"/>
                </a:lnTo>
                <a:lnTo>
                  <a:pt x="1422584" y="261248"/>
                </a:lnTo>
                <a:lnTo>
                  <a:pt x="1626766" y="261248"/>
                </a:lnTo>
                <a:lnTo>
                  <a:pt x="1626766" y="194758"/>
                </a:lnTo>
                <a:lnTo>
                  <a:pt x="1422584" y="194758"/>
                </a:lnTo>
                <a:lnTo>
                  <a:pt x="1422584" y="84814"/>
                </a:lnTo>
                <a:close/>
              </a:path>
              <a:path w="1991359" h="370840">
                <a:moveTo>
                  <a:pt x="1626766" y="261248"/>
                </a:moveTo>
                <a:lnTo>
                  <a:pt x="1545093" y="261248"/>
                </a:lnTo>
                <a:lnTo>
                  <a:pt x="1545093" y="366480"/>
                </a:lnTo>
                <a:lnTo>
                  <a:pt x="1626766" y="366480"/>
                </a:lnTo>
                <a:lnTo>
                  <a:pt x="1626766" y="261248"/>
                </a:lnTo>
                <a:close/>
              </a:path>
              <a:path w="1991359" h="370840">
                <a:moveTo>
                  <a:pt x="1626766" y="84814"/>
                </a:moveTo>
                <a:lnTo>
                  <a:pt x="1545093" y="84814"/>
                </a:lnTo>
                <a:lnTo>
                  <a:pt x="1545093" y="194758"/>
                </a:lnTo>
                <a:lnTo>
                  <a:pt x="1626766" y="194758"/>
                </a:lnTo>
                <a:lnTo>
                  <a:pt x="1626766" y="84814"/>
                </a:lnTo>
                <a:close/>
              </a:path>
              <a:path w="1991359" h="370840">
                <a:moveTo>
                  <a:pt x="1836883" y="80625"/>
                </a:moveTo>
                <a:lnTo>
                  <a:pt x="1794607" y="85337"/>
                </a:lnTo>
                <a:lnTo>
                  <a:pt x="1756781" y="99473"/>
                </a:lnTo>
                <a:lnTo>
                  <a:pt x="1725499" y="121462"/>
                </a:lnTo>
                <a:lnTo>
                  <a:pt x="1693105" y="167828"/>
                </a:lnTo>
                <a:lnTo>
                  <a:pt x="1683158" y="205262"/>
                </a:lnTo>
                <a:lnTo>
                  <a:pt x="1681914" y="225647"/>
                </a:lnTo>
                <a:lnTo>
                  <a:pt x="1683158" y="246033"/>
                </a:lnTo>
                <a:lnTo>
                  <a:pt x="1693105" y="283466"/>
                </a:lnTo>
                <a:lnTo>
                  <a:pt x="1725499" y="329963"/>
                </a:lnTo>
                <a:lnTo>
                  <a:pt x="1756781" y="352345"/>
                </a:lnTo>
                <a:lnTo>
                  <a:pt x="1794607" y="366088"/>
                </a:lnTo>
                <a:lnTo>
                  <a:pt x="1836883" y="370669"/>
                </a:lnTo>
                <a:lnTo>
                  <a:pt x="1858545" y="369524"/>
                </a:lnTo>
                <a:lnTo>
                  <a:pt x="1898334" y="360362"/>
                </a:lnTo>
                <a:lnTo>
                  <a:pt x="1933052" y="342038"/>
                </a:lnTo>
                <a:lnTo>
                  <a:pt x="1969241" y="303655"/>
                </a:lnTo>
                <a:lnTo>
                  <a:pt x="1836883" y="303655"/>
                </a:lnTo>
                <a:lnTo>
                  <a:pt x="1821864" y="302346"/>
                </a:lnTo>
                <a:lnTo>
                  <a:pt x="1785052" y="282713"/>
                </a:lnTo>
                <a:lnTo>
                  <a:pt x="1765910" y="242564"/>
                </a:lnTo>
                <a:lnTo>
                  <a:pt x="1764634" y="225647"/>
                </a:lnTo>
                <a:lnTo>
                  <a:pt x="1765910" y="208763"/>
                </a:lnTo>
                <a:lnTo>
                  <a:pt x="1785052" y="169104"/>
                </a:lnTo>
                <a:lnTo>
                  <a:pt x="1821864" y="148981"/>
                </a:lnTo>
                <a:lnTo>
                  <a:pt x="1836883" y="147639"/>
                </a:lnTo>
                <a:lnTo>
                  <a:pt x="1969236" y="147639"/>
                </a:lnTo>
                <a:lnTo>
                  <a:pt x="1960538" y="135205"/>
                </a:lnTo>
                <a:lnTo>
                  <a:pt x="1916462" y="99473"/>
                </a:lnTo>
                <a:lnTo>
                  <a:pt x="1879029" y="85337"/>
                </a:lnTo>
                <a:lnTo>
                  <a:pt x="1858545" y="81803"/>
                </a:lnTo>
                <a:lnTo>
                  <a:pt x="1836883" y="80625"/>
                </a:lnTo>
                <a:close/>
              </a:path>
              <a:path w="1991359" h="370840">
                <a:moveTo>
                  <a:pt x="1969236" y="147639"/>
                </a:moveTo>
                <a:lnTo>
                  <a:pt x="1836883" y="147639"/>
                </a:lnTo>
                <a:lnTo>
                  <a:pt x="1851870" y="148981"/>
                </a:lnTo>
                <a:lnTo>
                  <a:pt x="1865416" y="153005"/>
                </a:lnTo>
                <a:lnTo>
                  <a:pt x="1897124" y="180491"/>
                </a:lnTo>
                <a:lnTo>
                  <a:pt x="1908609" y="225647"/>
                </a:lnTo>
                <a:lnTo>
                  <a:pt x="1907333" y="242564"/>
                </a:lnTo>
                <a:lnTo>
                  <a:pt x="1888191" y="282713"/>
                </a:lnTo>
                <a:lnTo>
                  <a:pt x="1851870" y="302346"/>
                </a:lnTo>
                <a:lnTo>
                  <a:pt x="1836883" y="303655"/>
                </a:lnTo>
                <a:lnTo>
                  <a:pt x="1969241" y="303655"/>
                </a:lnTo>
                <a:lnTo>
                  <a:pt x="1986355" y="265306"/>
                </a:lnTo>
                <a:lnTo>
                  <a:pt x="1991329" y="225647"/>
                </a:lnTo>
                <a:lnTo>
                  <a:pt x="1990085" y="205262"/>
                </a:lnTo>
                <a:lnTo>
                  <a:pt x="1986355" y="185989"/>
                </a:lnTo>
                <a:lnTo>
                  <a:pt x="1980138" y="167828"/>
                </a:lnTo>
                <a:lnTo>
                  <a:pt x="1971434" y="150780"/>
                </a:lnTo>
                <a:lnTo>
                  <a:pt x="1969236" y="147639"/>
                </a:lnTo>
                <a:close/>
              </a:path>
            </a:pathLst>
          </a:custGeom>
          <a:solidFill>
            <a:srgbClr val="310D6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3" name="object 83" descr="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6366298" y="5947462"/>
            <a:ext cx="2355949" cy="931908"/>
          </a:xfrm>
          <a:prstGeom prst="rect">
            <a:avLst/>
          </a:prstGeom>
        </p:spPr>
      </p:pic>
      <p:pic>
        <p:nvPicPr>
          <p:cNvPr id="84" name="object 84" descr="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10732657" y="5916050"/>
            <a:ext cx="2680546" cy="1005204"/>
          </a:xfrm>
          <a:prstGeom prst="rect">
            <a:avLst/>
          </a:prstGeom>
        </p:spPr>
      </p:pic>
      <p:pic>
        <p:nvPicPr>
          <p:cNvPr id="85" name="object 85" descr="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15496909" y="6041700"/>
            <a:ext cx="1937113" cy="75390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2025-06-05T19:22:27Z</dcterms:created>
  <dcterms:modified xsi:type="dcterms:W3CDTF">2025-06-05T19:22:27Z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2025-06-04T00:00:00Z</vt:filetime>
  </property>
  <property fmtid="{D5CDD505-2E9C-101B-9397-08002B2CF9AE}" pid="3" name="LastSaved">
    <vt:filetime>2025-06-05T00:00:00Z</vt:filetime>
  </property>
</Properties>
</file>