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88" r:id="rId2"/>
    <p:sldMasterId id="2147483677" r:id="rId3"/>
  </p:sldMasterIdLst>
  <p:notesMasterIdLst>
    <p:notesMasterId r:id="rId14"/>
  </p:notesMasterIdLst>
  <p:sldIdLst>
    <p:sldId id="284" r:id="rId4"/>
    <p:sldId id="256" r:id="rId5"/>
    <p:sldId id="289" r:id="rId6"/>
    <p:sldId id="262" r:id="rId7"/>
    <p:sldId id="285" r:id="rId8"/>
    <p:sldId id="290" r:id="rId9"/>
    <p:sldId id="286" r:id="rId10"/>
    <p:sldId id="287" r:id="rId11"/>
    <p:sldId id="288" r:id="rId12"/>
    <p:sldId id="291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C36B2-4787-4395-A4FA-7108872600D0}" v="83" dt="2025-03-25T17:54:04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92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ya yashina" userId="4bc72684004bb044" providerId="LiveId" clId="{E0DC36B2-4787-4395-A4FA-7108872600D0}"/>
    <pc:docChg chg="undo custSel addSld delSld modSld sldOrd">
      <pc:chgData name="yulya yashina" userId="4bc72684004bb044" providerId="LiveId" clId="{E0DC36B2-4787-4395-A4FA-7108872600D0}" dt="2025-03-25T17:54:45.346" v="620" actId="1076"/>
      <pc:docMkLst>
        <pc:docMk/>
      </pc:docMkLst>
      <pc:sldChg chg="addSp delSp modSp mod">
        <pc:chgData name="yulya yashina" userId="4bc72684004bb044" providerId="LiveId" clId="{E0DC36B2-4787-4395-A4FA-7108872600D0}" dt="2025-03-25T17:42:03.408" v="477" actId="21"/>
        <pc:sldMkLst>
          <pc:docMk/>
          <pc:sldMk cId="0" sldId="256"/>
        </pc:sldMkLst>
        <pc:spChg chg="mod">
          <ac:chgData name="yulya yashina" userId="4bc72684004bb044" providerId="LiveId" clId="{E0DC36B2-4787-4395-A4FA-7108872600D0}" dt="2025-03-25T16:52:12.894" v="167" actId="1076"/>
          <ac:spMkLst>
            <pc:docMk/>
            <pc:sldMk cId="0" sldId="256"/>
            <ac:spMk id="173" creationId="{00000000-0000-0000-0000-000000000000}"/>
          </ac:spMkLst>
        </pc:spChg>
        <pc:spChg chg="mod">
          <ac:chgData name="yulya yashina" userId="4bc72684004bb044" providerId="LiveId" clId="{E0DC36B2-4787-4395-A4FA-7108872600D0}" dt="2025-03-25T16:51:30.505" v="162" actId="2711"/>
          <ac:spMkLst>
            <pc:docMk/>
            <pc:sldMk cId="0" sldId="256"/>
            <ac:spMk id="174" creationId="{00000000-0000-0000-0000-000000000000}"/>
          </ac:spMkLst>
        </pc:spChg>
        <pc:picChg chg="add del mod">
          <ac:chgData name="yulya yashina" userId="4bc72684004bb044" providerId="LiveId" clId="{E0DC36B2-4787-4395-A4FA-7108872600D0}" dt="2025-03-25T17:42:03.408" v="477" actId="21"/>
          <ac:picMkLst>
            <pc:docMk/>
            <pc:sldMk cId="0" sldId="256"/>
            <ac:picMk id="3" creationId="{6EA6ECF4-2DDF-B401-3FCC-5E525AD89DC7}"/>
          </ac:picMkLst>
        </pc:picChg>
      </pc:sldChg>
      <pc:sldChg chg="del">
        <pc:chgData name="yulya yashina" userId="4bc72684004bb044" providerId="LiveId" clId="{E0DC36B2-4787-4395-A4FA-7108872600D0}" dt="2025-03-17T13:56:10.478" v="23" actId="47"/>
        <pc:sldMkLst>
          <pc:docMk/>
          <pc:sldMk cId="0" sldId="257"/>
        </pc:sldMkLst>
      </pc:sldChg>
      <pc:sldChg chg="delSp del mod">
        <pc:chgData name="yulya yashina" userId="4bc72684004bb044" providerId="LiveId" clId="{E0DC36B2-4787-4395-A4FA-7108872600D0}" dt="2025-03-17T14:10:18.120" v="55" actId="47"/>
        <pc:sldMkLst>
          <pc:docMk/>
          <pc:sldMk cId="0" sldId="258"/>
        </pc:sldMkLst>
      </pc:sldChg>
      <pc:sldChg chg="del">
        <pc:chgData name="yulya yashina" userId="4bc72684004bb044" providerId="LiveId" clId="{E0DC36B2-4787-4395-A4FA-7108872600D0}" dt="2025-03-17T13:56:25.547" v="24" actId="47"/>
        <pc:sldMkLst>
          <pc:docMk/>
          <pc:sldMk cId="0" sldId="259"/>
        </pc:sldMkLst>
      </pc:sldChg>
      <pc:sldChg chg="del">
        <pc:chgData name="yulya yashina" userId="4bc72684004bb044" providerId="LiveId" clId="{E0DC36B2-4787-4395-A4FA-7108872600D0}" dt="2025-03-17T13:56:25.547" v="24" actId="47"/>
        <pc:sldMkLst>
          <pc:docMk/>
          <pc:sldMk cId="0" sldId="260"/>
        </pc:sldMkLst>
      </pc:sldChg>
      <pc:sldChg chg="del">
        <pc:chgData name="yulya yashina" userId="4bc72684004bb044" providerId="LiveId" clId="{E0DC36B2-4787-4395-A4FA-7108872600D0}" dt="2025-03-17T13:56:25.547" v="24" actId="47"/>
        <pc:sldMkLst>
          <pc:docMk/>
          <pc:sldMk cId="0" sldId="261"/>
        </pc:sldMkLst>
      </pc:sldChg>
      <pc:sldChg chg="addSp delSp modSp mod">
        <pc:chgData name="yulya yashina" userId="4bc72684004bb044" providerId="LiveId" clId="{E0DC36B2-4787-4395-A4FA-7108872600D0}" dt="2025-03-25T17:26:40.079" v="450" actId="21"/>
        <pc:sldMkLst>
          <pc:docMk/>
          <pc:sldMk cId="0" sldId="262"/>
        </pc:sldMkLst>
        <pc:spChg chg="add del mod">
          <ac:chgData name="yulya yashina" userId="4bc72684004bb044" providerId="LiveId" clId="{E0DC36B2-4787-4395-A4FA-7108872600D0}" dt="2025-03-25T17:26:40.079" v="450" actId="21"/>
          <ac:spMkLst>
            <pc:docMk/>
            <pc:sldMk cId="0" sldId="262"/>
            <ac:spMk id="3" creationId="{57B69F45-760A-F6F0-F57D-10A5CE06BDA9}"/>
          </ac:spMkLst>
        </pc:spChg>
        <pc:spChg chg="mod">
          <ac:chgData name="yulya yashina" userId="4bc72684004bb044" providerId="LiveId" clId="{E0DC36B2-4787-4395-A4FA-7108872600D0}" dt="2025-03-25T16:52:20.724" v="168" actId="2711"/>
          <ac:spMkLst>
            <pc:docMk/>
            <pc:sldMk cId="0" sldId="262"/>
            <ac:spMk id="220" creationId="{00000000-0000-0000-0000-000000000000}"/>
          </ac:spMkLst>
        </pc:spChg>
        <pc:spChg chg="mod">
          <ac:chgData name="yulya yashina" userId="4bc72684004bb044" providerId="LiveId" clId="{E0DC36B2-4787-4395-A4FA-7108872600D0}" dt="2025-03-25T17:20:36.610" v="402" actId="255"/>
          <ac:spMkLst>
            <pc:docMk/>
            <pc:sldMk cId="0" sldId="262"/>
            <ac:spMk id="221" creationId="{00000000-0000-0000-0000-000000000000}"/>
          </ac:spMkLst>
        </pc:spChg>
        <pc:picChg chg="add mod ord modCrop">
          <ac:chgData name="yulya yashina" userId="4bc72684004bb044" providerId="LiveId" clId="{E0DC36B2-4787-4395-A4FA-7108872600D0}" dt="2025-03-25T17:18:03.779" v="382" actId="1076"/>
          <ac:picMkLst>
            <pc:docMk/>
            <pc:sldMk cId="0" sldId="262"/>
            <ac:picMk id="4" creationId="{8529A1E3-BFD5-A3DB-DC55-5DD06954D7A1}"/>
          </ac:picMkLst>
        </pc:picChg>
        <pc:picChg chg="add del mod">
          <ac:chgData name="yulya yashina" userId="4bc72684004bb044" providerId="LiveId" clId="{E0DC36B2-4787-4395-A4FA-7108872600D0}" dt="2025-03-25T16:54:28.416" v="199" actId="478"/>
          <ac:picMkLst>
            <pc:docMk/>
            <pc:sldMk cId="0" sldId="262"/>
            <ac:picMk id="6" creationId="{D93672E7-3671-5FD4-C0B8-1B90D199D8C5}"/>
          </ac:picMkLst>
        </pc:picChg>
        <pc:picChg chg="add del mod">
          <ac:chgData name="yulya yashina" userId="4bc72684004bb044" providerId="LiveId" clId="{E0DC36B2-4787-4395-A4FA-7108872600D0}" dt="2025-03-25T16:54:27.398" v="198" actId="478"/>
          <ac:picMkLst>
            <pc:docMk/>
            <pc:sldMk cId="0" sldId="262"/>
            <ac:picMk id="7" creationId="{D1E2E9EC-AA35-2A4A-8671-7F3E32C652CE}"/>
          </ac:picMkLst>
        </pc:picChg>
        <pc:picChg chg="add del mod">
          <ac:chgData name="yulya yashina" userId="4bc72684004bb044" providerId="LiveId" clId="{E0DC36B2-4787-4395-A4FA-7108872600D0}" dt="2025-03-25T16:55:19.803" v="211" actId="478"/>
          <ac:picMkLst>
            <pc:docMk/>
            <pc:sldMk cId="0" sldId="262"/>
            <ac:picMk id="9" creationId="{4FFDDA70-35E6-9084-0B75-4B061B31C6E1}"/>
          </ac:picMkLst>
        </pc:picChg>
        <pc:picChg chg="add del mod">
          <ac:chgData name="yulya yashina" userId="4bc72684004bb044" providerId="LiveId" clId="{E0DC36B2-4787-4395-A4FA-7108872600D0}" dt="2025-03-25T16:56:44.394" v="353" actId="478"/>
          <ac:picMkLst>
            <pc:docMk/>
            <pc:sldMk cId="0" sldId="262"/>
            <ac:picMk id="11" creationId="{944DB137-EE48-A131-CBC9-75C0C9D0C0E6}"/>
          </ac:picMkLst>
        </pc:picChg>
        <pc:picChg chg="add del mod">
          <ac:chgData name="yulya yashina" userId="4bc72684004bb044" providerId="LiveId" clId="{E0DC36B2-4787-4395-A4FA-7108872600D0}" dt="2025-03-25T16:57:00.766" v="356" actId="478"/>
          <ac:picMkLst>
            <pc:docMk/>
            <pc:sldMk cId="0" sldId="262"/>
            <ac:picMk id="12" creationId="{2AE0FC1B-B329-7F80-AB06-5A07F84AA386}"/>
          </ac:picMkLst>
        </pc:picChg>
        <pc:picChg chg="add del mod">
          <ac:chgData name="yulya yashina" userId="4bc72684004bb044" providerId="LiveId" clId="{E0DC36B2-4787-4395-A4FA-7108872600D0}" dt="2025-03-25T17:26:40.079" v="450" actId="21"/>
          <ac:picMkLst>
            <pc:docMk/>
            <pc:sldMk cId="0" sldId="262"/>
            <ac:picMk id="14" creationId="{86462218-D0CD-CB62-9A3D-F5ADBBA71436}"/>
          </ac:picMkLst>
        </pc:picChg>
        <pc:picChg chg="add del mod modCrop">
          <ac:chgData name="yulya yashina" userId="4bc72684004bb044" providerId="LiveId" clId="{E0DC36B2-4787-4395-A4FA-7108872600D0}" dt="2025-03-25T17:26:40.079" v="450" actId="21"/>
          <ac:picMkLst>
            <pc:docMk/>
            <pc:sldMk cId="0" sldId="262"/>
            <ac:picMk id="16" creationId="{4C9A0531-E249-7058-34C0-C53FAA059110}"/>
          </ac:picMkLst>
        </pc:picChg>
      </pc:sldChg>
      <pc:sldChg chg="del">
        <pc:chgData name="yulya yashina" userId="4bc72684004bb044" providerId="LiveId" clId="{E0DC36B2-4787-4395-A4FA-7108872600D0}" dt="2025-03-17T13:56:25.547" v="24" actId="47"/>
        <pc:sldMkLst>
          <pc:docMk/>
          <pc:sldMk cId="0" sldId="263"/>
        </pc:sldMkLst>
      </pc:sldChg>
      <pc:sldChg chg="del">
        <pc:chgData name="yulya yashina" userId="4bc72684004bb044" providerId="LiveId" clId="{E0DC36B2-4787-4395-A4FA-7108872600D0}" dt="2025-03-17T13:56:25.547" v="24" actId="47"/>
        <pc:sldMkLst>
          <pc:docMk/>
          <pc:sldMk cId="0" sldId="264"/>
        </pc:sldMkLst>
      </pc:sldChg>
      <pc:sldChg chg="del">
        <pc:chgData name="yulya yashina" userId="4bc72684004bb044" providerId="LiveId" clId="{E0DC36B2-4787-4395-A4FA-7108872600D0}" dt="2025-03-17T13:56:25.547" v="24" actId="47"/>
        <pc:sldMkLst>
          <pc:docMk/>
          <pc:sldMk cId="0" sldId="265"/>
        </pc:sldMkLst>
      </pc:sldChg>
      <pc:sldChg chg="add del">
        <pc:chgData name="yulya yashina" userId="4bc72684004bb044" providerId="LiveId" clId="{E0DC36B2-4787-4395-A4FA-7108872600D0}" dt="2025-03-17T14:10:52.683" v="60" actId="47"/>
        <pc:sldMkLst>
          <pc:docMk/>
          <pc:sldMk cId="0" sldId="266"/>
        </pc:sldMkLst>
      </pc:sldChg>
      <pc:sldChg chg="del">
        <pc:chgData name="yulya yashina" userId="4bc72684004bb044" providerId="LiveId" clId="{E0DC36B2-4787-4395-A4FA-7108872600D0}" dt="2025-03-17T14:20:24.417" v="86" actId="47"/>
        <pc:sldMkLst>
          <pc:docMk/>
          <pc:sldMk cId="0" sldId="267"/>
        </pc:sldMkLst>
      </pc:sldChg>
      <pc:sldChg chg="del">
        <pc:chgData name="yulya yashina" userId="4bc72684004bb044" providerId="LiveId" clId="{E0DC36B2-4787-4395-A4FA-7108872600D0}" dt="2025-03-18T11:45:58.619" v="118" actId="47"/>
        <pc:sldMkLst>
          <pc:docMk/>
          <pc:sldMk cId="0" sldId="268"/>
        </pc:sldMkLst>
      </pc:sldChg>
      <pc:sldChg chg="modSp add setBg">
        <pc:chgData name="yulya yashina" userId="4bc72684004bb044" providerId="LiveId" clId="{E0DC36B2-4787-4395-A4FA-7108872600D0}" dt="2025-03-18T11:43:54.171" v="110" actId="14100"/>
        <pc:sldMkLst>
          <pc:docMk/>
          <pc:sldMk cId="0" sldId="278"/>
        </pc:sldMkLst>
        <pc:graphicFrameChg chg="mod">
          <ac:chgData name="yulya yashina" userId="4bc72684004bb044" providerId="LiveId" clId="{E0DC36B2-4787-4395-A4FA-7108872600D0}" dt="2025-03-18T11:43:54.171" v="110" actId="14100"/>
          <ac:graphicFrameMkLst>
            <pc:docMk/>
            <pc:sldMk cId="0" sldId="278"/>
            <ac:graphicFrameMk id="2" creationId="{580A7E97-8844-C878-D1E3-FCEFEF26630B}"/>
          </ac:graphicFrameMkLst>
        </pc:graphicFrameChg>
      </pc:sldChg>
      <pc:sldChg chg="del">
        <pc:chgData name="yulya yashina" userId="4bc72684004bb044" providerId="LiveId" clId="{E0DC36B2-4787-4395-A4FA-7108872600D0}" dt="2025-03-18T11:30:36.119" v="87" actId="47"/>
        <pc:sldMkLst>
          <pc:docMk/>
          <pc:sldMk cId="3861743490" sldId="280"/>
        </pc:sldMkLst>
      </pc:sldChg>
      <pc:sldChg chg="del">
        <pc:chgData name="yulya yashina" userId="4bc72684004bb044" providerId="LiveId" clId="{E0DC36B2-4787-4395-A4FA-7108872600D0}" dt="2025-03-18T11:46:05.345" v="119" actId="47"/>
        <pc:sldMkLst>
          <pc:docMk/>
          <pc:sldMk cId="3339377633" sldId="283"/>
        </pc:sldMkLst>
      </pc:sldChg>
      <pc:sldChg chg="modSp">
        <pc:chgData name="yulya yashina" userId="4bc72684004bb044" providerId="LiveId" clId="{E0DC36B2-4787-4395-A4FA-7108872600D0}" dt="2025-03-18T11:41:44.939" v="94"/>
        <pc:sldMkLst>
          <pc:docMk/>
          <pc:sldMk cId="599148634" sldId="284"/>
        </pc:sldMkLst>
        <pc:graphicFrameChg chg="mod">
          <ac:chgData name="yulya yashina" userId="4bc72684004bb044" providerId="LiveId" clId="{E0DC36B2-4787-4395-A4FA-7108872600D0}" dt="2025-03-18T11:41:44.939" v="94"/>
          <ac:graphicFrameMkLst>
            <pc:docMk/>
            <pc:sldMk cId="599148634" sldId="284"/>
            <ac:graphicFrameMk id="7" creationId="{C84C2392-9C14-7DDC-25C4-02C243066E33}"/>
          </ac:graphicFrameMkLst>
        </pc:graphicFrameChg>
      </pc:sldChg>
      <pc:sldChg chg="modSp mod">
        <pc:chgData name="yulya yashina" userId="4bc72684004bb044" providerId="LiveId" clId="{E0DC36B2-4787-4395-A4FA-7108872600D0}" dt="2025-03-25T17:21:28.504" v="408" actId="404"/>
        <pc:sldMkLst>
          <pc:docMk/>
          <pc:sldMk cId="195922245" sldId="285"/>
        </pc:sldMkLst>
        <pc:spChg chg="mod">
          <ac:chgData name="yulya yashina" userId="4bc72684004bb044" providerId="LiveId" clId="{E0DC36B2-4787-4395-A4FA-7108872600D0}" dt="2025-03-25T17:20:57.760" v="404" actId="2711"/>
          <ac:spMkLst>
            <pc:docMk/>
            <pc:sldMk cId="195922245" sldId="285"/>
            <ac:spMk id="220" creationId="{533AFD6F-18AF-93E5-AD88-5D0C7CE06AA5}"/>
          </ac:spMkLst>
        </pc:spChg>
        <pc:spChg chg="mod">
          <ac:chgData name="yulya yashina" userId="4bc72684004bb044" providerId="LiveId" clId="{E0DC36B2-4787-4395-A4FA-7108872600D0}" dt="2025-03-25T17:21:28.504" v="408" actId="404"/>
          <ac:spMkLst>
            <pc:docMk/>
            <pc:sldMk cId="195922245" sldId="285"/>
            <ac:spMk id="221" creationId="{1671E123-BE86-CBA6-BD37-802EA6C6103E}"/>
          </ac:spMkLst>
        </pc:spChg>
      </pc:sldChg>
      <pc:sldChg chg="addSp delSp modSp mod">
        <pc:chgData name="yulya yashina" userId="4bc72684004bb044" providerId="LiveId" clId="{E0DC36B2-4787-4395-A4FA-7108872600D0}" dt="2025-03-25T17:43:07.836" v="488" actId="21"/>
        <pc:sldMkLst>
          <pc:docMk/>
          <pc:sldMk cId="4274013259" sldId="286"/>
        </pc:sldMkLst>
        <pc:spChg chg="add del mod">
          <ac:chgData name="yulya yashina" userId="4bc72684004bb044" providerId="LiveId" clId="{E0DC36B2-4787-4395-A4FA-7108872600D0}" dt="2025-03-25T17:19:45.367" v="396"/>
          <ac:spMkLst>
            <pc:docMk/>
            <pc:sldMk cId="4274013259" sldId="286"/>
            <ac:spMk id="3" creationId="{060BF585-1A7F-F0F5-F0AF-533A67405F79}"/>
          </ac:spMkLst>
        </pc:spChg>
        <pc:spChg chg="add del mod">
          <ac:chgData name="yulya yashina" userId="4bc72684004bb044" providerId="LiveId" clId="{E0DC36B2-4787-4395-A4FA-7108872600D0}" dt="2025-03-25T17:43:07.836" v="488" actId="21"/>
          <ac:spMkLst>
            <pc:docMk/>
            <pc:sldMk cId="4274013259" sldId="286"/>
            <ac:spMk id="4" creationId="{3DDFE220-BF3D-315F-0EB1-599CEF425734}"/>
          </ac:spMkLst>
        </pc:spChg>
        <pc:spChg chg="mod">
          <ac:chgData name="yulya yashina" userId="4bc72684004bb044" providerId="LiveId" clId="{E0DC36B2-4787-4395-A4FA-7108872600D0}" dt="2025-03-25T17:22:02.082" v="412" actId="2711"/>
          <ac:spMkLst>
            <pc:docMk/>
            <pc:sldMk cId="4274013259" sldId="286"/>
            <ac:spMk id="220" creationId="{1CF36463-7431-3B75-DA2E-8F2599E86F63}"/>
          </ac:spMkLst>
        </pc:spChg>
        <pc:spChg chg="mod">
          <ac:chgData name="yulya yashina" userId="4bc72684004bb044" providerId="LiveId" clId="{E0DC36B2-4787-4395-A4FA-7108872600D0}" dt="2025-03-25T17:21:39.428" v="410" actId="404"/>
          <ac:spMkLst>
            <pc:docMk/>
            <pc:sldMk cId="4274013259" sldId="286"/>
            <ac:spMk id="221" creationId="{0B9FC7C3-F2A0-70F9-BADA-ED662B5C09F0}"/>
          </ac:spMkLst>
        </pc:spChg>
        <pc:picChg chg="add del mod">
          <ac:chgData name="yulya yashina" userId="4bc72684004bb044" providerId="LiveId" clId="{E0DC36B2-4787-4395-A4FA-7108872600D0}" dt="2025-03-25T17:43:07.836" v="488" actId="21"/>
          <ac:picMkLst>
            <pc:docMk/>
            <pc:sldMk cId="4274013259" sldId="286"/>
            <ac:picMk id="5" creationId="{5E474FD7-66D0-F0FC-BC82-6EBAEAC7DEE9}"/>
          </ac:picMkLst>
        </pc:picChg>
        <pc:picChg chg="add del mod">
          <ac:chgData name="yulya yashina" userId="4bc72684004bb044" providerId="LiveId" clId="{E0DC36B2-4787-4395-A4FA-7108872600D0}" dt="2025-03-25T17:43:07.836" v="488" actId="21"/>
          <ac:picMkLst>
            <pc:docMk/>
            <pc:sldMk cId="4274013259" sldId="286"/>
            <ac:picMk id="6" creationId="{A300EAA2-1D97-4AF3-2841-494499975CAF}"/>
          </ac:picMkLst>
        </pc:picChg>
        <pc:picChg chg="mod modCrop">
          <ac:chgData name="yulya yashina" userId="4bc72684004bb044" providerId="LiveId" clId="{E0DC36B2-4787-4395-A4FA-7108872600D0}" dt="2025-03-25T17:24:45.426" v="435" actId="732"/>
          <ac:picMkLst>
            <pc:docMk/>
            <pc:sldMk cId="4274013259" sldId="286"/>
            <ac:picMk id="7" creationId="{89B5F065-0138-EE61-0FCA-3755A8656C69}"/>
          </ac:picMkLst>
        </pc:picChg>
      </pc:sldChg>
      <pc:sldChg chg="addSp delSp modSp add mod">
        <pc:chgData name="yulya yashina" userId="4bc72684004bb044" providerId="LiveId" clId="{E0DC36B2-4787-4395-A4FA-7108872600D0}" dt="2025-03-25T17:22:29.678" v="416" actId="2711"/>
        <pc:sldMkLst>
          <pc:docMk/>
          <pc:sldMk cId="3171276256" sldId="287"/>
        </pc:sldMkLst>
        <pc:spChg chg="mod">
          <ac:chgData name="yulya yashina" userId="4bc72684004bb044" providerId="LiveId" clId="{E0DC36B2-4787-4395-A4FA-7108872600D0}" dt="2025-03-25T17:22:29.678" v="416" actId="2711"/>
          <ac:spMkLst>
            <pc:docMk/>
            <pc:sldMk cId="3171276256" sldId="287"/>
            <ac:spMk id="220" creationId="{1D06F9F0-220D-26E7-4405-921ABAA0177C}"/>
          </ac:spMkLst>
        </pc:spChg>
        <pc:spChg chg="mod">
          <ac:chgData name="yulya yashina" userId="4bc72684004bb044" providerId="LiveId" clId="{E0DC36B2-4787-4395-A4FA-7108872600D0}" dt="2025-03-25T17:22:19.449" v="415" actId="404"/>
          <ac:spMkLst>
            <pc:docMk/>
            <pc:sldMk cId="3171276256" sldId="287"/>
            <ac:spMk id="221" creationId="{C5F827FA-A402-E5FB-C3A4-A81C2E71C7C0}"/>
          </ac:spMkLst>
        </pc:spChg>
        <pc:picChg chg="add mod modCrop">
          <ac:chgData name="yulya yashina" userId="4bc72684004bb044" providerId="LiveId" clId="{E0DC36B2-4787-4395-A4FA-7108872600D0}" dt="2025-03-18T12:01:56.211" v="145" actId="1076"/>
          <ac:picMkLst>
            <pc:docMk/>
            <pc:sldMk cId="3171276256" sldId="287"/>
            <ac:picMk id="6" creationId="{7C7530A3-235B-493E-B894-703C55BCA845}"/>
          </ac:picMkLst>
        </pc:picChg>
      </pc:sldChg>
      <pc:sldChg chg="addSp delSp modSp add mod">
        <pc:chgData name="yulya yashina" userId="4bc72684004bb044" providerId="LiveId" clId="{E0DC36B2-4787-4395-A4FA-7108872600D0}" dt="2025-03-25T17:24:01.086" v="426" actId="2711"/>
        <pc:sldMkLst>
          <pc:docMk/>
          <pc:sldMk cId="1985871587" sldId="288"/>
        </pc:sldMkLst>
        <pc:spChg chg="mod">
          <ac:chgData name="yulya yashina" userId="4bc72684004bb044" providerId="LiveId" clId="{E0DC36B2-4787-4395-A4FA-7108872600D0}" dt="2025-03-25T17:24:01.086" v="426" actId="2711"/>
          <ac:spMkLst>
            <pc:docMk/>
            <pc:sldMk cId="1985871587" sldId="288"/>
            <ac:spMk id="220" creationId="{3FD251CE-D3DA-A2B9-1468-0520E31EAA12}"/>
          </ac:spMkLst>
        </pc:spChg>
        <pc:spChg chg="mod">
          <ac:chgData name="yulya yashina" userId="4bc72684004bb044" providerId="LiveId" clId="{E0DC36B2-4787-4395-A4FA-7108872600D0}" dt="2025-03-25T17:22:47.905" v="420" actId="404"/>
          <ac:spMkLst>
            <pc:docMk/>
            <pc:sldMk cId="1985871587" sldId="288"/>
            <ac:spMk id="221" creationId="{B46B1F0A-451A-2E2B-D6E6-A188F0B1A15F}"/>
          </ac:spMkLst>
        </pc:spChg>
        <pc:picChg chg="add mod modCrop">
          <ac:chgData name="yulya yashina" userId="4bc72684004bb044" providerId="LiveId" clId="{E0DC36B2-4787-4395-A4FA-7108872600D0}" dt="2025-03-18T12:44:01.749" v="156" actId="732"/>
          <ac:picMkLst>
            <pc:docMk/>
            <pc:sldMk cId="1985871587" sldId="288"/>
            <ac:picMk id="5" creationId="{CA7EB937-0BF3-2F31-6F92-004478047BD0}"/>
          </ac:picMkLst>
        </pc:picChg>
      </pc:sldChg>
      <pc:sldChg chg="add del setBg modNotes">
        <pc:chgData name="yulya yashina" userId="4bc72684004bb044" providerId="LiveId" clId="{E0DC36B2-4787-4395-A4FA-7108872600D0}" dt="2025-03-18T11:39:32.024" v="89"/>
        <pc:sldMkLst>
          <pc:docMk/>
          <pc:sldMk cId="0" sldId="289"/>
        </pc:sldMkLst>
      </pc:sldChg>
      <pc:sldChg chg="addSp delSp modSp new del mod modClrScheme chgLayout">
        <pc:chgData name="yulya yashina" userId="4bc72684004bb044" providerId="LiveId" clId="{E0DC36B2-4787-4395-A4FA-7108872600D0}" dt="2025-03-25T17:26:23.608" v="448" actId="47"/>
        <pc:sldMkLst>
          <pc:docMk/>
          <pc:sldMk cId="704098270" sldId="289"/>
        </pc:sldMkLst>
        <pc:spChg chg="del">
          <ac:chgData name="yulya yashina" userId="4bc72684004bb044" providerId="LiveId" clId="{E0DC36B2-4787-4395-A4FA-7108872600D0}" dt="2025-03-25T17:25:08.812" v="437" actId="478"/>
          <ac:spMkLst>
            <pc:docMk/>
            <pc:sldMk cId="704098270" sldId="289"/>
            <ac:spMk id="2" creationId="{54B0B9AB-B6F5-F895-77F0-6FB51B621B0B}"/>
          </ac:spMkLst>
        </pc:spChg>
        <pc:spChg chg="del">
          <ac:chgData name="yulya yashina" userId="4bc72684004bb044" providerId="LiveId" clId="{E0DC36B2-4787-4395-A4FA-7108872600D0}" dt="2025-03-25T17:25:08.812" v="437" actId="478"/>
          <ac:spMkLst>
            <pc:docMk/>
            <pc:sldMk cId="704098270" sldId="289"/>
            <ac:spMk id="3" creationId="{069C4177-0D81-9467-5801-E4235BB024AF}"/>
          </ac:spMkLst>
        </pc:spChg>
        <pc:spChg chg="del">
          <ac:chgData name="yulya yashina" userId="4bc72684004bb044" providerId="LiveId" clId="{E0DC36B2-4787-4395-A4FA-7108872600D0}" dt="2025-03-25T17:25:08.812" v="437" actId="478"/>
          <ac:spMkLst>
            <pc:docMk/>
            <pc:sldMk cId="704098270" sldId="289"/>
            <ac:spMk id="4" creationId="{0D6A4BCE-29A7-01B6-92A0-20C30BFDB010}"/>
          </ac:spMkLst>
        </pc:spChg>
        <pc:spChg chg="add mod">
          <ac:chgData name="yulya yashina" userId="4bc72684004bb044" providerId="LiveId" clId="{E0DC36B2-4787-4395-A4FA-7108872600D0}" dt="2025-03-25T17:26:15.098" v="447"/>
          <ac:spMkLst>
            <pc:docMk/>
            <pc:sldMk cId="704098270" sldId="289"/>
            <ac:spMk id="5" creationId="{75247528-525B-121B-8722-BB527FC67B0E}"/>
          </ac:spMkLst>
        </pc:spChg>
        <pc:spChg chg="add del mod ord">
          <ac:chgData name="yulya yashina" userId="4bc72684004bb044" providerId="LiveId" clId="{E0DC36B2-4787-4395-A4FA-7108872600D0}" dt="2025-03-25T17:25:37.709" v="443" actId="478"/>
          <ac:spMkLst>
            <pc:docMk/>
            <pc:sldMk cId="704098270" sldId="289"/>
            <ac:spMk id="8" creationId="{A62F092B-8888-59F9-DFD6-B37A293D355A}"/>
          </ac:spMkLst>
        </pc:spChg>
        <pc:spChg chg="add del mod ord">
          <ac:chgData name="yulya yashina" userId="4bc72684004bb044" providerId="LiveId" clId="{E0DC36B2-4787-4395-A4FA-7108872600D0}" dt="2025-03-25T17:25:33.009" v="442" actId="478"/>
          <ac:spMkLst>
            <pc:docMk/>
            <pc:sldMk cId="704098270" sldId="289"/>
            <ac:spMk id="9" creationId="{0E0F462A-8B43-460B-C292-327A8F7A9DF7}"/>
          </ac:spMkLst>
        </pc:spChg>
        <pc:spChg chg="add del mod ord">
          <ac:chgData name="yulya yashina" userId="4bc72684004bb044" providerId="LiveId" clId="{E0DC36B2-4787-4395-A4FA-7108872600D0}" dt="2025-03-25T17:25:30.929" v="441" actId="478"/>
          <ac:spMkLst>
            <pc:docMk/>
            <pc:sldMk cId="704098270" sldId="289"/>
            <ac:spMk id="10" creationId="{12BB6118-A13F-DB5A-C1FE-89710316573E}"/>
          </ac:spMkLst>
        </pc:spChg>
        <pc:picChg chg="add mod">
          <ac:chgData name="yulya yashina" userId="4bc72684004bb044" providerId="LiveId" clId="{E0DC36B2-4787-4395-A4FA-7108872600D0}" dt="2025-03-25T17:25:17.148" v="439" actId="1076"/>
          <ac:picMkLst>
            <pc:docMk/>
            <pc:sldMk cId="704098270" sldId="289"/>
            <ac:picMk id="6" creationId="{8CBE4671-4D22-020B-7673-62077890274E}"/>
          </ac:picMkLst>
        </pc:picChg>
        <pc:picChg chg="add mod">
          <ac:chgData name="yulya yashina" userId="4bc72684004bb044" providerId="LiveId" clId="{E0DC36B2-4787-4395-A4FA-7108872600D0}" dt="2025-03-25T17:25:17.148" v="439" actId="1076"/>
          <ac:picMkLst>
            <pc:docMk/>
            <pc:sldMk cId="704098270" sldId="289"/>
            <ac:picMk id="7" creationId="{D2859598-F6E8-1CE3-DE3B-3970B528BC59}"/>
          </ac:picMkLst>
        </pc:picChg>
      </pc:sldChg>
      <pc:sldChg chg="addSp delSp modSp new mod">
        <pc:chgData name="yulya yashina" userId="4bc72684004bb044" providerId="LiveId" clId="{E0DC36B2-4787-4395-A4FA-7108872600D0}" dt="2025-03-25T17:47:15.010" v="581" actId="1036"/>
        <pc:sldMkLst>
          <pc:docMk/>
          <pc:sldMk cId="1209368169" sldId="289"/>
        </pc:sldMkLst>
        <pc:spChg chg="del">
          <ac:chgData name="yulya yashina" userId="4bc72684004bb044" providerId="LiveId" clId="{E0DC36B2-4787-4395-A4FA-7108872600D0}" dt="2025-03-25T17:26:48.217" v="452" actId="478"/>
          <ac:spMkLst>
            <pc:docMk/>
            <pc:sldMk cId="1209368169" sldId="289"/>
            <ac:spMk id="2" creationId="{1863AB05-351E-12A5-33CE-0A1E2BCC625F}"/>
          </ac:spMkLst>
        </pc:spChg>
        <pc:spChg chg="del">
          <ac:chgData name="yulya yashina" userId="4bc72684004bb044" providerId="LiveId" clId="{E0DC36B2-4787-4395-A4FA-7108872600D0}" dt="2025-03-25T17:26:49.236" v="453" actId="478"/>
          <ac:spMkLst>
            <pc:docMk/>
            <pc:sldMk cId="1209368169" sldId="289"/>
            <ac:spMk id="3" creationId="{74E60762-AB9D-22D0-C917-5BA08BC88FF5}"/>
          </ac:spMkLst>
        </pc:spChg>
        <pc:spChg chg="del">
          <ac:chgData name="yulya yashina" userId="4bc72684004bb044" providerId="LiveId" clId="{E0DC36B2-4787-4395-A4FA-7108872600D0}" dt="2025-03-25T17:26:45.791" v="451" actId="478"/>
          <ac:spMkLst>
            <pc:docMk/>
            <pc:sldMk cId="1209368169" sldId="289"/>
            <ac:spMk id="4" creationId="{AAAB2017-ABD6-31C6-5E7A-AF85E7737801}"/>
          </ac:spMkLst>
        </pc:spChg>
        <pc:spChg chg="add mod">
          <ac:chgData name="yulya yashina" userId="4bc72684004bb044" providerId="LiveId" clId="{E0DC36B2-4787-4395-A4FA-7108872600D0}" dt="2025-03-25T17:46:25.574" v="553" actId="1038"/>
          <ac:spMkLst>
            <pc:docMk/>
            <pc:sldMk cId="1209368169" sldId="289"/>
            <ac:spMk id="5" creationId="{57B69F45-760A-F6F0-F57D-10A5CE06BDA9}"/>
          </ac:spMkLst>
        </pc:spChg>
        <pc:picChg chg="add del mod ord">
          <ac:chgData name="yulya yashina" userId="4bc72684004bb044" providerId="LiveId" clId="{E0DC36B2-4787-4395-A4FA-7108872600D0}" dt="2025-03-25T17:44:57.634" v="493" actId="478"/>
          <ac:picMkLst>
            <pc:docMk/>
            <pc:sldMk cId="1209368169" sldId="289"/>
            <ac:picMk id="7" creationId="{F9BDE842-4474-9FF5-BF3F-0FA55E215DFD}"/>
          </ac:picMkLst>
        </pc:picChg>
        <pc:picChg chg="add del mod">
          <ac:chgData name="yulya yashina" userId="4bc72684004bb044" providerId="LiveId" clId="{E0DC36B2-4787-4395-A4FA-7108872600D0}" dt="2025-03-25T17:47:09.051" v="571" actId="478"/>
          <ac:picMkLst>
            <pc:docMk/>
            <pc:sldMk cId="1209368169" sldId="289"/>
            <ac:picMk id="8" creationId="{6EA6ECF4-2DDF-B401-3FCC-5E525AD89DC7}"/>
          </ac:picMkLst>
        </pc:picChg>
        <pc:picChg chg="add mod ord modCrop">
          <ac:chgData name="yulya yashina" userId="4bc72684004bb044" providerId="LiveId" clId="{E0DC36B2-4787-4395-A4FA-7108872600D0}" dt="2025-03-25T17:45:59.362" v="504" actId="167"/>
          <ac:picMkLst>
            <pc:docMk/>
            <pc:sldMk cId="1209368169" sldId="289"/>
            <ac:picMk id="10" creationId="{4B0C5B6E-98D4-280F-A57F-BA5A40F1E600}"/>
          </ac:picMkLst>
        </pc:picChg>
        <pc:picChg chg="add mod">
          <ac:chgData name="yulya yashina" userId="4bc72684004bb044" providerId="LiveId" clId="{E0DC36B2-4787-4395-A4FA-7108872600D0}" dt="2025-03-25T17:47:15.010" v="581" actId="1036"/>
          <ac:picMkLst>
            <pc:docMk/>
            <pc:sldMk cId="1209368169" sldId="289"/>
            <ac:picMk id="11" creationId="{E5BC4D25-A513-B2F5-B65B-EA7C9753C609}"/>
          </ac:picMkLst>
        </pc:picChg>
        <pc:picChg chg="add mod">
          <ac:chgData name="yulya yashina" userId="4bc72684004bb044" providerId="LiveId" clId="{E0DC36B2-4787-4395-A4FA-7108872600D0}" dt="2025-03-25T17:46:25.574" v="553" actId="1038"/>
          <ac:picMkLst>
            <pc:docMk/>
            <pc:sldMk cId="1209368169" sldId="289"/>
            <ac:picMk id="14" creationId="{86462218-D0CD-CB62-9A3D-F5ADBBA71436}"/>
          </ac:picMkLst>
        </pc:picChg>
        <pc:picChg chg="add mod">
          <ac:chgData name="yulya yashina" userId="4bc72684004bb044" providerId="LiveId" clId="{E0DC36B2-4787-4395-A4FA-7108872600D0}" dt="2025-03-25T17:46:25.574" v="553" actId="1038"/>
          <ac:picMkLst>
            <pc:docMk/>
            <pc:sldMk cId="1209368169" sldId="289"/>
            <ac:picMk id="16" creationId="{4C9A0531-E249-7058-34C0-C53FAA059110}"/>
          </ac:picMkLst>
        </pc:picChg>
      </pc:sldChg>
      <pc:sldChg chg="add del">
        <pc:chgData name="yulya yashina" userId="4bc72684004bb044" providerId="LiveId" clId="{E0DC36B2-4787-4395-A4FA-7108872600D0}" dt="2025-03-18T11:41:46.767" v="95" actId="47"/>
        <pc:sldMkLst>
          <pc:docMk/>
          <pc:sldMk cId="2157994600" sldId="289"/>
        </pc:sldMkLst>
      </pc:sldChg>
      <pc:sldChg chg="addSp delSp modSp add mod ord">
        <pc:chgData name="yulya yashina" userId="4bc72684004bb044" providerId="LiveId" clId="{E0DC36B2-4787-4395-A4FA-7108872600D0}" dt="2025-03-25T17:53:24.613" v="606"/>
        <pc:sldMkLst>
          <pc:docMk/>
          <pc:sldMk cId="2231738875" sldId="290"/>
        </pc:sldMkLst>
        <pc:spChg chg="add mod">
          <ac:chgData name="yulya yashina" userId="4bc72684004bb044" providerId="LiveId" clId="{E0DC36B2-4787-4395-A4FA-7108872600D0}" dt="2025-03-25T17:43:21.026" v="492" actId="1076"/>
          <ac:spMkLst>
            <pc:docMk/>
            <pc:sldMk cId="2231738875" sldId="290"/>
            <ac:spMk id="4" creationId="{3DDFE220-BF3D-315F-0EB1-599CEF425734}"/>
          </ac:spMkLst>
        </pc:spChg>
        <pc:spChg chg="del">
          <ac:chgData name="yulya yashina" userId="4bc72684004bb044" providerId="LiveId" clId="{E0DC36B2-4787-4395-A4FA-7108872600D0}" dt="2025-03-25T17:43:12.896" v="489" actId="478"/>
          <ac:spMkLst>
            <pc:docMk/>
            <pc:sldMk cId="2231738875" sldId="290"/>
            <ac:spMk id="5" creationId="{B71BCF70-4926-BEAF-855D-BDC75C357830}"/>
          </ac:spMkLst>
        </pc:spChg>
        <pc:picChg chg="add mod">
          <ac:chgData name="yulya yashina" userId="4bc72684004bb044" providerId="LiveId" clId="{E0DC36B2-4787-4395-A4FA-7108872600D0}" dt="2025-03-25T17:43:21.026" v="492" actId="1076"/>
          <ac:picMkLst>
            <pc:docMk/>
            <pc:sldMk cId="2231738875" sldId="290"/>
            <ac:picMk id="2" creationId="{5E474FD7-66D0-F0FC-BC82-6EBAEAC7DEE9}"/>
          </ac:picMkLst>
        </pc:picChg>
        <pc:picChg chg="add mod">
          <ac:chgData name="yulya yashina" userId="4bc72684004bb044" providerId="LiveId" clId="{E0DC36B2-4787-4395-A4FA-7108872600D0}" dt="2025-03-25T17:43:21.026" v="492" actId="1076"/>
          <ac:picMkLst>
            <pc:docMk/>
            <pc:sldMk cId="2231738875" sldId="290"/>
            <ac:picMk id="6" creationId="{A300EAA2-1D97-4AF3-2841-494499975CAF}"/>
          </ac:picMkLst>
        </pc:picChg>
        <pc:picChg chg="del">
          <ac:chgData name="yulya yashina" userId="4bc72684004bb044" providerId="LiveId" clId="{E0DC36B2-4787-4395-A4FA-7108872600D0}" dt="2025-03-25T17:43:15.514" v="490" actId="478"/>
          <ac:picMkLst>
            <pc:docMk/>
            <pc:sldMk cId="2231738875" sldId="290"/>
            <ac:picMk id="14" creationId="{6452B9C9-9F03-1B87-23E0-95F534115914}"/>
          </ac:picMkLst>
        </pc:picChg>
        <pc:picChg chg="del">
          <ac:chgData name="yulya yashina" userId="4bc72684004bb044" providerId="LiveId" clId="{E0DC36B2-4787-4395-A4FA-7108872600D0}" dt="2025-03-25T17:43:12.896" v="489" actId="478"/>
          <ac:picMkLst>
            <pc:docMk/>
            <pc:sldMk cId="2231738875" sldId="290"/>
            <ac:picMk id="16" creationId="{A943A9D9-6788-8D52-1FE6-2DF827A983EC}"/>
          </ac:picMkLst>
        </pc:picChg>
      </pc:sldChg>
      <pc:sldChg chg="addSp delSp modSp add mod ord">
        <pc:chgData name="yulya yashina" userId="4bc72684004bb044" providerId="LiveId" clId="{E0DC36B2-4787-4395-A4FA-7108872600D0}" dt="2025-03-25T17:54:45.346" v="620" actId="1076"/>
        <pc:sldMkLst>
          <pc:docMk/>
          <pc:sldMk cId="3860808402" sldId="291"/>
        </pc:sldMkLst>
        <pc:spChg chg="mod">
          <ac:chgData name="yulya yashina" userId="4bc72684004bb044" providerId="LiveId" clId="{E0DC36B2-4787-4395-A4FA-7108872600D0}" dt="2025-03-25T17:52:29.192" v="604" actId="1076"/>
          <ac:spMkLst>
            <pc:docMk/>
            <pc:sldMk cId="3860808402" sldId="291"/>
            <ac:spMk id="4" creationId="{CB72F188-31C1-D9B1-E7EE-AB3018C2F9F5}"/>
          </ac:spMkLst>
        </pc:spChg>
        <pc:picChg chg="mod">
          <ac:chgData name="yulya yashina" userId="4bc72684004bb044" providerId="LiveId" clId="{E0DC36B2-4787-4395-A4FA-7108872600D0}" dt="2025-03-25T17:52:29.192" v="604" actId="1076"/>
          <ac:picMkLst>
            <pc:docMk/>
            <pc:sldMk cId="3860808402" sldId="291"/>
            <ac:picMk id="2" creationId="{84E37358-C61C-1842-79F2-44F6F49EF03D}"/>
          </ac:picMkLst>
        </pc:picChg>
        <pc:picChg chg="add mod ord">
          <ac:chgData name="yulya yashina" userId="4bc72684004bb044" providerId="LiveId" clId="{E0DC36B2-4787-4395-A4FA-7108872600D0}" dt="2025-03-25T17:54:45.346" v="620" actId="1076"/>
          <ac:picMkLst>
            <pc:docMk/>
            <pc:sldMk cId="3860808402" sldId="291"/>
            <ac:picMk id="5" creationId="{5736A8C9-418A-752F-C68E-77E6E6ECAC8F}"/>
          </ac:picMkLst>
        </pc:picChg>
        <pc:picChg chg="mod">
          <ac:chgData name="yulya yashina" userId="4bc72684004bb044" providerId="LiveId" clId="{E0DC36B2-4787-4395-A4FA-7108872600D0}" dt="2025-03-25T17:52:29.192" v="604" actId="1076"/>
          <ac:picMkLst>
            <pc:docMk/>
            <pc:sldMk cId="3860808402" sldId="291"/>
            <ac:picMk id="6" creationId="{BC019BAF-D22B-72A5-292F-9D50479FC4B1}"/>
          </ac:picMkLst>
        </pc:picChg>
        <pc:picChg chg="del">
          <ac:chgData name="yulya yashina" userId="4bc72684004bb044" providerId="LiveId" clId="{E0DC36B2-4787-4395-A4FA-7108872600D0}" dt="2025-03-25T17:51:00.930" v="595" actId="478"/>
          <ac:picMkLst>
            <pc:docMk/>
            <pc:sldMk cId="3860808402" sldId="291"/>
            <ac:picMk id="7" creationId="{4C0D2FD1-8C1A-8D51-2A10-7D0A9144C702}"/>
          </ac:picMkLst>
        </pc:picChg>
        <pc:picChg chg="del">
          <ac:chgData name="yulya yashina" userId="4bc72684004bb044" providerId="LiveId" clId="{E0DC36B2-4787-4395-A4FA-7108872600D0}" dt="2025-03-25T17:53:59.064" v="613" actId="478"/>
          <ac:picMkLst>
            <pc:docMk/>
            <pc:sldMk cId="3860808402" sldId="291"/>
            <ac:picMk id="8" creationId="{D428A604-8F4C-D86E-A985-FC32F911E468}"/>
          </ac:picMkLst>
        </pc:picChg>
        <pc:picChg chg="add mod">
          <ac:chgData name="yulya yashina" userId="4bc72684004bb044" providerId="LiveId" clId="{E0DC36B2-4787-4395-A4FA-7108872600D0}" dt="2025-03-25T17:54:04.031" v="614"/>
          <ac:picMkLst>
            <pc:docMk/>
            <pc:sldMk cId="3860808402" sldId="291"/>
            <ac:picMk id="9" creationId="{EDCC87D3-4AFE-AA25-756D-FC16CE1136B6}"/>
          </ac:picMkLst>
        </pc:picChg>
      </pc:sldChg>
      <pc:sldMasterChg chg="delSldLayout">
        <pc:chgData name="yulya yashina" userId="4bc72684004bb044" providerId="LiveId" clId="{E0DC36B2-4787-4395-A4FA-7108872600D0}" dt="2025-03-18T11:30:36.119" v="87" actId="47"/>
        <pc:sldMasterMkLst>
          <pc:docMk/>
          <pc:sldMasterMk cId="2847446485" sldId="2147483663"/>
        </pc:sldMasterMkLst>
        <pc:sldLayoutChg chg="del">
          <pc:chgData name="yulya yashina" userId="4bc72684004bb044" providerId="LiveId" clId="{E0DC36B2-4787-4395-A4FA-7108872600D0}" dt="2025-03-18T11:30:36.119" v="87" actId="47"/>
          <pc:sldLayoutMkLst>
            <pc:docMk/>
            <pc:sldMasterMk cId="2847446485" sldId="2147483663"/>
            <pc:sldLayoutMk cId="1962262329" sldId="2147483705"/>
          </pc:sldLayoutMkLst>
        </pc:sldLayoutChg>
      </pc:sldMasterChg>
      <pc:sldMasterChg chg="delSldLayout">
        <pc:chgData name="yulya yashina" userId="4bc72684004bb044" providerId="LiveId" clId="{E0DC36B2-4787-4395-A4FA-7108872600D0}" dt="2025-03-18T11:45:58.619" v="118" actId="47"/>
        <pc:sldMasterMkLst>
          <pc:docMk/>
          <pc:sldMasterMk cId="3058403476" sldId="2147483688"/>
        </pc:sldMasterMkLst>
        <pc:sldLayoutChg chg="del">
          <pc:chgData name="yulya yashina" userId="4bc72684004bb044" providerId="LiveId" clId="{E0DC36B2-4787-4395-A4FA-7108872600D0}" dt="2025-03-17T13:56:25.547" v="24" actId="47"/>
          <pc:sldLayoutMkLst>
            <pc:docMk/>
            <pc:sldMasterMk cId="3058403476" sldId="2147483688"/>
            <pc:sldLayoutMk cId="1624825005" sldId="2147483708"/>
          </pc:sldLayoutMkLst>
        </pc:sldLayoutChg>
        <pc:sldLayoutChg chg="del">
          <pc:chgData name="yulya yashina" userId="4bc72684004bb044" providerId="LiveId" clId="{E0DC36B2-4787-4395-A4FA-7108872600D0}" dt="2025-03-17T13:56:25.547" v="24" actId="47"/>
          <pc:sldLayoutMkLst>
            <pc:docMk/>
            <pc:sldMasterMk cId="3058403476" sldId="2147483688"/>
            <pc:sldLayoutMk cId="228758352" sldId="2147483709"/>
          </pc:sldLayoutMkLst>
        </pc:sldLayoutChg>
        <pc:sldLayoutChg chg="del">
          <pc:chgData name="yulya yashina" userId="4bc72684004bb044" providerId="LiveId" clId="{E0DC36B2-4787-4395-A4FA-7108872600D0}" dt="2025-03-17T13:56:25.547" v="24" actId="47"/>
          <pc:sldLayoutMkLst>
            <pc:docMk/>
            <pc:sldMasterMk cId="3058403476" sldId="2147483688"/>
            <pc:sldLayoutMk cId="580561197" sldId="2147483710"/>
          </pc:sldLayoutMkLst>
        </pc:sldLayoutChg>
        <pc:sldLayoutChg chg="del">
          <pc:chgData name="yulya yashina" userId="4bc72684004bb044" providerId="LiveId" clId="{E0DC36B2-4787-4395-A4FA-7108872600D0}" dt="2025-03-18T11:45:58.619" v="118" actId="47"/>
          <pc:sldLayoutMkLst>
            <pc:docMk/>
            <pc:sldMasterMk cId="3058403476" sldId="2147483688"/>
            <pc:sldLayoutMk cId="2144519299" sldId="214748371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BBD5C-8F70-4D7F-A2E7-57DA63579FC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FCF2B-B9A6-4691-8B90-CF6C1C22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0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>
          <a:extLst>
            <a:ext uri="{FF2B5EF4-FFF2-40B4-BE49-F238E27FC236}">
              <a16:creationId xmlns:a16="http://schemas.microsoft.com/office/drawing/2014/main" id="{2CDC33CC-0A34-1490-DA5D-DDB333423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>
            <a:extLst>
              <a:ext uri="{FF2B5EF4-FFF2-40B4-BE49-F238E27FC236}">
                <a16:creationId xmlns:a16="http://schemas.microsoft.com/office/drawing/2014/main" id="{C7F9DD51-7910-DC82-20BA-444E99B453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:notes">
            <a:extLst>
              <a:ext uri="{FF2B5EF4-FFF2-40B4-BE49-F238E27FC236}">
                <a16:creationId xmlns:a16="http://schemas.microsoft.com/office/drawing/2014/main" id="{A6CC720C-2DEF-2E6A-1477-FAC4C9092A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262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>
          <a:extLst>
            <a:ext uri="{FF2B5EF4-FFF2-40B4-BE49-F238E27FC236}">
              <a16:creationId xmlns:a16="http://schemas.microsoft.com/office/drawing/2014/main" id="{3DCB2735-7DA6-C0E9-02C2-A9B692C2B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>
            <a:extLst>
              <a:ext uri="{FF2B5EF4-FFF2-40B4-BE49-F238E27FC236}">
                <a16:creationId xmlns:a16="http://schemas.microsoft.com/office/drawing/2014/main" id="{FD1339ED-3055-5852-84F8-898BC735D1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:notes">
            <a:extLst>
              <a:ext uri="{FF2B5EF4-FFF2-40B4-BE49-F238E27FC236}">
                <a16:creationId xmlns:a16="http://schemas.microsoft.com/office/drawing/2014/main" id="{4B14ABF7-2E40-46AE-0BDD-9FF2FAE582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62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>
          <a:extLst>
            <a:ext uri="{FF2B5EF4-FFF2-40B4-BE49-F238E27FC236}">
              <a16:creationId xmlns:a16="http://schemas.microsoft.com/office/drawing/2014/main" id="{207F1B06-7B58-A738-1992-00E4E91C4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>
            <a:extLst>
              <a:ext uri="{FF2B5EF4-FFF2-40B4-BE49-F238E27FC236}">
                <a16:creationId xmlns:a16="http://schemas.microsoft.com/office/drawing/2014/main" id="{D7DEB470-8732-909E-F7A8-44F3911EC4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:notes">
            <a:extLst>
              <a:ext uri="{FF2B5EF4-FFF2-40B4-BE49-F238E27FC236}">
                <a16:creationId xmlns:a16="http://schemas.microsoft.com/office/drawing/2014/main" id="{B10383D0-C2C2-BE44-DD5C-073C9511F0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668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>
          <a:extLst>
            <a:ext uri="{FF2B5EF4-FFF2-40B4-BE49-F238E27FC236}">
              <a16:creationId xmlns:a16="http://schemas.microsoft.com/office/drawing/2014/main" id="{9F295FF8-3893-FB6A-52EC-7835A747F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>
            <a:extLst>
              <a:ext uri="{FF2B5EF4-FFF2-40B4-BE49-F238E27FC236}">
                <a16:creationId xmlns:a16="http://schemas.microsoft.com/office/drawing/2014/main" id="{B21ED8F0-BF4A-666C-4F34-3D328108FF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:notes">
            <a:extLst>
              <a:ext uri="{FF2B5EF4-FFF2-40B4-BE49-F238E27FC236}">
                <a16:creationId xmlns:a16="http://schemas.microsoft.com/office/drawing/2014/main" id="{8856CC30-C189-047C-C980-28206E523D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99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ий брендова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697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Smart-графі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0" y="441325"/>
            <a:ext cx="6732587" cy="787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sp>
        <p:nvSpPr>
          <p:cNvPr id="5" name="Місце для SmartArt 4">
            <a:extLst>
              <a:ext uri="{FF2B5EF4-FFF2-40B4-BE49-F238E27FC236}">
                <a16:creationId xmlns:a16="http://schemas.microsoft.com/office/drawing/2014/main" id="{3056E3DD-1465-4B47-A08A-685A6984F18B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416719" y="1689100"/>
            <a:ext cx="11358562" cy="4727575"/>
          </a:xfrm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r>
              <a:rPr lang="uk-UA" dirty="0"/>
              <a:t>КЛАЦНІТЬ, ЩОБ ВСТАВИТИ </a:t>
            </a:r>
            <a:r>
              <a:rPr lang="en-US" dirty="0"/>
              <a:t>SMART </a:t>
            </a:r>
            <a:r>
              <a:rPr lang="uk-UA" dirty="0"/>
              <a:t>ГРАФІКУ</a:t>
            </a:r>
          </a:p>
        </p:txBody>
      </p:sp>
    </p:spTree>
    <p:extLst>
      <p:ext uri="{BB962C8B-B14F-4D97-AF65-F5344CB8AC3E}">
        <p14:creationId xmlns:p14="http://schemas.microsoft.com/office/powerpoint/2010/main" val="155281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супер-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1" y="3438327"/>
            <a:ext cx="4392612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407987" y="3223491"/>
            <a:ext cx="1134110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1" y="4066398"/>
            <a:ext cx="4392612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підзаголовок/пояснювальну стрічку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64DCF037-CFC8-4841-AC13-D16EDA43F5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441325"/>
            <a:ext cx="6732588" cy="2782166"/>
          </a:xfrm>
        </p:spPr>
        <p:txBody>
          <a:bodyPr>
            <a:noAutofit/>
          </a:bodyPr>
          <a:lstStyle>
            <a:lvl1pPr marL="0" indent="0" algn="l">
              <a:buNone/>
              <a:defRPr sz="20000"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pPr lvl="0"/>
            <a:r>
              <a:rPr lang="uk-UA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474788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ий фото-контейн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зображення 9">
            <a:extLst>
              <a:ext uri="{FF2B5EF4-FFF2-40B4-BE49-F238E27FC236}">
                <a16:creationId xmlns:a16="http://schemas.microsoft.com/office/drawing/2014/main" id="{8BB5AEFE-0A75-4675-8E3B-6BC1FD90D5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589" y="0"/>
            <a:ext cx="12156822" cy="6858000"/>
          </a:xfrm>
          <a:custGeom>
            <a:avLst/>
            <a:gdLst>
              <a:gd name="connsiteX0" fmla="*/ 3266511 w 12156822"/>
              <a:gd name="connsiteY0" fmla="*/ 0 h 6858000"/>
              <a:gd name="connsiteX1" fmla="*/ 7450608 w 12156822"/>
              <a:gd name="connsiteY1" fmla="*/ 0 h 6858000"/>
              <a:gd name="connsiteX2" fmla="*/ 8906440 w 12156822"/>
              <a:gd name="connsiteY2" fmla="*/ 2622528 h 6858000"/>
              <a:gd name="connsiteX3" fmla="*/ 10362271 w 12156822"/>
              <a:gd name="connsiteY3" fmla="*/ 0 h 6858000"/>
              <a:gd name="connsiteX4" fmla="*/ 12156822 w 12156822"/>
              <a:gd name="connsiteY4" fmla="*/ 0 h 6858000"/>
              <a:gd name="connsiteX5" fmla="*/ 12156822 w 12156822"/>
              <a:gd name="connsiteY5" fmla="*/ 2733593 h 6858000"/>
              <a:gd name="connsiteX6" fmla="*/ 10183055 w 12156822"/>
              <a:gd name="connsiteY6" fmla="*/ 5653669 h 6858000"/>
              <a:gd name="connsiteX7" fmla="*/ 10827913 w 12156822"/>
              <a:gd name="connsiteY7" fmla="*/ 6858000 h 6858000"/>
              <a:gd name="connsiteX8" fmla="*/ 6555458 w 12156822"/>
              <a:gd name="connsiteY8" fmla="*/ 6858000 h 6858000"/>
              <a:gd name="connsiteX9" fmla="*/ 7224199 w 12156822"/>
              <a:gd name="connsiteY9" fmla="*/ 5653669 h 6858000"/>
              <a:gd name="connsiteX10" fmla="*/ 5358560 w 12156822"/>
              <a:gd name="connsiteY10" fmla="*/ 2292770 h 6858000"/>
              <a:gd name="connsiteX11" fmla="*/ 2824180 w 12156822"/>
              <a:gd name="connsiteY11" fmla="*/ 6858000 h 6858000"/>
              <a:gd name="connsiteX12" fmla="*/ 0 w 12156822"/>
              <a:gd name="connsiteY12" fmla="*/ 6858000 h 6858000"/>
              <a:gd name="connsiteX13" fmla="*/ 0 w 12156822"/>
              <a:gd name="connsiteY13" fmla="*/ 5884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6822" h="6858000">
                <a:moveTo>
                  <a:pt x="3266511" y="0"/>
                </a:moveTo>
                <a:lnTo>
                  <a:pt x="7450608" y="0"/>
                </a:lnTo>
                <a:lnTo>
                  <a:pt x="8906440" y="2622528"/>
                </a:lnTo>
                <a:lnTo>
                  <a:pt x="10362271" y="0"/>
                </a:lnTo>
                <a:lnTo>
                  <a:pt x="12156822" y="0"/>
                </a:lnTo>
                <a:lnTo>
                  <a:pt x="12156822" y="2733593"/>
                </a:lnTo>
                <a:lnTo>
                  <a:pt x="10183055" y="5653669"/>
                </a:lnTo>
                <a:lnTo>
                  <a:pt x="10827913" y="6858000"/>
                </a:lnTo>
                <a:lnTo>
                  <a:pt x="6555458" y="6858000"/>
                </a:lnTo>
                <a:lnTo>
                  <a:pt x="7224199" y="5653669"/>
                </a:lnTo>
                <a:lnTo>
                  <a:pt x="5358560" y="2292770"/>
                </a:lnTo>
                <a:lnTo>
                  <a:pt x="2824180" y="6858000"/>
                </a:lnTo>
                <a:lnTo>
                  <a:pt x="0" y="6858000"/>
                </a:lnTo>
                <a:lnTo>
                  <a:pt x="0" y="58842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6984000" anchor="ctr">
            <a:noAutofit/>
          </a:bodyPr>
          <a:lstStyle>
            <a:lvl1pPr marL="0" indent="0">
              <a:buFontTx/>
              <a:buNone/>
              <a:defRPr sz="1200"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r>
              <a:rPr lang="ru-RU" dirty="0"/>
              <a:t>КЛАЦНІТЬ, ЩОБ ВСТАВИТИ ЗОБРАЖЕННЯ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5830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дне зображення, заголовок, основний СІ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3438327"/>
            <a:ext cx="4392612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407987" y="3223491"/>
            <a:ext cx="43926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066398"/>
            <a:ext cx="4392612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підзаголовок/пояснювальну стрічку</a:t>
            </a:r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9546C97A-71B1-4B2F-AC09-BF0C69059F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6500" y="441325"/>
            <a:ext cx="6732588" cy="597535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2608846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+Smart-графіка СІ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0" y="441325"/>
            <a:ext cx="6732587" cy="787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sp>
        <p:nvSpPr>
          <p:cNvPr id="5" name="Місце для SmartArt 4">
            <a:extLst>
              <a:ext uri="{FF2B5EF4-FFF2-40B4-BE49-F238E27FC236}">
                <a16:creationId xmlns:a16="http://schemas.microsoft.com/office/drawing/2014/main" id="{3056E3DD-1465-4B47-A08A-685A6984F18B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416719" y="1689100"/>
            <a:ext cx="11358562" cy="4727575"/>
          </a:xfrm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r>
              <a:rPr lang="uk-UA" dirty="0"/>
              <a:t>КЛАЦНІТЬ, ЩОБ ВСТАВИТИ </a:t>
            </a:r>
            <a:r>
              <a:rPr lang="en-US" dirty="0"/>
              <a:t>SMART </a:t>
            </a:r>
            <a:r>
              <a:rPr lang="uk-UA" dirty="0"/>
              <a:t>ГРАФІКУ</a:t>
            </a:r>
          </a:p>
        </p:txBody>
      </p:sp>
    </p:spTree>
    <p:extLst>
      <p:ext uri="{BB962C8B-B14F-4D97-AF65-F5344CB8AC3E}">
        <p14:creationId xmlns:p14="http://schemas.microsoft.com/office/powerpoint/2010/main" val="85174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ий брендований слайд СІ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79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 СІ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3438327"/>
            <a:ext cx="6696075" cy="708800"/>
          </a:xfrm>
        </p:spPr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/>
          <p:nvPr userDrawn="1"/>
        </p:nvCxnSpPr>
        <p:spPr>
          <a:xfrm>
            <a:off x="407987" y="3223491"/>
            <a:ext cx="11341101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4361962"/>
            <a:ext cx="4392612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підзаголовок/пояснювальну стрічку</a:t>
            </a:r>
          </a:p>
        </p:txBody>
      </p:sp>
    </p:spTree>
    <p:extLst>
      <p:ext uri="{BB962C8B-B14F-4D97-AF65-F5344CB8AC3E}">
        <p14:creationId xmlns:p14="http://schemas.microsoft.com/office/powerpoint/2010/main" val="254365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е зображення, заголовок, основний СІ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3438327"/>
            <a:ext cx="4392612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407987" y="3223491"/>
            <a:ext cx="43926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066398"/>
            <a:ext cx="4392612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підзаголовок/пояснювальну стрічку</a:t>
            </a:r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9546C97A-71B1-4B2F-AC09-BF0C69059F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6500" y="441325"/>
            <a:ext cx="6732588" cy="597535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108235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графіка, заголовок, основний СІ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3438327"/>
            <a:ext cx="4392612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407987" y="3223491"/>
            <a:ext cx="43926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066398"/>
            <a:ext cx="4392612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підзаголовок/пояснювальну стрічку</a:t>
            </a:r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9546C97A-71B1-4B2F-AC09-BF0C69059F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6500" y="441325"/>
            <a:ext cx="6732588" cy="597535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b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ГРАФІКУ</a:t>
            </a:r>
          </a:p>
        </p:txBody>
      </p:sp>
    </p:spTree>
    <p:extLst>
      <p:ext uri="{BB962C8B-B14F-4D97-AF65-F5344CB8AC3E}">
        <p14:creationId xmlns:p14="http://schemas.microsoft.com/office/powerpoint/2010/main" val="1198312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 із зображеннями СІ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03557"/>
            <a:ext cx="4392612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МАЛИЙ ЗАГОЛОВОК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407987" y="1688721"/>
            <a:ext cx="11341101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1918566"/>
            <a:ext cx="2087562" cy="914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основний текст</a:t>
            </a:r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9546C97A-71B1-4B2F-AC09-BF0C69059F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6500" y="3438327"/>
            <a:ext cx="2087563" cy="2978348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  <p:sp>
        <p:nvSpPr>
          <p:cNvPr id="6" name="Місце для зображення 3">
            <a:extLst>
              <a:ext uri="{FF2B5EF4-FFF2-40B4-BE49-F238E27FC236}">
                <a16:creationId xmlns:a16="http://schemas.microsoft.com/office/drawing/2014/main" id="{768C1E70-11FC-4764-A40E-2F8A1279C3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19963" y="3438327"/>
            <a:ext cx="2087563" cy="2978348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  <p:sp>
        <p:nvSpPr>
          <p:cNvPr id="8" name="Місце для зображення 3">
            <a:extLst>
              <a:ext uri="{FF2B5EF4-FFF2-40B4-BE49-F238E27FC236}">
                <a16:creationId xmlns:a16="http://schemas.microsoft.com/office/drawing/2014/main" id="{D83BA08B-F3E3-48C4-A215-D9DD3F1874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23426" y="3438327"/>
            <a:ext cx="2125662" cy="2978348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  <p:sp>
        <p:nvSpPr>
          <p:cNvPr id="9" name="Місце для тексту 6">
            <a:extLst>
              <a:ext uri="{FF2B5EF4-FFF2-40B4-BE49-F238E27FC236}">
                <a16:creationId xmlns:a16="http://schemas.microsoft.com/office/drawing/2014/main" id="{0C0B906A-42FA-4CB8-8CE8-87E266EC77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1551" y="1918566"/>
            <a:ext cx="2087562" cy="914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основний текст</a:t>
            </a:r>
          </a:p>
        </p:txBody>
      </p:sp>
      <p:sp>
        <p:nvSpPr>
          <p:cNvPr id="10" name="Місце для тексту 6">
            <a:extLst>
              <a:ext uri="{FF2B5EF4-FFF2-40B4-BE49-F238E27FC236}">
                <a16:creationId xmlns:a16="http://schemas.microsoft.com/office/drawing/2014/main" id="{A982E1DD-9E96-4973-930A-0958B14EF7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61526" y="1918566"/>
            <a:ext cx="2087562" cy="914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основний текст</a:t>
            </a:r>
          </a:p>
        </p:txBody>
      </p:sp>
    </p:spTree>
    <p:extLst>
      <p:ext uri="{BB962C8B-B14F-4D97-AF65-F5344CB8AC3E}">
        <p14:creationId xmlns:p14="http://schemas.microsoft.com/office/powerpoint/2010/main" val="21684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3438327"/>
            <a:ext cx="6696075" cy="708800"/>
          </a:xfrm>
        </p:spPr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/>
          <p:nvPr userDrawn="1"/>
        </p:nvCxnSpPr>
        <p:spPr>
          <a:xfrm>
            <a:off x="407987" y="3223491"/>
            <a:ext cx="1134110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4361962"/>
            <a:ext cx="4392612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підзаголовок/пояснювальну стрічку</a:t>
            </a:r>
          </a:p>
        </p:txBody>
      </p:sp>
    </p:spTree>
    <p:extLst>
      <p:ext uri="{BB962C8B-B14F-4D97-AF65-F5344CB8AC3E}">
        <p14:creationId xmlns:p14="http://schemas.microsoft.com/office/powerpoint/2010/main" val="3252818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ий заголовок+основний+горизонтальне зображення СІ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450" y="1903557"/>
            <a:ext cx="4392613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МАЛИЙ ЗАГОЛОВОК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2711450" y="1688721"/>
            <a:ext cx="9037638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9546C97A-71B1-4B2F-AC09-BF0C69059F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8" y="3438327"/>
            <a:ext cx="11341100" cy="2978348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  <p:sp>
        <p:nvSpPr>
          <p:cNvPr id="10" name="Місце для тексту 6">
            <a:extLst>
              <a:ext uri="{FF2B5EF4-FFF2-40B4-BE49-F238E27FC236}">
                <a16:creationId xmlns:a16="http://schemas.microsoft.com/office/drawing/2014/main" id="{A982E1DD-9E96-4973-930A-0958B14EF7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9962" y="1918566"/>
            <a:ext cx="4429125" cy="914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основний текст</a:t>
            </a:r>
          </a:p>
        </p:txBody>
      </p:sp>
    </p:spTree>
    <p:extLst>
      <p:ext uri="{BB962C8B-B14F-4D97-AF65-F5344CB8AC3E}">
        <p14:creationId xmlns:p14="http://schemas.microsoft.com/office/powerpoint/2010/main" val="3823981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ий заголовок+основний+діаграма СІ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3438327"/>
            <a:ext cx="4392612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407987" y="3223491"/>
            <a:ext cx="43926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066398"/>
            <a:ext cx="4392612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підзаголовок/пояснювальну стрічку</a:t>
            </a:r>
          </a:p>
        </p:txBody>
      </p:sp>
      <p:sp>
        <p:nvSpPr>
          <p:cNvPr id="6" name="Місце для діаграми 5">
            <a:extLst>
              <a:ext uri="{FF2B5EF4-FFF2-40B4-BE49-F238E27FC236}">
                <a16:creationId xmlns:a16="http://schemas.microsoft.com/office/drawing/2014/main" id="{66022938-C33B-454B-A57B-728C0EE3B31A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016500" y="441325"/>
            <a:ext cx="6732588" cy="597535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uk-UA" dirty="0"/>
              <a:t>КЛАЦНІТЬ, ЩОВ ВСТАВИТИ ДІАГРАМУ</a:t>
            </a:r>
          </a:p>
        </p:txBody>
      </p:sp>
    </p:spTree>
    <p:extLst>
      <p:ext uri="{BB962C8B-B14F-4D97-AF65-F5344CB8AC3E}">
        <p14:creationId xmlns:p14="http://schemas.microsoft.com/office/powerpoint/2010/main" val="3061654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діаграма СІ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0" y="441325"/>
            <a:ext cx="6732587" cy="787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sp>
        <p:nvSpPr>
          <p:cNvPr id="6" name="Місце для діаграми 5">
            <a:extLst>
              <a:ext uri="{FF2B5EF4-FFF2-40B4-BE49-F238E27FC236}">
                <a16:creationId xmlns:a16="http://schemas.microsoft.com/office/drawing/2014/main" id="{66022938-C33B-454B-A57B-728C0EE3B31A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07988" y="1688721"/>
            <a:ext cx="11341100" cy="4727953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uk-UA" dirty="0"/>
              <a:t>КЛАЦНІТЬ, ЩОВ ВСТАВИТИ ДІАГРАМУ</a:t>
            </a:r>
          </a:p>
        </p:txBody>
      </p:sp>
    </p:spTree>
    <p:extLst>
      <p:ext uri="{BB962C8B-B14F-4D97-AF65-F5344CB8AC3E}">
        <p14:creationId xmlns:p14="http://schemas.microsoft.com/office/powerpoint/2010/main" val="2627968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аблиця СІ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0" y="441325"/>
            <a:ext cx="6732587" cy="787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sp>
        <p:nvSpPr>
          <p:cNvPr id="4" name="Місце для таблиці 3">
            <a:extLst>
              <a:ext uri="{FF2B5EF4-FFF2-40B4-BE49-F238E27FC236}">
                <a16:creationId xmlns:a16="http://schemas.microsoft.com/office/drawing/2014/main" id="{D168834E-AAFC-4838-9385-484ED4EF52F8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25449" y="1689101"/>
            <a:ext cx="11323637" cy="412115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uk-UA" dirty="0"/>
              <a:t>КЛАЦНІТЬ, ЩОБ ВСТАВИТИ ТАБЛИЦЮ</a:t>
            </a:r>
          </a:p>
        </p:txBody>
      </p:sp>
    </p:spTree>
    <p:extLst>
      <p:ext uri="{BB962C8B-B14F-4D97-AF65-F5344CB8AC3E}">
        <p14:creationId xmlns:p14="http://schemas.microsoft.com/office/powerpoint/2010/main" val="686154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Smart-графіка СІ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0" y="441325"/>
            <a:ext cx="6732587" cy="787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sp>
        <p:nvSpPr>
          <p:cNvPr id="5" name="Місце для SmartArt 4">
            <a:extLst>
              <a:ext uri="{FF2B5EF4-FFF2-40B4-BE49-F238E27FC236}">
                <a16:creationId xmlns:a16="http://schemas.microsoft.com/office/drawing/2014/main" id="{3056E3DD-1465-4B47-A08A-685A6984F18B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416719" y="1689100"/>
            <a:ext cx="11358562" cy="4727575"/>
          </a:xfrm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r>
              <a:rPr lang="uk-UA" dirty="0"/>
              <a:t>КЛАЦНІТЬ, ЩОБ ВСТАВИТИ </a:t>
            </a:r>
            <a:r>
              <a:rPr lang="en-US" dirty="0"/>
              <a:t>SMART </a:t>
            </a:r>
            <a:r>
              <a:rPr lang="uk-UA" dirty="0"/>
              <a:t>ГРАФІКУ</a:t>
            </a:r>
          </a:p>
        </p:txBody>
      </p:sp>
    </p:spTree>
    <p:extLst>
      <p:ext uri="{BB962C8B-B14F-4D97-AF65-F5344CB8AC3E}">
        <p14:creationId xmlns:p14="http://schemas.microsoft.com/office/powerpoint/2010/main" val="2787674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супер-заголовком СІ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1" y="3438327"/>
            <a:ext cx="4392612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407987" y="3223491"/>
            <a:ext cx="11341101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1" y="4066398"/>
            <a:ext cx="4392612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підзаголовок/пояснювальну стрічку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64DCF037-CFC8-4841-AC13-D16EDA43F5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441325"/>
            <a:ext cx="6732588" cy="2782166"/>
          </a:xfrm>
        </p:spPr>
        <p:txBody>
          <a:bodyPr>
            <a:noAutofit/>
          </a:bodyPr>
          <a:lstStyle>
            <a:lvl1pPr marL="0" indent="0" algn="l">
              <a:buNone/>
              <a:defRPr sz="20000"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pPr lvl="0"/>
            <a:r>
              <a:rPr lang="uk-UA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462823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ий фото-контейнер СІ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зображення 9">
            <a:extLst>
              <a:ext uri="{FF2B5EF4-FFF2-40B4-BE49-F238E27FC236}">
                <a16:creationId xmlns:a16="http://schemas.microsoft.com/office/drawing/2014/main" id="{8BB5AEFE-0A75-4675-8E3B-6BC1FD90D5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589" y="0"/>
            <a:ext cx="12156822" cy="6858000"/>
          </a:xfrm>
          <a:custGeom>
            <a:avLst/>
            <a:gdLst>
              <a:gd name="connsiteX0" fmla="*/ 3266511 w 12156822"/>
              <a:gd name="connsiteY0" fmla="*/ 0 h 6858000"/>
              <a:gd name="connsiteX1" fmla="*/ 7450608 w 12156822"/>
              <a:gd name="connsiteY1" fmla="*/ 0 h 6858000"/>
              <a:gd name="connsiteX2" fmla="*/ 8906440 w 12156822"/>
              <a:gd name="connsiteY2" fmla="*/ 2622528 h 6858000"/>
              <a:gd name="connsiteX3" fmla="*/ 10362271 w 12156822"/>
              <a:gd name="connsiteY3" fmla="*/ 0 h 6858000"/>
              <a:gd name="connsiteX4" fmla="*/ 12156822 w 12156822"/>
              <a:gd name="connsiteY4" fmla="*/ 0 h 6858000"/>
              <a:gd name="connsiteX5" fmla="*/ 12156822 w 12156822"/>
              <a:gd name="connsiteY5" fmla="*/ 2733593 h 6858000"/>
              <a:gd name="connsiteX6" fmla="*/ 10183055 w 12156822"/>
              <a:gd name="connsiteY6" fmla="*/ 5653669 h 6858000"/>
              <a:gd name="connsiteX7" fmla="*/ 10827913 w 12156822"/>
              <a:gd name="connsiteY7" fmla="*/ 6858000 h 6858000"/>
              <a:gd name="connsiteX8" fmla="*/ 6555458 w 12156822"/>
              <a:gd name="connsiteY8" fmla="*/ 6858000 h 6858000"/>
              <a:gd name="connsiteX9" fmla="*/ 7224199 w 12156822"/>
              <a:gd name="connsiteY9" fmla="*/ 5653669 h 6858000"/>
              <a:gd name="connsiteX10" fmla="*/ 5358560 w 12156822"/>
              <a:gd name="connsiteY10" fmla="*/ 2292770 h 6858000"/>
              <a:gd name="connsiteX11" fmla="*/ 2824180 w 12156822"/>
              <a:gd name="connsiteY11" fmla="*/ 6858000 h 6858000"/>
              <a:gd name="connsiteX12" fmla="*/ 0 w 12156822"/>
              <a:gd name="connsiteY12" fmla="*/ 6858000 h 6858000"/>
              <a:gd name="connsiteX13" fmla="*/ 0 w 12156822"/>
              <a:gd name="connsiteY13" fmla="*/ 5884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6822" h="6858000">
                <a:moveTo>
                  <a:pt x="3266511" y="0"/>
                </a:moveTo>
                <a:lnTo>
                  <a:pt x="7450608" y="0"/>
                </a:lnTo>
                <a:lnTo>
                  <a:pt x="8906440" y="2622528"/>
                </a:lnTo>
                <a:lnTo>
                  <a:pt x="10362271" y="0"/>
                </a:lnTo>
                <a:lnTo>
                  <a:pt x="12156822" y="0"/>
                </a:lnTo>
                <a:lnTo>
                  <a:pt x="12156822" y="2733593"/>
                </a:lnTo>
                <a:lnTo>
                  <a:pt x="10183055" y="5653669"/>
                </a:lnTo>
                <a:lnTo>
                  <a:pt x="10827913" y="6858000"/>
                </a:lnTo>
                <a:lnTo>
                  <a:pt x="6555458" y="6858000"/>
                </a:lnTo>
                <a:lnTo>
                  <a:pt x="7224199" y="5653669"/>
                </a:lnTo>
                <a:lnTo>
                  <a:pt x="5358560" y="2292770"/>
                </a:lnTo>
                <a:lnTo>
                  <a:pt x="2824180" y="6858000"/>
                </a:lnTo>
                <a:lnTo>
                  <a:pt x="0" y="6858000"/>
                </a:lnTo>
                <a:lnTo>
                  <a:pt x="0" y="58842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6984000" anchor="ctr">
            <a:noAutofit/>
          </a:bodyPr>
          <a:lstStyle>
            <a:lvl1pPr marL="0" indent="0">
              <a:buFontTx/>
              <a:buNone/>
              <a:defRPr sz="1200"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r>
              <a:rPr lang="ru-RU" dirty="0"/>
              <a:t>КЛАЦНІТЬ, ЩОБ ВСТАВИТИ ЗОБРАЖЕННЯ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5306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дне зображення, заголовок, основний СІРИЙ">
  <p:cSld name="1_Одне зображення, заголовок, основний СІРИ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407988" y="3438327"/>
            <a:ext cx="4392612" cy="41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Medium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" name="Google Shape;16;p15"/>
          <p:cNvCxnSpPr/>
          <p:nvPr/>
        </p:nvCxnSpPr>
        <p:spPr>
          <a:xfrm>
            <a:off x="407987" y="3223491"/>
            <a:ext cx="4392613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407988" y="4066398"/>
            <a:ext cx="439261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>
            <a:spLocks noGrp="1"/>
          </p:cNvSpPr>
          <p:nvPr>
            <p:ph type="pic" idx="2"/>
          </p:nvPr>
        </p:nvSpPr>
        <p:spPr>
          <a:xfrm>
            <a:off x="5016500" y="441325"/>
            <a:ext cx="6732588" cy="597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5498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лий заголовок+основний+діаграма">
  <p:cSld name="Малий заголовок+основний+діаграма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>
            <a:spLocks noGrp="1"/>
          </p:cNvSpPr>
          <p:nvPr>
            <p:ph type="title"/>
          </p:nvPr>
        </p:nvSpPr>
        <p:spPr>
          <a:xfrm>
            <a:off x="407988" y="3438327"/>
            <a:ext cx="4392612" cy="41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21"/>
          <p:cNvCxnSpPr/>
          <p:nvPr/>
        </p:nvCxnSpPr>
        <p:spPr>
          <a:xfrm>
            <a:off x="407987" y="3223491"/>
            <a:ext cx="43926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>
            <a:off x="407988" y="4066398"/>
            <a:ext cx="439261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>
            <a:spLocks noGrp="1"/>
          </p:cNvSpPr>
          <p:nvPr>
            <p:ph type="chart" idx="2"/>
          </p:nvPr>
        </p:nvSpPr>
        <p:spPr>
          <a:xfrm>
            <a:off x="5016500" y="441325"/>
            <a:ext cx="6732588" cy="597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040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ий брендований слайд БІЛ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363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е зображення, заголовок, основний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3438327"/>
            <a:ext cx="4392612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407987" y="3223491"/>
            <a:ext cx="43926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066398"/>
            <a:ext cx="4392612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підзаголовок/пояснювальну стрічку</a:t>
            </a:r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9546C97A-71B1-4B2F-AC09-BF0C69059F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6500" y="441325"/>
            <a:ext cx="6732588" cy="597535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891405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е зображення, заголовок, основний БІЛ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3438327"/>
            <a:ext cx="4392612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407987" y="3223491"/>
            <a:ext cx="43926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066398"/>
            <a:ext cx="4392612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підзаголовок/пояснювальну стрічку</a:t>
            </a:r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9546C97A-71B1-4B2F-AC09-BF0C69059F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6500" y="441325"/>
            <a:ext cx="6732588" cy="597535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1538142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графіка, заголовок, основний БІЛ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3438327"/>
            <a:ext cx="4392612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407987" y="3223491"/>
            <a:ext cx="43926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066398"/>
            <a:ext cx="4392612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підзаголовок/пояснювальну стрічку</a:t>
            </a:r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9546C97A-71B1-4B2F-AC09-BF0C69059F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6500" y="441325"/>
            <a:ext cx="6732588" cy="597535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b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ГРАФІКУ</a:t>
            </a:r>
          </a:p>
        </p:txBody>
      </p:sp>
    </p:spTree>
    <p:extLst>
      <p:ext uri="{BB962C8B-B14F-4D97-AF65-F5344CB8AC3E}">
        <p14:creationId xmlns:p14="http://schemas.microsoft.com/office/powerpoint/2010/main" val="1478433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 із зображеннями БІЛ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03557"/>
            <a:ext cx="4392612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МАЛИЙ ЗАГОЛОВОК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407987" y="1688721"/>
            <a:ext cx="11341101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1918566"/>
            <a:ext cx="2087562" cy="914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основний текст</a:t>
            </a:r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9546C97A-71B1-4B2F-AC09-BF0C69059F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6500" y="3438327"/>
            <a:ext cx="2087563" cy="2978348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  <p:sp>
        <p:nvSpPr>
          <p:cNvPr id="6" name="Місце для зображення 3">
            <a:extLst>
              <a:ext uri="{FF2B5EF4-FFF2-40B4-BE49-F238E27FC236}">
                <a16:creationId xmlns:a16="http://schemas.microsoft.com/office/drawing/2014/main" id="{768C1E70-11FC-4764-A40E-2F8A1279C3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19963" y="3438327"/>
            <a:ext cx="2087563" cy="2978348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  <p:sp>
        <p:nvSpPr>
          <p:cNvPr id="8" name="Місце для зображення 3">
            <a:extLst>
              <a:ext uri="{FF2B5EF4-FFF2-40B4-BE49-F238E27FC236}">
                <a16:creationId xmlns:a16="http://schemas.microsoft.com/office/drawing/2014/main" id="{D83BA08B-F3E3-48C4-A215-D9DD3F1874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23426" y="3438327"/>
            <a:ext cx="2125662" cy="2978348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  <p:sp>
        <p:nvSpPr>
          <p:cNvPr id="9" name="Місце для тексту 6">
            <a:extLst>
              <a:ext uri="{FF2B5EF4-FFF2-40B4-BE49-F238E27FC236}">
                <a16:creationId xmlns:a16="http://schemas.microsoft.com/office/drawing/2014/main" id="{0C0B906A-42FA-4CB8-8CE8-87E266EC77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1551" y="1918566"/>
            <a:ext cx="2087562" cy="914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основний текст</a:t>
            </a:r>
          </a:p>
        </p:txBody>
      </p:sp>
      <p:sp>
        <p:nvSpPr>
          <p:cNvPr id="10" name="Місце для тексту 6">
            <a:extLst>
              <a:ext uri="{FF2B5EF4-FFF2-40B4-BE49-F238E27FC236}">
                <a16:creationId xmlns:a16="http://schemas.microsoft.com/office/drawing/2014/main" id="{A982E1DD-9E96-4973-930A-0958B14EF7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61526" y="1918566"/>
            <a:ext cx="2087562" cy="914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основний текст</a:t>
            </a:r>
          </a:p>
        </p:txBody>
      </p:sp>
    </p:spTree>
    <p:extLst>
      <p:ext uri="{BB962C8B-B14F-4D97-AF65-F5344CB8AC3E}">
        <p14:creationId xmlns:p14="http://schemas.microsoft.com/office/powerpoint/2010/main" val="2702102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ий заголовок+основний+горизонтальне зображення БІЛ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450" y="1903557"/>
            <a:ext cx="4392613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МАЛИЙ ЗАГОЛОВОК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2711450" y="1688721"/>
            <a:ext cx="9037638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9546C97A-71B1-4B2F-AC09-BF0C69059F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8" y="3438327"/>
            <a:ext cx="11341100" cy="2978348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  <p:sp>
        <p:nvSpPr>
          <p:cNvPr id="10" name="Місце для тексту 6">
            <a:extLst>
              <a:ext uri="{FF2B5EF4-FFF2-40B4-BE49-F238E27FC236}">
                <a16:creationId xmlns:a16="http://schemas.microsoft.com/office/drawing/2014/main" id="{A982E1DD-9E96-4973-930A-0958B14EF7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9962" y="1918566"/>
            <a:ext cx="4429125" cy="914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основний текст</a:t>
            </a:r>
          </a:p>
        </p:txBody>
      </p:sp>
    </p:spTree>
    <p:extLst>
      <p:ext uri="{BB962C8B-B14F-4D97-AF65-F5344CB8AC3E}">
        <p14:creationId xmlns:p14="http://schemas.microsoft.com/office/powerpoint/2010/main" val="3141099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ий заголовок+основний+діаграма БІЛ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3438327"/>
            <a:ext cx="4392612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407987" y="3223491"/>
            <a:ext cx="43926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066398"/>
            <a:ext cx="4392612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підзаголовок/пояснювальну стрічку</a:t>
            </a:r>
          </a:p>
        </p:txBody>
      </p:sp>
      <p:sp>
        <p:nvSpPr>
          <p:cNvPr id="6" name="Місце для діаграми 5">
            <a:extLst>
              <a:ext uri="{FF2B5EF4-FFF2-40B4-BE49-F238E27FC236}">
                <a16:creationId xmlns:a16="http://schemas.microsoft.com/office/drawing/2014/main" id="{66022938-C33B-454B-A57B-728C0EE3B31A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016500" y="441325"/>
            <a:ext cx="6732588" cy="597535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uk-UA" dirty="0"/>
              <a:t>КЛАЦНІТЬ, ЩОВ ВСТАВИТИ ДІАГРАМУ</a:t>
            </a:r>
          </a:p>
        </p:txBody>
      </p:sp>
    </p:spTree>
    <p:extLst>
      <p:ext uri="{BB962C8B-B14F-4D97-AF65-F5344CB8AC3E}">
        <p14:creationId xmlns:p14="http://schemas.microsoft.com/office/powerpoint/2010/main" val="1222717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діаграма БІЛ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0" y="441325"/>
            <a:ext cx="6732587" cy="787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sp>
        <p:nvSpPr>
          <p:cNvPr id="6" name="Місце для діаграми 5">
            <a:extLst>
              <a:ext uri="{FF2B5EF4-FFF2-40B4-BE49-F238E27FC236}">
                <a16:creationId xmlns:a16="http://schemas.microsoft.com/office/drawing/2014/main" id="{66022938-C33B-454B-A57B-728C0EE3B31A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07988" y="1688721"/>
            <a:ext cx="11341100" cy="4727953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uk-UA" dirty="0"/>
              <a:t>КЛАЦНІТЬ, ЩОВ ВСТАВИТИ ДІАГРАМУ</a:t>
            </a:r>
          </a:p>
        </p:txBody>
      </p:sp>
    </p:spTree>
    <p:extLst>
      <p:ext uri="{BB962C8B-B14F-4D97-AF65-F5344CB8AC3E}">
        <p14:creationId xmlns:p14="http://schemas.microsoft.com/office/powerpoint/2010/main" val="1950258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аблиця БІЛ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0" y="441325"/>
            <a:ext cx="6732587" cy="787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sp>
        <p:nvSpPr>
          <p:cNvPr id="4" name="Місце для таблиці 3">
            <a:extLst>
              <a:ext uri="{FF2B5EF4-FFF2-40B4-BE49-F238E27FC236}">
                <a16:creationId xmlns:a16="http://schemas.microsoft.com/office/drawing/2014/main" id="{D168834E-AAFC-4838-9385-484ED4EF52F8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25449" y="1689101"/>
            <a:ext cx="11323637" cy="412115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uk-UA" dirty="0"/>
              <a:t>КЛАЦНІТЬ, ЩОБ ВСТАВИТИ ТАБЛИЦЮ</a:t>
            </a:r>
          </a:p>
        </p:txBody>
      </p:sp>
    </p:spTree>
    <p:extLst>
      <p:ext uri="{BB962C8B-B14F-4D97-AF65-F5344CB8AC3E}">
        <p14:creationId xmlns:p14="http://schemas.microsoft.com/office/powerpoint/2010/main" val="1408826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Smart-графіка БІЛ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0" y="441325"/>
            <a:ext cx="6732587" cy="787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sp>
        <p:nvSpPr>
          <p:cNvPr id="5" name="Місце для SmartArt 4">
            <a:extLst>
              <a:ext uri="{FF2B5EF4-FFF2-40B4-BE49-F238E27FC236}">
                <a16:creationId xmlns:a16="http://schemas.microsoft.com/office/drawing/2014/main" id="{3056E3DD-1465-4B47-A08A-685A6984F18B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416719" y="1689100"/>
            <a:ext cx="11358562" cy="4727575"/>
          </a:xfrm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r>
              <a:rPr lang="uk-UA" dirty="0"/>
              <a:t>КЛАЦНІТЬ, ЩОБ ВСТАВИТИ </a:t>
            </a:r>
            <a:r>
              <a:rPr lang="en-US" dirty="0"/>
              <a:t>SMART </a:t>
            </a:r>
            <a:r>
              <a:rPr lang="uk-UA" dirty="0"/>
              <a:t>ГРАФІКУ</a:t>
            </a:r>
          </a:p>
        </p:txBody>
      </p:sp>
    </p:spTree>
    <p:extLst>
      <p:ext uri="{BB962C8B-B14F-4D97-AF65-F5344CB8AC3E}">
        <p14:creationId xmlns:p14="http://schemas.microsoft.com/office/powerpoint/2010/main" val="320547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графіка, заголовок, основ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3438327"/>
            <a:ext cx="4392612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407987" y="3223491"/>
            <a:ext cx="43926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066398"/>
            <a:ext cx="4392612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підзаголовок/пояснювальну стрічку</a:t>
            </a:r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9546C97A-71B1-4B2F-AC09-BF0C69059F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6500" y="441325"/>
            <a:ext cx="6732588" cy="597535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b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ГРАФІКУ</a:t>
            </a:r>
          </a:p>
        </p:txBody>
      </p:sp>
    </p:spTree>
    <p:extLst>
      <p:ext uri="{BB962C8B-B14F-4D97-AF65-F5344CB8AC3E}">
        <p14:creationId xmlns:p14="http://schemas.microsoft.com/office/powerpoint/2010/main" val="263894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 із зображенн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03557"/>
            <a:ext cx="4392612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МАЛИЙ ЗАГОЛОВОК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407987" y="1688721"/>
            <a:ext cx="1134110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1918566"/>
            <a:ext cx="2087562" cy="914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основний текст</a:t>
            </a:r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9546C97A-71B1-4B2F-AC09-BF0C69059F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6500" y="3438327"/>
            <a:ext cx="2087563" cy="2978348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  <p:sp>
        <p:nvSpPr>
          <p:cNvPr id="6" name="Місце для зображення 3">
            <a:extLst>
              <a:ext uri="{FF2B5EF4-FFF2-40B4-BE49-F238E27FC236}">
                <a16:creationId xmlns:a16="http://schemas.microsoft.com/office/drawing/2014/main" id="{768C1E70-11FC-4764-A40E-2F8A1279C3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19963" y="3438327"/>
            <a:ext cx="2087563" cy="2978348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  <p:sp>
        <p:nvSpPr>
          <p:cNvPr id="8" name="Місце для зображення 3">
            <a:extLst>
              <a:ext uri="{FF2B5EF4-FFF2-40B4-BE49-F238E27FC236}">
                <a16:creationId xmlns:a16="http://schemas.microsoft.com/office/drawing/2014/main" id="{D83BA08B-F3E3-48C4-A215-D9DD3F1874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23426" y="3438327"/>
            <a:ext cx="2125662" cy="2978348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  <p:sp>
        <p:nvSpPr>
          <p:cNvPr id="9" name="Місце для тексту 6">
            <a:extLst>
              <a:ext uri="{FF2B5EF4-FFF2-40B4-BE49-F238E27FC236}">
                <a16:creationId xmlns:a16="http://schemas.microsoft.com/office/drawing/2014/main" id="{0C0B906A-42FA-4CB8-8CE8-87E266EC77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1551" y="1918566"/>
            <a:ext cx="2087562" cy="914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основний текст</a:t>
            </a:r>
          </a:p>
        </p:txBody>
      </p:sp>
      <p:sp>
        <p:nvSpPr>
          <p:cNvPr id="10" name="Місце для тексту 6">
            <a:extLst>
              <a:ext uri="{FF2B5EF4-FFF2-40B4-BE49-F238E27FC236}">
                <a16:creationId xmlns:a16="http://schemas.microsoft.com/office/drawing/2014/main" id="{A982E1DD-9E96-4973-930A-0958B14EF7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61526" y="1918566"/>
            <a:ext cx="2087562" cy="914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основний текст</a:t>
            </a:r>
          </a:p>
        </p:txBody>
      </p:sp>
    </p:spTree>
    <p:extLst>
      <p:ext uri="{BB962C8B-B14F-4D97-AF65-F5344CB8AC3E}">
        <p14:creationId xmlns:p14="http://schemas.microsoft.com/office/powerpoint/2010/main" val="272224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ий заголовок+основний+горизонтальне зображення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450" y="1903557"/>
            <a:ext cx="4392613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МАЛИЙ ЗАГОЛОВОК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2711450" y="1688721"/>
            <a:ext cx="90376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9546C97A-71B1-4B2F-AC09-BF0C69059F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8" y="3438327"/>
            <a:ext cx="11341100" cy="2978348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uk-UA" dirty="0"/>
              <a:t>КЛАЦНІТЬ, ЩОБ ВСТАВИТИ ЗОБРАЖЕННЯ</a:t>
            </a:r>
          </a:p>
        </p:txBody>
      </p:sp>
      <p:sp>
        <p:nvSpPr>
          <p:cNvPr id="10" name="Місце для тексту 6">
            <a:extLst>
              <a:ext uri="{FF2B5EF4-FFF2-40B4-BE49-F238E27FC236}">
                <a16:creationId xmlns:a16="http://schemas.microsoft.com/office/drawing/2014/main" id="{A982E1DD-9E96-4973-930A-0958B14EF7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9962" y="1918566"/>
            <a:ext cx="4429125" cy="914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основний текст</a:t>
            </a:r>
          </a:p>
        </p:txBody>
      </p:sp>
    </p:spTree>
    <p:extLst>
      <p:ext uri="{BB962C8B-B14F-4D97-AF65-F5344CB8AC3E}">
        <p14:creationId xmlns:p14="http://schemas.microsoft.com/office/powerpoint/2010/main" val="372947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ий заголовок+основний+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3438327"/>
            <a:ext cx="4392612" cy="4132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21A7E16-A05D-4B51-881B-525E5427ABE5}"/>
              </a:ext>
            </a:extLst>
          </p:cNvPr>
          <p:cNvCxnSpPr>
            <a:cxnSpLocks/>
          </p:cNvCxnSpPr>
          <p:nvPr userDrawn="1"/>
        </p:nvCxnSpPr>
        <p:spPr>
          <a:xfrm>
            <a:off x="407987" y="3223491"/>
            <a:ext cx="43926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80CE824-D55B-4FB6-A5C3-B7F648043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066398"/>
            <a:ext cx="4392612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dirty="0"/>
              <a:t>Клацніть, щоб редагувати підзаголовок/пояснювальну стрічку</a:t>
            </a:r>
          </a:p>
        </p:txBody>
      </p:sp>
      <p:sp>
        <p:nvSpPr>
          <p:cNvPr id="6" name="Місце для діаграми 5">
            <a:extLst>
              <a:ext uri="{FF2B5EF4-FFF2-40B4-BE49-F238E27FC236}">
                <a16:creationId xmlns:a16="http://schemas.microsoft.com/office/drawing/2014/main" id="{66022938-C33B-454B-A57B-728C0EE3B31A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016500" y="441325"/>
            <a:ext cx="6732588" cy="597535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uk-UA" dirty="0"/>
              <a:t>КЛАЦНІТЬ, ЩОВ ВСТАВИТИ ДІАГРАМУ</a:t>
            </a:r>
          </a:p>
        </p:txBody>
      </p:sp>
    </p:spTree>
    <p:extLst>
      <p:ext uri="{BB962C8B-B14F-4D97-AF65-F5344CB8AC3E}">
        <p14:creationId xmlns:p14="http://schemas.microsoft.com/office/powerpoint/2010/main" val="266185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0" y="441325"/>
            <a:ext cx="6732587" cy="787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sp>
        <p:nvSpPr>
          <p:cNvPr id="6" name="Місце для діаграми 5">
            <a:extLst>
              <a:ext uri="{FF2B5EF4-FFF2-40B4-BE49-F238E27FC236}">
                <a16:creationId xmlns:a16="http://schemas.microsoft.com/office/drawing/2014/main" id="{66022938-C33B-454B-A57B-728C0EE3B31A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07988" y="1688721"/>
            <a:ext cx="11341100" cy="4727953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uk-UA" dirty="0"/>
              <a:t>КЛАЦНІТЬ, ЩОВ ВСТАВИТИ ДІАГРАМУ</a:t>
            </a:r>
          </a:p>
        </p:txBody>
      </p:sp>
    </p:spTree>
    <p:extLst>
      <p:ext uri="{BB962C8B-B14F-4D97-AF65-F5344CB8AC3E}">
        <p14:creationId xmlns:p14="http://schemas.microsoft.com/office/powerpoint/2010/main" val="168783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40CB-34F2-41A8-B018-6122DD30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0" y="441325"/>
            <a:ext cx="6732587" cy="787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uk-UA" dirty="0"/>
              <a:t>КЛАЦНІТЬ, ЩОБ РЕДАГУВАТИ СТИЛЬ ЗРАЗКА МАЛОГО ЗАГОЛОВКА </a:t>
            </a:r>
          </a:p>
        </p:txBody>
      </p:sp>
      <p:sp>
        <p:nvSpPr>
          <p:cNvPr id="4" name="Місце для таблиці 3">
            <a:extLst>
              <a:ext uri="{FF2B5EF4-FFF2-40B4-BE49-F238E27FC236}">
                <a16:creationId xmlns:a16="http://schemas.microsoft.com/office/drawing/2014/main" id="{D168834E-AAFC-4838-9385-484ED4EF52F8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25449" y="1689101"/>
            <a:ext cx="11323637" cy="412115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uk-UA" dirty="0"/>
              <a:t>КЛАЦНІТЬ, ЩОБ ВСТАВИТИ ТАБЛИЦЮ</a:t>
            </a:r>
          </a:p>
        </p:txBody>
      </p:sp>
    </p:spTree>
    <p:extLst>
      <p:ext uri="{BB962C8B-B14F-4D97-AF65-F5344CB8AC3E}">
        <p14:creationId xmlns:p14="http://schemas.microsoft.com/office/powerpoint/2010/main" val="85065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8.sv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C9EA078-61DE-4A4E-A566-E28FB0B7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438327"/>
            <a:ext cx="6696075" cy="12656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E9E965-C536-422F-A51B-0256B0BD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4542816"/>
            <a:ext cx="6696075" cy="15758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pic>
        <p:nvPicPr>
          <p:cNvPr id="12" name="Графіка 11">
            <a:extLst>
              <a:ext uri="{FF2B5EF4-FFF2-40B4-BE49-F238E27FC236}">
                <a16:creationId xmlns:a16="http://schemas.microsoft.com/office/drawing/2014/main" id="{B4B5A3E6-9AD3-4581-809A-132805EC5E7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7988" y="441325"/>
            <a:ext cx="2087562" cy="468636"/>
          </a:xfrm>
          <a:prstGeom prst="rect">
            <a:avLst/>
          </a:prstGeom>
        </p:spPr>
      </p:pic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81F01885-98F3-499A-ABAB-4C984108E1E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299052" y="5965489"/>
            <a:ext cx="437679" cy="4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4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701" r:id="rId13"/>
    <p:sldLayoutId id="2147483706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Inter Medium" panose="02000503000000020004" pitchFamily="2" charset="0"/>
          <a:ea typeface="Inter Medium" panose="020005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1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1572" userDrawn="1">
          <p15:clr>
            <a:srgbClr val="F26B43"/>
          </p15:clr>
        </p15:guide>
        <p15:guide id="3" pos="3024" userDrawn="1">
          <p15:clr>
            <a:srgbClr val="F26B43"/>
          </p15:clr>
        </p15:guide>
        <p15:guide id="4" pos="3160" userDrawn="1">
          <p15:clr>
            <a:srgbClr val="F26B43"/>
          </p15:clr>
        </p15:guide>
        <p15:guide id="5" pos="4475" userDrawn="1">
          <p15:clr>
            <a:srgbClr val="F26B43"/>
          </p15:clr>
        </p15:guide>
        <p15:guide id="6" pos="6063" userDrawn="1">
          <p15:clr>
            <a:srgbClr val="F26B43"/>
          </p15:clr>
        </p15:guide>
        <p15:guide id="7" pos="5927" userDrawn="1">
          <p15:clr>
            <a:srgbClr val="F26B43"/>
          </p15:clr>
        </p15:guide>
        <p15:guide id="8" pos="4611" userDrawn="1">
          <p15:clr>
            <a:srgbClr val="F26B43"/>
          </p15:clr>
        </p15:guide>
        <p15:guide id="9" pos="7401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4042" userDrawn="1">
          <p15:clr>
            <a:srgbClr val="F26B43"/>
          </p15:clr>
        </p15:guide>
        <p15:guide id="12" orient="horz" pos="278" userDrawn="1">
          <p15:clr>
            <a:srgbClr val="F26B43"/>
          </p15:clr>
        </p15:guide>
        <p15:guide id="13" pos="17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C9EA078-61DE-4A4E-A566-E28FB0B7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438327"/>
            <a:ext cx="6696075" cy="12656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E9E965-C536-422F-A51B-0256B0BD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4542816"/>
            <a:ext cx="6696075" cy="15758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pic>
        <p:nvPicPr>
          <p:cNvPr id="12" name="Графіка 11">
            <a:extLst>
              <a:ext uri="{FF2B5EF4-FFF2-40B4-BE49-F238E27FC236}">
                <a16:creationId xmlns:a16="http://schemas.microsoft.com/office/drawing/2014/main" id="{B4B5A3E6-9AD3-4581-809A-132805EC5E7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7988" y="441325"/>
            <a:ext cx="2087562" cy="468636"/>
          </a:xfrm>
          <a:prstGeom prst="rect">
            <a:avLst/>
          </a:prstGeom>
        </p:spPr>
      </p:pic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81F01885-98F3-499A-ABAB-4C984108E1E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299052" y="5965489"/>
            <a:ext cx="437679" cy="4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03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7" r:id="rId13"/>
    <p:sldLayoutId id="2147483711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Inter Medium" panose="02000503000000020004" pitchFamily="2" charset="0"/>
          <a:ea typeface="Inter Medium" panose="020005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1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1572" userDrawn="1">
          <p15:clr>
            <a:srgbClr val="F26B43"/>
          </p15:clr>
        </p15:guide>
        <p15:guide id="3" pos="3024" userDrawn="1">
          <p15:clr>
            <a:srgbClr val="F26B43"/>
          </p15:clr>
        </p15:guide>
        <p15:guide id="4" pos="3160" userDrawn="1">
          <p15:clr>
            <a:srgbClr val="F26B43"/>
          </p15:clr>
        </p15:guide>
        <p15:guide id="5" pos="4475" userDrawn="1">
          <p15:clr>
            <a:srgbClr val="F26B43"/>
          </p15:clr>
        </p15:guide>
        <p15:guide id="6" pos="6063" userDrawn="1">
          <p15:clr>
            <a:srgbClr val="F26B43"/>
          </p15:clr>
        </p15:guide>
        <p15:guide id="7" pos="5927" userDrawn="1">
          <p15:clr>
            <a:srgbClr val="F26B43"/>
          </p15:clr>
        </p15:guide>
        <p15:guide id="8" pos="4611" userDrawn="1">
          <p15:clr>
            <a:srgbClr val="F26B43"/>
          </p15:clr>
        </p15:guide>
        <p15:guide id="9" pos="7401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4042" userDrawn="1">
          <p15:clr>
            <a:srgbClr val="F26B43"/>
          </p15:clr>
        </p15:guide>
        <p15:guide id="12" orient="horz" pos="278" userDrawn="1">
          <p15:clr>
            <a:srgbClr val="F26B43"/>
          </p15:clr>
        </p15:guide>
        <p15:guide id="13" pos="17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F3D9446-F77D-4A62-A31A-EC58513C4A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C9EA078-61DE-4A4E-A566-E28FB0B7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438327"/>
            <a:ext cx="6696075" cy="12656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E9E965-C536-422F-A51B-0256B0BD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4542816"/>
            <a:ext cx="6696075" cy="15758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pic>
        <p:nvPicPr>
          <p:cNvPr id="12" name="Графіка 11">
            <a:extLst>
              <a:ext uri="{FF2B5EF4-FFF2-40B4-BE49-F238E27FC236}">
                <a16:creationId xmlns:a16="http://schemas.microsoft.com/office/drawing/2014/main" id="{B4B5A3E6-9AD3-4581-809A-132805EC5E7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988" y="441325"/>
            <a:ext cx="2087562" cy="468636"/>
          </a:xfrm>
          <a:prstGeom prst="rect">
            <a:avLst/>
          </a:prstGeom>
        </p:spPr>
      </p:pic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81F01885-98F3-499A-ABAB-4C984108E1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99052" y="5965489"/>
            <a:ext cx="437679" cy="4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73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Inter Medium" panose="02000503000000020004" pitchFamily="2" charset="0"/>
          <a:ea typeface="Inter Medium" panose="020005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1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1572" userDrawn="1">
          <p15:clr>
            <a:srgbClr val="F26B43"/>
          </p15:clr>
        </p15:guide>
        <p15:guide id="3" pos="3024" userDrawn="1">
          <p15:clr>
            <a:srgbClr val="F26B43"/>
          </p15:clr>
        </p15:guide>
        <p15:guide id="4" pos="3160" userDrawn="1">
          <p15:clr>
            <a:srgbClr val="F26B43"/>
          </p15:clr>
        </p15:guide>
        <p15:guide id="5" pos="4475" userDrawn="1">
          <p15:clr>
            <a:srgbClr val="F26B43"/>
          </p15:clr>
        </p15:guide>
        <p15:guide id="6" pos="6063" userDrawn="1">
          <p15:clr>
            <a:srgbClr val="F26B43"/>
          </p15:clr>
        </p15:guide>
        <p15:guide id="7" pos="5927" userDrawn="1">
          <p15:clr>
            <a:srgbClr val="F26B43"/>
          </p15:clr>
        </p15:guide>
        <p15:guide id="8" pos="4611" userDrawn="1">
          <p15:clr>
            <a:srgbClr val="F26B43"/>
          </p15:clr>
        </p15:guide>
        <p15:guide id="9" pos="7401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4042" userDrawn="1">
          <p15:clr>
            <a:srgbClr val="F26B43"/>
          </p15:clr>
        </p15:guide>
        <p15:guide id="12" orient="horz" pos="278" userDrawn="1">
          <p15:clr>
            <a:srgbClr val="F26B43"/>
          </p15:clr>
        </p15:guide>
        <p15:guide id="13" pos="17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PowerPoint_Slide.sldx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5.sv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BA743B-F3F5-76E3-CDB1-492671D6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438327"/>
            <a:ext cx="11380359" cy="708800"/>
          </a:xfrm>
        </p:spPr>
        <p:txBody>
          <a:bodyPr>
            <a:normAutofit/>
          </a:bodyPr>
          <a:lstStyle/>
          <a:p>
            <a:r>
              <a:rPr lang="ru-RU" dirty="0"/>
              <a:t>ЯК ОЦІНИТИ СВІЙ ПОТЕНЦІАЛ І ЗНАЙТИ СВІЙ ШЛЯХ?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55A2B-EC69-9880-D792-FD3DECC922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4361962"/>
            <a:ext cx="6499440" cy="914400"/>
          </a:xfrm>
        </p:spPr>
        <p:txBody>
          <a:bodyPr>
            <a:normAutofit/>
          </a:bodyPr>
          <a:lstStyle/>
          <a:p>
            <a:r>
              <a:rPr lang="ru-RU" sz="2400" dirty="0"/>
              <a:t>Як </a:t>
            </a:r>
            <a:r>
              <a:rPr lang="ru-RU" sz="2400" dirty="0" err="1"/>
              <a:t>юристці</a:t>
            </a:r>
            <a:r>
              <a:rPr lang="ru-RU" sz="2400" dirty="0"/>
              <a:t> </a:t>
            </a:r>
            <a:r>
              <a:rPr lang="ru-RU" sz="2400" dirty="0" err="1"/>
              <a:t>перетворити</a:t>
            </a:r>
            <a:r>
              <a:rPr lang="ru-RU" sz="2400" dirty="0"/>
              <a:t> </a:t>
            </a:r>
            <a:r>
              <a:rPr lang="ru-RU" sz="2400" dirty="0" err="1"/>
              <a:t>обрану</a:t>
            </a:r>
            <a:r>
              <a:rPr lang="ru-RU" sz="2400" dirty="0"/>
              <a:t> </a:t>
            </a:r>
            <a:r>
              <a:rPr lang="ru-RU" sz="2400" dirty="0" err="1"/>
              <a:t>професію</a:t>
            </a:r>
            <a:r>
              <a:rPr lang="ru-RU" sz="2400" dirty="0"/>
              <a:t> на </a:t>
            </a:r>
            <a:r>
              <a:rPr lang="ru-RU" sz="2400" dirty="0" err="1"/>
              <a:t>бізнес</a:t>
            </a:r>
            <a:r>
              <a:rPr lang="ru-RU" sz="2400" dirty="0"/>
              <a:t>?</a:t>
            </a:r>
          </a:p>
          <a:p>
            <a:endParaRPr lang="en-US" sz="24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84C2392-9C14-7DDC-25C4-02C243066E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681652"/>
              </p:ext>
            </p:extLst>
          </p:nvPr>
        </p:nvGraphicFramePr>
        <p:xfrm>
          <a:off x="-451758" y="-68666"/>
          <a:ext cx="12751335" cy="7013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12018433" imgH="6760759" progId="PowerPoint.Slide.12">
                  <p:embed/>
                </p:oleObj>
              </mc:Choice>
              <mc:Fallback>
                <p:oleObj name="Slide" r:id="rId2" imgW="12018433" imgH="6760759" progId="PowerPoint.Slide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84C2392-9C14-7DDC-25C4-02C243066E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51758" y="-68666"/>
                        <a:ext cx="12751335" cy="7013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14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97FC3-3AD7-9EB8-4F40-33DB34C11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trees with red leaves on the water&#10;&#10;AI-generated content may be incorrect.">
            <a:extLst>
              <a:ext uri="{FF2B5EF4-FFF2-40B4-BE49-F238E27FC236}">
                <a16:creationId xmlns:a16="http://schemas.microsoft.com/office/drawing/2014/main" id="{5736A8C9-418A-752F-C68E-77E6E6ECA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451" y="-56066"/>
            <a:ext cx="12436901" cy="6970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72F188-31C1-D9B1-E7EE-AB3018C2F9F5}"/>
              </a:ext>
            </a:extLst>
          </p:cNvPr>
          <p:cNvSpPr txBox="1"/>
          <p:nvPr/>
        </p:nvSpPr>
        <p:spPr>
          <a:xfrm>
            <a:off x="4076699" y="4386880"/>
            <a:ext cx="403860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effectLst/>
                <a:latin typeface="Inter Medium" panose="02000503000000020004"/>
              </a:rPr>
              <a:t>У КОЖНОГО З НАС Є ДВА ЖИТТЯ. І ДРУГЕ ПОЧИНАЄТЬСЯ ТОДІ, КОЛИ МИ РОЗУМІЄМО — ЖИТТЯ ЛИШЕ ОДНЕ.</a:t>
            </a:r>
            <a:endParaRPr lang="en-US" sz="2000" b="0" i="0" dirty="0">
              <a:effectLst/>
              <a:latin typeface="Inter Medium" panose="02000503000000020004"/>
            </a:endParaRPr>
          </a:p>
          <a:p>
            <a:pPr algn="ctr"/>
            <a:r>
              <a:rPr lang="ru-RU" sz="1200" b="0" i="0" dirty="0">
                <a:effectLst/>
                <a:latin typeface="+mj-lt"/>
              </a:rPr>
              <a:t>Том </a:t>
            </a:r>
            <a:r>
              <a:rPr lang="ru-RU" sz="1200" b="0" i="0" dirty="0" err="1">
                <a:effectLst/>
                <a:latin typeface="+mj-lt"/>
              </a:rPr>
              <a:t>Хід</a:t>
            </a:r>
            <a:endParaRPr lang="en-US" sz="800" dirty="0">
              <a:latin typeface="+mj-lt"/>
            </a:endParaRPr>
          </a:p>
          <a:p>
            <a:pPr algn="ctr"/>
            <a:r>
              <a:rPr lang="ru-RU" sz="1200" b="0" i="0" dirty="0" err="1">
                <a:effectLst/>
                <a:latin typeface="+mj-lt"/>
              </a:rPr>
              <a:t>длстон</a:t>
            </a:r>
            <a:endParaRPr lang="en-US" sz="1200" dirty="0">
              <a:latin typeface="+mj-lt"/>
            </a:endParaRPr>
          </a:p>
        </p:txBody>
      </p:sp>
      <p:pic>
        <p:nvPicPr>
          <p:cNvPr id="2" name="Graphic 1" descr="Open quotation mark with solid fill">
            <a:extLst>
              <a:ext uri="{FF2B5EF4-FFF2-40B4-BE49-F238E27FC236}">
                <a16:creationId xmlns:a16="http://schemas.microsoft.com/office/drawing/2014/main" id="{84E37358-C61C-1842-79F2-44F6F49EF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635108"/>
            <a:ext cx="914400" cy="914400"/>
          </a:xfrm>
          <a:prstGeom prst="rect">
            <a:avLst/>
          </a:prstGeom>
        </p:spPr>
      </p:pic>
      <p:pic>
        <p:nvPicPr>
          <p:cNvPr id="6" name="Graphic 5" descr="Quotes with solid fill">
            <a:extLst>
              <a:ext uri="{FF2B5EF4-FFF2-40B4-BE49-F238E27FC236}">
                <a16:creationId xmlns:a16="http://schemas.microsoft.com/office/drawing/2014/main" id="{BC019BAF-D22B-72A5-292F-9D50479FC4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5039"/>
          <a:stretch/>
        </p:blipFill>
        <p:spPr>
          <a:xfrm>
            <a:off x="5710518" y="6079651"/>
            <a:ext cx="563580" cy="309752"/>
          </a:xfrm>
          <a:prstGeom prst="rect">
            <a:avLst/>
          </a:prstGeo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EDCC87D3-4AFE-AA25-756D-FC16CE113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8" y="445112"/>
            <a:ext cx="2099382" cy="4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0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>
            <a:spLocks noGrp="1"/>
          </p:cNvSpPr>
          <p:nvPr>
            <p:ph type="title"/>
          </p:nvPr>
        </p:nvSpPr>
        <p:spPr>
          <a:xfrm>
            <a:off x="408000" y="2374915"/>
            <a:ext cx="5831435" cy="75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</a:pPr>
            <a:r>
              <a:rPr lang="uk-UA" sz="1800" b="1" dirty="0"/>
              <a:t>КАРІНА ПАНЧЕНКО</a:t>
            </a:r>
            <a:br>
              <a:rPr lang="uk-UA" sz="1800" dirty="0"/>
            </a:br>
            <a:r>
              <a:rPr lang="uk-UA" sz="1800" dirty="0"/>
              <a:t>ПАРТНЕРКА ТА АДВОКАТКА ПРАКТИКИ ВИРІШЕННЯ СПОРІВ </a:t>
            </a:r>
            <a:endParaRPr sz="1800" dirty="0"/>
          </a:p>
        </p:txBody>
      </p:sp>
      <p:sp>
        <p:nvSpPr>
          <p:cNvPr id="174" name="Google Shape;174;p1"/>
          <p:cNvSpPr txBox="1">
            <a:spLocks noGrp="1"/>
          </p:cNvSpPr>
          <p:nvPr>
            <p:ph type="body" idx="1"/>
          </p:nvPr>
        </p:nvSpPr>
        <p:spPr>
          <a:xfrm>
            <a:off x="408000" y="3448875"/>
            <a:ext cx="5408010" cy="327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ct val="72516"/>
              <a:buNone/>
            </a:pPr>
            <a:r>
              <a:rPr lang="uk-UA" sz="1800" b="1" i="0" dirty="0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Юридичний стаж:</a:t>
            </a:r>
            <a:r>
              <a:rPr lang="uk-UA" sz="1800" b="0" i="0" dirty="0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 понад 12 років</a:t>
            </a:r>
            <a:endParaRPr sz="1800" dirty="0">
              <a:latin typeface="+mj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ct val="72516"/>
              <a:buNone/>
            </a:pPr>
            <a:r>
              <a:rPr lang="uk-UA" sz="1800" b="1" i="0" dirty="0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Визнання:</a:t>
            </a:r>
            <a:endParaRPr sz="1800" b="0" i="0" dirty="0">
              <a:solidFill>
                <a:srgbClr val="282828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457200" lvl="0" indent="-17351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ct val="100000"/>
              <a:buFont typeface="Arial"/>
              <a:buChar char="•"/>
            </a:pPr>
            <a:r>
              <a:rPr lang="uk-UA" sz="1800" b="0" i="0" dirty="0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Лідер</a:t>
            </a:r>
            <a:r>
              <a:rPr lang="uk-UA" sz="1800" dirty="0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ка</a:t>
            </a:r>
            <a:r>
              <a:rPr lang="uk-UA" sz="1800" b="0" i="0" dirty="0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 юридичного ринку згідно дослідження юридичної газети  </a:t>
            </a:r>
            <a:r>
              <a:rPr lang="uk-UA" sz="1800" b="0" i="0" dirty="0" err="1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Ukrainian</a:t>
            </a:r>
            <a:r>
              <a:rPr lang="uk-UA" sz="1800" b="0" i="0" dirty="0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uk-UA" sz="1800" b="0" i="0" dirty="0" err="1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Women</a:t>
            </a:r>
            <a:r>
              <a:rPr lang="uk-UA" sz="1800" b="0" i="0" dirty="0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uk-UA" sz="1800" b="0" i="0" dirty="0" err="1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in</a:t>
            </a:r>
            <a:r>
              <a:rPr lang="uk-UA" sz="1800" b="0" i="0" dirty="0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uk-UA" sz="1800" b="0" i="0" dirty="0" err="1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Law</a:t>
            </a:r>
            <a:r>
              <a:rPr lang="uk-UA" sz="1800" b="0" i="0" dirty="0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 2025. </a:t>
            </a:r>
            <a:endParaRPr sz="1800" b="0" i="0" dirty="0">
              <a:solidFill>
                <a:srgbClr val="282828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457200" lvl="0" indent="-17351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ct val="100000"/>
              <a:buFont typeface="Arial"/>
              <a:buChar char="•"/>
            </a:pPr>
            <a:r>
              <a:rPr lang="uk-UA" sz="1800" b="0" i="0" dirty="0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Лідерка з рейтингу «Вибір клієнта. ТОП-100 юристів України 2024», а також лідерка  судової практики та медіації. </a:t>
            </a:r>
          </a:p>
          <a:p>
            <a:pPr marL="457200" lvl="0" indent="-17351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ct val="100000"/>
              <a:buFont typeface="Arial"/>
              <a:buChar char="•"/>
            </a:pPr>
            <a:r>
              <a:rPr lang="uk-UA" sz="1800" dirty="0" err="1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Адвокатка</a:t>
            </a:r>
            <a:r>
              <a:rPr lang="uk-UA" sz="1800" dirty="0">
                <a:solidFill>
                  <a:srgbClr val="282828"/>
                </a:solidFill>
                <a:latin typeface="+mj-lt"/>
                <a:ea typeface="Montserrat"/>
                <a:cs typeface="Montserrat"/>
                <a:sym typeface="Montserrat"/>
              </a:rPr>
              <a:t> року 2024 в категоріях «Захист від рейдерства», «Інвестиції»</a:t>
            </a:r>
            <a:endParaRPr sz="1800" b="0" i="0" dirty="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" dirty="0"/>
          </a:p>
        </p:txBody>
      </p:sp>
      <p:pic>
        <p:nvPicPr>
          <p:cNvPr id="2" name="Picture 1" descr="A person in a suit&#10;&#10;AI-generated content may be incorrect.">
            <a:extLst>
              <a:ext uri="{FF2B5EF4-FFF2-40B4-BE49-F238E27FC236}">
                <a16:creationId xmlns:a16="http://schemas.microsoft.com/office/drawing/2014/main" id="{43E9BF89-D688-2691-97B8-900AD874B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3250" r="16001" b="8640"/>
          <a:stretch/>
        </p:blipFill>
        <p:spPr>
          <a:xfrm>
            <a:off x="6375992" y="325836"/>
            <a:ext cx="4392600" cy="65353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dder going up to the sky&#10;&#10;AI-generated content may be incorrect.">
            <a:extLst>
              <a:ext uri="{FF2B5EF4-FFF2-40B4-BE49-F238E27FC236}">
                <a16:creationId xmlns:a16="http://schemas.microsoft.com/office/drawing/2014/main" id="{4B0C5B6E-98D4-280F-A57F-BA5A40F1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2" t="5969" r="1382" b="1198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B69F45-760A-F6F0-F57D-10A5CE06BDA9}"/>
              </a:ext>
            </a:extLst>
          </p:cNvPr>
          <p:cNvSpPr txBox="1"/>
          <p:nvPr/>
        </p:nvSpPr>
        <p:spPr>
          <a:xfrm>
            <a:off x="4439925" y="2287435"/>
            <a:ext cx="3537618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222222"/>
                </a:solidFill>
                <a:effectLst/>
                <a:latin typeface="Inter Medium"/>
              </a:rPr>
              <a:t>ТОЙ, ХТО ДИВИТЬСЯ НАЗОВНІ — МРІЄ. ТОЙ, ХТО ДИВИТЬСЯ ВСЕРЕДИНУ — ПРОКИДАЄТЬСЯ.</a:t>
            </a:r>
            <a:endParaRPr lang="en-US" b="1" i="0" dirty="0">
              <a:solidFill>
                <a:srgbClr val="222222"/>
              </a:solidFill>
              <a:effectLst/>
              <a:latin typeface="Inter Medium"/>
            </a:endParaRPr>
          </a:p>
          <a:p>
            <a:pPr algn="ctr"/>
            <a:endParaRPr lang="en-US" sz="700" b="0" i="0" dirty="0">
              <a:solidFill>
                <a:srgbClr val="222222"/>
              </a:solidFill>
              <a:effectLst/>
              <a:latin typeface="+mj-lt"/>
            </a:endParaRPr>
          </a:p>
          <a:p>
            <a:pPr algn="ctr"/>
            <a:r>
              <a:rPr lang="ru-RU" sz="1200" b="0" i="0" dirty="0">
                <a:solidFill>
                  <a:srgbClr val="222222"/>
                </a:solidFill>
                <a:effectLst/>
                <a:latin typeface="+mj-lt"/>
              </a:rPr>
              <a:t>Карл Юнг</a:t>
            </a:r>
            <a:endParaRPr lang="en-US" sz="1200" dirty="0">
              <a:latin typeface="+mj-lt"/>
            </a:endParaRPr>
          </a:p>
        </p:txBody>
      </p:sp>
      <p:pic>
        <p:nvPicPr>
          <p:cNvPr id="14" name="Graphic 13" descr="Open quotation mark with solid fill">
            <a:extLst>
              <a:ext uri="{FF2B5EF4-FFF2-40B4-BE49-F238E27FC236}">
                <a16:creationId xmlns:a16="http://schemas.microsoft.com/office/drawing/2014/main" id="{86462218-D0CD-CB62-9A3D-F5ADBBA71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1534" y="1540547"/>
            <a:ext cx="914400" cy="914400"/>
          </a:xfrm>
          <a:prstGeom prst="rect">
            <a:avLst/>
          </a:prstGeom>
        </p:spPr>
      </p:pic>
      <p:pic>
        <p:nvPicPr>
          <p:cNvPr id="16" name="Graphic 15" descr="Quotes with solid fill">
            <a:extLst>
              <a:ext uri="{FF2B5EF4-FFF2-40B4-BE49-F238E27FC236}">
                <a16:creationId xmlns:a16="http://schemas.microsoft.com/office/drawing/2014/main" id="{4C9A0531-E249-7058-34C0-C53FAA0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5039"/>
          <a:stretch/>
        </p:blipFill>
        <p:spPr>
          <a:xfrm>
            <a:off x="5848595" y="3503152"/>
            <a:ext cx="563580" cy="309752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E5BC4D25-A513-B2F5-B65B-EA7C9753C6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8" y="445112"/>
            <a:ext cx="2099382" cy="4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6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/>
          <p:nvPr/>
        </p:nvSpPr>
        <p:spPr>
          <a:xfrm>
            <a:off x="498221" y="2857071"/>
            <a:ext cx="43494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uk-UA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ОЦІНКА ВЛАСНОГО ПОТЕНЦІАЛУ</a:t>
            </a:r>
            <a:endParaRPr lang="uk-UA" sz="2400" dirty="0">
              <a:latin typeface="+mj-lt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335415" y="3429000"/>
            <a:ext cx="4512205" cy="285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Самоаналіз і сильні сторони – визначення навичок, інтересів, цінностей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:</a:t>
            </a:r>
            <a:endParaRPr lang="uk-UA" sz="2000" dirty="0">
              <a:latin typeface="+mj-lt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⁃"/>
            </a:pPr>
            <a:r>
              <a:rPr lang="en-US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SWOT-</a:t>
            </a:r>
            <a:r>
              <a:rPr lang="uk-UA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аналіз</a:t>
            </a:r>
            <a:r>
              <a:rPr lang="uk-UA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 </a:t>
            </a:r>
            <a:r>
              <a:rPr lang="uk-UA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для</a:t>
            </a:r>
            <a:r>
              <a:rPr lang="uk-UA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 </a:t>
            </a:r>
            <a:r>
              <a:rPr lang="uk-UA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розуміння</a:t>
            </a:r>
            <a:r>
              <a:rPr lang="uk-UA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 </a:t>
            </a:r>
            <a:r>
              <a:rPr lang="uk-UA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своїх</a:t>
            </a:r>
            <a:r>
              <a:rPr lang="uk-UA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 </a:t>
            </a:r>
            <a:r>
              <a:rPr lang="uk-UA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ресурсів</a:t>
            </a:r>
            <a:endParaRPr lang="uk-UA" sz="2000" dirty="0">
              <a:latin typeface="+mj-lt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⁃"/>
            </a:pPr>
            <a:r>
              <a:rPr lang="uk-UA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Зворотний зв’язок</a:t>
            </a:r>
            <a:r>
              <a:rPr lang="uk-UA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від колег, клієнтів, менторів</a:t>
            </a:r>
            <a:endParaRPr lang="uk-UA" sz="2000" dirty="0">
              <a:latin typeface="+mj-lt"/>
            </a:endParaRPr>
          </a:p>
          <a:p>
            <a:pPr marL="228600" marR="0" lvl="0" indent="-1619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7" descr="национальная валюта украины - гривна. увеличительное стекло на украинской  банкноте в 500 гривен. украинские деньги Стоковое Изображение - изображение  насчитывающей двухстороннего, бумага: 23726115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" name="Picture 3" descr="A wooden sign with white text&#10;&#10;AI-generated content may be incorrect.">
            <a:extLst>
              <a:ext uri="{FF2B5EF4-FFF2-40B4-BE49-F238E27FC236}">
                <a16:creationId xmlns:a16="http://schemas.microsoft.com/office/drawing/2014/main" id="{8529A1E3-BFD5-A3DB-DC55-5DD06954D7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40" b="47778"/>
          <a:stretch/>
        </p:blipFill>
        <p:spPr>
          <a:xfrm>
            <a:off x="4847620" y="2335428"/>
            <a:ext cx="6491547" cy="45389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>
          <a:extLst>
            <a:ext uri="{FF2B5EF4-FFF2-40B4-BE49-F238E27FC236}">
              <a16:creationId xmlns:a16="http://schemas.microsoft.com/office/drawing/2014/main" id="{E6B11F83-25E4-A905-31D8-74479C7ED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>
            <a:extLst>
              <a:ext uri="{FF2B5EF4-FFF2-40B4-BE49-F238E27FC236}">
                <a16:creationId xmlns:a16="http://schemas.microsoft.com/office/drawing/2014/main" id="{533AFD6F-18AF-93E5-AD88-5D0C7CE06AA5}"/>
              </a:ext>
            </a:extLst>
          </p:cNvPr>
          <p:cNvSpPr txBox="1"/>
          <p:nvPr/>
        </p:nvSpPr>
        <p:spPr>
          <a:xfrm>
            <a:off x="498221" y="2560506"/>
            <a:ext cx="43494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Inter Medium"/>
                <a:ea typeface="Calibri"/>
                <a:cs typeface="Calibri"/>
                <a:sym typeface="Calibri"/>
              </a:rPr>
              <a:t>ПОШУК СВОГО ШЛЯХУ У ЮРИСПРУДЕНЦІЇ</a:t>
            </a:r>
            <a:endParaRPr lang="uk-UA" sz="2000" dirty="0">
              <a:latin typeface="Inter Medium"/>
            </a:endParaRPr>
          </a:p>
        </p:txBody>
      </p:sp>
      <p:sp>
        <p:nvSpPr>
          <p:cNvPr id="221" name="Google Shape;221;p7">
            <a:extLst>
              <a:ext uri="{FF2B5EF4-FFF2-40B4-BE49-F238E27FC236}">
                <a16:creationId xmlns:a16="http://schemas.microsoft.com/office/drawing/2014/main" id="{1671E123-BE86-CBA6-BD37-802EA6C6103E}"/>
              </a:ext>
            </a:extLst>
          </p:cNvPr>
          <p:cNvSpPr txBox="1"/>
          <p:nvPr/>
        </p:nvSpPr>
        <p:spPr>
          <a:xfrm>
            <a:off x="335415" y="3429000"/>
            <a:ext cx="4512205" cy="285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⁃"/>
            </a:pPr>
            <a:r>
              <a:rPr lang="uk-UA" sz="2000" b="1" noProof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Традиційна кар’єра </a:t>
            </a:r>
            <a:r>
              <a:rPr lang="uk-UA" sz="2000" noProof="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vs</a:t>
            </a:r>
            <a:r>
              <a:rPr lang="uk-UA" sz="2000" noProof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. власна справа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⁃"/>
            </a:pPr>
            <a:r>
              <a:rPr lang="uk-UA" sz="2000" b="1" noProof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Спеціалізація та </a:t>
            </a:r>
            <a:r>
              <a:rPr lang="uk-UA" sz="2000" b="1" noProof="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нішевість</a:t>
            </a:r>
            <a:r>
              <a:rPr lang="uk-UA" sz="2000" b="1" noProof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uk-UA" sz="2000" noProof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– оберіть свою експертну сферу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⁃"/>
            </a:pPr>
            <a:r>
              <a:rPr lang="uk-UA" sz="2000" b="1" noProof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Постійне навчання </a:t>
            </a:r>
            <a:r>
              <a:rPr lang="uk-UA" sz="2000" noProof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та адаптація до ринку</a:t>
            </a:r>
          </a:p>
          <a:p>
            <a:pPr marL="228600" marR="0" lvl="0" indent="-1619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7" descr="национальная валюта украины - гривна. увеличительное стекло на украинской  банкноте в 500 гривен. украинские деньги Стоковое Изображение - изображение  насчитывающей двухстороннего, бумага: 237261157">
            <a:extLst>
              <a:ext uri="{FF2B5EF4-FFF2-40B4-BE49-F238E27FC236}">
                <a16:creationId xmlns:a16="http://schemas.microsoft.com/office/drawing/2014/main" id="{D1960D22-96DB-2667-B00E-74A2636A8BA5}"/>
              </a:ext>
            </a:extLst>
          </p:cNvPr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" name="Picture 8" descr="A road with white markings on it&#10;&#10;AI-generated content may be incorrect.">
            <a:extLst>
              <a:ext uri="{FF2B5EF4-FFF2-40B4-BE49-F238E27FC236}">
                <a16:creationId xmlns:a16="http://schemas.microsoft.com/office/drawing/2014/main" id="{15D0FEBD-C9FC-174E-9A8C-F80313857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49910">
            <a:off x="4523017" y="-1586003"/>
            <a:ext cx="5580639" cy="99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7FEDB-4F27-1BEB-847F-758AD8359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hair on a platform overlooking the ocean&#10;&#10;AI-generated content may be incorrect.">
            <a:extLst>
              <a:ext uri="{FF2B5EF4-FFF2-40B4-BE49-F238E27FC236}">
                <a16:creationId xmlns:a16="http://schemas.microsoft.com/office/drawing/2014/main" id="{D6A6C967-A9AA-128E-2448-1958002CF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93" y="-33582"/>
            <a:ext cx="12329651" cy="6916634"/>
          </a:xfrm>
          <a:prstGeom prst="rect">
            <a:avLst/>
          </a:prstGeom>
        </p:spPr>
      </p:pic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C17603D8-C3F0-3AF0-6845-0A96AB188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8" y="445113"/>
            <a:ext cx="2099382" cy="4666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DFE220-BF3D-315F-0EB1-599CEF425734}"/>
              </a:ext>
            </a:extLst>
          </p:cNvPr>
          <p:cNvSpPr txBox="1"/>
          <p:nvPr/>
        </p:nvSpPr>
        <p:spPr>
          <a:xfrm>
            <a:off x="4306931" y="1508016"/>
            <a:ext cx="3657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222222"/>
                </a:solidFill>
                <a:effectLst/>
                <a:latin typeface="Inter Medium" panose="02000503000000020004"/>
              </a:rPr>
              <a:t>ТИ НЕ МУСИШ ЧЕКАТИ, ПОКИ ХТОСЬ ДАСТЬ МІСЦЕ ЗА СТОЛОМ. ПРИНЕСИ СВІЙ ВЛАСНИЙ СТІЛЕЦЬ.</a:t>
            </a:r>
          </a:p>
          <a:p>
            <a:pPr algn="ctr"/>
            <a:endParaRPr lang="en-US" sz="2000" b="0" i="0" dirty="0">
              <a:solidFill>
                <a:srgbClr val="222222"/>
              </a:solidFill>
              <a:effectLst/>
              <a:latin typeface="Inter Medium" panose="02000503000000020004"/>
            </a:endParaRPr>
          </a:p>
          <a:p>
            <a:pPr algn="ctr"/>
            <a:r>
              <a:rPr lang="ru-RU" sz="1200" b="0" i="0" dirty="0" err="1">
                <a:solidFill>
                  <a:srgbClr val="222222"/>
                </a:solidFill>
                <a:effectLst/>
                <a:latin typeface="+mj-lt"/>
              </a:rPr>
              <a:t>Шеріл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+mj-lt"/>
              </a:rPr>
              <a:t>Сендберг</a:t>
            </a:r>
            <a:endParaRPr lang="en-US" sz="1200" dirty="0">
              <a:latin typeface="+mj-lt"/>
            </a:endParaRPr>
          </a:p>
        </p:txBody>
      </p:sp>
      <p:pic>
        <p:nvPicPr>
          <p:cNvPr id="2" name="Graphic 1" descr="Open quotation mark with solid fill">
            <a:extLst>
              <a:ext uri="{FF2B5EF4-FFF2-40B4-BE49-F238E27FC236}">
                <a16:creationId xmlns:a16="http://schemas.microsoft.com/office/drawing/2014/main" id="{5E474FD7-66D0-F0FC-BC82-6EBAEAC7D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0451" y="593616"/>
            <a:ext cx="914400" cy="914400"/>
          </a:xfrm>
          <a:prstGeom prst="rect">
            <a:avLst/>
          </a:prstGeom>
        </p:spPr>
      </p:pic>
      <p:pic>
        <p:nvPicPr>
          <p:cNvPr id="6" name="Graphic 5" descr="Quotes with solid fill">
            <a:extLst>
              <a:ext uri="{FF2B5EF4-FFF2-40B4-BE49-F238E27FC236}">
                <a16:creationId xmlns:a16="http://schemas.microsoft.com/office/drawing/2014/main" id="{A300EAA2-1D97-4AF3-2841-494499975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5039"/>
          <a:stretch/>
        </p:blipFill>
        <p:spPr>
          <a:xfrm>
            <a:off x="5735861" y="2874391"/>
            <a:ext cx="563580" cy="3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3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>
          <a:extLst>
            <a:ext uri="{FF2B5EF4-FFF2-40B4-BE49-F238E27FC236}">
              <a16:creationId xmlns:a16="http://schemas.microsoft.com/office/drawing/2014/main" id="{D777A63F-F12B-5C23-1431-74B63400C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>
            <a:extLst>
              <a:ext uri="{FF2B5EF4-FFF2-40B4-BE49-F238E27FC236}">
                <a16:creationId xmlns:a16="http://schemas.microsoft.com/office/drawing/2014/main" id="{1CF36463-7431-3B75-DA2E-8F2599E86F63}"/>
              </a:ext>
            </a:extLst>
          </p:cNvPr>
          <p:cNvSpPr txBox="1"/>
          <p:nvPr/>
        </p:nvSpPr>
        <p:spPr>
          <a:xfrm>
            <a:off x="498221" y="2789106"/>
            <a:ext cx="43494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 ЮРИСПРУДЕНЦІЇ ДО БІЗНЕСУ</a:t>
            </a:r>
            <a:endParaRPr lang="uk-UA" sz="2000" dirty="0"/>
          </a:p>
        </p:txBody>
      </p:sp>
      <p:sp>
        <p:nvSpPr>
          <p:cNvPr id="221" name="Google Shape;221;p7">
            <a:extLst>
              <a:ext uri="{FF2B5EF4-FFF2-40B4-BE49-F238E27FC236}">
                <a16:creationId xmlns:a16="http://schemas.microsoft.com/office/drawing/2014/main" id="{0B9FC7C3-F2A0-70F9-BADA-ED662B5C09F0}"/>
              </a:ext>
            </a:extLst>
          </p:cNvPr>
          <p:cNvSpPr txBox="1"/>
          <p:nvPr/>
        </p:nvSpPr>
        <p:spPr>
          <a:xfrm>
            <a:off x="335415" y="3429000"/>
            <a:ext cx="4512205" cy="285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⁃"/>
            </a:pPr>
            <a:r>
              <a:rPr lang="ru-RU" sz="20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Юридична</a:t>
            </a:r>
            <a:r>
              <a:rPr lang="ru-RU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практика як </a:t>
            </a:r>
            <a:r>
              <a:rPr lang="ru-RU" sz="20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бізнес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–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стратегія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розвитку</a:t>
            </a:r>
            <a:endParaRPr lang="ru-RU" sz="20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⁃"/>
            </a:pPr>
            <a:r>
              <a:rPr lang="ru-RU" sz="20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Створення</a:t>
            </a:r>
            <a:r>
              <a:rPr lang="ru-RU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особистого</a:t>
            </a:r>
            <a:r>
              <a:rPr lang="ru-RU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бренду 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–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просування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через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соцмережі</a:t>
            </a:r>
            <a:endParaRPr lang="ru-RU" sz="20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⁃"/>
            </a:pPr>
            <a:r>
              <a:rPr lang="ru-RU" sz="20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Нетворкінг</a:t>
            </a:r>
            <a:r>
              <a:rPr lang="ru-RU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та партнерства 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–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побудова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кола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контактів</a:t>
            </a:r>
            <a:endParaRPr lang="ru-RU" sz="20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⁃"/>
            </a:pPr>
            <a:r>
              <a:rPr lang="ru-RU" sz="20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Автоматизація</a:t>
            </a:r>
            <a:r>
              <a:rPr lang="ru-RU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та </a:t>
            </a:r>
            <a:r>
              <a:rPr lang="ru-RU" sz="20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делегування</a:t>
            </a:r>
            <a:r>
              <a:rPr lang="ru-RU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для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ефективного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управління</a:t>
            </a:r>
            <a:endParaRPr lang="ru-RU" sz="20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 descr="национальная валюта украины - гривна. увеличительное стекло на украинской  банкноте в 500 гривен. украинские деньги Стоковое Изображение - изображение  насчитывающей двухстороннего, бумага: 237261157">
            <a:extLst>
              <a:ext uri="{FF2B5EF4-FFF2-40B4-BE49-F238E27FC236}">
                <a16:creationId xmlns:a16="http://schemas.microsoft.com/office/drawing/2014/main" id="{DCED7275-5C7E-2EA8-29DA-CEB18F9A71E1}"/>
              </a:ext>
            </a:extLst>
          </p:cNvPr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" name="Picture 6" descr="A hand holding a cube&#10;&#10;AI-generated content may be incorrect.">
            <a:extLst>
              <a:ext uri="{FF2B5EF4-FFF2-40B4-BE49-F238E27FC236}">
                <a16:creationId xmlns:a16="http://schemas.microsoft.com/office/drawing/2014/main" id="{89B5F065-0138-EE61-0FCA-3755A8656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47352"/>
          <a:stretch/>
        </p:blipFill>
        <p:spPr>
          <a:xfrm>
            <a:off x="5055394" y="0"/>
            <a:ext cx="7136606" cy="66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1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>
          <a:extLst>
            <a:ext uri="{FF2B5EF4-FFF2-40B4-BE49-F238E27FC236}">
              <a16:creationId xmlns:a16="http://schemas.microsoft.com/office/drawing/2014/main" id="{3E85077D-F389-C9E5-A650-D16B6C19C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>
            <a:extLst>
              <a:ext uri="{FF2B5EF4-FFF2-40B4-BE49-F238E27FC236}">
                <a16:creationId xmlns:a16="http://schemas.microsoft.com/office/drawing/2014/main" id="{1D06F9F0-220D-26E7-4405-921ABAA0177C}"/>
              </a:ext>
            </a:extLst>
          </p:cNvPr>
          <p:cNvSpPr txBox="1"/>
          <p:nvPr/>
        </p:nvSpPr>
        <p:spPr>
          <a:xfrm>
            <a:off x="498221" y="2541456"/>
            <a:ext cx="43494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Inter Medium" panose="02000503000000020004"/>
                <a:ea typeface="Calibri"/>
                <a:cs typeface="Calibri"/>
                <a:sym typeface="Calibri"/>
              </a:rPr>
              <a:t>ЮРИДИЧНИЙ БІЗНЕС У СУЧАСНИХ РЕАЛІЯХ</a:t>
            </a:r>
            <a:endParaRPr lang="uk-UA" sz="2000" dirty="0">
              <a:latin typeface="Inter Medium" panose="02000503000000020004"/>
            </a:endParaRPr>
          </a:p>
        </p:txBody>
      </p:sp>
      <p:sp>
        <p:nvSpPr>
          <p:cNvPr id="221" name="Google Shape;221;p7">
            <a:extLst>
              <a:ext uri="{FF2B5EF4-FFF2-40B4-BE49-F238E27FC236}">
                <a16:creationId xmlns:a16="http://schemas.microsoft.com/office/drawing/2014/main" id="{C5F827FA-A402-E5FB-C3A4-A81C2E71C7C0}"/>
              </a:ext>
            </a:extLst>
          </p:cNvPr>
          <p:cNvSpPr txBox="1"/>
          <p:nvPr/>
        </p:nvSpPr>
        <p:spPr>
          <a:xfrm>
            <a:off x="335415" y="3429000"/>
            <a:ext cx="4512205" cy="285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⁃"/>
            </a:pPr>
            <a:r>
              <a:rPr lang="ru-RU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Онлайн-право –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консультування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та робота через </a:t>
            </a:r>
            <a:r>
              <a:rPr lang="uk-UA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І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нтернет</a:t>
            </a:r>
            <a:endParaRPr lang="ru-RU" sz="20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⁃"/>
            </a:pPr>
            <a:r>
              <a:rPr lang="ru-RU" sz="20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Правові</a:t>
            </a:r>
            <a:r>
              <a:rPr lang="ru-RU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інновації</a:t>
            </a:r>
            <a:r>
              <a:rPr lang="ru-RU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та 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LegalTech –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використання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нових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технологій</a:t>
            </a:r>
            <a:endParaRPr lang="ru-RU" sz="20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⁃"/>
            </a:pPr>
            <a:r>
              <a:rPr lang="ru-RU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Маркетинг і </a:t>
            </a:r>
            <a:r>
              <a:rPr lang="ru-RU" sz="20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клієнтський</a:t>
            </a:r>
            <a:r>
              <a:rPr lang="ru-RU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сервіс</a:t>
            </a:r>
            <a:r>
              <a:rPr lang="ru-RU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–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залучення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клієнтів</a:t>
            </a:r>
            <a:endParaRPr lang="ru-RU" sz="20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 descr="национальная валюта украины - гривна. увеличительное стекло на украинской  банкноте в 500 гривен. украинские деньги Стоковое Изображение - изображение  насчитывающей двухстороннего, бумага: 237261157">
            <a:extLst>
              <a:ext uri="{FF2B5EF4-FFF2-40B4-BE49-F238E27FC236}">
                <a16:creationId xmlns:a16="http://schemas.microsoft.com/office/drawing/2014/main" id="{77908156-445B-3337-F76F-FE87696D37BC}"/>
              </a:ext>
            </a:extLst>
          </p:cNvPr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" name="Picture 5" descr="A hand holding a phone&#10;&#10;AI-generated content may be incorrect.">
            <a:extLst>
              <a:ext uri="{FF2B5EF4-FFF2-40B4-BE49-F238E27FC236}">
                <a16:creationId xmlns:a16="http://schemas.microsoft.com/office/drawing/2014/main" id="{7C7530A3-235B-493E-B894-703C55BCA8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706"/>
          <a:stretch/>
        </p:blipFill>
        <p:spPr>
          <a:xfrm>
            <a:off x="5263242" y="-372010"/>
            <a:ext cx="5154386" cy="7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7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>
          <a:extLst>
            <a:ext uri="{FF2B5EF4-FFF2-40B4-BE49-F238E27FC236}">
              <a16:creationId xmlns:a16="http://schemas.microsoft.com/office/drawing/2014/main" id="{0A924245-1709-E682-4B94-ABF0ED31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>
            <a:extLst>
              <a:ext uri="{FF2B5EF4-FFF2-40B4-BE49-F238E27FC236}">
                <a16:creationId xmlns:a16="http://schemas.microsoft.com/office/drawing/2014/main" id="{3FD251CE-D3DA-A2B9-1468-0520E31EAA12}"/>
              </a:ext>
            </a:extLst>
          </p:cNvPr>
          <p:cNvSpPr txBox="1"/>
          <p:nvPr/>
        </p:nvSpPr>
        <p:spPr>
          <a:xfrm>
            <a:off x="498221" y="2808156"/>
            <a:ext cx="43494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Inter Medium" panose="02000503000000020004"/>
                <a:ea typeface="Calibri"/>
                <a:cs typeface="Calibri"/>
                <a:sym typeface="Calibri"/>
              </a:rPr>
              <a:t>ЯК ДІЯТИ ВЖЕ СЬОГОДНІ?</a:t>
            </a:r>
            <a:endParaRPr lang="uk-UA" sz="2000" dirty="0">
              <a:latin typeface="Inter Medium" panose="02000503000000020004"/>
            </a:endParaRPr>
          </a:p>
        </p:txBody>
      </p:sp>
      <p:sp>
        <p:nvSpPr>
          <p:cNvPr id="221" name="Google Shape;221;p7">
            <a:extLst>
              <a:ext uri="{FF2B5EF4-FFF2-40B4-BE49-F238E27FC236}">
                <a16:creationId xmlns:a16="http://schemas.microsoft.com/office/drawing/2014/main" id="{B46B1F0A-451A-2E2B-D6E6-A188F0B1A15F}"/>
              </a:ext>
            </a:extLst>
          </p:cNvPr>
          <p:cNvSpPr txBox="1"/>
          <p:nvPr/>
        </p:nvSpPr>
        <p:spPr>
          <a:xfrm>
            <a:off x="335415" y="3429000"/>
            <a:ext cx="4512205" cy="285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⁃"/>
            </a:pPr>
            <a:r>
              <a:rPr lang="ru-RU" sz="2000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Поставити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цілі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та </a:t>
            </a:r>
            <a:r>
              <a:rPr lang="ru-RU" sz="2000" b="1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скласти</a:t>
            </a:r>
            <a:r>
              <a:rPr lang="ru-RU" sz="2000" b="1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план </a:t>
            </a:r>
            <a:r>
              <a:rPr lang="ru-RU" sz="2000" b="1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дій</a:t>
            </a:r>
            <a:endParaRPr lang="ru-RU" sz="2000" b="1" dirty="0">
              <a:solidFill>
                <a:schemeClr val="dk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⁃"/>
            </a:pPr>
            <a:r>
              <a:rPr lang="ru-RU" sz="2000" b="1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Знайти</a:t>
            </a:r>
            <a:r>
              <a:rPr lang="ru-RU" sz="2000" b="1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менторів</a:t>
            </a:r>
            <a:r>
              <a:rPr lang="ru-RU" sz="2000" b="1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зі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складу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колег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по ринку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або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партнерів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які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готові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почати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спільну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практику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⁃"/>
            </a:pPr>
            <a:r>
              <a:rPr lang="ru-RU" sz="2000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Визначити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свої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унікальні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конкурентні</a:t>
            </a:r>
            <a:r>
              <a:rPr lang="ru-RU" sz="2000" b="1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переваги</a:t>
            </a:r>
            <a:r>
              <a:rPr lang="ru-RU" sz="2000" b="1" dirty="0">
                <a:solidFill>
                  <a:schemeClr val="dk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</a:p>
        </p:txBody>
      </p:sp>
      <p:sp>
        <p:nvSpPr>
          <p:cNvPr id="223" name="Google Shape;223;p7" descr="национальная валюта украины - гривна. увеличительное стекло на украинской  банкноте в 500 гривен. украинские деньги Стоковое Изображение - изображение  насчитывающей двухстороннего, бумага: 237261157">
            <a:extLst>
              <a:ext uri="{FF2B5EF4-FFF2-40B4-BE49-F238E27FC236}">
                <a16:creationId xmlns:a16="http://schemas.microsoft.com/office/drawing/2014/main" id="{2EF06417-ABC9-5642-062E-E793AB9C594C}"/>
              </a:ext>
            </a:extLst>
          </p:cNvPr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" name="Picture 4" descr="A hand holding a pen over a notebook&#10;&#10;AI-generated content may be incorrect.">
            <a:extLst>
              <a:ext uri="{FF2B5EF4-FFF2-40B4-BE49-F238E27FC236}">
                <a16:creationId xmlns:a16="http://schemas.microsoft.com/office/drawing/2014/main" id="{CA7EB937-0BF3-2F31-6F92-004478047B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6" t="6667" r="5754" b="18094"/>
          <a:stretch/>
        </p:blipFill>
        <p:spPr>
          <a:xfrm>
            <a:off x="5535385" y="1698171"/>
            <a:ext cx="5078185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71587"/>
      </p:ext>
    </p:extLst>
  </p:cSld>
  <p:clrMapOvr>
    <a:masterClrMapping/>
  </p:clrMapOvr>
</p:sld>
</file>

<file path=ppt/theme/theme1.xml><?xml version="1.0" encoding="utf-8"?>
<a:theme xmlns:a="http://schemas.openxmlformats.org/drawingml/2006/main" name="MILLER Чорна тема">
  <a:themeElements>
    <a:clrScheme name="Настроювані 2">
      <a:dk1>
        <a:srgbClr val="000000"/>
      </a:dk1>
      <a:lt1>
        <a:sysClr val="window" lastClr="FFFFFF"/>
      </a:lt1>
      <a:dk2>
        <a:srgbClr val="CFCFD0"/>
      </a:dk2>
      <a:lt2>
        <a:srgbClr val="000000"/>
      </a:lt2>
      <a:accent1>
        <a:srgbClr val="989C9F"/>
      </a:accent1>
      <a:accent2>
        <a:srgbClr val="FFFFFF"/>
      </a:accent2>
      <a:accent3>
        <a:srgbClr val="D8D8D8"/>
      </a:accent3>
      <a:accent4>
        <a:srgbClr val="A5A5A5"/>
      </a:accent4>
      <a:accent5>
        <a:srgbClr val="7F7F7F"/>
      </a:accent5>
      <a:accent6>
        <a:srgbClr val="363636"/>
      </a:accent6>
      <a:hlink>
        <a:srgbClr val="989C9F"/>
      </a:hlink>
      <a:folHlink>
        <a:srgbClr val="F2F2F2"/>
      </a:folHlink>
    </a:clrScheme>
    <a:fontScheme name="Настроювані 2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290C5E1A-AACF-46E4-A988-B23030DEA3A5}" vid="{C0078591-A0F1-4C5E-B56A-8251CE7A11F3}"/>
    </a:ext>
  </a:extLst>
</a:theme>
</file>

<file path=ppt/theme/theme2.xml><?xml version="1.0" encoding="utf-8"?>
<a:theme xmlns:a="http://schemas.openxmlformats.org/drawingml/2006/main" name="1_MILLER Сіра тема">
  <a:themeElements>
    <a:clrScheme name="Настроювані 2">
      <a:dk1>
        <a:srgbClr val="000000"/>
      </a:dk1>
      <a:lt1>
        <a:sysClr val="window" lastClr="FFFFFF"/>
      </a:lt1>
      <a:dk2>
        <a:srgbClr val="CFCFD0"/>
      </a:dk2>
      <a:lt2>
        <a:srgbClr val="000000"/>
      </a:lt2>
      <a:accent1>
        <a:srgbClr val="989C9F"/>
      </a:accent1>
      <a:accent2>
        <a:srgbClr val="FFFFFF"/>
      </a:accent2>
      <a:accent3>
        <a:srgbClr val="D8D8D8"/>
      </a:accent3>
      <a:accent4>
        <a:srgbClr val="A5A5A5"/>
      </a:accent4>
      <a:accent5>
        <a:srgbClr val="7F7F7F"/>
      </a:accent5>
      <a:accent6>
        <a:srgbClr val="363636"/>
      </a:accent6>
      <a:hlink>
        <a:srgbClr val="989C9F"/>
      </a:hlink>
      <a:folHlink>
        <a:srgbClr val="F2F2F2"/>
      </a:folHlink>
    </a:clrScheme>
    <a:fontScheme name="Настроювані 2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290C5E1A-AACF-46E4-A988-B23030DEA3A5}" vid="{0B18D497-2D11-42AB-9EC1-E5C6175DE183}"/>
    </a:ext>
  </a:extLst>
</a:theme>
</file>

<file path=ppt/theme/theme3.xml><?xml version="1.0" encoding="utf-8"?>
<a:theme xmlns:a="http://schemas.openxmlformats.org/drawingml/2006/main" name="MILLER Біла тема">
  <a:themeElements>
    <a:clrScheme name="Настроювані 1">
      <a:dk1>
        <a:srgbClr val="000000"/>
      </a:dk1>
      <a:lt1>
        <a:sysClr val="window" lastClr="FFFFFF"/>
      </a:lt1>
      <a:dk2>
        <a:srgbClr val="CFCFD0"/>
      </a:dk2>
      <a:lt2>
        <a:srgbClr val="000000"/>
      </a:lt2>
      <a:accent1>
        <a:srgbClr val="989C9F"/>
      </a:accent1>
      <a:accent2>
        <a:srgbClr val="FFFFFF"/>
      </a:accent2>
      <a:accent3>
        <a:srgbClr val="D8D8D8"/>
      </a:accent3>
      <a:accent4>
        <a:srgbClr val="A5A5A5"/>
      </a:accent4>
      <a:accent5>
        <a:srgbClr val="666668"/>
      </a:accent5>
      <a:accent6>
        <a:srgbClr val="18332F"/>
      </a:accent6>
      <a:hlink>
        <a:srgbClr val="989C9F"/>
      </a:hlink>
      <a:folHlink>
        <a:srgbClr val="F2F2F2"/>
      </a:folHlink>
    </a:clrScheme>
    <a:fontScheme name="Настроювані 2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290C5E1A-AACF-46E4-A988-B23030DEA3A5}" vid="{B9A743FB-1503-4E0E-BD70-C9188275DA2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MILLER Шаблон презентації</Template>
  <TotalTime>1146</TotalTime>
  <Words>285</Words>
  <Application>Microsoft Macintosh PowerPoint</Application>
  <PresentationFormat>Широкоэкранный</PresentationFormat>
  <Paragraphs>38</Paragraphs>
  <Slides>10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Aptos</vt:lpstr>
      <vt:lpstr>Arial</vt:lpstr>
      <vt:lpstr>Calibri</vt:lpstr>
      <vt:lpstr>Inter</vt:lpstr>
      <vt:lpstr>Inter</vt:lpstr>
      <vt:lpstr>Inter Light</vt:lpstr>
      <vt:lpstr>Inter Medium</vt:lpstr>
      <vt:lpstr>Montserrat</vt:lpstr>
      <vt:lpstr>Noto Sans Symbols</vt:lpstr>
      <vt:lpstr>Wingdings</vt:lpstr>
      <vt:lpstr>MILLER Чорна тема</vt:lpstr>
      <vt:lpstr>1_MILLER Сіра тема</vt:lpstr>
      <vt:lpstr>MILLER Біла тема</vt:lpstr>
      <vt:lpstr>Slide</vt:lpstr>
      <vt:lpstr>ЯК ОЦІНИТИ СВІЙ ПОТЕНЦІАЛ І ЗНАЙТИ СВІЙ ШЛЯХ?</vt:lpstr>
      <vt:lpstr>КАРІНА ПАНЧЕНКО ПАРТНЕРКА ТА АДВОКАТКА ПРАКТИКИ ВИРІШЕННЯ СПОРІВ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yulya yashina</dc:creator>
  <cp:lastModifiedBy>Пользователь Microsoft Office</cp:lastModifiedBy>
  <cp:revision>7</cp:revision>
  <cp:lastPrinted>2024-10-14T13:09:50Z</cp:lastPrinted>
  <dcterms:created xsi:type="dcterms:W3CDTF">2024-10-08T11:38:01Z</dcterms:created>
  <dcterms:modified xsi:type="dcterms:W3CDTF">2025-03-26T11:31:09Z</dcterms:modified>
</cp:coreProperties>
</file>