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98" r:id="rId2"/>
  </p:sldMasterIdLst>
  <p:notesMasterIdLst>
    <p:notesMasterId r:id="rId4"/>
  </p:notesMasterIdLst>
  <p:handoutMasterIdLst>
    <p:handoutMasterId r:id="rId5"/>
  </p:handoutMasterIdLst>
  <p:sldIdLst>
    <p:sldId id="1106" r:id="rId3"/>
  </p:sldIdLst>
  <p:sldSz cx="12192000" cy="6858000"/>
  <p:notesSz cx="6858000" cy="9144000"/>
  <p:embeddedFontLst>
    <p:embeddedFont>
      <p:font typeface="Oswald" panose="00000500000000000000" pitchFamily="2" charset="-52"/>
      <p:regular r:id="rId6"/>
      <p:bold r:id="rId7"/>
    </p:embeddedFont>
    <p:embeddedFont>
      <p:font typeface="Oswald Light" panose="00000400000000000000" pitchFamily="2" charset="-52"/>
      <p:regular r:id="rId8"/>
    </p:embeddedFont>
    <p:embeddedFont>
      <p:font typeface="Roboto Condensed" panose="02000000000000000000" pitchFamily="2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8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1D9"/>
    <a:srgbClr val="EED200"/>
    <a:srgbClr val="2A74FE"/>
    <a:srgbClr val="595959"/>
    <a:srgbClr val="FDE100"/>
    <a:srgbClr val="05BCFE"/>
    <a:srgbClr val="367CFF"/>
    <a:srgbClr val="4998E8"/>
    <a:srgbClr val="A8D0F4"/>
    <a:srgbClr val="77D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CE14C-4167-4EEC-A0DE-1C48751182FF}" v="14" dt="2025-06-30T12:26:01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3405" autoAdjust="0"/>
  </p:normalViewPr>
  <p:slideViewPr>
    <p:cSldViewPr snapToGrid="0">
      <p:cViewPr>
        <p:scale>
          <a:sx n="75" d="100"/>
          <a:sy n="75" d="100"/>
        </p:scale>
        <p:origin x="1014" y="690"/>
      </p:cViewPr>
      <p:guideLst>
        <p:guide pos="3840"/>
        <p:guide orient="horz" pos="2160"/>
        <p:guide pos="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637"/>
    </p:cViewPr>
  </p:sorterViewPr>
  <p:notesViewPr>
    <p:cSldViewPr snapToGrid="0">
      <p:cViewPr varScale="1">
        <p:scale>
          <a:sx n="83" d="100"/>
          <a:sy n="83" d="100"/>
        </p:scale>
        <p:origin x="27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aenergy0-my.sharepoint.com/personal/muliukov_bo_ua_energy/Documents/&#1056;&#1086;&#1073;&#1086;&#1095;&#1080;&#1081;%20&#1089;&#1090;&#1110;&#1083;/&#1047;&#1072;&#1074;&#1076;&#1072;&#1085;&#1085;&#1103;%20&#1055;&#1077;&#1090;&#1088;&#1091;&#1082;&#1072;/&#1055;&#1088;&#1077;&#1079;&#1072;%20&#1076;&#1083;&#1103;%20&#1070;&#1088;&#1082;&#1086;&#1074;&#1072;/&#1055;&#1086;&#1079;&#1086;&#1074;&#1080;%20&#1050;&#1086;&#1084;&#1087;&#1072;&#1085;&#1110;&#1111;%2027.06.2025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aenergy0-my.sharepoint.com/personal/muliukov_bo_ua_energy/Documents/&#1056;&#1086;&#1073;&#1086;&#1095;&#1080;&#1081;%20&#1089;&#1090;&#1110;&#1083;/&#1047;&#1072;&#1074;&#1076;&#1072;&#1085;&#1085;&#1103;%20&#1055;&#1077;&#1090;&#1088;&#1091;&#1082;&#1072;/&#1058;&#1056;&#1059;&#1044;&#1054;&#1042;&#1048;&#1058;&#1056;&#1040;&#1058;&#1048;/&#1044;&#1072;&#1085;&#1110;%20&#1076;&#1083;&#1103;%20&#1087;&#1088;&#1077;&#1079;&#1077;&#1085;&#1090;&#1072;&#1094;&#1110;&#1111;%20(&#1073;&#1077;&#1079;%20&#1087;&#1088;&#1077;&#1090;).xlsm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2161D9"/>
                    </a:solidFill>
                    <a:latin typeface="+mj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Аркуш2!$A$21:$A$24</c:f>
              <c:strCache>
                <c:ptCount val="4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</c:strCache>
            </c:strRef>
          </c:cat>
          <c:val>
            <c:numRef>
              <c:f>Аркуш2!$B$21:$B$24</c:f>
              <c:numCache>
                <c:formatCode>General</c:formatCode>
                <c:ptCount val="4"/>
                <c:pt idx="0">
                  <c:v>1030</c:v>
                </c:pt>
                <c:pt idx="1">
                  <c:v>884</c:v>
                </c:pt>
                <c:pt idx="2">
                  <c:v>651</c:v>
                </c:pt>
                <c:pt idx="3">
                  <c:v>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2-4C3E-84E1-D4DF0421D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3581599"/>
        <c:axId val="673583519"/>
      </c:barChart>
      <c:catAx>
        <c:axId val="67358159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73583519"/>
        <c:crosses val="autoZero"/>
        <c:auto val="1"/>
        <c:lblAlgn val="ctr"/>
        <c:lblOffset val="100"/>
        <c:noMultiLvlLbl val="0"/>
      </c:catAx>
      <c:valAx>
        <c:axId val="673583519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7358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8643174873663"/>
          <c:y val="2.9602376079271971E-2"/>
          <c:w val="0.79642805177077491"/>
          <c:h val="0.85576004683307472"/>
        </c:manualLayout>
      </c:layout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384095"/>
        <c:axId val="246383135"/>
      </c:barChart>
      <c:catAx>
        <c:axId val="246384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46383135"/>
        <c:crosses val="autoZero"/>
        <c:auto val="1"/>
        <c:lblAlgn val="ctr"/>
        <c:lblOffset val="100"/>
        <c:noMultiLvlLbl val="0"/>
      </c:catAx>
      <c:valAx>
        <c:axId val="2463831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6384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620395889823563"/>
          <c:w val="0.55996139031317638"/>
          <c:h val="0.14907904332599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0.0596</cdr:x>
      <cdr:y>0.92689</cdr:y>
    </cdr:from>
    <cdr:to>
      <cdr:x>0.33903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1DCB733-9A77-2F63-3EFF-705292C83082}"/>
            </a:ext>
          </a:extLst>
        </cdr:cNvPr>
        <cdr:cNvSpPr txBox="1"/>
      </cdr:nvSpPr>
      <cdr:spPr>
        <a:xfrm xmlns:a="http://schemas.openxmlformats.org/drawingml/2006/main">
          <a:off x="349148" y="5169502"/>
          <a:ext cx="1636941" cy="407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uk-UA" sz="2000" kern="1200" dirty="0">
              <a:solidFill>
                <a:srgbClr val="595959"/>
              </a:solidFill>
            </a:rPr>
            <a:t>Кількість нових справ</a:t>
          </a:r>
        </a:p>
      </cdr:txBody>
    </cdr:sp>
  </cdr:relSizeAnchor>
  <cdr:relSizeAnchor xmlns:cdr="http://schemas.openxmlformats.org/drawingml/2006/chartDrawing">
    <cdr:from>
      <cdr:x>0.46702</cdr:x>
      <cdr:y>0.92689</cdr:y>
    </cdr:from>
    <cdr:to>
      <cdr:x>0.74645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286A8DA-54C5-BEB6-BC8D-78BD12E8EA4E}"/>
            </a:ext>
          </a:extLst>
        </cdr:cNvPr>
        <cdr:cNvSpPr txBox="1"/>
      </cdr:nvSpPr>
      <cdr:spPr>
        <a:xfrm xmlns:a="http://schemas.openxmlformats.org/drawingml/2006/main">
          <a:off x="2735882" y="5169502"/>
          <a:ext cx="1636941" cy="407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uk-UA" sz="2000" kern="1200" dirty="0">
              <a:solidFill>
                <a:srgbClr val="595959"/>
              </a:solidFill>
            </a:rPr>
            <a:t> Сума позовних вимог на розгляді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7884FD4-2731-43B1-B5F5-5A6FEADAD6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A76E0F-6665-4EB9-8015-9D6D3142D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0688-7344-4F47-AB68-1D7A3B4D7138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9EEECC-6EC5-4916-8FEA-8D2BEFBBE9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4AD1FE-98F3-4DC9-BC58-532D6E3AFB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D0CC-DC0D-42D6-9260-7CC98666CB4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767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4FD9-D78B-4876-9972-93EA0CCC1D59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2D108-47F5-4EC9-9B7D-E61A2219B1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7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80D8C2-7AAF-4FA0-957A-2948D4330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2388" y="1103505"/>
            <a:ext cx="6771723" cy="718151"/>
          </a:xfrm>
          <a:prstGeom prst="rect">
            <a:avLst/>
          </a:prstGeom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id="{AB06AE15-2EAA-4D77-AFC1-56323DCF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5043" y="1800225"/>
            <a:ext cx="6731183" cy="3954271"/>
          </a:xfrm>
          <a:prstGeom prst="roundRect">
            <a:avLst>
              <a:gd name="adj" fmla="val 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6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05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2A43EE-37ED-0EF7-321F-44564C1CA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3566" y="392400"/>
            <a:ext cx="6073200" cy="60732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79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377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-4624347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‹№›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8518" y="91261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631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3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4757B6DF-076E-361C-332D-A0EB86463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08195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488" y="337155"/>
            <a:ext cx="42225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42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5751038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‹№›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57" y="95395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0656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6D9ED8E7-9D83-A48E-E146-0DD50B3F2F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6699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40751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9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‹№›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14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6349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‹№›</a:t>
            </a:fld>
            <a:endParaRPr lang="ru-RU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7093EDD3-4480-4049-A82A-D4049AC31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8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FC1E6A4A-E2C0-4D63-BE71-37308DE75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686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94FFDAA4-2EF4-4DE6-9E1D-73216D1651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2344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0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Рисунок 82">
            <a:extLst>
              <a:ext uri="{FF2B5EF4-FFF2-40B4-BE49-F238E27FC236}">
                <a16:creationId xmlns:a16="http://schemas.microsoft.com/office/drawing/2014/main" id="{1E60C6E6-E49D-4E31-82A2-A999DF68C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6713" y="4576763"/>
            <a:ext cx="3110590" cy="233362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Рисунок 73">
            <a:extLst>
              <a:ext uri="{FF2B5EF4-FFF2-40B4-BE49-F238E27FC236}">
                <a16:creationId xmlns:a16="http://schemas.microsoft.com/office/drawing/2014/main" id="{F818671B-5820-427D-AF49-A5299E9923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2388" y="3607594"/>
            <a:ext cx="4557712" cy="28455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3" name="Рисунок 82">
            <a:extLst>
              <a:ext uri="{FF2B5EF4-FFF2-40B4-BE49-F238E27FC236}">
                <a16:creationId xmlns:a16="http://schemas.microsoft.com/office/drawing/2014/main" id="{8D781D7D-BA30-4009-B3C4-207BBDFD0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8842" y="4341203"/>
            <a:ext cx="2321595" cy="310258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8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80D8C2-7AAF-4FA0-957A-2948D4330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2" y="1103505"/>
            <a:ext cx="6771723" cy="718151"/>
          </a:xfrm>
          <a:prstGeom prst="rect">
            <a:avLst/>
          </a:prstGeom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id="{AB06AE15-2EAA-4D77-AFC1-56323DCF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267" y="1800225"/>
            <a:ext cx="6731183" cy="3954271"/>
          </a:xfrm>
          <a:prstGeom prst="roundRect">
            <a:avLst>
              <a:gd name="adj" fmla="val 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3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D5E299-FA48-80FC-2F7B-26944CEDF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9501" y="3537087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60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7061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172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4B6D3DEB-7D50-4F8B-A4EB-8B8DACAA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8272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A816D-CD21-F037-E924-5C7D32942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E513A0-B973-222B-76ED-CF02E0093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3FC554-2B7B-B522-D3D6-00F7B8BE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6380-4066-4E4E-AC4B-E3A55DC420DA}" type="datetimeFigureOut">
              <a:rPr lang="uk-UA" smtClean="0"/>
              <a:t>30.06.2025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06A58F-80A5-9F25-96EA-0C5A221A3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F4ADCF-F2D6-B3C6-1ADB-44821EC5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6EF-0D04-492E-AAA9-375392FB40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704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E4CAB-1D5A-BFAA-095C-FB609C06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240BD5-51EF-D0CA-5CE0-E7FC1E07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C6C927-26A3-64B6-7755-70433821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6380-4066-4E4E-AC4B-E3A55DC420DA}" type="datetimeFigureOut">
              <a:rPr lang="uk-UA" smtClean="0"/>
              <a:t>30.06.2025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AA7B7C-E9D6-DE9D-22D8-35124724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570377-5084-E6AB-B747-CC620A74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6EF-0D04-492E-AAA9-375392FB40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0262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24666-8A0E-2814-8F31-D20B6C9D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5EB3A3-9E7B-16DA-245F-51FBACB86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109BE2-EF13-A89E-D842-231E105A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6380-4066-4E4E-AC4B-E3A55DC420DA}" type="datetimeFigureOut">
              <a:rPr lang="uk-UA" smtClean="0"/>
              <a:t>30.06.2025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366B83-B5CC-CB96-2BEE-2C084F77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26CD9F-D033-A627-1466-BD4CE23D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6EF-0D04-492E-AAA9-375392FB40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4540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722A4-20D7-5257-0453-7A83E404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A05F42-AE6F-ECF9-098D-E2E159081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07561A0-910C-83A8-C7BB-D80CB3AB2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423ADE1-8855-353E-3611-BE3144C3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6380-4066-4E4E-AC4B-E3A55DC420DA}" type="datetimeFigureOut">
              <a:rPr lang="uk-UA" smtClean="0"/>
              <a:t>30.06.2025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BBBD902-734A-4DBD-5B78-518B64E7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1C40C98-CA9D-7E95-7456-56743562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6EF-0D04-492E-AAA9-375392FB40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341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C0823-D12E-6E9F-6EBC-EDAA4458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EA90DF-9B3A-6F19-EF73-5093A91F4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A374129-DAC1-87AB-AB01-4D0B7982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CC80801-251D-853B-4FB9-C1038EBA5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8662F6D-C05A-84C4-C173-C5B681CD1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9A0953-0E36-97EA-9031-4DD2F7C1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6380-4066-4E4E-AC4B-E3A55DC420DA}" type="datetimeFigureOut">
              <a:rPr lang="uk-UA" smtClean="0"/>
              <a:t>30.06.2025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4AF55A3-B593-3D99-6BF4-0BFE62CD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598E926-A77B-A556-39FA-13C07F18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6EF-0D04-492E-AAA9-375392FB40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8889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C1515-867A-FC1F-EC93-698983DD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C8AEBE8-D5F8-3CBD-4C03-78236FD3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6380-4066-4E4E-AC4B-E3A55DC420DA}" type="datetimeFigureOut">
              <a:rPr lang="uk-UA" smtClean="0"/>
              <a:t>30.06.2025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882D15F-8318-7812-493A-46D62CB9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52C11FE-56DE-2AA4-20D5-2C61BC88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6EF-0D04-492E-AAA9-375392FB40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057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36E499-E3F2-1B38-C3B5-5E3901F91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68357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60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056A215-3475-F136-F7CF-EA86226B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6380-4066-4E4E-AC4B-E3A55DC420DA}" type="datetimeFigureOut">
              <a:rPr lang="uk-UA" smtClean="0"/>
              <a:t>30.06.2025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9E0DD78-6EFD-401F-8ADC-01541A33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B5179-9246-16D3-B920-4A2C1AE1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6EF-0D04-492E-AAA9-375392FB40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410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9AEBA-C2F4-542B-7B3D-F4EF97C8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594B2A-1D82-AAB0-9C4C-0B81266E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4C275E0-5D0E-3155-4E80-928FD4C9E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A8BEF4-ED5D-033B-D3C2-15EC6589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6380-4066-4E4E-AC4B-E3A55DC420DA}" type="datetimeFigureOut">
              <a:rPr lang="uk-UA" smtClean="0"/>
              <a:t>30.06.2025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BF4649-C7FD-06C5-7168-888FED88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5C499E-D955-25EE-CFEB-D18A5A04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6EF-0D04-492E-AAA9-375392FB40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853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715ED-C35A-011F-0086-F9118BE2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FECA54-D39C-37C2-D9D5-652A5B362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16675C4-4BD9-2329-7110-F5AB06E3F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6BFBB17-36DD-1DDC-1C7F-B9FDBF0B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6380-4066-4E4E-AC4B-E3A55DC420DA}" type="datetimeFigureOut">
              <a:rPr lang="uk-UA" smtClean="0"/>
              <a:t>30.06.2025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2D7015-DF67-679F-0ED2-413B7594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D21BB27-7A03-B7D1-B827-CC3AE4B6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6EF-0D04-492E-AAA9-375392FB40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553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A3310-78FD-8338-36BF-ABBB5FAA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71A59B-5A94-9B91-0A41-E4698597B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F5B99E-4949-9496-FF6C-CAE66886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6380-4066-4E4E-AC4B-E3A55DC420DA}" type="datetimeFigureOut">
              <a:rPr lang="uk-UA" smtClean="0"/>
              <a:t>30.06.2025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5C4CD2-ED35-637B-030A-850791F2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213B7E-462C-DE61-8AAF-7E381F12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6EF-0D04-492E-AAA9-375392FB40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953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CDFD549-B801-331C-C6D9-2CE9182DD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A2E968-C2FC-9285-DCAF-46E6DE7B0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824359-3A94-511F-AFCB-8C87FA6E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6380-4066-4E4E-AC4B-E3A55DC420DA}" type="datetimeFigureOut">
              <a:rPr lang="uk-UA" smtClean="0"/>
              <a:t>30.06.2025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6EA048-272D-738D-0863-D3FDC583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7D840E-F361-F1C5-DF6C-8D0EC92D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6EF-0D04-492E-AAA9-375392FB40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110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4">
            <a:extLst>
              <a:ext uri="{FF2B5EF4-FFF2-40B4-BE49-F238E27FC236}">
                <a16:creationId xmlns:a16="http://schemas.microsoft.com/office/drawing/2014/main" id="{58A60FB7-5C04-64C3-CE5A-22E3CCDD544E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Полилиния 34">
            <a:extLst>
              <a:ext uri="{FF2B5EF4-FFF2-40B4-BE49-F238E27FC236}">
                <a16:creationId xmlns:a16="http://schemas.microsoft.com/office/drawing/2014/main" id="{0CD00261-F199-D622-8EBA-8B280205C8F5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3264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‹№›</a:t>
            </a:fld>
            <a:endParaRPr lang="ru-RU" dirty="0"/>
          </a:p>
        </p:txBody>
      </p:sp>
      <p:sp>
        <p:nvSpPr>
          <p:cNvPr id="23" name="Рисунок 18">
            <a:extLst>
              <a:ext uri="{FF2B5EF4-FFF2-40B4-BE49-F238E27FC236}">
                <a16:creationId xmlns:a16="http://schemas.microsoft.com/office/drawing/2014/main" id="{0EE28773-79A8-4AB3-91D2-1F9A1FB5F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1" y="2389238"/>
            <a:ext cx="1917975" cy="24539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18">
            <a:extLst>
              <a:ext uri="{FF2B5EF4-FFF2-40B4-BE49-F238E27FC236}">
                <a16:creationId xmlns:a16="http://schemas.microsoft.com/office/drawing/2014/main" id="{4C715CF0-7A52-4ABA-8699-CA2F04E82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4890" y="1187120"/>
            <a:ext cx="1836002" cy="15686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18">
            <a:extLst>
              <a:ext uri="{FF2B5EF4-FFF2-40B4-BE49-F238E27FC236}">
                <a16:creationId xmlns:a16="http://schemas.microsoft.com/office/drawing/2014/main" id="{94B18A68-98C1-4A6B-A32E-8FBD12F11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24890" y="4154366"/>
            <a:ext cx="1836002" cy="1679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8">
            <a:extLst>
              <a:ext uri="{FF2B5EF4-FFF2-40B4-BE49-F238E27FC236}">
                <a16:creationId xmlns:a16="http://schemas.microsoft.com/office/drawing/2014/main" id="{122664B7-6C22-4693-A486-A386135C0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2455" y="2505553"/>
            <a:ext cx="2250364" cy="18468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62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‹№›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13735" y="1952625"/>
            <a:ext cx="5858827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715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‹№›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144" y="1666815"/>
            <a:ext cx="5867669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46A411-C217-426B-8DFC-6926599D0F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455" y="1155244"/>
            <a:ext cx="3574720" cy="35747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306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‹№›</a:t>
            </a:fld>
            <a:endParaRPr lang="ru-RU" dirty="0"/>
          </a:p>
        </p:txBody>
      </p:sp>
      <p:sp>
        <p:nvSpPr>
          <p:cNvPr id="6" name="Rectangle 193">
            <a:extLst>
              <a:ext uri="{FF2B5EF4-FFF2-40B4-BE49-F238E27FC236}">
                <a16:creationId xmlns:a16="http://schemas.microsoft.com/office/drawing/2014/main" id="{4A1744A1-E9BA-46DB-AE1E-F9901F701D85}"/>
              </a:ext>
            </a:extLst>
          </p:cNvPr>
          <p:cNvSpPr/>
          <p:nvPr userDrawn="1"/>
        </p:nvSpPr>
        <p:spPr>
          <a:xfrm>
            <a:off x="3389745" y="-50800"/>
            <a:ext cx="8878455" cy="6953034"/>
          </a:xfrm>
          <a:custGeom>
            <a:avLst/>
            <a:gdLst>
              <a:gd name="connsiteX0" fmla="*/ 719382 w 6616700"/>
              <a:gd name="connsiteY0" fmla="*/ 0 h 4316203"/>
              <a:gd name="connsiteX1" fmla="*/ 5897318 w 6616700"/>
              <a:gd name="connsiteY1" fmla="*/ 0 h 4316203"/>
              <a:gd name="connsiteX2" fmla="*/ 6616700 w 6616700"/>
              <a:gd name="connsiteY2" fmla="*/ 719382 h 4316203"/>
              <a:gd name="connsiteX3" fmla="*/ 6616700 w 6616700"/>
              <a:gd name="connsiteY3" fmla="*/ 4316203 h 4316203"/>
              <a:gd name="connsiteX4" fmla="*/ 6616700 w 6616700"/>
              <a:gd name="connsiteY4" fmla="*/ 4316203 h 4316203"/>
              <a:gd name="connsiteX5" fmla="*/ 0 w 6616700"/>
              <a:gd name="connsiteY5" fmla="*/ 4316203 h 4316203"/>
              <a:gd name="connsiteX6" fmla="*/ 0 w 6616700"/>
              <a:gd name="connsiteY6" fmla="*/ 4316203 h 4316203"/>
              <a:gd name="connsiteX7" fmla="*/ 0 w 6616700"/>
              <a:gd name="connsiteY7" fmla="*/ 719382 h 4316203"/>
              <a:gd name="connsiteX8" fmla="*/ 719382 w 6616700"/>
              <a:gd name="connsiteY8" fmla="*/ 0 h 43162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0 w 6688382"/>
              <a:gd name="connsiteY7" fmla="*/ 43007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940300 w 6688382"/>
              <a:gd name="connsiteY7" fmla="*/ 35641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102100 w 6688382"/>
              <a:gd name="connsiteY7" fmla="*/ 3805482 h 7897603"/>
              <a:gd name="connsiteX8" fmla="*/ 6688382 w 6688382"/>
              <a:gd name="connsiteY8" fmla="*/ 0 h 7897603"/>
              <a:gd name="connsiteX0" fmla="*/ 5964482 w 6616700"/>
              <a:gd name="connsiteY0" fmla="*/ 0 h 7923003"/>
              <a:gd name="connsiteX1" fmla="*/ 5897318 w 6616700"/>
              <a:gd name="connsiteY1" fmla="*/ 3606800 h 7923003"/>
              <a:gd name="connsiteX2" fmla="*/ 6616700 w 6616700"/>
              <a:gd name="connsiteY2" fmla="*/ 4326182 h 7923003"/>
              <a:gd name="connsiteX3" fmla="*/ 6616700 w 6616700"/>
              <a:gd name="connsiteY3" fmla="*/ 7923003 h 7923003"/>
              <a:gd name="connsiteX4" fmla="*/ 6616700 w 6616700"/>
              <a:gd name="connsiteY4" fmla="*/ 7923003 h 7923003"/>
              <a:gd name="connsiteX5" fmla="*/ 0 w 6616700"/>
              <a:gd name="connsiteY5" fmla="*/ 7923003 h 7923003"/>
              <a:gd name="connsiteX6" fmla="*/ 0 w 6616700"/>
              <a:gd name="connsiteY6" fmla="*/ 7923003 h 7923003"/>
              <a:gd name="connsiteX7" fmla="*/ 4102100 w 6616700"/>
              <a:gd name="connsiteY7" fmla="*/ 3830882 h 7923003"/>
              <a:gd name="connsiteX8" fmla="*/ 5964482 w 6616700"/>
              <a:gd name="connsiteY8" fmla="*/ 0 h 7923003"/>
              <a:gd name="connsiteX0" fmla="*/ 5964482 w 6621218"/>
              <a:gd name="connsiteY0" fmla="*/ 0 h 7923003"/>
              <a:gd name="connsiteX1" fmla="*/ 6621218 w 6621218"/>
              <a:gd name="connsiteY1" fmla="*/ 0 h 7923003"/>
              <a:gd name="connsiteX2" fmla="*/ 6616700 w 6621218"/>
              <a:gd name="connsiteY2" fmla="*/ 4326182 h 7923003"/>
              <a:gd name="connsiteX3" fmla="*/ 6616700 w 6621218"/>
              <a:gd name="connsiteY3" fmla="*/ 7923003 h 7923003"/>
              <a:gd name="connsiteX4" fmla="*/ 6616700 w 6621218"/>
              <a:gd name="connsiteY4" fmla="*/ 7923003 h 7923003"/>
              <a:gd name="connsiteX5" fmla="*/ 0 w 6621218"/>
              <a:gd name="connsiteY5" fmla="*/ 7923003 h 7923003"/>
              <a:gd name="connsiteX6" fmla="*/ 0 w 6621218"/>
              <a:gd name="connsiteY6" fmla="*/ 7923003 h 7923003"/>
              <a:gd name="connsiteX7" fmla="*/ 4102100 w 6621218"/>
              <a:gd name="connsiteY7" fmla="*/ 3830882 h 7923003"/>
              <a:gd name="connsiteX8" fmla="*/ 5964482 w 6621218"/>
              <a:gd name="connsiteY8" fmla="*/ 0 h 7923003"/>
              <a:gd name="connsiteX0" fmla="*/ 6046594 w 6621218"/>
              <a:gd name="connsiteY0" fmla="*/ 0 h 8070634"/>
              <a:gd name="connsiteX1" fmla="*/ 6621218 w 6621218"/>
              <a:gd name="connsiteY1" fmla="*/ 147631 h 8070634"/>
              <a:gd name="connsiteX2" fmla="*/ 6616700 w 6621218"/>
              <a:gd name="connsiteY2" fmla="*/ 4473813 h 8070634"/>
              <a:gd name="connsiteX3" fmla="*/ 6616700 w 6621218"/>
              <a:gd name="connsiteY3" fmla="*/ 8070634 h 8070634"/>
              <a:gd name="connsiteX4" fmla="*/ 6616700 w 6621218"/>
              <a:gd name="connsiteY4" fmla="*/ 8070634 h 8070634"/>
              <a:gd name="connsiteX5" fmla="*/ 0 w 6621218"/>
              <a:gd name="connsiteY5" fmla="*/ 8070634 h 8070634"/>
              <a:gd name="connsiteX6" fmla="*/ 0 w 6621218"/>
              <a:gd name="connsiteY6" fmla="*/ 8070634 h 8070634"/>
              <a:gd name="connsiteX7" fmla="*/ 4102100 w 6621218"/>
              <a:gd name="connsiteY7" fmla="*/ 3978513 h 8070634"/>
              <a:gd name="connsiteX8" fmla="*/ 6046594 w 6621218"/>
              <a:gd name="connsiteY8" fmla="*/ 0 h 8070634"/>
              <a:gd name="connsiteX0" fmla="*/ 6046594 w 6668894"/>
              <a:gd name="connsiteY0" fmla="*/ 0 h 8070634"/>
              <a:gd name="connsiteX1" fmla="*/ 6668894 w 6668894"/>
              <a:gd name="connsiteY1" fmla="*/ 76200 h 8070634"/>
              <a:gd name="connsiteX2" fmla="*/ 6616700 w 6668894"/>
              <a:gd name="connsiteY2" fmla="*/ 4473813 h 8070634"/>
              <a:gd name="connsiteX3" fmla="*/ 6616700 w 6668894"/>
              <a:gd name="connsiteY3" fmla="*/ 8070634 h 8070634"/>
              <a:gd name="connsiteX4" fmla="*/ 6616700 w 6668894"/>
              <a:gd name="connsiteY4" fmla="*/ 8070634 h 8070634"/>
              <a:gd name="connsiteX5" fmla="*/ 0 w 6668894"/>
              <a:gd name="connsiteY5" fmla="*/ 8070634 h 8070634"/>
              <a:gd name="connsiteX6" fmla="*/ 0 w 6668894"/>
              <a:gd name="connsiteY6" fmla="*/ 8070634 h 8070634"/>
              <a:gd name="connsiteX7" fmla="*/ 4102100 w 6668894"/>
              <a:gd name="connsiteY7" fmla="*/ 3978513 h 8070634"/>
              <a:gd name="connsiteX8" fmla="*/ 6046594 w 66688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241300 w 6910194"/>
              <a:gd name="connsiteY5" fmla="*/ 80706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375400 w 6910194"/>
              <a:gd name="connsiteY4" fmla="*/ 53655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83400 w 6910194"/>
              <a:gd name="connsiteY3" fmla="*/ 63434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626994 w 6910194"/>
              <a:gd name="connsiteY5" fmla="*/ 6997700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148194 w 6910194"/>
              <a:gd name="connsiteY0" fmla="*/ 508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48194 w 6910194"/>
              <a:gd name="connsiteY8" fmla="*/ 50800 h 7930934"/>
              <a:gd name="connsiteX0" fmla="*/ 6173594 w 6910194"/>
              <a:gd name="connsiteY0" fmla="*/ 762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73594 w 6910194"/>
              <a:gd name="connsiteY8" fmla="*/ 76200 h 7930934"/>
              <a:gd name="connsiteX0" fmla="*/ 6019800 w 6756400"/>
              <a:gd name="connsiteY0" fmla="*/ 76200 h 6985000"/>
              <a:gd name="connsiteX1" fmla="*/ 6756400 w 6756400"/>
              <a:gd name="connsiteY1" fmla="*/ 0 h 6985000"/>
              <a:gd name="connsiteX2" fmla="*/ 6704206 w 6756400"/>
              <a:gd name="connsiteY2" fmla="*/ 4397613 h 6985000"/>
              <a:gd name="connsiteX3" fmla="*/ 6666106 w 6756400"/>
              <a:gd name="connsiteY3" fmla="*/ 6914934 h 6985000"/>
              <a:gd name="connsiteX4" fmla="*/ 5410200 w 6756400"/>
              <a:gd name="connsiteY4" fmla="*/ 6908800 h 6985000"/>
              <a:gd name="connsiteX5" fmla="*/ 1473200 w 6756400"/>
              <a:gd name="connsiteY5" fmla="*/ 6921500 h 6985000"/>
              <a:gd name="connsiteX6" fmla="*/ 0 w 6756400"/>
              <a:gd name="connsiteY6" fmla="*/ 6985000 h 6985000"/>
              <a:gd name="connsiteX7" fmla="*/ 4189606 w 6756400"/>
              <a:gd name="connsiteY7" fmla="*/ 3902313 h 6985000"/>
              <a:gd name="connsiteX8" fmla="*/ 6019800 w 6756400"/>
              <a:gd name="connsiteY8" fmla="*/ 76200 h 69850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49530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0546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245100 w 6299200"/>
              <a:gd name="connsiteY4" fmla="*/ 69342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1016000 w 6299200"/>
              <a:gd name="connsiteY5" fmla="*/ 69215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613400 w 6299200"/>
              <a:gd name="connsiteY0" fmla="*/ 127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613400 w 6299200"/>
              <a:gd name="connsiteY8" fmla="*/ 12700 h 6953034"/>
              <a:gd name="connsiteX0" fmla="*/ 5562600 w 6299200"/>
              <a:gd name="connsiteY0" fmla="*/ 45719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45719 h 69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9200" h="6953034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 flip="none" rotWithShape="1">
            <a:gsLst>
              <a:gs pos="5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AC4948-A7ED-43AE-9AE1-1034D401D0F5}"/>
              </a:ext>
            </a:extLst>
          </p:cNvPr>
          <p:cNvSpPr/>
          <p:nvPr userDrawn="1"/>
        </p:nvSpPr>
        <p:spPr>
          <a:xfrm>
            <a:off x="8433880" y="2996120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 131">
            <a:extLst>
              <a:ext uri="{FF2B5EF4-FFF2-40B4-BE49-F238E27FC236}">
                <a16:creationId xmlns:a16="http://schemas.microsoft.com/office/drawing/2014/main" id="{E271C5CC-6FD4-43ED-B7ED-2988CB8AA1B6}"/>
              </a:ext>
            </a:extLst>
          </p:cNvPr>
          <p:cNvSpPr>
            <a:spLocks/>
          </p:cNvSpPr>
          <p:nvPr userDrawn="1"/>
        </p:nvSpPr>
        <p:spPr bwMode="auto">
          <a:xfrm>
            <a:off x="972634" y="1213455"/>
            <a:ext cx="9618660" cy="6113975"/>
          </a:xfrm>
          <a:custGeom>
            <a:avLst/>
            <a:gdLst>
              <a:gd name="connsiteX0" fmla="*/ 9162777 w 9367131"/>
              <a:gd name="connsiteY0" fmla="*/ 0 h 5954094"/>
              <a:gd name="connsiteX1" fmla="*/ 9367131 w 9367131"/>
              <a:gd name="connsiteY1" fmla="*/ 482672 h 5954094"/>
              <a:gd name="connsiteX2" fmla="*/ 9171075 w 9367131"/>
              <a:gd name="connsiteY2" fmla="*/ 482672 h 5954094"/>
              <a:gd name="connsiteX3" fmla="*/ 8258220 w 9367131"/>
              <a:gd name="connsiteY3" fmla="*/ 2548006 h 5954094"/>
              <a:gd name="connsiteX4" fmla="*/ 4343320 w 9367131"/>
              <a:gd name="connsiteY4" fmla="*/ 5954094 h 5954094"/>
              <a:gd name="connsiteX5" fmla="*/ 0 w 9367131"/>
              <a:gd name="connsiteY5" fmla="*/ 5954094 h 5954094"/>
              <a:gd name="connsiteX6" fmla="*/ 7459473 w 9367131"/>
              <a:gd name="connsiteY6" fmla="*/ 2548006 h 5954094"/>
              <a:gd name="connsiteX7" fmla="*/ 7459472 w 9367131"/>
              <a:gd name="connsiteY7" fmla="*/ 2548006 h 5954094"/>
              <a:gd name="connsiteX8" fmla="*/ 8735395 w 9367131"/>
              <a:gd name="connsiteY8" fmla="*/ 500929 h 5954094"/>
              <a:gd name="connsiteX9" fmla="*/ 8535189 w 9367131"/>
              <a:gd name="connsiteY9" fmla="*/ 500929 h 5954094"/>
              <a:gd name="connsiteX10" fmla="*/ 9162777 w 9367131"/>
              <a:gd name="connsiteY10" fmla="*/ 0 h 59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131" h="5954094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96F624-DDCD-4056-84D4-FE5406A64CE8}"/>
              </a:ext>
            </a:extLst>
          </p:cNvPr>
          <p:cNvSpPr/>
          <p:nvPr userDrawn="1"/>
        </p:nvSpPr>
        <p:spPr>
          <a:xfrm>
            <a:off x="5982510" y="3988341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4F83291F-4728-D4A9-DFBC-45F1C3D93592}"/>
              </a:ext>
            </a:extLst>
          </p:cNvPr>
          <p:cNvSpPr/>
          <p:nvPr userDrawn="1"/>
        </p:nvSpPr>
        <p:spPr>
          <a:xfrm>
            <a:off x="5190836" y="3429000"/>
            <a:ext cx="1348509" cy="136467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9E223237-8F03-0320-49E6-ECB9ECAEF6F1}"/>
              </a:ext>
            </a:extLst>
          </p:cNvPr>
          <p:cNvSpPr/>
          <p:nvPr userDrawn="1"/>
        </p:nvSpPr>
        <p:spPr>
          <a:xfrm>
            <a:off x="7085371" y="2595885"/>
            <a:ext cx="1348509" cy="136467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74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3">
            <a:extLst>
              <a:ext uri="{FF2B5EF4-FFF2-40B4-BE49-F238E27FC236}">
                <a16:creationId xmlns:a16="http://schemas.microsoft.com/office/drawing/2014/main" id="{4A1744A1-E9BA-46DB-AE1E-F9901F701D85}"/>
              </a:ext>
            </a:extLst>
          </p:cNvPr>
          <p:cNvSpPr/>
          <p:nvPr userDrawn="1"/>
        </p:nvSpPr>
        <p:spPr>
          <a:xfrm flipH="1">
            <a:off x="-32139" y="-50800"/>
            <a:ext cx="5108341" cy="6953034"/>
          </a:xfrm>
          <a:custGeom>
            <a:avLst/>
            <a:gdLst>
              <a:gd name="connsiteX0" fmla="*/ 719382 w 6616700"/>
              <a:gd name="connsiteY0" fmla="*/ 0 h 4316203"/>
              <a:gd name="connsiteX1" fmla="*/ 5897318 w 6616700"/>
              <a:gd name="connsiteY1" fmla="*/ 0 h 4316203"/>
              <a:gd name="connsiteX2" fmla="*/ 6616700 w 6616700"/>
              <a:gd name="connsiteY2" fmla="*/ 719382 h 4316203"/>
              <a:gd name="connsiteX3" fmla="*/ 6616700 w 6616700"/>
              <a:gd name="connsiteY3" fmla="*/ 4316203 h 4316203"/>
              <a:gd name="connsiteX4" fmla="*/ 6616700 w 6616700"/>
              <a:gd name="connsiteY4" fmla="*/ 4316203 h 4316203"/>
              <a:gd name="connsiteX5" fmla="*/ 0 w 6616700"/>
              <a:gd name="connsiteY5" fmla="*/ 4316203 h 4316203"/>
              <a:gd name="connsiteX6" fmla="*/ 0 w 6616700"/>
              <a:gd name="connsiteY6" fmla="*/ 4316203 h 4316203"/>
              <a:gd name="connsiteX7" fmla="*/ 0 w 6616700"/>
              <a:gd name="connsiteY7" fmla="*/ 719382 h 4316203"/>
              <a:gd name="connsiteX8" fmla="*/ 719382 w 6616700"/>
              <a:gd name="connsiteY8" fmla="*/ 0 h 43162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0 w 6688382"/>
              <a:gd name="connsiteY7" fmla="*/ 43007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940300 w 6688382"/>
              <a:gd name="connsiteY7" fmla="*/ 35641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102100 w 6688382"/>
              <a:gd name="connsiteY7" fmla="*/ 3805482 h 7897603"/>
              <a:gd name="connsiteX8" fmla="*/ 6688382 w 6688382"/>
              <a:gd name="connsiteY8" fmla="*/ 0 h 7897603"/>
              <a:gd name="connsiteX0" fmla="*/ 5964482 w 6616700"/>
              <a:gd name="connsiteY0" fmla="*/ 0 h 7923003"/>
              <a:gd name="connsiteX1" fmla="*/ 5897318 w 6616700"/>
              <a:gd name="connsiteY1" fmla="*/ 3606800 h 7923003"/>
              <a:gd name="connsiteX2" fmla="*/ 6616700 w 6616700"/>
              <a:gd name="connsiteY2" fmla="*/ 4326182 h 7923003"/>
              <a:gd name="connsiteX3" fmla="*/ 6616700 w 6616700"/>
              <a:gd name="connsiteY3" fmla="*/ 7923003 h 7923003"/>
              <a:gd name="connsiteX4" fmla="*/ 6616700 w 6616700"/>
              <a:gd name="connsiteY4" fmla="*/ 7923003 h 7923003"/>
              <a:gd name="connsiteX5" fmla="*/ 0 w 6616700"/>
              <a:gd name="connsiteY5" fmla="*/ 7923003 h 7923003"/>
              <a:gd name="connsiteX6" fmla="*/ 0 w 6616700"/>
              <a:gd name="connsiteY6" fmla="*/ 7923003 h 7923003"/>
              <a:gd name="connsiteX7" fmla="*/ 4102100 w 6616700"/>
              <a:gd name="connsiteY7" fmla="*/ 3830882 h 7923003"/>
              <a:gd name="connsiteX8" fmla="*/ 5964482 w 6616700"/>
              <a:gd name="connsiteY8" fmla="*/ 0 h 7923003"/>
              <a:gd name="connsiteX0" fmla="*/ 5964482 w 6621218"/>
              <a:gd name="connsiteY0" fmla="*/ 0 h 7923003"/>
              <a:gd name="connsiteX1" fmla="*/ 6621218 w 6621218"/>
              <a:gd name="connsiteY1" fmla="*/ 0 h 7923003"/>
              <a:gd name="connsiteX2" fmla="*/ 6616700 w 6621218"/>
              <a:gd name="connsiteY2" fmla="*/ 4326182 h 7923003"/>
              <a:gd name="connsiteX3" fmla="*/ 6616700 w 6621218"/>
              <a:gd name="connsiteY3" fmla="*/ 7923003 h 7923003"/>
              <a:gd name="connsiteX4" fmla="*/ 6616700 w 6621218"/>
              <a:gd name="connsiteY4" fmla="*/ 7923003 h 7923003"/>
              <a:gd name="connsiteX5" fmla="*/ 0 w 6621218"/>
              <a:gd name="connsiteY5" fmla="*/ 7923003 h 7923003"/>
              <a:gd name="connsiteX6" fmla="*/ 0 w 6621218"/>
              <a:gd name="connsiteY6" fmla="*/ 7923003 h 7923003"/>
              <a:gd name="connsiteX7" fmla="*/ 4102100 w 6621218"/>
              <a:gd name="connsiteY7" fmla="*/ 3830882 h 7923003"/>
              <a:gd name="connsiteX8" fmla="*/ 5964482 w 6621218"/>
              <a:gd name="connsiteY8" fmla="*/ 0 h 7923003"/>
              <a:gd name="connsiteX0" fmla="*/ 6046594 w 6621218"/>
              <a:gd name="connsiteY0" fmla="*/ 0 h 8070634"/>
              <a:gd name="connsiteX1" fmla="*/ 6621218 w 6621218"/>
              <a:gd name="connsiteY1" fmla="*/ 147631 h 8070634"/>
              <a:gd name="connsiteX2" fmla="*/ 6616700 w 6621218"/>
              <a:gd name="connsiteY2" fmla="*/ 4473813 h 8070634"/>
              <a:gd name="connsiteX3" fmla="*/ 6616700 w 6621218"/>
              <a:gd name="connsiteY3" fmla="*/ 8070634 h 8070634"/>
              <a:gd name="connsiteX4" fmla="*/ 6616700 w 6621218"/>
              <a:gd name="connsiteY4" fmla="*/ 8070634 h 8070634"/>
              <a:gd name="connsiteX5" fmla="*/ 0 w 6621218"/>
              <a:gd name="connsiteY5" fmla="*/ 8070634 h 8070634"/>
              <a:gd name="connsiteX6" fmla="*/ 0 w 6621218"/>
              <a:gd name="connsiteY6" fmla="*/ 8070634 h 8070634"/>
              <a:gd name="connsiteX7" fmla="*/ 4102100 w 6621218"/>
              <a:gd name="connsiteY7" fmla="*/ 3978513 h 8070634"/>
              <a:gd name="connsiteX8" fmla="*/ 6046594 w 6621218"/>
              <a:gd name="connsiteY8" fmla="*/ 0 h 8070634"/>
              <a:gd name="connsiteX0" fmla="*/ 6046594 w 6668894"/>
              <a:gd name="connsiteY0" fmla="*/ 0 h 8070634"/>
              <a:gd name="connsiteX1" fmla="*/ 6668894 w 6668894"/>
              <a:gd name="connsiteY1" fmla="*/ 76200 h 8070634"/>
              <a:gd name="connsiteX2" fmla="*/ 6616700 w 6668894"/>
              <a:gd name="connsiteY2" fmla="*/ 4473813 h 8070634"/>
              <a:gd name="connsiteX3" fmla="*/ 6616700 w 6668894"/>
              <a:gd name="connsiteY3" fmla="*/ 8070634 h 8070634"/>
              <a:gd name="connsiteX4" fmla="*/ 6616700 w 6668894"/>
              <a:gd name="connsiteY4" fmla="*/ 8070634 h 8070634"/>
              <a:gd name="connsiteX5" fmla="*/ 0 w 6668894"/>
              <a:gd name="connsiteY5" fmla="*/ 8070634 h 8070634"/>
              <a:gd name="connsiteX6" fmla="*/ 0 w 6668894"/>
              <a:gd name="connsiteY6" fmla="*/ 8070634 h 8070634"/>
              <a:gd name="connsiteX7" fmla="*/ 4102100 w 6668894"/>
              <a:gd name="connsiteY7" fmla="*/ 3978513 h 8070634"/>
              <a:gd name="connsiteX8" fmla="*/ 6046594 w 66688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241300 w 6910194"/>
              <a:gd name="connsiteY5" fmla="*/ 80706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375400 w 6910194"/>
              <a:gd name="connsiteY4" fmla="*/ 53655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83400 w 6910194"/>
              <a:gd name="connsiteY3" fmla="*/ 63434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626994 w 6910194"/>
              <a:gd name="connsiteY5" fmla="*/ 6997700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148194 w 6910194"/>
              <a:gd name="connsiteY0" fmla="*/ 508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48194 w 6910194"/>
              <a:gd name="connsiteY8" fmla="*/ 50800 h 7930934"/>
              <a:gd name="connsiteX0" fmla="*/ 6173594 w 6910194"/>
              <a:gd name="connsiteY0" fmla="*/ 762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73594 w 6910194"/>
              <a:gd name="connsiteY8" fmla="*/ 76200 h 7930934"/>
              <a:gd name="connsiteX0" fmla="*/ 6019800 w 6756400"/>
              <a:gd name="connsiteY0" fmla="*/ 76200 h 6985000"/>
              <a:gd name="connsiteX1" fmla="*/ 6756400 w 6756400"/>
              <a:gd name="connsiteY1" fmla="*/ 0 h 6985000"/>
              <a:gd name="connsiteX2" fmla="*/ 6704206 w 6756400"/>
              <a:gd name="connsiteY2" fmla="*/ 4397613 h 6985000"/>
              <a:gd name="connsiteX3" fmla="*/ 6666106 w 6756400"/>
              <a:gd name="connsiteY3" fmla="*/ 6914934 h 6985000"/>
              <a:gd name="connsiteX4" fmla="*/ 5410200 w 6756400"/>
              <a:gd name="connsiteY4" fmla="*/ 6908800 h 6985000"/>
              <a:gd name="connsiteX5" fmla="*/ 1473200 w 6756400"/>
              <a:gd name="connsiteY5" fmla="*/ 6921500 h 6985000"/>
              <a:gd name="connsiteX6" fmla="*/ 0 w 6756400"/>
              <a:gd name="connsiteY6" fmla="*/ 6985000 h 6985000"/>
              <a:gd name="connsiteX7" fmla="*/ 4189606 w 6756400"/>
              <a:gd name="connsiteY7" fmla="*/ 3902313 h 6985000"/>
              <a:gd name="connsiteX8" fmla="*/ 6019800 w 6756400"/>
              <a:gd name="connsiteY8" fmla="*/ 76200 h 69850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49530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0546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245100 w 6299200"/>
              <a:gd name="connsiteY4" fmla="*/ 69342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1016000 w 6299200"/>
              <a:gd name="connsiteY5" fmla="*/ 69215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613400 w 6299200"/>
              <a:gd name="connsiteY0" fmla="*/ 127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613400 w 6299200"/>
              <a:gd name="connsiteY8" fmla="*/ 12700 h 6953034"/>
              <a:gd name="connsiteX0" fmla="*/ 5562600 w 6299200"/>
              <a:gd name="connsiteY0" fmla="*/ 45719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45719 h 69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9200" h="6953034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 flip="none" rotWithShape="1">
            <a:gsLst>
              <a:gs pos="5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AC4948-A7ED-43AE-9AE1-1034D401D0F5}"/>
              </a:ext>
            </a:extLst>
          </p:cNvPr>
          <p:cNvSpPr/>
          <p:nvPr userDrawn="1"/>
        </p:nvSpPr>
        <p:spPr>
          <a:xfrm>
            <a:off x="8433880" y="2996120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 131">
            <a:extLst>
              <a:ext uri="{FF2B5EF4-FFF2-40B4-BE49-F238E27FC236}">
                <a16:creationId xmlns:a16="http://schemas.microsoft.com/office/drawing/2014/main" id="{E271C5CC-6FD4-43ED-B7ED-2988CB8AA1B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62304" y="1178453"/>
            <a:ext cx="7528846" cy="6113975"/>
          </a:xfrm>
          <a:custGeom>
            <a:avLst/>
            <a:gdLst>
              <a:gd name="connsiteX0" fmla="*/ 9162777 w 9367131"/>
              <a:gd name="connsiteY0" fmla="*/ 0 h 5954094"/>
              <a:gd name="connsiteX1" fmla="*/ 9367131 w 9367131"/>
              <a:gd name="connsiteY1" fmla="*/ 482672 h 5954094"/>
              <a:gd name="connsiteX2" fmla="*/ 9171075 w 9367131"/>
              <a:gd name="connsiteY2" fmla="*/ 482672 h 5954094"/>
              <a:gd name="connsiteX3" fmla="*/ 8258220 w 9367131"/>
              <a:gd name="connsiteY3" fmla="*/ 2548006 h 5954094"/>
              <a:gd name="connsiteX4" fmla="*/ 4343320 w 9367131"/>
              <a:gd name="connsiteY4" fmla="*/ 5954094 h 5954094"/>
              <a:gd name="connsiteX5" fmla="*/ 0 w 9367131"/>
              <a:gd name="connsiteY5" fmla="*/ 5954094 h 5954094"/>
              <a:gd name="connsiteX6" fmla="*/ 7459473 w 9367131"/>
              <a:gd name="connsiteY6" fmla="*/ 2548006 h 5954094"/>
              <a:gd name="connsiteX7" fmla="*/ 7459472 w 9367131"/>
              <a:gd name="connsiteY7" fmla="*/ 2548006 h 5954094"/>
              <a:gd name="connsiteX8" fmla="*/ 8735395 w 9367131"/>
              <a:gd name="connsiteY8" fmla="*/ 500929 h 5954094"/>
              <a:gd name="connsiteX9" fmla="*/ 8535189 w 9367131"/>
              <a:gd name="connsiteY9" fmla="*/ 500929 h 5954094"/>
              <a:gd name="connsiteX10" fmla="*/ 9162777 w 9367131"/>
              <a:gd name="connsiteY10" fmla="*/ 0 h 59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131" h="5954094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5454E1F9-7223-0677-3E5B-E27915872FC9}"/>
              </a:ext>
            </a:extLst>
          </p:cNvPr>
          <p:cNvSpPr/>
          <p:nvPr userDrawn="1"/>
        </p:nvSpPr>
        <p:spPr>
          <a:xfrm>
            <a:off x="2400549" y="3001212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10">
            <a:extLst>
              <a:ext uri="{FF2B5EF4-FFF2-40B4-BE49-F238E27FC236}">
                <a16:creationId xmlns:a16="http://schemas.microsoft.com/office/drawing/2014/main" id="{48C58DE6-F2BF-6CB3-82A9-552EAF8A6854}"/>
              </a:ext>
            </a:extLst>
          </p:cNvPr>
          <p:cNvSpPr/>
          <p:nvPr userDrawn="1"/>
        </p:nvSpPr>
        <p:spPr>
          <a:xfrm>
            <a:off x="4444267" y="3988341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1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85FC0D-9464-4538-8E32-A864AF617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1" r:id="rId3"/>
    <p:sldLayoutId id="2147483661" r:id="rId4"/>
    <p:sldLayoutId id="2147483650" r:id="rId5"/>
    <p:sldLayoutId id="2147483684" r:id="rId6"/>
    <p:sldLayoutId id="2147483688" r:id="rId7"/>
    <p:sldLayoutId id="2147483683" r:id="rId8"/>
    <p:sldLayoutId id="2147483697" r:id="rId9"/>
    <p:sldLayoutId id="2147483675" r:id="rId10"/>
    <p:sldLayoutId id="2147483690" r:id="rId11"/>
    <p:sldLayoutId id="2147483689" r:id="rId12"/>
    <p:sldLayoutId id="2147483677" r:id="rId13"/>
    <p:sldLayoutId id="2147483692" r:id="rId14"/>
    <p:sldLayoutId id="2147483678" r:id="rId15"/>
    <p:sldLayoutId id="2147483693" r:id="rId16"/>
    <p:sldLayoutId id="2147483676" r:id="rId17"/>
    <p:sldLayoutId id="2147483674" r:id="rId18"/>
    <p:sldLayoutId id="2147483680" r:id="rId19"/>
    <p:sldLayoutId id="2147483694" r:id="rId20"/>
    <p:sldLayoutId id="2147483681" r:id="rId21"/>
    <p:sldLayoutId id="2147483682" r:id="rId22"/>
    <p:sldLayoutId id="2147483679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24F7B3D-E54A-233D-DC57-5906D1BA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07AA04-B15E-C50D-352F-AE3F0CFD4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EB04FC-BD0E-BAFE-F186-C39EE6A54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246380-4066-4E4E-AC4B-E3A55DC420DA}" type="datetimeFigureOut">
              <a:rPr lang="uk-UA" smtClean="0"/>
              <a:t>30.06.2025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E9B3B2-69C7-8EBE-F026-653AB2D23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7A1C35-E08C-9C5E-913F-8A7909327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256EF-0D04-492E-AAA9-375392FB40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938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D41C4-309B-A186-3A9A-541430D06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іаграма 11">
            <a:extLst>
              <a:ext uri="{FF2B5EF4-FFF2-40B4-BE49-F238E27FC236}">
                <a16:creationId xmlns:a16="http://schemas.microsoft.com/office/drawing/2014/main" id="{07FD11FD-4DE2-450A-1F60-1DFC48C7AD5B}"/>
              </a:ext>
            </a:extLst>
          </p:cNvPr>
          <p:cNvGraphicFramePr>
            <a:graphicFrameLocks/>
          </p:cNvGraphicFramePr>
          <p:nvPr/>
        </p:nvGraphicFramePr>
        <p:xfrm>
          <a:off x="422671" y="1145348"/>
          <a:ext cx="6516625" cy="557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8BDCB5-7426-85C0-9281-7A22B0699988}"/>
              </a:ext>
            </a:extLst>
          </p:cNvPr>
          <p:cNvSpPr txBox="1"/>
          <p:nvPr/>
        </p:nvSpPr>
        <p:spPr>
          <a:xfrm>
            <a:off x="605843" y="49470"/>
            <a:ext cx="9343285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uk-UA" sz="4000" b="1" dirty="0">
                <a:solidFill>
                  <a:schemeClr val="accent2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Динаміка збільшення судового портфелю</a:t>
            </a:r>
            <a:endParaRPr lang="en-US" sz="4000" b="1" dirty="0">
              <a:solidFill>
                <a:schemeClr val="accent2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6877A912-3785-1035-C808-737DD5151C09}"/>
              </a:ext>
            </a:extLst>
          </p:cNvPr>
          <p:cNvGrpSpPr/>
          <p:nvPr/>
        </p:nvGrpSpPr>
        <p:grpSpPr>
          <a:xfrm>
            <a:off x="155445" y="165748"/>
            <a:ext cx="412961" cy="399128"/>
            <a:chOff x="67684" y="268679"/>
            <a:chExt cx="506582" cy="39912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Прямокутник: округлені кути 5">
              <a:extLst>
                <a:ext uri="{FF2B5EF4-FFF2-40B4-BE49-F238E27FC236}">
                  <a16:creationId xmlns:a16="http://schemas.microsoft.com/office/drawing/2014/main" id="{8291B038-8F86-9BCA-ACFB-5029AB96FACB}"/>
                </a:ext>
              </a:extLst>
            </p:cNvPr>
            <p:cNvSpPr/>
            <p:nvPr/>
          </p:nvSpPr>
          <p:spPr>
            <a:xfrm rot="5400000">
              <a:off x="282875" y="53488"/>
              <a:ext cx="76200" cy="50658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accent2"/>
                </a:solidFill>
              </a:endParaRPr>
            </a:p>
          </p:txBody>
        </p:sp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981FA72-C892-8468-6A4F-F9B6876D24E7}"/>
                </a:ext>
              </a:extLst>
            </p:cNvPr>
            <p:cNvSpPr/>
            <p:nvPr/>
          </p:nvSpPr>
          <p:spPr>
            <a:xfrm rot="5400000">
              <a:off x="282875" y="214952"/>
              <a:ext cx="76200" cy="50658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accent2"/>
                </a:solidFill>
              </a:endParaRPr>
            </a:p>
          </p:txBody>
        </p:sp>
        <p:sp>
          <p:nvSpPr>
            <p:cNvPr id="8" name="Прямокутник: округлені кути 7">
              <a:extLst>
                <a:ext uri="{FF2B5EF4-FFF2-40B4-BE49-F238E27FC236}">
                  <a16:creationId xmlns:a16="http://schemas.microsoft.com/office/drawing/2014/main" id="{E7A71DBA-D4C2-74A0-4FD2-528FB94BBF46}"/>
                </a:ext>
              </a:extLst>
            </p:cNvPr>
            <p:cNvSpPr/>
            <p:nvPr/>
          </p:nvSpPr>
          <p:spPr>
            <a:xfrm rot="5400000">
              <a:off x="282875" y="376416"/>
              <a:ext cx="76200" cy="50658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23" name="Діаграма 22">
            <a:extLst>
              <a:ext uri="{FF2B5EF4-FFF2-40B4-BE49-F238E27FC236}">
                <a16:creationId xmlns:a16="http://schemas.microsoft.com/office/drawing/2014/main" id="{7285F427-0560-2DC4-F550-2DFF9F49AC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113174"/>
              </p:ext>
            </p:extLst>
          </p:nvPr>
        </p:nvGraphicFramePr>
        <p:xfrm>
          <a:off x="416460" y="1231271"/>
          <a:ext cx="5858145" cy="557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938005FC-1C56-1ECB-FD9A-E6A650BFCBC5}"/>
              </a:ext>
            </a:extLst>
          </p:cNvPr>
          <p:cNvSpPr txBox="1"/>
          <p:nvPr/>
        </p:nvSpPr>
        <p:spPr>
          <a:xfrm>
            <a:off x="145354" y="851329"/>
            <a:ext cx="424883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uk-UA" sz="2400" b="1" dirty="0">
                <a:solidFill>
                  <a:schemeClr val="accent2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Справи на розгляді</a:t>
            </a:r>
            <a:endParaRPr lang="en-US" sz="2400" b="1" dirty="0">
              <a:solidFill>
                <a:schemeClr val="accent2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50" name="Прямая соединительная линия 3">
            <a:extLst>
              <a:ext uri="{FF2B5EF4-FFF2-40B4-BE49-F238E27FC236}">
                <a16:creationId xmlns:a16="http://schemas.microsoft.com/office/drawing/2014/main" id="{AB19CAD5-0B63-A083-9B48-2EBBD37D4316}"/>
              </a:ext>
            </a:extLst>
          </p:cNvPr>
          <p:cNvCxnSpPr>
            <a:cxnSpLocks/>
          </p:cNvCxnSpPr>
          <p:nvPr/>
        </p:nvCxnSpPr>
        <p:spPr>
          <a:xfrm>
            <a:off x="0" y="757356"/>
            <a:ext cx="12260580" cy="0"/>
          </a:xfrm>
          <a:prstGeom prst="line">
            <a:avLst/>
          </a:prstGeom>
          <a:ln w="76200">
            <a:solidFill>
              <a:srgbClr val="FD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A8D031-80D3-73B0-7308-950CCAF3A7F7}"/>
              </a:ext>
            </a:extLst>
          </p:cNvPr>
          <p:cNvSpPr txBox="1"/>
          <p:nvPr/>
        </p:nvSpPr>
        <p:spPr>
          <a:xfrm>
            <a:off x="213369" y="2096211"/>
            <a:ext cx="1325709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accent2"/>
                </a:solidFill>
                <a:latin typeface="Oswald Light (Основний текст)"/>
                <a:ea typeface="Roboto Condensed" panose="02000000000000000000" pitchFamily="2" charset="0"/>
                <a:cs typeface="Roboto Condensed" panose="02000000000000000000" pitchFamily="2" charset="0"/>
              </a:rPr>
              <a:t>(6 міс)</a:t>
            </a:r>
            <a:endParaRPr lang="en-US" sz="1400" b="1" dirty="0">
              <a:solidFill>
                <a:schemeClr val="accent2"/>
              </a:solidFill>
              <a:latin typeface="Oswald Light (Основний текст)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519C78-F5A4-7D8C-6D0B-EB3E50AFECBF}"/>
              </a:ext>
            </a:extLst>
          </p:cNvPr>
          <p:cNvSpPr txBox="1"/>
          <p:nvPr/>
        </p:nvSpPr>
        <p:spPr>
          <a:xfrm>
            <a:off x="2897469" y="1200025"/>
            <a:ext cx="193543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uk-UA" sz="3200" b="1" dirty="0">
                <a:solidFill>
                  <a:srgbClr val="FDE100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+417</a:t>
            </a:r>
            <a:endParaRPr lang="en-US" sz="3200" b="1" dirty="0">
              <a:solidFill>
                <a:srgbClr val="FDE100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E12E697-A2C7-8103-2485-F176AA97800C}"/>
              </a:ext>
            </a:extLst>
          </p:cNvPr>
          <p:cNvSpPr txBox="1"/>
          <p:nvPr/>
        </p:nvSpPr>
        <p:spPr>
          <a:xfrm>
            <a:off x="2853846" y="2557956"/>
            <a:ext cx="106909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uk-UA" sz="3200" b="1" dirty="0">
                <a:solidFill>
                  <a:srgbClr val="FDE100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+667</a:t>
            </a:r>
            <a:endParaRPr lang="en-US" sz="3200" b="1" dirty="0">
              <a:solidFill>
                <a:srgbClr val="FDE100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EC773B-2AF8-15DC-206D-13A0B580423E}"/>
              </a:ext>
            </a:extLst>
          </p:cNvPr>
          <p:cNvSpPr txBox="1"/>
          <p:nvPr/>
        </p:nvSpPr>
        <p:spPr>
          <a:xfrm>
            <a:off x="2853846" y="3871366"/>
            <a:ext cx="106909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uk-UA" sz="3200" b="1" dirty="0">
                <a:solidFill>
                  <a:srgbClr val="FDE100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+569</a:t>
            </a:r>
            <a:endParaRPr lang="en-US" sz="3200" b="1" dirty="0">
              <a:solidFill>
                <a:srgbClr val="FDE100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71FF61-406A-18C3-DD6A-AD06707FC9B1}"/>
              </a:ext>
            </a:extLst>
          </p:cNvPr>
          <p:cNvSpPr txBox="1"/>
          <p:nvPr/>
        </p:nvSpPr>
        <p:spPr>
          <a:xfrm>
            <a:off x="2853846" y="5184776"/>
            <a:ext cx="106909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uk-UA" sz="3200" b="1" dirty="0">
                <a:solidFill>
                  <a:srgbClr val="FDE100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+229</a:t>
            </a:r>
            <a:endParaRPr lang="en-US" sz="3200" b="1" dirty="0">
              <a:solidFill>
                <a:srgbClr val="FDE100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2A32CA74-812C-1326-DA21-D762BA86E7A0}"/>
              </a:ext>
            </a:extLst>
          </p:cNvPr>
          <p:cNvGrpSpPr/>
          <p:nvPr/>
        </p:nvGrpSpPr>
        <p:grpSpPr>
          <a:xfrm>
            <a:off x="10352843" y="1028758"/>
            <a:ext cx="1972365" cy="5067026"/>
            <a:chOff x="10679877" y="860528"/>
            <a:chExt cx="1972365" cy="5067026"/>
          </a:xfrm>
        </p:grpSpPr>
        <p:grpSp>
          <p:nvGrpSpPr>
            <p:cNvPr id="57" name="Группа 75">
              <a:extLst>
                <a:ext uri="{FF2B5EF4-FFF2-40B4-BE49-F238E27FC236}">
                  <a16:creationId xmlns:a16="http://schemas.microsoft.com/office/drawing/2014/main" id="{36B3A8DD-A419-C4C3-B4ED-089F362D9C11}"/>
                </a:ext>
              </a:extLst>
            </p:cNvPr>
            <p:cNvGrpSpPr/>
            <p:nvPr/>
          </p:nvGrpSpPr>
          <p:grpSpPr>
            <a:xfrm>
              <a:off x="10719656" y="5004223"/>
              <a:ext cx="1334324" cy="923331"/>
              <a:chOff x="854510" y="452291"/>
              <a:chExt cx="2353020" cy="1628251"/>
            </a:xfrm>
          </p:grpSpPr>
          <p:sp>
            <p:nvSpPr>
              <p:cNvPr id="59" name="Прямоугольник 73">
                <a:extLst>
                  <a:ext uri="{FF2B5EF4-FFF2-40B4-BE49-F238E27FC236}">
                    <a16:creationId xmlns:a16="http://schemas.microsoft.com/office/drawing/2014/main" id="{A4977C80-4A81-51F8-1626-47B5AEF9EF65}"/>
                  </a:ext>
                </a:extLst>
              </p:cNvPr>
              <p:cNvSpPr/>
              <p:nvPr/>
            </p:nvSpPr>
            <p:spPr>
              <a:xfrm>
                <a:off x="854510" y="452291"/>
                <a:ext cx="484428" cy="162825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0" name="Прямоугольник 74">
                <a:extLst>
                  <a:ext uri="{FF2B5EF4-FFF2-40B4-BE49-F238E27FC236}">
                    <a16:creationId xmlns:a16="http://schemas.microsoft.com/office/drawing/2014/main" id="{9E7DA892-C5A3-B590-6419-CBF631F54664}"/>
                  </a:ext>
                </a:extLst>
              </p:cNvPr>
              <p:cNvSpPr/>
              <p:nvPr/>
            </p:nvSpPr>
            <p:spPr>
              <a:xfrm>
                <a:off x="1357082" y="631232"/>
                <a:ext cx="1850448" cy="12483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uk-UA" sz="4000" b="1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3,6</a:t>
                </a:r>
                <a:endParaRPr lang="ru-RU" sz="40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4" name="Прямоугольник 74">
              <a:extLst>
                <a:ext uri="{FF2B5EF4-FFF2-40B4-BE49-F238E27FC236}">
                  <a16:creationId xmlns:a16="http://schemas.microsoft.com/office/drawing/2014/main" id="{A842E8D3-89B0-B810-263E-F0ED7310C73C}"/>
                </a:ext>
              </a:extLst>
            </p:cNvPr>
            <p:cNvSpPr/>
            <p:nvPr/>
          </p:nvSpPr>
          <p:spPr>
            <a:xfrm>
              <a:off x="10892091" y="3919160"/>
              <a:ext cx="12744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40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41,9</a:t>
              </a:r>
              <a:endParaRPr lang="ru-RU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65" name="Группа 75">
              <a:extLst>
                <a:ext uri="{FF2B5EF4-FFF2-40B4-BE49-F238E27FC236}">
                  <a16:creationId xmlns:a16="http://schemas.microsoft.com/office/drawing/2014/main" id="{0C648984-75B6-BCF2-170E-521E62694AEF}"/>
                </a:ext>
              </a:extLst>
            </p:cNvPr>
            <p:cNvGrpSpPr/>
            <p:nvPr/>
          </p:nvGrpSpPr>
          <p:grpSpPr>
            <a:xfrm>
              <a:off x="10752541" y="2656058"/>
              <a:ext cx="1472602" cy="923330"/>
              <a:chOff x="943335" y="475632"/>
              <a:chExt cx="2596867" cy="1628251"/>
            </a:xfrm>
          </p:grpSpPr>
          <p:sp>
            <p:nvSpPr>
              <p:cNvPr id="67" name="Прямоугольник 73">
                <a:extLst>
                  <a:ext uri="{FF2B5EF4-FFF2-40B4-BE49-F238E27FC236}">
                    <a16:creationId xmlns:a16="http://schemas.microsoft.com/office/drawing/2014/main" id="{C69309FE-5AE3-66E1-90AF-BB66EBD54F08}"/>
                  </a:ext>
                </a:extLst>
              </p:cNvPr>
              <p:cNvSpPr/>
              <p:nvPr/>
            </p:nvSpPr>
            <p:spPr>
              <a:xfrm>
                <a:off x="943335" y="475632"/>
                <a:ext cx="484428" cy="162825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8" name="Прямоугольник 74">
                <a:extLst>
                  <a:ext uri="{FF2B5EF4-FFF2-40B4-BE49-F238E27FC236}">
                    <a16:creationId xmlns:a16="http://schemas.microsoft.com/office/drawing/2014/main" id="{92C3A707-79AE-2972-C54A-D8EE45340FDE}"/>
                  </a:ext>
                </a:extLst>
              </p:cNvPr>
              <p:cNvSpPr/>
              <p:nvPr/>
            </p:nvSpPr>
            <p:spPr>
              <a:xfrm>
                <a:off x="1090107" y="556670"/>
                <a:ext cx="2450095" cy="12483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uk-UA" sz="4000" b="1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15,9</a:t>
                </a:r>
                <a:endParaRPr lang="ru-RU" sz="40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9" name="Группа 75">
              <a:extLst>
                <a:ext uri="{FF2B5EF4-FFF2-40B4-BE49-F238E27FC236}">
                  <a16:creationId xmlns:a16="http://schemas.microsoft.com/office/drawing/2014/main" id="{45D3AE56-CEBC-5927-EEC1-F9188D9C1C51}"/>
                </a:ext>
              </a:extLst>
            </p:cNvPr>
            <p:cNvGrpSpPr/>
            <p:nvPr/>
          </p:nvGrpSpPr>
          <p:grpSpPr>
            <a:xfrm>
              <a:off x="10770026" y="1475359"/>
              <a:ext cx="1298843" cy="923330"/>
              <a:chOff x="943335" y="475632"/>
              <a:chExt cx="2290451" cy="1628251"/>
            </a:xfrm>
          </p:grpSpPr>
          <p:sp>
            <p:nvSpPr>
              <p:cNvPr id="71" name="Прямоугольник 73">
                <a:extLst>
                  <a:ext uri="{FF2B5EF4-FFF2-40B4-BE49-F238E27FC236}">
                    <a16:creationId xmlns:a16="http://schemas.microsoft.com/office/drawing/2014/main" id="{12595B30-9AB7-553E-8BD9-52F41D7C9499}"/>
                  </a:ext>
                </a:extLst>
              </p:cNvPr>
              <p:cNvSpPr/>
              <p:nvPr/>
            </p:nvSpPr>
            <p:spPr>
              <a:xfrm>
                <a:off x="943335" y="475632"/>
                <a:ext cx="484428" cy="162825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2" name="Прямоугольник 74">
                <a:extLst>
                  <a:ext uri="{FF2B5EF4-FFF2-40B4-BE49-F238E27FC236}">
                    <a16:creationId xmlns:a16="http://schemas.microsoft.com/office/drawing/2014/main" id="{49B53090-1FBA-27A1-75F8-F1D936ACFF8F}"/>
                  </a:ext>
                </a:extLst>
              </p:cNvPr>
              <p:cNvSpPr/>
              <p:nvPr/>
            </p:nvSpPr>
            <p:spPr>
              <a:xfrm>
                <a:off x="1383338" y="644282"/>
                <a:ext cx="1850448" cy="12483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uk-UA" sz="4000" b="1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5,7</a:t>
                </a:r>
                <a:endParaRPr lang="ru-RU" sz="40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DB6D300-698C-1309-857A-15F987625B18}"/>
                </a:ext>
              </a:extLst>
            </p:cNvPr>
            <p:cNvSpPr txBox="1"/>
            <p:nvPr/>
          </p:nvSpPr>
          <p:spPr>
            <a:xfrm>
              <a:off x="10679877" y="860528"/>
              <a:ext cx="19723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b="1" dirty="0">
                  <a:solidFill>
                    <a:srgbClr val="2161D9"/>
                  </a:solidFill>
                  <a:latin typeface="Oswald" pitchFamily="2" charset="-52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uk-UA" b="1" dirty="0">
                  <a:solidFill>
                    <a:schemeClr val="bg1"/>
                  </a:solidFill>
                  <a:latin typeface="Oswald" pitchFamily="2" charset="-52"/>
                  <a:ea typeface="Roboto Condensed" panose="02000000000000000000" pitchFamily="2" charset="0"/>
                  <a:cs typeface="Roboto Condensed" panose="02000000000000000000" pitchFamily="2" charset="0"/>
                </a:rPr>
                <a:t>Подані позови </a:t>
              </a:r>
              <a:r>
                <a:rPr lang="uk-UA" b="1" dirty="0">
                  <a:solidFill>
                    <a:srgbClr val="EED200"/>
                  </a:solidFill>
                  <a:latin typeface="Oswald" pitchFamily="2" charset="-52"/>
                  <a:ea typeface="Roboto Condensed" panose="02000000000000000000" pitchFamily="2" charset="0"/>
                  <a:cs typeface="Roboto Condensed" panose="02000000000000000000" pitchFamily="2" charset="0"/>
                </a:rPr>
                <a:t>до</a:t>
              </a:r>
              <a:r>
                <a:rPr lang="uk-UA" b="1" dirty="0">
                  <a:solidFill>
                    <a:schemeClr val="bg1"/>
                  </a:solidFill>
                  <a:latin typeface="Oswald" pitchFamily="2" charset="-52"/>
                  <a:ea typeface="Roboto Condensed" panose="02000000000000000000" pitchFamily="2" charset="0"/>
                  <a:cs typeface="Roboto Condensed" panose="02000000000000000000" pitchFamily="2" charset="0"/>
                </a:rPr>
                <a:t> НЕК/рік (млрд)</a:t>
              </a:r>
              <a:endParaRPr lang="uk-U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ECF35B5A-E023-C528-98A9-51F661010C29}"/>
              </a:ext>
            </a:extLst>
          </p:cNvPr>
          <p:cNvGrpSpPr/>
          <p:nvPr/>
        </p:nvGrpSpPr>
        <p:grpSpPr>
          <a:xfrm>
            <a:off x="7847560" y="1045163"/>
            <a:ext cx="2615840" cy="5078390"/>
            <a:chOff x="10719656" y="849165"/>
            <a:chExt cx="2615840" cy="5078390"/>
          </a:xfrm>
        </p:grpSpPr>
        <p:grpSp>
          <p:nvGrpSpPr>
            <p:cNvPr id="16" name="Группа 75">
              <a:extLst>
                <a:ext uri="{FF2B5EF4-FFF2-40B4-BE49-F238E27FC236}">
                  <a16:creationId xmlns:a16="http://schemas.microsoft.com/office/drawing/2014/main" id="{372107D8-4FEA-93C8-CFAD-7610A76E28B3}"/>
                </a:ext>
              </a:extLst>
            </p:cNvPr>
            <p:cNvGrpSpPr/>
            <p:nvPr/>
          </p:nvGrpSpPr>
          <p:grpSpPr>
            <a:xfrm>
              <a:off x="10719656" y="5004224"/>
              <a:ext cx="2453781" cy="923331"/>
              <a:chOff x="854510" y="452291"/>
              <a:chExt cx="4327132" cy="1628251"/>
            </a:xfrm>
          </p:grpSpPr>
          <p:sp>
            <p:nvSpPr>
              <p:cNvPr id="28" name="Прямоугольник 73">
                <a:extLst>
                  <a:ext uri="{FF2B5EF4-FFF2-40B4-BE49-F238E27FC236}">
                    <a16:creationId xmlns:a16="http://schemas.microsoft.com/office/drawing/2014/main" id="{6E94507E-5B83-9939-70A3-8ACC87C69100}"/>
                  </a:ext>
                </a:extLst>
              </p:cNvPr>
              <p:cNvSpPr/>
              <p:nvPr/>
            </p:nvSpPr>
            <p:spPr>
              <a:xfrm>
                <a:off x="854510" y="452291"/>
                <a:ext cx="484428" cy="162825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5400" b="0" cap="none" spc="0" dirty="0">
                  <a:ln w="0"/>
                  <a:solidFill>
                    <a:srgbClr val="FDE1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Прямоугольник 74">
                <a:extLst>
                  <a:ext uri="{FF2B5EF4-FFF2-40B4-BE49-F238E27FC236}">
                    <a16:creationId xmlns:a16="http://schemas.microsoft.com/office/drawing/2014/main" id="{FF367C13-4F18-FDC7-0796-03F0EB723D89}"/>
                  </a:ext>
                </a:extLst>
              </p:cNvPr>
              <p:cNvSpPr/>
              <p:nvPr/>
            </p:nvSpPr>
            <p:spPr>
              <a:xfrm>
                <a:off x="2896164" y="582263"/>
                <a:ext cx="2285478" cy="12483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uk-UA" sz="4000" b="1" dirty="0">
                    <a:ln w="0"/>
                    <a:solidFill>
                      <a:srgbClr val="FDE1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16,9</a:t>
                </a:r>
                <a:endParaRPr lang="ru-RU" sz="4000" b="1" cap="none" spc="0" dirty="0">
                  <a:ln w="0"/>
                  <a:solidFill>
                    <a:srgbClr val="FDE1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7" name="Прямоугольник 74">
              <a:extLst>
                <a:ext uri="{FF2B5EF4-FFF2-40B4-BE49-F238E27FC236}">
                  <a16:creationId xmlns:a16="http://schemas.microsoft.com/office/drawing/2014/main" id="{5ED04BD9-8151-DB3D-1DC0-F8DBF0F97EF4}"/>
                </a:ext>
              </a:extLst>
            </p:cNvPr>
            <p:cNvSpPr/>
            <p:nvPr/>
          </p:nvSpPr>
          <p:spPr>
            <a:xfrm>
              <a:off x="11768368" y="3884895"/>
              <a:ext cx="156712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4000" b="1" cap="none" spc="0" dirty="0">
                  <a:ln w="0"/>
                  <a:solidFill>
                    <a:srgbClr val="FDE1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64,6</a:t>
              </a:r>
              <a:endParaRPr lang="ru-RU" sz="4000" b="1" cap="none" spc="0" dirty="0">
                <a:ln w="0"/>
                <a:solidFill>
                  <a:srgbClr val="FDE1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8" name="Группа 75">
              <a:extLst>
                <a:ext uri="{FF2B5EF4-FFF2-40B4-BE49-F238E27FC236}">
                  <a16:creationId xmlns:a16="http://schemas.microsoft.com/office/drawing/2014/main" id="{C2A77D41-080D-1DF1-93F0-C8238B88058F}"/>
                </a:ext>
              </a:extLst>
            </p:cNvPr>
            <p:cNvGrpSpPr/>
            <p:nvPr/>
          </p:nvGrpSpPr>
          <p:grpSpPr>
            <a:xfrm>
              <a:off x="10752541" y="2656058"/>
              <a:ext cx="2507573" cy="923330"/>
              <a:chOff x="943335" y="475632"/>
              <a:chExt cx="4421992" cy="1628251"/>
            </a:xfrm>
          </p:grpSpPr>
          <p:sp>
            <p:nvSpPr>
              <p:cNvPr id="26" name="Прямоугольник 73">
                <a:extLst>
                  <a:ext uri="{FF2B5EF4-FFF2-40B4-BE49-F238E27FC236}">
                    <a16:creationId xmlns:a16="http://schemas.microsoft.com/office/drawing/2014/main" id="{42C76400-EDD7-4BF8-4F87-12888A3A95E5}"/>
                  </a:ext>
                </a:extLst>
              </p:cNvPr>
              <p:cNvSpPr/>
              <p:nvPr/>
            </p:nvSpPr>
            <p:spPr>
              <a:xfrm>
                <a:off x="943335" y="475632"/>
                <a:ext cx="484428" cy="162825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5400" b="0" cap="none" spc="0" dirty="0">
                  <a:ln w="0"/>
                  <a:solidFill>
                    <a:srgbClr val="FDE1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Прямоугольник 74">
                <a:extLst>
                  <a:ext uri="{FF2B5EF4-FFF2-40B4-BE49-F238E27FC236}">
                    <a16:creationId xmlns:a16="http://schemas.microsoft.com/office/drawing/2014/main" id="{1C897DED-9519-9946-08DF-BAB7683AD4B5}"/>
                  </a:ext>
                </a:extLst>
              </p:cNvPr>
              <p:cNvSpPr/>
              <p:nvPr/>
            </p:nvSpPr>
            <p:spPr>
              <a:xfrm>
                <a:off x="2859872" y="507665"/>
                <a:ext cx="2505455" cy="12483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/>
                    <a:solidFill>
                      <a:srgbClr val="FDE1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24</a:t>
                </a:r>
                <a:r>
                  <a:rPr lang="uk-UA" sz="4000" b="1" cap="none" spc="0" dirty="0">
                    <a:ln w="0"/>
                    <a:solidFill>
                      <a:srgbClr val="FDE1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,8</a:t>
                </a:r>
                <a:endParaRPr lang="ru-RU" sz="4000" b="1" cap="none" spc="0" dirty="0">
                  <a:ln w="0"/>
                  <a:solidFill>
                    <a:srgbClr val="FDE1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" name="Группа 75">
              <a:extLst>
                <a:ext uri="{FF2B5EF4-FFF2-40B4-BE49-F238E27FC236}">
                  <a16:creationId xmlns:a16="http://schemas.microsoft.com/office/drawing/2014/main" id="{70C27606-A6D8-F90A-CB52-E0B16A4D2988}"/>
                </a:ext>
              </a:extLst>
            </p:cNvPr>
            <p:cNvGrpSpPr/>
            <p:nvPr/>
          </p:nvGrpSpPr>
          <p:grpSpPr>
            <a:xfrm>
              <a:off x="10770026" y="1475358"/>
              <a:ext cx="2436260" cy="923330"/>
              <a:chOff x="943335" y="475632"/>
              <a:chExt cx="4296235" cy="1628251"/>
            </a:xfrm>
          </p:grpSpPr>
          <p:sp>
            <p:nvSpPr>
              <p:cNvPr id="21" name="Прямоугольник 73">
                <a:extLst>
                  <a:ext uri="{FF2B5EF4-FFF2-40B4-BE49-F238E27FC236}">
                    <a16:creationId xmlns:a16="http://schemas.microsoft.com/office/drawing/2014/main" id="{2459421F-1ED4-76C4-DE32-7E0F627A45D2}"/>
                  </a:ext>
                </a:extLst>
              </p:cNvPr>
              <p:cNvSpPr/>
              <p:nvPr/>
            </p:nvSpPr>
            <p:spPr>
              <a:xfrm>
                <a:off x="943335" y="475632"/>
                <a:ext cx="484428" cy="162825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5400" b="0" cap="none" spc="0" dirty="0">
                  <a:ln w="0"/>
                  <a:solidFill>
                    <a:srgbClr val="FDE1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Прямоугольник 74">
                <a:extLst>
                  <a:ext uri="{FF2B5EF4-FFF2-40B4-BE49-F238E27FC236}">
                    <a16:creationId xmlns:a16="http://schemas.microsoft.com/office/drawing/2014/main" id="{CE2D2BE8-319C-D674-9E5C-0CB1F78C7F09}"/>
                  </a:ext>
                </a:extLst>
              </p:cNvPr>
              <p:cNvSpPr/>
              <p:nvPr/>
            </p:nvSpPr>
            <p:spPr>
              <a:xfrm>
                <a:off x="2901742" y="542375"/>
                <a:ext cx="2337828" cy="12483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uk-UA" sz="4000" b="1" cap="none" spc="0" dirty="0">
                    <a:ln w="0"/>
                    <a:solidFill>
                      <a:srgbClr val="FDE1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13,4</a:t>
                </a:r>
                <a:endParaRPr lang="ru-RU" sz="4000" b="1" cap="none" spc="0" dirty="0">
                  <a:ln w="0"/>
                  <a:solidFill>
                    <a:srgbClr val="FDE1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26713A-FAEF-0847-BD4A-7F484BE17772}"/>
                </a:ext>
              </a:extLst>
            </p:cNvPr>
            <p:cNvSpPr txBox="1"/>
            <p:nvPr/>
          </p:nvSpPr>
          <p:spPr>
            <a:xfrm>
              <a:off x="11207552" y="849165"/>
              <a:ext cx="19723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b="1" dirty="0">
                  <a:solidFill>
                    <a:srgbClr val="FDE100"/>
                  </a:solidFill>
                  <a:latin typeface="Oswald" pitchFamily="2" charset="-52"/>
                  <a:ea typeface="Roboto Condensed" panose="02000000000000000000" pitchFamily="2" charset="0"/>
                  <a:cs typeface="Roboto Condensed" panose="02000000000000000000" pitchFamily="2" charset="0"/>
                </a:rPr>
                <a:t>Подані позови </a:t>
              </a:r>
              <a:r>
                <a:rPr lang="uk-UA" b="1" dirty="0">
                  <a:solidFill>
                    <a:srgbClr val="2161D9"/>
                  </a:solidFill>
                  <a:latin typeface="Oswald" pitchFamily="2" charset="-52"/>
                  <a:ea typeface="Roboto Condensed" panose="02000000000000000000" pitchFamily="2" charset="0"/>
                  <a:cs typeface="Roboto Condensed" panose="02000000000000000000" pitchFamily="2" charset="0"/>
                </a:rPr>
                <a:t>від </a:t>
              </a:r>
              <a:r>
                <a:rPr lang="uk-UA" b="1" dirty="0">
                  <a:solidFill>
                    <a:srgbClr val="FDE100"/>
                  </a:solidFill>
                  <a:latin typeface="Oswald" pitchFamily="2" charset="-52"/>
                  <a:ea typeface="Roboto Condensed" panose="02000000000000000000" pitchFamily="2" charset="0"/>
                  <a:cs typeface="Roboto Condensed" panose="02000000000000000000" pitchFamily="2" charset="0"/>
                </a:rPr>
                <a:t>НЕК/рік (млрд)</a:t>
              </a:r>
              <a:endParaRPr lang="uk-UA" dirty="0">
                <a:solidFill>
                  <a:srgbClr val="FDE100"/>
                </a:solidFill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A75612BE-ACB1-0F11-9A0F-98542171953D}"/>
              </a:ext>
            </a:extLst>
          </p:cNvPr>
          <p:cNvGrpSpPr/>
          <p:nvPr/>
        </p:nvGrpSpPr>
        <p:grpSpPr>
          <a:xfrm>
            <a:off x="10319028" y="1666791"/>
            <a:ext cx="250658" cy="4865496"/>
            <a:chOff x="12042492" y="1341195"/>
            <a:chExt cx="250658" cy="4865496"/>
          </a:xfrm>
        </p:grpSpPr>
        <p:cxnSp>
          <p:nvCxnSpPr>
            <p:cNvPr id="31" name="Прямая соединительная линия 3">
              <a:extLst>
                <a:ext uri="{FF2B5EF4-FFF2-40B4-BE49-F238E27FC236}">
                  <a16:creationId xmlns:a16="http://schemas.microsoft.com/office/drawing/2014/main" id="{413982C9-4316-2534-25AC-CC7E72854C9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5310" y="1341195"/>
              <a:ext cx="0" cy="4865496"/>
            </a:xfrm>
            <a:prstGeom prst="line">
              <a:avLst/>
            </a:prstGeom>
            <a:ln w="76200">
              <a:solidFill>
                <a:srgbClr val="FDE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Блок-схема: вузол 31">
              <a:extLst>
                <a:ext uri="{FF2B5EF4-FFF2-40B4-BE49-F238E27FC236}">
                  <a16:creationId xmlns:a16="http://schemas.microsoft.com/office/drawing/2014/main" id="{10E76D88-4FC9-B672-E13E-5FE73FE264F1}"/>
                </a:ext>
              </a:extLst>
            </p:cNvPr>
            <p:cNvSpPr/>
            <p:nvPr/>
          </p:nvSpPr>
          <p:spPr>
            <a:xfrm>
              <a:off x="12042492" y="1566698"/>
              <a:ext cx="250658" cy="250658"/>
            </a:xfrm>
            <a:prstGeom prst="flowChartConnector">
              <a:avLst/>
            </a:prstGeom>
            <a:solidFill>
              <a:srgbClr val="2161D9"/>
            </a:solidFill>
            <a:ln w="38100">
              <a:solidFill>
                <a:srgbClr val="FDE1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+mj-lt"/>
              </a:endParaRPr>
            </a:p>
          </p:txBody>
        </p:sp>
        <p:sp>
          <p:nvSpPr>
            <p:cNvPr id="34" name="Блок-схема: вузол 33">
              <a:extLst>
                <a:ext uri="{FF2B5EF4-FFF2-40B4-BE49-F238E27FC236}">
                  <a16:creationId xmlns:a16="http://schemas.microsoft.com/office/drawing/2014/main" id="{CDE7E523-2ADC-4426-D63D-5F40E86503FB}"/>
                </a:ext>
              </a:extLst>
            </p:cNvPr>
            <p:cNvSpPr/>
            <p:nvPr/>
          </p:nvSpPr>
          <p:spPr>
            <a:xfrm>
              <a:off x="12042492" y="2742606"/>
              <a:ext cx="250658" cy="250658"/>
            </a:xfrm>
            <a:prstGeom prst="flowChartConnector">
              <a:avLst/>
            </a:prstGeom>
            <a:solidFill>
              <a:srgbClr val="2161D9"/>
            </a:solidFill>
            <a:ln w="38100">
              <a:solidFill>
                <a:srgbClr val="FDE1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+mj-lt"/>
              </a:endParaRPr>
            </a:p>
          </p:txBody>
        </p:sp>
        <p:sp>
          <p:nvSpPr>
            <p:cNvPr id="35" name="Блок-схема: вузол 34">
              <a:extLst>
                <a:ext uri="{FF2B5EF4-FFF2-40B4-BE49-F238E27FC236}">
                  <a16:creationId xmlns:a16="http://schemas.microsoft.com/office/drawing/2014/main" id="{EE7E5B8F-62B3-492C-771B-7AEB5EE4DBA7}"/>
                </a:ext>
              </a:extLst>
            </p:cNvPr>
            <p:cNvSpPr/>
            <p:nvPr/>
          </p:nvSpPr>
          <p:spPr>
            <a:xfrm>
              <a:off x="12042492" y="3972521"/>
              <a:ext cx="250658" cy="250658"/>
            </a:xfrm>
            <a:prstGeom prst="flowChartConnector">
              <a:avLst/>
            </a:prstGeom>
            <a:solidFill>
              <a:srgbClr val="2161D9"/>
            </a:solidFill>
            <a:ln w="38100">
              <a:solidFill>
                <a:srgbClr val="FDE1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+mj-lt"/>
              </a:endParaRPr>
            </a:p>
          </p:txBody>
        </p:sp>
        <p:sp>
          <p:nvSpPr>
            <p:cNvPr id="36" name="Блок-схема: вузол 35">
              <a:extLst>
                <a:ext uri="{FF2B5EF4-FFF2-40B4-BE49-F238E27FC236}">
                  <a16:creationId xmlns:a16="http://schemas.microsoft.com/office/drawing/2014/main" id="{CDF979B9-903A-0C24-1A38-D382B3820BF9}"/>
                </a:ext>
              </a:extLst>
            </p:cNvPr>
            <p:cNvSpPr/>
            <p:nvPr/>
          </p:nvSpPr>
          <p:spPr>
            <a:xfrm>
              <a:off x="12042492" y="5151117"/>
              <a:ext cx="250658" cy="250658"/>
            </a:xfrm>
            <a:prstGeom prst="flowChartConnector">
              <a:avLst/>
            </a:prstGeom>
            <a:solidFill>
              <a:srgbClr val="2161D9"/>
            </a:solidFill>
            <a:ln w="38100">
              <a:solidFill>
                <a:srgbClr val="FDE1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+mj-lt"/>
              </a:endParaRPr>
            </a:p>
          </p:txBody>
        </p:sp>
      </p:grp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D43A661-FEAD-FE3F-AFCB-CC2819FF6F3E}"/>
              </a:ext>
            </a:extLst>
          </p:cNvPr>
          <p:cNvSpPr/>
          <p:nvPr/>
        </p:nvSpPr>
        <p:spPr>
          <a:xfrm>
            <a:off x="580599" y="6528230"/>
            <a:ext cx="168910" cy="164023"/>
          </a:xfrm>
          <a:prstGeom prst="rect">
            <a:avLst/>
          </a:prstGeom>
          <a:solidFill>
            <a:schemeClr val="bg1"/>
          </a:solidFill>
          <a:ln>
            <a:solidFill>
              <a:srgbClr val="FDE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D53E128-E1A6-58C5-C025-51C2BD79EC71}"/>
              </a:ext>
            </a:extLst>
          </p:cNvPr>
          <p:cNvSpPr/>
          <p:nvPr/>
        </p:nvSpPr>
        <p:spPr>
          <a:xfrm>
            <a:off x="558223" y="6439194"/>
            <a:ext cx="213661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049FB-F0C9-8226-484A-88C1E220EE60}"/>
              </a:ext>
            </a:extLst>
          </p:cNvPr>
          <p:cNvSpPr txBox="1"/>
          <p:nvPr/>
        </p:nvSpPr>
        <p:spPr>
          <a:xfrm>
            <a:off x="503321" y="6371229"/>
            <a:ext cx="106909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uk-UA" sz="2800" b="1" dirty="0">
                <a:solidFill>
                  <a:srgbClr val="FDE10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+</a:t>
            </a:r>
            <a:endParaRPr lang="en-US" sz="2800" b="1" dirty="0">
              <a:solidFill>
                <a:srgbClr val="FDE100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3CEF98-E87E-C36F-DB14-AE2AA71A43EB}"/>
              </a:ext>
            </a:extLst>
          </p:cNvPr>
          <p:cNvSpPr txBox="1"/>
          <p:nvPr/>
        </p:nvSpPr>
        <p:spPr>
          <a:xfrm>
            <a:off x="6076286" y="2837643"/>
            <a:ext cx="227443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uk-UA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uk-UA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204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млрд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9CAA039-7BF4-709B-20F8-24F35562FA9C}"/>
              </a:ext>
            </a:extLst>
          </p:cNvPr>
          <p:cNvSpPr txBox="1"/>
          <p:nvPr/>
        </p:nvSpPr>
        <p:spPr>
          <a:xfrm>
            <a:off x="5105304" y="4163753"/>
            <a:ext cx="227443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uk-UA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uk-UA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181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млрд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44979D-4903-3258-73D3-85021A532D3B}"/>
              </a:ext>
            </a:extLst>
          </p:cNvPr>
          <p:cNvSpPr txBox="1"/>
          <p:nvPr/>
        </p:nvSpPr>
        <p:spPr>
          <a:xfrm>
            <a:off x="4573980" y="5489863"/>
            <a:ext cx="227443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uk-UA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uk-UA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97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млрд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6EDA5A3-2E43-5584-161D-8B0FC1E4DE0D}"/>
              </a:ext>
            </a:extLst>
          </p:cNvPr>
          <p:cNvSpPr txBox="1"/>
          <p:nvPr/>
        </p:nvSpPr>
        <p:spPr>
          <a:xfrm>
            <a:off x="6760712" y="1520764"/>
            <a:ext cx="227443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uk-UA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uk-UA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168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млрд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71264CF5-E078-324B-9146-5AA605F6D41C}"/>
              </a:ext>
            </a:extLst>
          </p:cNvPr>
          <p:cNvSpPr/>
          <p:nvPr/>
        </p:nvSpPr>
        <p:spPr>
          <a:xfrm>
            <a:off x="5271251" y="4219634"/>
            <a:ext cx="1489461" cy="68203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7752B148-C937-8D09-813B-546BA1EFAE8C}"/>
              </a:ext>
            </a:extLst>
          </p:cNvPr>
          <p:cNvSpPr/>
          <p:nvPr/>
        </p:nvSpPr>
        <p:spPr>
          <a:xfrm>
            <a:off x="4732558" y="5553363"/>
            <a:ext cx="1343728" cy="68098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16E773E7-BDB7-9010-48D3-EFD64C32F872}"/>
              </a:ext>
            </a:extLst>
          </p:cNvPr>
          <p:cNvSpPr/>
          <p:nvPr/>
        </p:nvSpPr>
        <p:spPr>
          <a:xfrm>
            <a:off x="6220066" y="2850343"/>
            <a:ext cx="1677863" cy="70057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CD3E0A1-0D5B-BE09-891F-41E5684DD9B3}"/>
              </a:ext>
            </a:extLst>
          </p:cNvPr>
          <p:cNvSpPr/>
          <p:nvPr/>
        </p:nvSpPr>
        <p:spPr>
          <a:xfrm>
            <a:off x="6905828" y="1510195"/>
            <a:ext cx="1599736" cy="7364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0D4ECFA0-38FB-0A0A-BCD9-739B34EE70CF}"/>
              </a:ext>
            </a:extLst>
          </p:cNvPr>
          <p:cNvSpPr/>
          <p:nvPr/>
        </p:nvSpPr>
        <p:spPr>
          <a:xfrm>
            <a:off x="3018938" y="6519937"/>
            <a:ext cx="197519" cy="17231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6682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IT Pitch de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іальне оформлення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3454</TotalTime>
  <Words>69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</vt:i4>
      </vt:variant>
    </vt:vector>
  </HeadingPairs>
  <TitlesOfParts>
    <vt:vector size="11" baseType="lpstr">
      <vt:lpstr>Arial</vt:lpstr>
      <vt:lpstr>Oswald</vt:lpstr>
      <vt:lpstr>Aptos Display</vt:lpstr>
      <vt:lpstr>Oswald Light</vt:lpstr>
      <vt:lpstr>Calibri</vt:lpstr>
      <vt:lpstr>Aptos</vt:lpstr>
      <vt:lpstr>Oswald Light (Основний текст)</vt:lpstr>
      <vt:lpstr>Roboto Condensed</vt:lpstr>
      <vt:lpstr>Тема Office</vt:lpstr>
      <vt:lpstr>Спеціальне оформлення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Мулюков Богдан Олегович</dc:creator>
  <cp:lastModifiedBy>Мулюков Богдан Олегович</cp:lastModifiedBy>
  <cp:revision>17</cp:revision>
  <dcterms:created xsi:type="dcterms:W3CDTF">2021-03-13T09:42:31Z</dcterms:created>
  <dcterms:modified xsi:type="dcterms:W3CDTF">2025-06-30T12:33:24Z</dcterms:modified>
</cp:coreProperties>
</file>