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3D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DE8E-CA0F-CA01-D95A-EF29DAECB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B5C30-06B7-8E9A-FEC8-69CA683AB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77A90-CB45-6A6E-DAA8-D9FDC0F4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B44-7F34-403A-BB10-87E5E62E1DF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7E584-5BD3-45E3-3C68-E57B0CD9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5B4A6-EF5D-2C0F-4C1C-4DA7D748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8D6-011D-4C09-92FE-8496883D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5AB2-80C9-285C-0780-78FCAF7F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DD10B-BB00-A968-BC24-429984522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D6DD9-ED40-E0ED-CECC-0628B1A9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B44-7F34-403A-BB10-87E5E62E1DF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0E1EB-8DD0-9EAA-5F42-69797663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7172C-396A-A4EA-29CB-1C9FB916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8D6-011D-4C09-92FE-8496883D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35019-57D2-B2C0-56B9-641B44696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30B93-695B-379A-02FA-DE90DB1FE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40A53-A758-E8D6-55D9-3D2C701E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B44-7F34-403A-BB10-87E5E62E1DF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816AF-7DDD-6F7C-866C-721CED82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3F2EE-7A77-6E03-1ADA-66A1D0B4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8D6-011D-4C09-92FE-8496883D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1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D9D1-55FB-D972-DB72-005433AF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B5826-CD22-DB31-0F48-4036AFDB1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F81BE-00D3-037D-39CD-2F462AF5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B44-7F34-403A-BB10-87E5E62E1DF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81200-6F0B-37A3-1C7C-0882883E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42637-533A-ADB7-A02F-87661326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8D6-011D-4C09-92FE-8496883D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A699-16B1-9862-8A36-E4C92671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169A6-F5C0-A0E9-D977-D843A90FC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9AC39-4FAF-668A-9A5F-AFDFF905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B44-7F34-403A-BB10-87E5E62E1DF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DD383-1A48-94F5-0CE5-2384FC6A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A473-EC2B-1381-7D5F-F632588A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8D6-011D-4C09-92FE-8496883D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8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EAB0-3990-F529-4401-D15B5882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6D896-9CBB-2ED1-902B-CA52AB8E0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C9245-DB23-8969-2609-E39DCC4BF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3E490-6EE0-4E43-6C56-F6750FB4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B44-7F34-403A-BB10-87E5E62E1DF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E46E0-66AF-B583-191E-CF7E162C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DFDBC-CF4D-5E91-96A1-5AE3AC71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8D6-011D-4C09-92FE-8496883D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5D4E-5F72-112A-4B5D-FB656121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9837A-EB48-AFB8-735B-924B07BFE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D5991-6BD0-5E39-B63F-128488FC1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45ED0-8BC9-D037-4065-E09648E84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820A6B-0347-0C83-D334-CEB948650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4C574-92C7-86AF-1F2E-7C65D72C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B44-7F34-403A-BB10-87E5E62E1DF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3F1C08-2AD4-4F2E-5986-CB7A847F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33A8BF-B6DA-A620-C410-5E333F87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8D6-011D-4C09-92FE-8496883D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9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671A-7B70-B767-5166-ED16C742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950A3-A3DA-B235-4EC0-04EA88CC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B44-7F34-403A-BB10-87E5E62E1DF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D9A36-4983-E8A5-6406-7FAAA77E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2A371-C2F7-8AFA-420B-BD04CDF1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8D6-011D-4C09-92FE-8496883D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7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A0039-BADE-337D-6093-BF412E07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B44-7F34-403A-BB10-87E5E62E1DF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9B8C6-014E-E608-6EC8-896E195A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D2280-3184-E1C3-8826-3B455D47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8D6-011D-4C09-92FE-8496883D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4D18-4722-E1BB-FEA6-B518EDAB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9C703-C8A5-6C81-2E73-DA75F7B7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8B09E-7D92-AE59-3260-D3D5097E9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52E32-31E1-93C2-B4C1-2D8ABC96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B44-7F34-403A-BB10-87E5E62E1DF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EEAE1-3E86-DFF3-4FB7-7FDE7755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7E2FA-49CA-9AC7-F466-1D43D88D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8D6-011D-4C09-92FE-8496883D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7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157B-E516-FFB2-FB6A-C9627EDC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6BA8-668A-D9AE-B453-C9E819ED3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33FE4-DB31-8861-7B66-C0E1AA2B0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33DF1-AA7C-B8C2-BC34-5F203EA8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B44-7F34-403A-BB10-87E5E62E1DF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66A01-5878-2AC4-9A18-7AB069DD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18A6B-D519-8E01-5DD2-7321AC51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8D6-011D-4C09-92FE-8496883D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6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D3995-4D0A-3E79-A11E-BE806E8C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95CD5-2AF3-B705-BB18-5953DADA3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B3B7E-98CC-E732-CE73-26356CF48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7B44-7F34-403A-BB10-87E5E62E1DF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A9F2F-F584-8A88-EBCC-13B8510EA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A1854-F63E-C383-7A3A-27FE74C47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48D6-011D-4C09-92FE-8496883D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9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DN media">
            <a:extLst>
              <a:ext uri="{FF2B5EF4-FFF2-40B4-BE49-F238E27FC236}">
                <a16:creationId xmlns:a16="http://schemas.microsoft.com/office/drawing/2014/main" id="{BB47BAC0-4B23-FF8C-9F05-5191801F6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20037" b="9986"/>
          <a:stretch>
            <a:fillRect/>
          </a:stretch>
        </p:blipFill>
        <p:spPr bwMode="auto">
          <a:xfrm>
            <a:off x="5745707" y="0"/>
            <a:ext cx="64462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89481-2C6E-9D3F-A0C2-DE9A5B75B0DD}"/>
              </a:ext>
            </a:extLst>
          </p:cNvPr>
          <p:cNvSpPr txBox="1"/>
          <p:nvPr/>
        </p:nvSpPr>
        <p:spPr>
          <a:xfrm>
            <a:off x="10113698" y="3562066"/>
            <a:ext cx="2078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ІНШІ КРАЇНИ</a:t>
            </a:r>
            <a:endParaRPr lang="en-US" sz="3200" b="1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E246B-407E-7F3C-565F-D2186E985737}"/>
              </a:ext>
            </a:extLst>
          </p:cNvPr>
          <p:cNvSpPr txBox="1"/>
          <p:nvPr/>
        </p:nvSpPr>
        <p:spPr>
          <a:xfrm>
            <a:off x="6974006" y="3562066"/>
            <a:ext cx="2663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УКРАЇНА</a:t>
            </a:r>
            <a:endParaRPr lang="en-US" sz="3200" b="1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AD45B-36A9-2823-1A5E-DF4BD32AC869}"/>
              </a:ext>
            </a:extLst>
          </p:cNvPr>
          <p:cNvSpPr txBox="1"/>
          <p:nvPr/>
        </p:nvSpPr>
        <p:spPr>
          <a:xfrm>
            <a:off x="464024" y="2767280"/>
            <a:ext cx="45414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263D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УКРАЇНСЬКИЙ </a:t>
            </a:r>
          </a:p>
          <a:p>
            <a:r>
              <a:rPr lang="en-US" sz="4400" b="1" dirty="0">
                <a:solidFill>
                  <a:srgbClr val="00263D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SHORTCUT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61D11-798D-C728-8C7A-8204C4205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6182156"/>
            <a:ext cx="818866" cy="3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1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198D4-5717-C673-B9B2-B11B362D4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F27119-1A14-7516-312B-6DAD9906B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6182156"/>
            <a:ext cx="818866" cy="320113"/>
          </a:xfrm>
          <a:prstGeom prst="rect">
            <a:avLst/>
          </a:prstGeom>
        </p:spPr>
      </p:pic>
      <p:pic>
        <p:nvPicPr>
          <p:cNvPr id="2050" name="Picture 2" descr="Венера Мілоська — Вікіцитати">
            <a:extLst>
              <a:ext uri="{FF2B5EF4-FFF2-40B4-BE49-F238E27FC236}">
                <a16:creationId xmlns:a16="http://schemas.microsoft.com/office/drawing/2014/main" id="{70EE5239-283D-069C-B471-8E0732C5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3412"/>
            <a:ext cx="4194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EAF974-EB84-0729-829C-F74AF7CE70CC}"/>
              </a:ext>
            </a:extLst>
          </p:cNvPr>
          <p:cNvSpPr txBox="1"/>
          <p:nvPr/>
        </p:nvSpPr>
        <p:spPr>
          <a:xfrm>
            <a:off x="5404513" y="2644170"/>
            <a:ext cx="4541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00263D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В ПОШУК</a:t>
            </a:r>
            <a:r>
              <a:rPr lang="ru-RU" sz="4800" b="1" dirty="0">
                <a:solidFill>
                  <a:srgbClr val="00263D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АХ</a:t>
            </a:r>
            <a:endParaRPr lang="uk-UA" sz="4800" b="1" dirty="0">
              <a:solidFill>
                <a:srgbClr val="00263D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  <a:p>
            <a:r>
              <a:rPr lang="uk-UA" sz="4800" b="1" dirty="0">
                <a:solidFill>
                  <a:srgbClr val="00263D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ІДЕАЛУ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EBFA9-B470-45AF-F29D-221F84F33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14" y="6174443"/>
            <a:ext cx="818866" cy="3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65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9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Gotham Pro Black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Oleksandr Humeniuk</dc:creator>
  <cp:lastModifiedBy>Grigoriy Ovcharenko</cp:lastModifiedBy>
  <cp:revision>2</cp:revision>
  <dcterms:created xsi:type="dcterms:W3CDTF">2025-06-10T09:19:58Z</dcterms:created>
  <dcterms:modified xsi:type="dcterms:W3CDTF">2025-06-11T07:59:29Z</dcterms:modified>
</cp:coreProperties>
</file>