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28" r:id="rId4"/>
  </p:sldMasterIdLst>
  <p:notesMasterIdLst>
    <p:notesMasterId r:id="rId23"/>
  </p:notesMasterIdLst>
  <p:sldIdLst>
    <p:sldId id="293" r:id="rId5"/>
    <p:sldId id="414" r:id="rId6"/>
    <p:sldId id="415" r:id="rId7"/>
    <p:sldId id="416" r:id="rId8"/>
    <p:sldId id="417" r:id="rId9"/>
    <p:sldId id="418" r:id="rId10"/>
    <p:sldId id="422" r:id="rId11"/>
    <p:sldId id="427" r:id="rId12"/>
    <p:sldId id="428" r:id="rId13"/>
    <p:sldId id="429" r:id="rId14"/>
    <p:sldId id="420" r:id="rId15"/>
    <p:sldId id="419" r:id="rId16"/>
    <p:sldId id="421" r:id="rId17"/>
    <p:sldId id="426" r:id="rId18"/>
    <p:sldId id="423" r:id="rId19"/>
    <p:sldId id="424" r:id="rId20"/>
    <p:sldId id="425" r:id="rId21"/>
    <p:sldId id="412" r:id="rId22"/>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986DB291-CC53-4712-9E4B-9B77B3579F57}">
          <p14:sldIdLst>
            <p14:sldId id="293"/>
            <p14:sldId id="414"/>
            <p14:sldId id="415"/>
            <p14:sldId id="416"/>
            <p14:sldId id="417"/>
            <p14:sldId id="418"/>
            <p14:sldId id="422"/>
            <p14:sldId id="427"/>
            <p14:sldId id="428"/>
            <p14:sldId id="429"/>
            <p14:sldId id="420"/>
            <p14:sldId id="419"/>
            <p14:sldId id="421"/>
            <p14:sldId id="426"/>
            <p14:sldId id="423"/>
            <p14:sldId id="424"/>
            <p14:sldId id="425"/>
            <p14:sldId id="4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23129A-F314-B38D-F7D8-1AE9E3C5C3CB}" name="Maria Kurbatova" initials="MK" userId="Maria Kurbatov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lga Sopilnyak" initials="O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621"/>
    <a:srgbClr val="005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0AD5D8-AFA4-268D-E410-F923878E635B}" v="1091" dt="2024-04-08T12:38:21.819"/>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Світли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stasia Kazankina" userId="S::akazankina@iplaw.com.ua::fb86a463-bb13-41e8-89cd-f683086f27fe" providerId="AD" clId="Web-{C90AD5D8-AFA4-268D-E410-F923878E635B}"/>
    <pc:docChg chg="addSld delSld modSld sldOrd modSection">
      <pc:chgData name="Anastasia Kazankina" userId="S::akazankina@iplaw.com.ua::fb86a463-bb13-41e8-89cd-f683086f27fe" providerId="AD" clId="Web-{C90AD5D8-AFA4-268D-E410-F923878E635B}" dt="2024-04-08T12:38:21.819" v="1159" actId="20577"/>
      <pc:docMkLst>
        <pc:docMk/>
      </pc:docMkLst>
      <pc:sldChg chg="addSp modSp">
        <pc:chgData name="Anastasia Kazankina" userId="S::akazankina@iplaw.com.ua::fb86a463-bb13-41e8-89cd-f683086f27fe" providerId="AD" clId="Web-{C90AD5D8-AFA4-268D-E410-F923878E635B}" dt="2024-04-08T12:38:21.819" v="1159" actId="20577"/>
        <pc:sldMkLst>
          <pc:docMk/>
          <pc:sldMk cId="0" sldId="293"/>
        </pc:sldMkLst>
        <pc:spChg chg="mod">
          <ac:chgData name="Anastasia Kazankina" userId="S::akazankina@iplaw.com.ua::fb86a463-bb13-41e8-89cd-f683086f27fe" providerId="AD" clId="Web-{C90AD5D8-AFA4-268D-E410-F923878E635B}" dt="2024-04-05T12:51:34.036" v="6" actId="20577"/>
          <ac:spMkLst>
            <pc:docMk/>
            <pc:sldMk cId="0" sldId="293"/>
            <ac:spMk id="2" creationId="{00000000-0000-0000-0000-000000000000}"/>
          </ac:spMkLst>
        </pc:spChg>
        <pc:spChg chg="mod">
          <ac:chgData name="Anastasia Kazankina" userId="S::akazankina@iplaw.com.ua::fb86a463-bb13-41e8-89cd-f683086f27fe" providerId="AD" clId="Web-{C90AD5D8-AFA4-268D-E410-F923878E635B}" dt="2024-04-05T12:51:15.379" v="4" actId="20577"/>
          <ac:spMkLst>
            <pc:docMk/>
            <pc:sldMk cId="0" sldId="293"/>
            <ac:spMk id="3" creationId="{00000000-0000-0000-0000-000000000000}"/>
          </ac:spMkLst>
        </pc:spChg>
        <pc:spChg chg="add mod">
          <ac:chgData name="Anastasia Kazankina" userId="S::akazankina@iplaw.com.ua::fb86a463-bb13-41e8-89cd-f683086f27fe" providerId="AD" clId="Web-{C90AD5D8-AFA4-268D-E410-F923878E635B}" dt="2024-04-08T12:38:21.819" v="1159" actId="20577"/>
          <ac:spMkLst>
            <pc:docMk/>
            <pc:sldMk cId="0" sldId="293"/>
            <ac:spMk id="5" creationId="{692BEAA2-0D50-D442-29D3-6BBD97331BD2}"/>
          </ac:spMkLst>
        </pc:spChg>
      </pc:sldChg>
      <pc:sldChg chg="addSp delSp modSp mod setBg modClrScheme delAnim chgLayout">
        <pc:chgData name="Anastasia Kazankina" userId="S::akazankina@iplaw.com.ua::fb86a463-bb13-41e8-89cd-f683086f27fe" providerId="AD" clId="Web-{C90AD5D8-AFA4-268D-E410-F923878E635B}" dt="2024-04-07T13:38:26.997" v="80" actId="1076"/>
        <pc:sldMkLst>
          <pc:docMk/>
          <pc:sldMk cId="2193883961" sldId="414"/>
        </pc:sldMkLst>
        <pc:spChg chg="del mod">
          <ac:chgData name="Anastasia Kazankina" userId="S::akazankina@iplaw.com.ua::fb86a463-bb13-41e8-89cd-f683086f27fe" providerId="AD" clId="Web-{C90AD5D8-AFA4-268D-E410-F923878E635B}" dt="2024-04-05T17:57:47.868" v="17"/>
          <ac:spMkLst>
            <pc:docMk/>
            <pc:sldMk cId="2193883961" sldId="414"/>
            <ac:spMk id="2" creationId="{103A61D3-D8E5-4612-AF4F-14AD83644DE2}"/>
          </ac:spMkLst>
        </pc:spChg>
        <pc:spChg chg="add del mod ord">
          <ac:chgData name="Anastasia Kazankina" userId="S::akazankina@iplaw.com.ua::fb86a463-bb13-41e8-89cd-f683086f27fe" providerId="AD" clId="Web-{C90AD5D8-AFA4-268D-E410-F923878E635B}" dt="2024-04-07T13:38:20.653" v="79"/>
          <ac:spMkLst>
            <pc:docMk/>
            <pc:sldMk cId="2193883961" sldId="414"/>
            <ac:spMk id="3" creationId="{6CEAE8D7-4252-5105-F0FC-1EA482A5D347}"/>
          </ac:spMkLst>
        </pc:spChg>
        <pc:spChg chg="add mod ord">
          <ac:chgData name="Anastasia Kazankina" userId="S::akazankina@iplaw.com.ua::fb86a463-bb13-41e8-89cd-f683086f27fe" providerId="AD" clId="Web-{C90AD5D8-AFA4-268D-E410-F923878E635B}" dt="2024-04-07T13:38:26.997" v="80" actId="1076"/>
          <ac:spMkLst>
            <pc:docMk/>
            <pc:sldMk cId="2193883961" sldId="414"/>
            <ac:spMk id="4" creationId="{94E31641-84A5-AA30-3BAF-81346A947083}"/>
          </ac:spMkLst>
        </pc:spChg>
        <pc:spChg chg="del mod">
          <ac:chgData name="Anastasia Kazankina" userId="S::akazankina@iplaw.com.ua::fb86a463-bb13-41e8-89cd-f683086f27fe" providerId="AD" clId="Web-{C90AD5D8-AFA4-268D-E410-F923878E635B}" dt="2024-04-05T17:58:24.181" v="36"/>
          <ac:spMkLst>
            <pc:docMk/>
            <pc:sldMk cId="2193883961" sldId="414"/>
            <ac:spMk id="8" creationId="{7C0C637D-C2C8-CE31-1D6F-51308A387DEB}"/>
          </ac:spMkLst>
        </pc:spChg>
        <pc:spChg chg="add del mod">
          <ac:chgData name="Anastasia Kazankina" userId="S::akazankina@iplaw.com.ua::fb86a463-bb13-41e8-89cd-f683086f27fe" providerId="AD" clId="Web-{C90AD5D8-AFA4-268D-E410-F923878E635B}" dt="2024-04-05T18:03:02.861" v="48"/>
          <ac:spMkLst>
            <pc:docMk/>
            <pc:sldMk cId="2193883961" sldId="414"/>
            <ac:spMk id="9" creationId="{82EDC6D5-3DE6-40FE-8DA2-2BE5C7FD4694}"/>
          </ac:spMkLst>
        </pc:spChg>
        <pc:spChg chg="ord">
          <ac:chgData name="Anastasia Kazankina" userId="S::akazankina@iplaw.com.ua::fb86a463-bb13-41e8-89cd-f683086f27fe" providerId="AD" clId="Web-{C90AD5D8-AFA4-268D-E410-F923878E635B}" dt="2024-04-05T18:03:02.861" v="48"/>
          <ac:spMkLst>
            <pc:docMk/>
            <pc:sldMk cId="2193883961" sldId="414"/>
            <ac:spMk id="11268" creationId="{00000000-0000-0000-0000-000000000000}"/>
          </ac:spMkLst>
        </pc:spChg>
        <pc:spChg chg="ord">
          <ac:chgData name="Anastasia Kazankina" userId="S::akazankina@iplaw.com.ua::fb86a463-bb13-41e8-89cd-f683086f27fe" providerId="AD" clId="Web-{C90AD5D8-AFA4-268D-E410-F923878E635B}" dt="2024-04-05T18:03:02.861" v="48"/>
          <ac:spMkLst>
            <pc:docMk/>
            <pc:sldMk cId="2193883961" sldId="414"/>
            <ac:spMk id="11270" creationId="{00000000-0000-0000-0000-000000000000}"/>
          </ac:spMkLst>
        </pc:spChg>
        <pc:spChg chg="add del">
          <ac:chgData name="Anastasia Kazankina" userId="S::akazankina@iplaw.com.ua::fb86a463-bb13-41e8-89cd-f683086f27fe" providerId="AD" clId="Web-{C90AD5D8-AFA4-268D-E410-F923878E635B}" dt="2024-04-05T18:03:02.861" v="48"/>
          <ac:spMkLst>
            <pc:docMk/>
            <pc:sldMk cId="2193883961" sldId="414"/>
            <ac:spMk id="11272" creationId="{09588DA8-065E-4F6F-8EFD-43104AB2E0CF}"/>
          </ac:spMkLst>
        </pc:spChg>
        <pc:spChg chg="add del">
          <ac:chgData name="Anastasia Kazankina" userId="S::akazankina@iplaw.com.ua::fb86a463-bb13-41e8-89cd-f683086f27fe" providerId="AD" clId="Web-{C90AD5D8-AFA4-268D-E410-F923878E635B}" dt="2024-04-05T18:03:02.861" v="48"/>
          <ac:spMkLst>
            <pc:docMk/>
            <pc:sldMk cId="2193883961" sldId="414"/>
            <ac:spMk id="11273" creationId="{C4285719-470E-454C-AF62-8323075F1F5B}"/>
          </ac:spMkLst>
        </pc:spChg>
        <pc:spChg chg="add del">
          <ac:chgData name="Anastasia Kazankina" userId="S::akazankina@iplaw.com.ua::fb86a463-bb13-41e8-89cd-f683086f27fe" providerId="AD" clId="Web-{C90AD5D8-AFA4-268D-E410-F923878E635B}" dt="2024-04-05T18:03:02.861" v="48"/>
          <ac:spMkLst>
            <pc:docMk/>
            <pc:sldMk cId="2193883961" sldId="414"/>
            <ac:spMk id="11274" creationId="{CD9FE4EF-C4D8-49A0-B2FF-81D8DB7D8A24}"/>
          </ac:spMkLst>
        </pc:spChg>
        <pc:spChg chg="add del">
          <ac:chgData name="Anastasia Kazankina" userId="S::akazankina@iplaw.com.ua::fb86a463-bb13-41e8-89cd-f683086f27fe" providerId="AD" clId="Web-{C90AD5D8-AFA4-268D-E410-F923878E635B}" dt="2024-04-05T18:02:17.204" v="44"/>
          <ac:spMkLst>
            <pc:docMk/>
            <pc:sldMk cId="2193883961" sldId="414"/>
            <ac:spMk id="11275" creationId="{09588DA8-065E-4F6F-8EFD-43104AB2E0CF}"/>
          </ac:spMkLst>
        </pc:spChg>
        <pc:spChg chg="add del">
          <ac:chgData name="Anastasia Kazankina" userId="S::akazankina@iplaw.com.ua::fb86a463-bb13-41e8-89cd-f683086f27fe" providerId="AD" clId="Web-{C90AD5D8-AFA4-268D-E410-F923878E635B}" dt="2024-04-05T18:03:02.861" v="48"/>
          <ac:spMkLst>
            <pc:docMk/>
            <pc:sldMk cId="2193883961" sldId="414"/>
            <ac:spMk id="11276" creationId="{4300840D-0A0B-4512-BACA-B439D5B9C57C}"/>
          </ac:spMkLst>
        </pc:spChg>
        <pc:spChg chg="add del">
          <ac:chgData name="Anastasia Kazankina" userId="S::akazankina@iplaw.com.ua::fb86a463-bb13-41e8-89cd-f683086f27fe" providerId="AD" clId="Web-{C90AD5D8-AFA4-268D-E410-F923878E635B}" dt="2024-04-05T18:02:17.204" v="44"/>
          <ac:spMkLst>
            <pc:docMk/>
            <pc:sldMk cId="2193883961" sldId="414"/>
            <ac:spMk id="11277" creationId="{C4285719-470E-454C-AF62-8323075F1F5B}"/>
          </ac:spMkLst>
        </pc:spChg>
        <pc:spChg chg="add del">
          <ac:chgData name="Anastasia Kazankina" userId="S::akazankina@iplaw.com.ua::fb86a463-bb13-41e8-89cd-f683086f27fe" providerId="AD" clId="Web-{C90AD5D8-AFA4-268D-E410-F923878E635B}" dt="2024-04-05T18:03:02.861" v="48"/>
          <ac:spMkLst>
            <pc:docMk/>
            <pc:sldMk cId="2193883961" sldId="414"/>
            <ac:spMk id="11278" creationId="{D2B78728-A580-49A7-84F9-6EF6F583ADE0}"/>
          </ac:spMkLst>
        </pc:spChg>
        <pc:spChg chg="add del">
          <ac:chgData name="Anastasia Kazankina" userId="S::akazankina@iplaw.com.ua::fb86a463-bb13-41e8-89cd-f683086f27fe" providerId="AD" clId="Web-{C90AD5D8-AFA4-268D-E410-F923878E635B}" dt="2024-04-05T18:02:17.204" v="44"/>
          <ac:spMkLst>
            <pc:docMk/>
            <pc:sldMk cId="2193883961" sldId="414"/>
            <ac:spMk id="11279" creationId="{CD9FE4EF-C4D8-49A0-B2FF-81D8DB7D8A24}"/>
          </ac:spMkLst>
        </pc:spChg>
        <pc:spChg chg="add del">
          <ac:chgData name="Anastasia Kazankina" userId="S::akazankina@iplaw.com.ua::fb86a463-bb13-41e8-89cd-f683086f27fe" providerId="AD" clId="Web-{C90AD5D8-AFA4-268D-E410-F923878E635B}" dt="2024-04-05T18:03:02.861" v="48"/>
          <ac:spMkLst>
            <pc:docMk/>
            <pc:sldMk cId="2193883961" sldId="414"/>
            <ac:spMk id="11280" creationId="{38FAA1A1-D861-433F-88FA-1E9D6FD31D11}"/>
          </ac:spMkLst>
        </pc:spChg>
        <pc:spChg chg="add del">
          <ac:chgData name="Anastasia Kazankina" userId="S::akazankina@iplaw.com.ua::fb86a463-bb13-41e8-89cd-f683086f27fe" providerId="AD" clId="Web-{C90AD5D8-AFA4-268D-E410-F923878E635B}" dt="2024-04-05T18:02:17.204" v="44"/>
          <ac:spMkLst>
            <pc:docMk/>
            <pc:sldMk cId="2193883961" sldId="414"/>
            <ac:spMk id="11281" creationId="{4300840D-0A0B-4512-BACA-B439D5B9C57C}"/>
          </ac:spMkLst>
        </pc:spChg>
        <pc:spChg chg="add del">
          <ac:chgData name="Anastasia Kazankina" userId="S::akazankina@iplaw.com.ua::fb86a463-bb13-41e8-89cd-f683086f27fe" providerId="AD" clId="Web-{C90AD5D8-AFA4-268D-E410-F923878E635B}" dt="2024-04-05T18:03:02.861" v="48"/>
          <ac:spMkLst>
            <pc:docMk/>
            <pc:sldMk cId="2193883961" sldId="414"/>
            <ac:spMk id="11282" creationId="{8D71EDA1-87BF-4D5D-AB79-F346FD19278A}"/>
          </ac:spMkLst>
        </pc:spChg>
        <pc:spChg chg="add del">
          <ac:chgData name="Anastasia Kazankina" userId="S::akazankina@iplaw.com.ua::fb86a463-bb13-41e8-89cd-f683086f27fe" providerId="AD" clId="Web-{C90AD5D8-AFA4-268D-E410-F923878E635B}" dt="2024-04-05T18:02:17.204" v="44"/>
          <ac:spMkLst>
            <pc:docMk/>
            <pc:sldMk cId="2193883961" sldId="414"/>
            <ac:spMk id="11283" creationId="{D2B78728-A580-49A7-84F9-6EF6F583ADE0}"/>
          </ac:spMkLst>
        </pc:spChg>
        <pc:spChg chg="add del">
          <ac:chgData name="Anastasia Kazankina" userId="S::akazankina@iplaw.com.ua::fb86a463-bb13-41e8-89cd-f683086f27fe" providerId="AD" clId="Web-{C90AD5D8-AFA4-268D-E410-F923878E635B}" dt="2024-04-05T18:02:17.204" v="44"/>
          <ac:spMkLst>
            <pc:docMk/>
            <pc:sldMk cId="2193883961" sldId="414"/>
            <ac:spMk id="11285" creationId="{38FAA1A1-D861-433F-88FA-1E9D6FD31D11}"/>
          </ac:spMkLst>
        </pc:spChg>
        <pc:spChg chg="add del">
          <ac:chgData name="Anastasia Kazankina" userId="S::akazankina@iplaw.com.ua::fb86a463-bb13-41e8-89cd-f683086f27fe" providerId="AD" clId="Web-{C90AD5D8-AFA4-268D-E410-F923878E635B}" dt="2024-04-05T18:02:17.204" v="44"/>
          <ac:spMkLst>
            <pc:docMk/>
            <pc:sldMk cId="2193883961" sldId="414"/>
            <ac:spMk id="11287" creationId="{8D71EDA1-87BF-4D5D-AB79-F346FD19278A}"/>
          </ac:spMkLst>
        </pc:spChg>
        <pc:picChg chg="del">
          <ac:chgData name="Anastasia Kazankina" userId="S::akazankina@iplaw.com.ua::fb86a463-bb13-41e8-89cd-f683086f27fe" providerId="AD" clId="Web-{C90AD5D8-AFA4-268D-E410-F923878E635B}" dt="2024-04-05T17:57:38.820" v="15"/>
          <ac:picMkLst>
            <pc:docMk/>
            <pc:sldMk cId="2193883961" sldId="414"/>
            <ac:picMk id="7" creationId="{AD3AA91F-C85A-915F-3FFD-C3F0EC561B43}"/>
          </ac:picMkLst>
        </pc:picChg>
      </pc:sldChg>
      <pc:sldChg chg="delSp modSp add mod replId modClrScheme chgLayout">
        <pc:chgData name="Anastasia Kazankina" userId="S::akazankina@iplaw.com.ua::fb86a463-bb13-41e8-89cd-f683086f27fe" providerId="AD" clId="Web-{C90AD5D8-AFA4-268D-E410-F923878E635B}" dt="2024-04-07T13:39:26.140" v="90" actId="1076"/>
        <pc:sldMkLst>
          <pc:docMk/>
          <pc:sldMk cId="3312259626" sldId="415"/>
        </pc:sldMkLst>
        <pc:spChg chg="del mod">
          <ac:chgData name="Anastasia Kazankina" userId="S::akazankina@iplaw.com.ua::fb86a463-bb13-41e8-89cd-f683086f27fe" providerId="AD" clId="Web-{C90AD5D8-AFA4-268D-E410-F923878E635B}" dt="2024-04-07T13:38:35.372" v="81"/>
          <ac:spMkLst>
            <pc:docMk/>
            <pc:sldMk cId="3312259626" sldId="415"/>
            <ac:spMk id="3" creationId="{6CEAE8D7-4252-5105-F0FC-1EA482A5D347}"/>
          </ac:spMkLst>
        </pc:spChg>
        <pc:spChg chg="mod ord">
          <ac:chgData name="Anastasia Kazankina" userId="S::akazankina@iplaw.com.ua::fb86a463-bb13-41e8-89cd-f683086f27fe" providerId="AD" clId="Web-{C90AD5D8-AFA4-268D-E410-F923878E635B}" dt="2024-04-07T13:39:26.140" v="90" actId="1076"/>
          <ac:spMkLst>
            <pc:docMk/>
            <pc:sldMk cId="3312259626" sldId="415"/>
            <ac:spMk id="4" creationId="{94E31641-84A5-AA30-3BAF-81346A947083}"/>
          </ac:spMkLst>
        </pc:spChg>
        <pc:spChg chg="mod">
          <ac:chgData name="Anastasia Kazankina" userId="S::akazankina@iplaw.com.ua::fb86a463-bb13-41e8-89cd-f683086f27fe" providerId="AD" clId="Web-{C90AD5D8-AFA4-268D-E410-F923878E635B}" dt="2024-04-07T13:38:42.466" v="84" actId="20577"/>
          <ac:spMkLst>
            <pc:docMk/>
            <pc:sldMk cId="3312259626" sldId="415"/>
            <ac:spMk id="9" creationId="{82EDC6D5-3DE6-40FE-8DA2-2BE5C7FD4694}"/>
          </ac:spMkLst>
        </pc:spChg>
      </pc:sldChg>
      <pc:sldChg chg="delSp modSp add replId modNotes">
        <pc:chgData name="Anastasia Kazankina" userId="S::akazankina@iplaw.com.ua::fb86a463-bb13-41e8-89cd-f683086f27fe" providerId="AD" clId="Web-{C90AD5D8-AFA4-268D-E410-F923878E635B}" dt="2024-04-08T09:38:50.836" v="599" actId="20577"/>
        <pc:sldMkLst>
          <pc:docMk/>
          <pc:sldMk cId="1373638910" sldId="416"/>
        </pc:sldMkLst>
        <pc:spChg chg="del">
          <ac:chgData name="Anastasia Kazankina" userId="S::akazankina@iplaw.com.ua::fb86a463-bb13-41e8-89cd-f683086f27fe" providerId="AD" clId="Web-{C90AD5D8-AFA4-268D-E410-F923878E635B}" dt="2024-04-07T13:44:34.368" v="91"/>
          <ac:spMkLst>
            <pc:docMk/>
            <pc:sldMk cId="1373638910" sldId="416"/>
            <ac:spMk id="3" creationId="{6CEAE8D7-4252-5105-F0FC-1EA482A5D347}"/>
          </ac:spMkLst>
        </pc:spChg>
        <pc:spChg chg="mod">
          <ac:chgData name="Anastasia Kazankina" userId="S::akazankina@iplaw.com.ua::fb86a463-bb13-41e8-89cd-f683086f27fe" providerId="AD" clId="Web-{C90AD5D8-AFA4-268D-E410-F923878E635B}" dt="2024-04-08T09:38:50.836" v="599" actId="20577"/>
          <ac:spMkLst>
            <pc:docMk/>
            <pc:sldMk cId="1373638910" sldId="416"/>
            <ac:spMk id="4" creationId="{94E31641-84A5-AA30-3BAF-81346A947083}"/>
          </ac:spMkLst>
        </pc:spChg>
        <pc:spChg chg="mod">
          <ac:chgData name="Anastasia Kazankina" userId="S::akazankina@iplaw.com.ua::fb86a463-bb13-41e8-89cd-f683086f27fe" providerId="AD" clId="Web-{C90AD5D8-AFA4-268D-E410-F923878E635B}" dt="2024-04-07T13:46:16.559" v="106" actId="20577"/>
          <ac:spMkLst>
            <pc:docMk/>
            <pc:sldMk cId="1373638910" sldId="416"/>
            <ac:spMk id="9" creationId="{82EDC6D5-3DE6-40FE-8DA2-2BE5C7FD4694}"/>
          </ac:spMkLst>
        </pc:spChg>
      </pc:sldChg>
      <pc:sldChg chg="modSp add replId modNotes">
        <pc:chgData name="Anastasia Kazankina" userId="S::akazankina@iplaw.com.ua::fb86a463-bb13-41e8-89cd-f683086f27fe" providerId="AD" clId="Web-{C90AD5D8-AFA4-268D-E410-F923878E635B}" dt="2024-04-08T09:40:15.418" v="623" actId="20577"/>
        <pc:sldMkLst>
          <pc:docMk/>
          <pc:sldMk cId="618707440" sldId="417"/>
        </pc:sldMkLst>
        <pc:spChg chg="mod">
          <ac:chgData name="Anastasia Kazankina" userId="S::akazankina@iplaw.com.ua::fb86a463-bb13-41e8-89cd-f683086f27fe" providerId="AD" clId="Web-{C90AD5D8-AFA4-268D-E410-F923878E635B}" dt="2024-04-08T09:40:15.418" v="623" actId="20577"/>
          <ac:spMkLst>
            <pc:docMk/>
            <pc:sldMk cId="618707440" sldId="417"/>
            <ac:spMk id="4" creationId="{94E31641-84A5-AA30-3BAF-81346A947083}"/>
          </ac:spMkLst>
        </pc:spChg>
      </pc:sldChg>
      <pc:sldChg chg="modSp add replId modNotes">
        <pc:chgData name="Anastasia Kazankina" userId="S::akazankina@iplaw.com.ua::fb86a463-bb13-41e8-89cd-f683086f27fe" providerId="AD" clId="Web-{C90AD5D8-AFA4-268D-E410-F923878E635B}" dt="2024-04-08T09:40:52.560" v="632" actId="20577"/>
        <pc:sldMkLst>
          <pc:docMk/>
          <pc:sldMk cId="2476357893" sldId="418"/>
        </pc:sldMkLst>
        <pc:spChg chg="mod">
          <ac:chgData name="Anastasia Kazankina" userId="S::akazankina@iplaw.com.ua::fb86a463-bb13-41e8-89cd-f683086f27fe" providerId="AD" clId="Web-{C90AD5D8-AFA4-268D-E410-F923878E635B}" dt="2024-04-08T09:40:52.560" v="632" actId="20577"/>
          <ac:spMkLst>
            <pc:docMk/>
            <pc:sldMk cId="2476357893" sldId="418"/>
            <ac:spMk id="4" creationId="{94E31641-84A5-AA30-3BAF-81346A947083}"/>
          </ac:spMkLst>
        </pc:spChg>
      </pc:sldChg>
      <pc:sldChg chg="modSp add ord replId modNotes">
        <pc:chgData name="Anastasia Kazankina" userId="S::akazankina@iplaw.com.ua::fb86a463-bb13-41e8-89cd-f683086f27fe" providerId="AD" clId="Web-{C90AD5D8-AFA4-268D-E410-F923878E635B}" dt="2024-04-08T09:50:00.738" v="664"/>
        <pc:sldMkLst>
          <pc:docMk/>
          <pc:sldMk cId="3905112292" sldId="419"/>
        </pc:sldMkLst>
        <pc:spChg chg="mod">
          <ac:chgData name="Anastasia Kazankina" userId="S::akazankina@iplaw.com.ua::fb86a463-bb13-41e8-89cd-f683086f27fe" providerId="AD" clId="Web-{C90AD5D8-AFA4-268D-E410-F923878E635B}" dt="2024-04-07T15:54:16.915" v="252" actId="20577"/>
          <ac:spMkLst>
            <pc:docMk/>
            <pc:sldMk cId="3905112292" sldId="419"/>
            <ac:spMk id="4" creationId="{94E31641-84A5-AA30-3BAF-81346A947083}"/>
          </ac:spMkLst>
        </pc:spChg>
        <pc:spChg chg="mod">
          <ac:chgData name="Anastasia Kazankina" userId="S::akazankina@iplaw.com.ua::fb86a463-bb13-41e8-89cd-f683086f27fe" providerId="AD" clId="Web-{C90AD5D8-AFA4-268D-E410-F923878E635B}" dt="2024-04-07T15:46:56.348" v="229" actId="20577"/>
          <ac:spMkLst>
            <pc:docMk/>
            <pc:sldMk cId="3905112292" sldId="419"/>
            <ac:spMk id="9" creationId="{82EDC6D5-3DE6-40FE-8DA2-2BE5C7FD4694}"/>
          </ac:spMkLst>
        </pc:spChg>
      </pc:sldChg>
      <pc:sldChg chg="modSp add replId">
        <pc:chgData name="Anastasia Kazankina" userId="S::akazankina@iplaw.com.ua::fb86a463-bb13-41e8-89cd-f683086f27fe" providerId="AD" clId="Web-{C90AD5D8-AFA4-268D-E410-F923878E635B}" dt="2024-04-07T15:52:40.943" v="246" actId="1076"/>
        <pc:sldMkLst>
          <pc:docMk/>
          <pc:sldMk cId="3887235586" sldId="420"/>
        </pc:sldMkLst>
        <pc:spChg chg="mod">
          <ac:chgData name="Anastasia Kazankina" userId="S::akazankina@iplaw.com.ua::fb86a463-bb13-41e8-89cd-f683086f27fe" providerId="AD" clId="Web-{C90AD5D8-AFA4-268D-E410-F923878E635B}" dt="2024-04-07T15:52:40.943" v="246" actId="1076"/>
          <ac:spMkLst>
            <pc:docMk/>
            <pc:sldMk cId="3887235586" sldId="420"/>
            <ac:spMk id="4" creationId="{94E31641-84A5-AA30-3BAF-81346A947083}"/>
          </ac:spMkLst>
        </pc:spChg>
      </pc:sldChg>
      <pc:sldChg chg="addSp modSp add replId modNotes">
        <pc:chgData name="Anastasia Kazankina" userId="S::akazankina@iplaw.com.ua::fb86a463-bb13-41e8-89cd-f683086f27fe" providerId="AD" clId="Web-{C90AD5D8-AFA4-268D-E410-F923878E635B}" dt="2024-04-08T11:19:23.806" v="1066" actId="20577"/>
        <pc:sldMkLst>
          <pc:docMk/>
          <pc:sldMk cId="996493053" sldId="421"/>
        </pc:sldMkLst>
        <pc:spChg chg="add mod">
          <ac:chgData name="Anastasia Kazankina" userId="S::akazankina@iplaw.com.ua::fb86a463-bb13-41e8-89cd-f683086f27fe" providerId="AD" clId="Web-{C90AD5D8-AFA4-268D-E410-F923878E635B}" dt="2024-04-08T11:19:23.806" v="1066" actId="20577"/>
          <ac:spMkLst>
            <pc:docMk/>
            <pc:sldMk cId="996493053" sldId="421"/>
            <ac:spMk id="2" creationId="{4772A22F-D59D-83B3-8696-D38E2A907738}"/>
          </ac:spMkLst>
        </pc:spChg>
        <pc:spChg chg="mod">
          <ac:chgData name="Anastasia Kazankina" userId="S::akazankina@iplaw.com.ua::fb86a463-bb13-41e8-89cd-f683086f27fe" providerId="AD" clId="Web-{C90AD5D8-AFA4-268D-E410-F923878E635B}" dt="2024-04-07T15:56:21.731" v="258" actId="20577"/>
          <ac:spMkLst>
            <pc:docMk/>
            <pc:sldMk cId="996493053" sldId="421"/>
            <ac:spMk id="4" creationId="{94E31641-84A5-AA30-3BAF-81346A947083}"/>
          </ac:spMkLst>
        </pc:spChg>
        <pc:spChg chg="mod">
          <ac:chgData name="Anastasia Kazankina" userId="S::akazankina@iplaw.com.ua::fb86a463-bb13-41e8-89cd-f683086f27fe" providerId="AD" clId="Web-{C90AD5D8-AFA4-268D-E410-F923878E635B}" dt="2024-04-07T16:05:22.170" v="273" actId="20577"/>
          <ac:spMkLst>
            <pc:docMk/>
            <pc:sldMk cId="996493053" sldId="421"/>
            <ac:spMk id="9" creationId="{82EDC6D5-3DE6-40FE-8DA2-2BE5C7FD4694}"/>
          </ac:spMkLst>
        </pc:spChg>
      </pc:sldChg>
      <pc:sldChg chg="addSp delSp modSp add del replId">
        <pc:chgData name="Anastasia Kazankina" userId="S::akazankina@iplaw.com.ua::fb86a463-bb13-41e8-89cd-f683086f27fe" providerId="AD" clId="Web-{C90AD5D8-AFA4-268D-E410-F923878E635B}" dt="2024-04-08T10:28:02.971" v="924" actId="20577"/>
        <pc:sldMkLst>
          <pc:docMk/>
          <pc:sldMk cId="2267365399" sldId="422"/>
        </pc:sldMkLst>
        <pc:spChg chg="add mod">
          <ac:chgData name="Anastasia Kazankina" userId="S::akazankina@iplaw.com.ua::fb86a463-bb13-41e8-89cd-f683086f27fe" providerId="AD" clId="Web-{C90AD5D8-AFA4-268D-E410-F923878E635B}" dt="2024-04-08T10:28:02.971" v="924" actId="20577"/>
          <ac:spMkLst>
            <pc:docMk/>
            <pc:sldMk cId="2267365399" sldId="422"/>
            <ac:spMk id="2" creationId="{F2E379BA-1B03-B8D2-F217-CBC587185707}"/>
          </ac:spMkLst>
        </pc:spChg>
        <pc:spChg chg="add del mod">
          <ac:chgData name="Anastasia Kazankina" userId="S::akazankina@iplaw.com.ua::fb86a463-bb13-41e8-89cd-f683086f27fe" providerId="AD" clId="Web-{C90AD5D8-AFA4-268D-E410-F923878E635B}" dt="2024-04-07T16:37:25.949" v="396"/>
          <ac:spMkLst>
            <pc:docMk/>
            <pc:sldMk cId="2267365399" sldId="422"/>
            <ac:spMk id="3" creationId="{AE7A86C8-9075-FA9C-523B-234F17FEFF88}"/>
          </ac:spMkLst>
        </pc:spChg>
        <pc:spChg chg="mod">
          <ac:chgData name="Anastasia Kazankina" userId="S::akazankina@iplaw.com.ua::fb86a463-bb13-41e8-89cd-f683086f27fe" providerId="AD" clId="Web-{C90AD5D8-AFA4-268D-E410-F923878E635B}" dt="2024-04-08T10:27:24.251" v="915" actId="20577"/>
          <ac:spMkLst>
            <pc:docMk/>
            <pc:sldMk cId="2267365399" sldId="422"/>
            <ac:spMk id="9" creationId="{82EDC6D5-3DE6-40FE-8DA2-2BE5C7FD4694}"/>
          </ac:spMkLst>
        </pc:spChg>
      </pc:sldChg>
      <pc:sldChg chg="modSp add replId modNotes">
        <pc:chgData name="Anastasia Kazankina" userId="S::akazankina@iplaw.com.ua::fb86a463-bb13-41e8-89cd-f683086f27fe" providerId="AD" clId="Web-{C90AD5D8-AFA4-268D-E410-F923878E635B}" dt="2024-04-07T16:39:57.314" v="408"/>
        <pc:sldMkLst>
          <pc:docMk/>
          <pc:sldMk cId="74107430" sldId="423"/>
        </pc:sldMkLst>
        <pc:spChg chg="mod">
          <ac:chgData name="Anastasia Kazankina" userId="S::akazankina@iplaw.com.ua::fb86a463-bb13-41e8-89cd-f683086f27fe" providerId="AD" clId="Web-{C90AD5D8-AFA4-268D-E410-F923878E635B}" dt="2024-04-07T16:39:49.627" v="407" actId="20577"/>
          <ac:spMkLst>
            <pc:docMk/>
            <pc:sldMk cId="74107430" sldId="423"/>
            <ac:spMk id="2" creationId="{F2E379BA-1B03-B8D2-F217-CBC587185707}"/>
          </ac:spMkLst>
        </pc:spChg>
        <pc:spChg chg="mod">
          <ac:chgData name="Anastasia Kazankina" userId="S::akazankina@iplaw.com.ua::fb86a463-bb13-41e8-89cd-f683086f27fe" providerId="AD" clId="Web-{C90AD5D8-AFA4-268D-E410-F923878E635B}" dt="2024-04-07T16:37:54.247" v="402" actId="20577"/>
          <ac:spMkLst>
            <pc:docMk/>
            <pc:sldMk cId="74107430" sldId="423"/>
            <ac:spMk id="9" creationId="{82EDC6D5-3DE6-40FE-8DA2-2BE5C7FD4694}"/>
          </ac:spMkLst>
        </pc:spChg>
      </pc:sldChg>
      <pc:sldChg chg="add replId modNotes">
        <pc:chgData name="Anastasia Kazankina" userId="S::akazankina@iplaw.com.ua::fb86a463-bb13-41e8-89cd-f683086f27fe" providerId="AD" clId="Web-{C90AD5D8-AFA4-268D-E410-F923878E635B}" dt="2024-04-07T16:52:22.635" v="519"/>
        <pc:sldMkLst>
          <pc:docMk/>
          <pc:sldMk cId="2899190838" sldId="424"/>
        </pc:sldMkLst>
      </pc:sldChg>
      <pc:sldChg chg="addSp delSp modSp add replId modNotes">
        <pc:chgData name="Anastasia Kazankina" userId="S::akazankina@iplaw.com.ua::fb86a463-bb13-41e8-89cd-f683086f27fe" providerId="AD" clId="Web-{C90AD5D8-AFA4-268D-E410-F923878E635B}" dt="2024-04-07T17:09:00.620" v="580" actId="20577"/>
        <pc:sldMkLst>
          <pc:docMk/>
          <pc:sldMk cId="1628933217" sldId="425"/>
        </pc:sldMkLst>
        <pc:spChg chg="del mod">
          <ac:chgData name="Anastasia Kazankina" userId="S::akazankina@iplaw.com.ua::fb86a463-bb13-41e8-89cd-f683086f27fe" providerId="AD" clId="Web-{C90AD5D8-AFA4-268D-E410-F923878E635B}" dt="2024-04-07T16:55:12.891" v="523"/>
          <ac:spMkLst>
            <pc:docMk/>
            <pc:sldMk cId="1628933217" sldId="425"/>
            <ac:spMk id="2" creationId="{F2E379BA-1B03-B8D2-F217-CBC587185707}"/>
          </ac:spMkLst>
        </pc:spChg>
        <pc:spChg chg="add mod">
          <ac:chgData name="Anastasia Kazankina" userId="S::akazankina@iplaw.com.ua::fb86a463-bb13-41e8-89cd-f683086f27fe" providerId="AD" clId="Web-{C90AD5D8-AFA4-268D-E410-F923878E635B}" dt="2024-04-07T17:09:00.620" v="580" actId="20577"/>
          <ac:spMkLst>
            <pc:docMk/>
            <pc:sldMk cId="1628933217" sldId="425"/>
            <ac:spMk id="3" creationId="{29D06D80-8A4F-B7FA-29D2-14D17303598C}"/>
          </ac:spMkLst>
        </pc:spChg>
        <pc:spChg chg="mod">
          <ac:chgData name="Anastasia Kazankina" userId="S::akazankina@iplaw.com.ua::fb86a463-bb13-41e8-89cd-f683086f27fe" providerId="AD" clId="Web-{C90AD5D8-AFA4-268D-E410-F923878E635B}" dt="2024-04-07T16:57:35.301" v="532" actId="20577"/>
          <ac:spMkLst>
            <pc:docMk/>
            <pc:sldMk cId="1628933217" sldId="425"/>
            <ac:spMk id="9" creationId="{82EDC6D5-3DE6-40FE-8DA2-2BE5C7FD4694}"/>
          </ac:spMkLst>
        </pc:spChg>
      </pc:sldChg>
      <pc:sldChg chg="modSp add replId modNotes">
        <pc:chgData name="Anastasia Kazankina" userId="S::akazankina@iplaw.com.ua::fb86a463-bb13-41e8-89cd-f683086f27fe" providerId="AD" clId="Web-{C90AD5D8-AFA4-268D-E410-F923878E635B}" dt="2024-04-08T10:21:25.330" v="894" actId="20577"/>
        <pc:sldMkLst>
          <pc:docMk/>
          <pc:sldMk cId="2934348720" sldId="426"/>
        </pc:sldMkLst>
        <pc:spChg chg="mod">
          <ac:chgData name="Anastasia Kazankina" userId="S::akazankina@iplaw.com.ua::fb86a463-bb13-41e8-89cd-f683086f27fe" providerId="AD" clId="Web-{C90AD5D8-AFA4-268D-E410-F923878E635B}" dt="2024-04-08T10:21:25.330" v="894" actId="20577"/>
          <ac:spMkLst>
            <pc:docMk/>
            <pc:sldMk cId="2934348720" sldId="426"/>
            <ac:spMk id="2" creationId="{4772A22F-D59D-83B3-8696-D38E2A907738}"/>
          </ac:spMkLst>
        </pc:spChg>
      </pc:sldChg>
      <pc:sldChg chg="modSp add modNotes">
        <pc:chgData name="Anastasia Kazankina" userId="S::akazankina@iplaw.com.ua::fb86a463-bb13-41e8-89cd-f683086f27fe" providerId="AD" clId="Web-{C90AD5D8-AFA4-268D-E410-F923878E635B}" dt="2024-04-08T11:15:13.765" v="1042" actId="20577"/>
        <pc:sldMkLst>
          <pc:docMk/>
          <pc:sldMk cId="285576655" sldId="427"/>
        </pc:sldMkLst>
        <pc:spChg chg="mod">
          <ac:chgData name="Anastasia Kazankina" userId="S::akazankina@iplaw.com.ua::fb86a463-bb13-41e8-89cd-f683086f27fe" providerId="AD" clId="Web-{C90AD5D8-AFA4-268D-E410-F923878E635B}" dt="2024-04-08T11:15:13.765" v="1042" actId="20577"/>
          <ac:spMkLst>
            <pc:docMk/>
            <pc:sldMk cId="285576655" sldId="427"/>
            <ac:spMk id="2" creationId="{F2E379BA-1B03-B8D2-F217-CBC587185707}"/>
          </ac:spMkLst>
        </pc:spChg>
      </pc:sldChg>
      <pc:sldChg chg="modSp add replId modNotes">
        <pc:chgData name="Anastasia Kazankina" userId="S::akazankina@iplaw.com.ua::fb86a463-bb13-41e8-89cd-f683086f27fe" providerId="AD" clId="Web-{C90AD5D8-AFA4-268D-E410-F923878E635B}" dt="2024-04-08T11:16:39.424" v="1050"/>
        <pc:sldMkLst>
          <pc:docMk/>
          <pc:sldMk cId="4266234473" sldId="428"/>
        </pc:sldMkLst>
        <pc:spChg chg="mod">
          <ac:chgData name="Anastasia Kazankina" userId="S::akazankina@iplaw.com.ua::fb86a463-bb13-41e8-89cd-f683086f27fe" providerId="AD" clId="Web-{C90AD5D8-AFA4-268D-E410-F923878E635B}" dt="2024-04-08T11:16:34.330" v="1049" actId="20577"/>
          <ac:spMkLst>
            <pc:docMk/>
            <pc:sldMk cId="4266234473" sldId="428"/>
            <ac:spMk id="2" creationId="{F2E379BA-1B03-B8D2-F217-CBC587185707}"/>
          </ac:spMkLst>
        </pc:spChg>
      </pc:sldChg>
      <pc:sldChg chg="modSp add replId">
        <pc:chgData name="Anastasia Kazankina" userId="S::akazankina@iplaw.com.ua::fb86a463-bb13-41e8-89cd-f683086f27fe" providerId="AD" clId="Web-{C90AD5D8-AFA4-268D-E410-F923878E635B}" dt="2024-04-08T12:34:03.866" v="1157" actId="20577"/>
        <pc:sldMkLst>
          <pc:docMk/>
          <pc:sldMk cId="1925605243" sldId="429"/>
        </pc:sldMkLst>
        <pc:spChg chg="mod">
          <ac:chgData name="Anastasia Kazankina" userId="S::akazankina@iplaw.com.ua::fb86a463-bb13-41e8-89cd-f683086f27fe" providerId="AD" clId="Web-{C90AD5D8-AFA4-268D-E410-F923878E635B}" dt="2024-04-08T12:34:03.866" v="1157" actId="20577"/>
          <ac:spMkLst>
            <pc:docMk/>
            <pc:sldMk cId="1925605243" sldId="429"/>
            <ac:spMk id="2" creationId="{F2E379BA-1B03-B8D2-F217-CBC587185707}"/>
          </ac:spMkLst>
        </pc:spChg>
      </pc:sldChg>
      <pc:sldChg chg="del">
        <pc:chgData name="Anastasia Kazankina" userId="S::akazankina@iplaw.com.ua::fb86a463-bb13-41e8-89cd-f683086f27fe" providerId="AD" clId="Web-{C90AD5D8-AFA4-268D-E410-F923878E635B}" dt="2024-04-05T17:58:00.165" v="24"/>
        <pc:sldMkLst>
          <pc:docMk/>
          <pc:sldMk cId="2692753312" sldId="459"/>
        </pc:sldMkLst>
      </pc:sldChg>
      <pc:sldChg chg="del">
        <pc:chgData name="Anastasia Kazankina" userId="S::akazankina@iplaw.com.ua::fb86a463-bb13-41e8-89cd-f683086f27fe" providerId="AD" clId="Web-{C90AD5D8-AFA4-268D-E410-F923878E635B}" dt="2024-04-05T17:58:01.024" v="25"/>
        <pc:sldMkLst>
          <pc:docMk/>
          <pc:sldMk cId="2703859597" sldId="460"/>
        </pc:sldMkLst>
      </pc:sldChg>
      <pc:sldChg chg="del">
        <pc:chgData name="Anastasia Kazankina" userId="S::akazankina@iplaw.com.ua::fb86a463-bb13-41e8-89cd-f683086f27fe" providerId="AD" clId="Web-{C90AD5D8-AFA4-268D-E410-F923878E635B}" dt="2024-04-05T17:58:01.430" v="26"/>
        <pc:sldMkLst>
          <pc:docMk/>
          <pc:sldMk cId="3230993295" sldId="461"/>
        </pc:sldMkLst>
      </pc:sldChg>
      <pc:sldChg chg="del">
        <pc:chgData name="Anastasia Kazankina" userId="S::akazankina@iplaw.com.ua::fb86a463-bb13-41e8-89cd-f683086f27fe" providerId="AD" clId="Web-{C90AD5D8-AFA4-268D-E410-F923878E635B}" dt="2024-04-05T17:58:17.759" v="35"/>
        <pc:sldMkLst>
          <pc:docMk/>
          <pc:sldMk cId="1832830249" sldId="511"/>
        </pc:sldMkLst>
      </pc:sldChg>
      <pc:sldChg chg="del">
        <pc:chgData name="Anastasia Kazankina" userId="S::akazankina@iplaw.com.ua::fb86a463-bb13-41e8-89cd-f683086f27fe" providerId="AD" clId="Web-{C90AD5D8-AFA4-268D-E410-F923878E635B}" dt="2024-04-05T17:57:55.649" v="20"/>
        <pc:sldMkLst>
          <pc:docMk/>
          <pc:sldMk cId="3465318833" sldId="512"/>
        </pc:sldMkLst>
      </pc:sldChg>
      <pc:sldChg chg="del">
        <pc:chgData name="Anastasia Kazankina" userId="S::akazankina@iplaw.com.ua::fb86a463-bb13-41e8-89cd-f683086f27fe" providerId="AD" clId="Web-{C90AD5D8-AFA4-268D-E410-F923878E635B}" dt="2024-04-05T17:57:58.399" v="21"/>
        <pc:sldMkLst>
          <pc:docMk/>
          <pc:sldMk cId="4231258395" sldId="513"/>
        </pc:sldMkLst>
      </pc:sldChg>
      <pc:sldChg chg="del">
        <pc:chgData name="Anastasia Kazankina" userId="S::akazankina@iplaw.com.ua::fb86a463-bb13-41e8-89cd-f683086f27fe" providerId="AD" clId="Web-{C90AD5D8-AFA4-268D-E410-F923878E635B}" dt="2024-04-05T17:57:58.868" v="22"/>
        <pc:sldMkLst>
          <pc:docMk/>
          <pc:sldMk cId="1244194227" sldId="514"/>
        </pc:sldMkLst>
      </pc:sldChg>
      <pc:sldChg chg="del">
        <pc:chgData name="Anastasia Kazankina" userId="S::akazankina@iplaw.com.ua::fb86a463-bb13-41e8-89cd-f683086f27fe" providerId="AD" clId="Web-{C90AD5D8-AFA4-268D-E410-F923878E635B}" dt="2024-04-05T17:57:59.665" v="23"/>
        <pc:sldMkLst>
          <pc:docMk/>
          <pc:sldMk cId="4185812570" sldId="515"/>
        </pc:sldMkLst>
      </pc:sldChg>
      <pc:sldChg chg="del">
        <pc:chgData name="Anastasia Kazankina" userId="S::akazankina@iplaw.com.ua::fb86a463-bb13-41e8-89cd-f683086f27fe" providerId="AD" clId="Web-{C90AD5D8-AFA4-268D-E410-F923878E635B}" dt="2024-04-05T17:58:01.915" v="27"/>
        <pc:sldMkLst>
          <pc:docMk/>
          <pc:sldMk cId="967062656" sldId="516"/>
        </pc:sldMkLst>
      </pc:sldChg>
      <pc:sldChg chg="del">
        <pc:chgData name="Anastasia Kazankina" userId="S::akazankina@iplaw.com.ua::fb86a463-bb13-41e8-89cd-f683086f27fe" providerId="AD" clId="Web-{C90AD5D8-AFA4-268D-E410-F923878E635B}" dt="2024-04-05T17:58:02.227" v="28"/>
        <pc:sldMkLst>
          <pc:docMk/>
          <pc:sldMk cId="2682445826" sldId="517"/>
        </pc:sldMkLst>
      </pc:sldChg>
      <pc:sldChg chg="del">
        <pc:chgData name="Anastasia Kazankina" userId="S::akazankina@iplaw.com.ua::fb86a463-bb13-41e8-89cd-f683086f27fe" providerId="AD" clId="Web-{C90AD5D8-AFA4-268D-E410-F923878E635B}" dt="2024-04-05T17:58:03.571" v="29"/>
        <pc:sldMkLst>
          <pc:docMk/>
          <pc:sldMk cId="768556975" sldId="518"/>
        </pc:sldMkLst>
      </pc:sldChg>
      <pc:sldChg chg="del">
        <pc:chgData name="Anastasia Kazankina" userId="S::akazankina@iplaw.com.ua::fb86a463-bb13-41e8-89cd-f683086f27fe" providerId="AD" clId="Web-{C90AD5D8-AFA4-268D-E410-F923878E635B}" dt="2024-04-05T17:58:06.962" v="30"/>
        <pc:sldMkLst>
          <pc:docMk/>
          <pc:sldMk cId="2139517042" sldId="519"/>
        </pc:sldMkLst>
      </pc:sldChg>
      <pc:sldChg chg="del">
        <pc:chgData name="Anastasia Kazankina" userId="S::akazankina@iplaw.com.ua::fb86a463-bb13-41e8-89cd-f683086f27fe" providerId="AD" clId="Web-{C90AD5D8-AFA4-268D-E410-F923878E635B}" dt="2024-04-05T17:58:08.384" v="31"/>
        <pc:sldMkLst>
          <pc:docMk/>
          <pc:sldMk cId="1495350530" sldId="520"/>
        </pc:sldMkLst>
      </pc:sldChg>
      <pc:sldChg chg="del">
        <pc:chgData name="Anastasia Kazankina" userId="S::akazankina@iplaw.com.ua::fb86a463-bb13-41e8-89cd-f683086f27fe" providerId="AD" clId="Web-{C90AD5D8-AFA4-268D-E410-F923878E635B}" dt="2024-04-05T17:58:10.618" v="32"/>
        <pc:sldMkLst>
          <pc:docMk/>
          <pc:sldMk cId="3698596049" sldId="521"/>
        </pc:sldMkLst>
      </pc:sldChg>
      <pc:sldChg chg="del">
        <pc:chgData name="Anastasia Kazankina" userId="S::akazankina@iplaw.com.ua::fb86a463-bb13-41e8-89cd-f683086f27fe" providerId="AD" clId="Web-{C90AD5D8-AFA4-268D-E410-F923878E635B}" dt="2024-04-05T17:58:11.556" v="33"/>
        <pc:sldMkLst>
          <pc:docMk/>
          <pc:sldMk cId="2516622534" sldId="522"/>
        </pc:sldMkLst>
      </pc:sldChg>
      <pc:sldChg chg="del">
        <pc:chgData name="Anastasia Kazankina" userId="S::akazankina@iplaw.com.ua::fb86a463-bb13-41e8-89cd-f683086f27fe" providerId="AD" clId="Web-{C90AD5D8-AFA4-268D-E410-F923878E635B}" dt="2024-04-05T17:58:13.150" v="34"/>
        <pc:sldMkLst>
          <pc:docMk/>
          <pc:sldMk cId="1115454335" sldId="5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E44BBEEC-5A64-4534-BFEE-3223718F5703}" type="datetimeFigureOut">
              <a:rPr lang="ru-RU" smtClean="0"/>
              <a:pPr/>
              <a:t>08.04.2024</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378824"/>
            <a:ext cx="2945659" cy="493713"/>
          </a:xfrm>
          <a:prstGeom prst="rect">
            <a:avLst/>
          </a:prstGeom>
        </p:spPr>
        <p:txBody>
          <a:bodyPr vert="horz" lIns="91440" tIns="45720" rIns="91440" bIns="45720" rtlCol="0" anchor="b"/>
          <a:lstStyle>
            <a:lvl1pPr algn="r">
              <a:defRPr sz="1200"/>
            </a:lvl1pPr>
          </a:lstStyle>
          <a:p>
            <a:fld id="{94CB46D7-2E9C-4B86-B3E6-A09046A8D24B}" type="slidenum">
              <a:rPr lang="ru-RU" smtClean="0"/>
              <a:pPr/>
              <a:t>‹№›</a:t>
            </a:fld>
            <a:endParaRPr lang="ru-RU"/>
          </a:p>
        </p:txBody>
      </p:sp>
    </p:spTree>
    <p:extLst>
      <p:ext uri="{BB962C8B-B14F-4D97-AF65-F5344CB8AC3E}">
        <p14:creationId xmlns:p14="http://schemas.microsoft.com/office/powerpoint/2010/main" val="53044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en-US" err="1"/>
              <a:t>Суд</a:t>
            </a:r>
            <a:r>
              <a:rPr lang="en-US" dirty="0"/>
              <a:t> ЄС </a:t>
            </a:r>
            <a:r>
              <a:rPr lang="en-US" err="1"/>
              <a:t>застосував</a:t>
            </a:r>
            <a:r>
              <a:rPr lang="en-US" dirty="0"/>
              <a:t> </a:t>
            </a:r>
            <a:r>
              <a:rPr lang="en-US" err="1"/>
              <a:t>внутрішнє</a:t>
            </a:r>
            <a:r>
              <a:rPr lang="en-US" dirty="0"/>
              <a:t> </a:t>
            </a:r>
            <a:r>
              <a:rPr lang="en-US" err="1"/>
              <a:t>європейське</a:t>
            </a:r>
            <a:r>
              <a:rPr lang="en-US" dirty="0"/>
              <a:t> </a:t>
            </a:r>
            <a:r>
              <a:rPr lang="en-US" err="1"/>
              <a:t>регулювання</a:t>
            </a:r>
            <a:r>
              <a:rPr lang="en-US" dirty="0"/>
              <a:t> </a:t>
            </a:r>
            <a:r>
              <a:rPr lang="en-US" err="1"/>
              <a:t>Брюссель</a:t>
            </a:r>
            <a:r>
              <a:rPr lang="en-US" dirty="0"/>
              <a:t> I </a:t>
            </a:r>
            <a:r>
              <a:rPr lang="en-US" err="1"/>
              <a:t>для</a:t>
            </a:r>
            <a:r>
              <a:rPr lang="en-US" dirty="0"/>
              <a:t> </a:t>
            </a:r>
            <a:r>
              <a:rPr lang="en-US" err="1"/>
              <a:t>визначення</a:t>
            </a:r>
            <a:r>
              <a:rPr lang="en-US" dirty="0"/>
              <a:t> </a:t>
            </a:r>
            <a:r>
              <a:rPr lang="en-US" err="1"/>
              <a:t>юрисдикції</a:t>
            </a:r>
            <a:r>
              <a:rPr lang="en-US" dirty="0"/>
              <a:t> у </a:t>
            </a:r>
            <a:r>
              <a:rPr lang="en-US" err="1"/>
              <a:t>двох</a:t>
            </a:r>
            <a:r>
              <a:rPr lang="en-US" dirty="0"/>
              <a:t> </a:t>
            </a:r>
            <a:r>
              <a:rPr lang="en-US" err="1"/>
              <a:t>справах</a:t>
            </a:r>
            <a:r>
              <a:rPr lang="en-US" dirty="0"/>
              <a:t>, </a:t>
            </a:r>
            <a:r>
              <a:rPr lang="en-US" err="1"/>
              <a:t>пов'язаних</a:t>
            </a:r>
            <a:r>
              <a:rPr lang="en-US" dirty="0"/>
              <a:t> з </a:t>
            </a:r>
            <a:r>
              <a:rPr lang="en-US" err="1"/>
              <a:t>укладенням</a:t>
            </a:r>
            <a:r>
              <a:rPr lang="en-US" dirty="0"/>
              <a:t> </a:t>
            </a:r>
            <a:r>
              <a:rPr lang="en-US" err="1"/>
              <a:t>договорів</a:t>
            </a:r>
            <a:r>
              <a:rPr lang="en-US" dirty="0"/>
              <a:t> </a:t>
            </a:r>
            <a:r>
              <a:rPr lang="en-US" err="1"/>
              <a:t>щодо</a:t>
            </a:r>
            <a:r>
              <a:rPr lang="en-US" dirty="0"/>
              <a:t> </a:t>
            </a:r>
            <a:r>
              <a:rPr lang="en-US" err="1"/>
              <a:t>онлайн-бронювання</a:t>
            </a:r>
            <a:r>
              <a:rPr lang="en-US" dirty="0"/>
              <a:t> </a:t>
            </a:r>
            <a:r>
              <a:rPr lang="en-US" err="1"/>
              <a:t>подорожей</a:t>
            </a:r>
            <a:r>
              <a:rPr lang="en-US" dirty="0"/>
              <a:t>. </a:t>
            </a:r>
            <a:r>
              <a:rPr lang="en-US" err="1"/>
              <a:t>Суд</a:t>
            </a:r>
            <a:r>
              <a:rPr lang="en-US" dirty="0"/>
              <a:t> ЄС </a:t>
            </a:r>
            <a:r>
              <a:rPr lang="en-US" err="1"/>
              <a:t>визначив</a:t>
            </a:r>
            <a:r>
              <a:rPr lang="en-US" dirty="0"/>
              <a:t> </a:t>
            </a:r>
            <a:r>
              <a:rPr lang="en-US" err="1"/>
              <a:t>тест</a:t>
            </a:r>
            <a:r>
              <a:rPr lang="en-US" dirty="0"/>
              <a:t> </a:t>
            </a:r>
            <a:r>
              <a:rPr lang="en-US" err="1"/>
              <a:t>на</a:t>
            </a:r>
            <a:r>
              <a:rPr lang="en-US" dirty="0"/>
              <a:t> </a:t>
            </a:r>
            <a:r>
              <a:rPr lang="en-US" err="1"/>
              <a:t>спрямованість</a:t>
            </a:r>
            <a:r>
              <a:rPr lang="en-US" dirty="0"/>
              <a:t> (targeting-based test for jurisdiction over Internet entities) </a:t>
            </a:r>
            <a:r>
              <a:rPr lang="en-US" err="1"/>
              <a:t>для</a:t>
            </a:r>
            <a:r>
              <a:rPr lang="en-US" dirty="0"/>
              <a:t> </a:t>
            </a:r>
            <a:r>
              <a:rPr lang="en-US" err="1"/>
              <a:t>визначення</a:t>
            </a:r>
            <a:r>
              <a:rPr lang="en-US" dirty="0"/>
              <a:t> </a:t>
            </a:r>
            <a:r>
              <a:rPr lang="en-US" err="1"/>
              <a:t>юрисдикції</a:t>
            </a:r>
            <a:r>
              <a:rPr lang="en-US" dirty="0"/>
              <a:t> </a:t>
            </a:r>
            <a:r>
              <a:rPr lang="en-US" err="1"/>
              <a:t>над</a:t>
            </a:r>
            <a:r>
              <a:rPr lang="en-US" dirty="0"/>
              <a:t> </a:t>
            </a:r>
            <a:r>
              <a:rPr lang="en-US" err="1"/>
              <a:t>Інтернет-суб'єктами</a:t>
            </a:r>
            <a:r>
              <a:rPr lang="en-US" dirty="0"/>
              <a:t> і </a:t>
            </a:r>
            <a:r>
              <a:rPr lang="en-US" err="1"/>
              <a:t>зазначив</a:t>
            </a:r>
            <a:r>
              <a:rPr lang="en-US" dirty="0"/>
              <a:t>, </a:t>
            </a:r>
            <a:r>
              <a:rPr lang="en-US" err="1"/>
              <a:t>що</a:t>
            </a:r>
            <a:r>
              <a:rPr lang="en-US" dirty="0"/>
              <a:t> </a:t>
            </a:r>
            <a:r>
              <a:rPr lang="en-US" err="1"/>
              <a:t>сама</a:t>
            </a:r>
            <a:r>
              <a:rPr lang="en-US" dirty="0"/>
              <a:t> </a:t>
            </a:r>
            <a:r>
              <a:rPr lang="en-US" err="1"/>
              <a:t>лише</a:t>
            </a:r>
            <a:r>
              <a:rPr lang="en-US" dirty="0"/>
              <a:t> </a:t>
            </a:r>
            <a:r>
              <a:rPr lang="en-US" err="1"/>
              <a:t>доступність</a:t>
            </a:r>
            <a:r>
              <a:rPr lang="en-US" dirty="0"/>
              <a:t> </a:t>
            </a:r>
            <a:r>
              <a:rPr lang="en-US" err="1"/>
              <a:t>веб-сайту</a:t>
            </a:r>
            <a:r>
              <a:rPr lang="en-US" dirty="0"/>
              <a:t> </a:t>
            </a:r>
            <a:r>
              <a:rPr lang="en-US" err="1"/>
              <a:t>недостатня</a:t>
            </a:r>
            <a:r>
              <a:rPr lang="en-US" dirty="0"/>
              <a:t> </a:t>
            </a:r>
            <a:r>
              <a:rPr lang="en-US" err="1"/>
              <a:t>для</a:t>
            </a:r>
            <a:r>
              <a:rPr lang="en-US" dirty="0"/>
              <a:t> </a:t>
            </a:r>
            <a:r>
              <a:rPr lang="en-US" err="1"/>
              <a:t>створення</a:t>
            </a:r>
            <a:r>
              <a:rPr lang="en-US" dirty="0"/>
              <a:t> </a:t>
            </a:r>
            <a:r>
              <a:rPr lang="en-US"/>
              <a:t>юрисдикції. </a:t>
            </a:r>
            <a:endParaRPr lang="en-US">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4</a:t>
            </a:fld>
            <a:endParaRPr lang="ru-RU"/>
          </a:p>
        </p:txBody>
      </p:sp>
    </p:spTree>
    <p:extLst>
      <p:ext uri="{BB962C8B-B14F-4D97-AF65-F5344CB8AC3E}">
        <p14:creationId xmlns:p14="http://schemas.microsoft.com/office/powerpoint/2010/main" val="3787045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ea typeface="Calibri"/>
                <a:cs typeface="Calibri"/>
              </a:rPr>
              <a:t>Це перше рішення яке стосується автоматизованого прийняття рішення. В ньому суд розглядав чи буде </a:t>
            </a:r>
            <a:r>
              <a:rPr lang="uk-UA" dirty="0"/>
              <a:t>розрахунок рейтингу кредитоспроможності та надійсності надання кредиту (scoring) становити автоматизоване прийняття рішень, яке призводить до правових чи подібно значущих наслідків у розумінні статті 22 GDPR.</a:t>
            </a:r>
          </a:p>
          <a:p>
            <a:r>
              <a:rPr lang="uk-UA" dirty="0">
                <a:ea typeface="Calibri"/>
                <a:cs typeface="Calibri"/>
              </a:rPr>
              <a:t>Це рішення</a:t>
            </a:r>
            <a:r>
              <a:rPr lang="uk-UA"/>
              <a:t> може мати наслідки для різних процесів оцінки та прийняття рішень; наприклад, агентства кредитних рейтингів також надають послуги для перевірки потенційних працівників, а служби з протидії відмиванню грошей (AML) можуть цифрові послуги на основі рейтингів.</a:t>
            </a:r>
          </a:p>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13</a:t>
            </a:fld>
            <a:endParaRPr lang="ru-RU"/>
          </a:p>
        </p:txBody>
      </p:sp>
    </p:spTree>
    <p:extLst>
      <p:ext uri="{BB962C8B-B14F-4D97-AF65-F5344CB8AC3E}">
        <p14:creationId xmlns:p14="http://schemas.microsoft.com/office/powerpoint/2010/main" val="3176668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ea typeface="Calibri"/>
                <a:cs typeface="Calibri"/>
              </a:rPr>
              <a:t>Це перше рішення яке стосується автоматизованого прийняття рішення. В ньому суд розглядав чи буде </a:t>
            </a:r>
            <a:r>
              <a:rPr lang="uk-UA" dirty="0"/>
              <a:t>розрахунок рейтингу кредитоспроможності та надійсності надання кредиту (scoring) становити автоматизоване прийняття рішень, яке призводить до правових чи подібно значущих наслідків у розумінні статті 22 GDPR.</a:t>
            </a:r>
          </a:p>
          <a:p>
            <a:r>
              <a:rPr lang="uk-UA" dirty="0">
                <a:ea typeface="Calibri"/>
                <a:cs typeface="Calibri"/>
              </a:rPr>
              <a:t>Це рішення</a:t>
            </a:r>
            <a:r>
              <a:rPr lang="uk-UA"/>
              <a:t> може мати наслідки для різних процесів оцінки та прийняття рішень; наприклад, агентства кредитних рейтингів також надають послуги для перевірки потенційних працівників, а служби з протидії відмиванню грошей (AML) можуть цифрові послуги на основі рейтингів.</a:t>
            </a:r>
          </a:p>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14</a:t>
            </a:fld>
            <a:endParaRPr lang="ru-RU"/>
          </a:p>
        </p:txBody>
      </p:sp>
    </p:spTree>
    <p:extLst>
      <p:ext uri="{BB962C8B-B14F-4D97-AF65-F5344CB8AC3E}">
        <p14:creationId xmlns:p14="http://schemas.microsoft.com/office/powerpoint/2010/main" val="289460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br>
              <a:rPr lang="en-US" dirty="0">
                <a:cs typeface="+mn-lt"/>
              </a:rPr>
            </a:br>
            <a:endParaRPr lang="uk-UA">
              <a:ea typeface="Calibri"/>
              <a:cs typeface="Calibri"/>
            </a:endParaRPr>
          </a:p>
          <a:p>
            <a:endParaRPr lang="uk-UA" dirty="0">
              <a:ea typeface="Calibri"/>
              <a:cs typeface="Calibri"/>
            </a:endParaRPr>
          </a:p>
          <a:p>
            <a:br>
              <a:rPr lang="en-US" dirty="0">
                <a:cs typeface="+mn-lt"/>
              </a:rPr>
            </a:br>
            <a:r>
              <a:rPr lang="uk-UA"/>
              <a:t>У минулому Österreichische Post обробляла персональні дані цієї особи без його згоди, використовуючи алгоритм, який зв'язував його особу з певними політичними поглядами. Позивач, серед іншого, претендував на моральну шкоду, стверджуючи, що він приписана йому політична схильність є образливою та сором'язливою, і надзвичайно шкідливою для його репутації. Він стверджував, що це спричинило йому моральні страждання, втрату довіри та відчуття публічної експозиції.</a:t>
            </a: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15</a:t>
            </a:fld>
            <a:endParaRPr lang="ru-RU"/>
          </a:p>
        </p:txBody>
      </p:sp>
    </p:spTree>
    <p:extLst>
      <p:ext uri="{BB962C8B-B14F-4D97-AF65-F5344CB8AC3E}">
        <p14:creationId xmlns:p14="http://schemas.microsoft.com/office/powerpoint/2010/main" val="161289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br>
              <a:rPr lang="en-US" dirty="0">
                <a:cs typeface="+mn-lt"/>
              </a:rPr>
            </a:br>
            <a:r>
              <a:rPr lang="uk-UA" dirty="0"/>
              <a:t>Ця справа стосується питання, чи безпосереднє порушення GDPR автоматично надає право на компенсацію згідно зі статтею 82 GDPR. Це питання було поставлено австрійським громадянином у справі проти Österreichische Post AG.</a:t>
            </a:r>
            <a:br>
              <a:rPr lang="en-US" dirty="0">
                <a:cs typeface="+mn-lt"/>
              </a:rPr>
            </a:br>
            <a:r>
              <a:rPr lang="uk-UA"/>
              <a:t>У минулому Österreichische Post обробляла персональні дані цієї особи без його згоди, використовуючи алгоритм, який зв'язував його особу з певними політичними поглядами. Так, контролер даних збирав дані про політичні симпатії суб'єктів даних на основі соціальних та демографічних характеристик, таких як адреси. Зібрані дані були передані іншим суб'єктам для цільової реклами. Позивачем у цій справі був суб'єкт, який, за статистичними висновками, вважався приналежним до певної політичної партії. Позивач, протистуючи проти обробки його персональних даних також претендував на моральну шкоду, стверджуючи, що приписана йому політична схильність є образливою і шкідливою для його репутації. Він стверджував, що це спричинило йому моральні страждання, втрату довіри та відчуття публічної експозиції.</a:t>
            </a:r>
          </a:p>
          <a:p>
            <a:r>
              <a:rPr lang="uk-UA" dirty="0">
                <a:ea typeface="Calibri"/>
                <a:cs typeface="Calibri"/>
              </a:rPr>
              <a:t>--</a:t>
            </a:r>
          </a:p>
          <a:p>
            <a:r>
              <a:rPr lang="uk-UA"/>
              <a:t>Суд також уточнив, що GDPR не передбачає порог серйозності щодо права на компенсацію за нематеріальну шкоду. GDPR не передбачає цього.  Такий поріг протирічив би широкому концепту шкоди в законодавстві ЄС. Суд також зауважув, що GDPR не містить жодних правил, що регулювали б оцінку шкоди. Це означає, що кожна держава-член ЄС в праві самостійно встановлювати такі правила та критерії для визначення обсягу компенсації.</a:t>
            </a: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16</a:t>
            </a:fld>
            <a:endParaRPr lang="ru-RU"/>
          </a:p>
        </p:txBody>
      </p:sp>
    </p:spTree>
    <p:extLst>
      <p:ext uri="{BB962C8B-B14F-4D97-AF65-F5344CB8AC3E}">
        <p14:creationId xmlns:p14="http://schemas.microsoft.com/office/powerpoint/2010/main" val="3198650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br>
              <a:rPr lang="en-US" dirty="0">
                <a:cs typeface="+mn-lt"/>
              </a:rPr>
            </a:br>
            <a:r>
              <a:rPr lang="uk-UA">
                <a:ea typeface="Calibri"/>
                <a:cs typeface="Calibri"/>
              </a:rPr>
              <a:t>Це рішення доповнюється ще одним, де</a:t>
            </a: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17</a:t>
            </a:fld>
            <a:endParaRPr lang="ru-RU"/>
          </a:p>
        </p:txBody>
      </p:sp>
    </p:spTree>
    <p:extLst>
      <p:ext uri="{BB962C8B-B14F-4D97-AF65-F5344CB8AC3E}">
        <p14:creationId xmlns:p14="http://schemas.microsoft.com/office/powerpoint/2010/main" val="383183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t>Суд зазначив питання, перелік яких не є вичерпним, з яких можна зробити висновок, що діяльність продавця спрямована на державу-члена місця проживання споживача, а саме:</a:t>
            </a: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5</a:t>
            </a:fld>
            <a:endParaRPr lang="ru-RU"/>
          </a:p>
        </p:txBody>
      </p:sp>
    </p:spTree>
    <p:extLst>
      <p:ext uri="{BB962C8B-B14F-4D97-AF65-F5344CB8AC3E}">
        <p14:creationId xmlns:p14="http://schemas.microsoft.com/office/powerpoint/2010/main" val="2261672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t>Це питання для національних судів, які повинні встановити, чи існують такі докази.</a:t>
            </a: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6</a:t>
            </a:fld>
            <a:endParaRPr lang="ru-RU"/>
          </a:p>
        </p:txBody>
      </p:sp>
    </p:spTree>
    <p:extLst>
      <p:ext uri="{BB962C8B-B14F-4D97-AF65-F5344CB8AC3E}">
        <p14:creationId xmlns:p14="http://schemas.microsoft.com/office/powerpoint/2010/main" val="221086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7</a:t>
            </a:fld>
            <a:endParaRPr lang="ru-RU"/>
          </a:p>
        </p:txBody>
      </p:sp>
    </p:spTree>
    <p:extLst>
      <p:ext uri="{BB962C8B-B14F-4D97-AF65-F5344CB8AC3E}">
        <p14:creationId xmlns:p14="http://schemas.microsoft.com/office/powerpoint/2010/main" val="349830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t>Коли користувач відвідує веб-сайт або застосунок з рекламним простором, компанії, брокери та рекламні платформи, що представляють тисячі рекламодавців, можуть у реальному часі, за кулісами, ставити ставки для придбання цього рекламного простору з метою відображення на ньому реклами, які відповідають профілю користувача (система Real Time Bidding).</a:t>
            </a:r>
          </a:p>
          <a:p>
            <a:endParaRPr lang="uk-UA" dirty="0"/>
          </a:p>
          <a:p>
            <a:r>
              <a:rPr lang="uk-UA"/>
              <a:t>Проте, перед відображенням такої цільової реклами необхідно отримати попередню згоду користувача на збір та обробку його особистих даних (щодо, наприклад, його місця розташування, віку та історії пошуку та останніх покупок) для цілей, таких як, серед іншого, маркетинг чи реклама, або з метою передачі цих даних деяким постачальникам. Користувач також може заперечувати щодо такого збору та обробки.</a:t>
            </a:r>
          </a:p>
          <a:p>
            <a:endParaRPr lang="uk-UA" dirty="0"/>
          </a:p>
          <a:p>
            <a:r>
              <a:rPr lang="uk-UA"/>
              <a:t>IAB Europe - це бельгійська неприбуткова асоціація, яка представляє підприємства в секторі цифрової реклами та маркетингу на європейському рівні. IAB Europe розробила рішення, яке вона презентувала як здатне привести цю аукціонну систему у відповідність з GDPR. Вподобання користувачів кодуються і зберігаються в рядку, складеному з комбінації літер та символів, який називається "Рядок прозорості та згоди" (TC String), і який обмінюється з брокерами особистих даних та рекламними платформами, щоб вони знали, на що користувач згодився або заперечив. Також на пристрої користувача розміщується куки. При їх комбінації TC String і куки можуть бути пов'язані з IP-адресою цього користувача.</a:t>
            </a:r>
          </a:p>
          <a:p>
            <a:endParaRPr lang="uk-UA" dirty="0">
              <a:ea typeface="Calibri"/>
              <a:cs typeface="Calibri"/>
            </a:endParaRPr>
          </a:p>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8</a:t>
            </a:fld>
            <a:endParaRPr lang="ru-RU"/>
          </a:p>
        </p:txBody>
      </p:sp>
    </p:spTree>
    <p:extLst>
      <p:ext uri="{BB962C8B-B14F-4D97-AF65-F5344CB8AC3E}">
        <p14:creationId xmlns:p14="http://schemas.microsoft.com/office/powerpoint/2010/main" val="349830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cs typeface="Calibri"/>
            </a:endParaRPr>
          </a:p>
          <a:p>
            <a:endParaRPr lang="uk-UA" dirty="0">
              <a:ea typeface="Calibri"/>
              <a:cs typeface="Calibri"/>
            </a:endParaRPr>
          </a:p>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9</a:t>
            </a:fld>
            <a:endParaRPr lang="ru-RU"/>
          </a:p>
        </p:txBody>
      </p:sp>
    </p:spTree>
    <p:extLst>
      <p:ext uri="{BB962C8B-B14F-4D97-AF65-F5344CB8AC3E}">
        <p14:creationId xmlns:p14="http://schemas.microsoft.com/office/powerpoint/2010/main" val="2945284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cs typeface="Calibri"/>
            </a:endParaRPr>
          </a:p>
          <a:p>
            <a:endParaRPr lang="uk-UA" dirty="0">
              <a:ea typeface="Calibri"/>
              <a:cs typeface="Calibri"/>
            </a:endParaRPr>
          </a:p>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10</a:t>
            </a:fld>
            <a:endParaRPr lang="ru-RU"/>
          </a:p>
        </p:txBody>
      </p:sp>
    </p:spTree>
    <p:extLst>
      <p:ext uri="{BB962C8B-B14F-4D97-AF65-F5344CB8AC3E}">
        <p14:creationId xmlns:p14="http://schemas.microsoft.com/office/powerpoint/2010/main" val="2526342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11</a:t>
            </a:fld>
            <a:endParaRPr lang="ru-RU"/>
          </a:p>
        </p:txBody>
      </p:sp>
    </p:spTree>
    <p:extLst>
      <p:ext uri="{BB962C8B-B14F-4D97-AF65-F5344CB8AC3E}">
        <p14:creationId xmlns:p14="http://schemas.microsoft.com/office/powerpoint/2010/main" val="3182354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a:ea typeface="Calibri"/>
                <a:cs typeface="Calibri"/>
              </a:rPr>
              <a:t>Застосування цієї статті в розрізі штучного інтелекту в подальшому викликатиме ряд питань і потребуватиме розʼяснень.</a:t>
            </a:r>
            <a:endParaRPr lang="uk-UA" dirty="0">
              <a:ea typeface="Calibri"/>
              <a:cs typeface="Calibri"/>
            </a:endParaRPr>
          </a:p>
        </p:txBody>
      </p:sp>
      <p:sp>
        <p:nvSpPr>
          <p:cNvPr id="4" name="Місце для номера слайда 3"/>
          <p:cNvSpPr>
            <a:spLocks noGrp="1"/>
          </p:cNvSpPr>
          <p:nvPr>
            <p:ph type="sldNum" sz="quarter" idx="5"/>
          </p:nvPr>
        </p:nvSpPr>
        <p:spPr/>
        <p:txBody>
          <a:bodyPr/>
          <a:lstStyle/>
          <a:p>
            <a:fld id="{94CB46D7-2E9C-4B86-B3E6-A09046A8D24B}" type="slidenum">
              <a:rPr lang="ru-RU" smtClean="0"/>
              <a:pPr/>
              <a:t>12</a:t>
            </a:fld>
            <a:endParaRPr lang="ru-RU"/>
          </a:p>
        </p:txBody>
      </p:sp>
    </p:spTree>
    <p:extLst>
      <p:ext uri="{BB962C8B-B14F-4D97-AF65-F5344CB8AC3E}">
        <p14:creationId xmlns:p14="http://schemas.microsoft.com/office/powerpoint/2010/main" val="298953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0082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0111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778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4531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658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8225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6925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6125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4416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8428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397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98736364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iplaw.com.ua/" TargetMode="External"/><Relationship Id="rId4" Type="http://schemas.openxmlformats.org/officeDocument/2006/relationships/hyperlink" Target="mailto:akazankina@iplaw.com.ua"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zakon.rada.gov.ua/laws/show/994_242"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60" y="2690097"/>
            <a:ext cx="8858280" cy="1898653"/>
          </a:xfrm>
        </p:spPr>
        <p:txBody>
          <a:bodyPr>
            <a:normAutofit/>
          </a:bodyPr>
          <a:lstStyle/>
          <a:p>
            <a:pPr>
              <a:spcBef>
                <a:spcPts val="0"/>
              </a:spcBef>
            </a:pPr>
            <a:br>
              <a:rPr lang="ru-RU" sz="2800" b="1" strike="sngStrike" cap="all" dirty="0">
                <a:ln w="9000" cmpd="sng">
                  <a:solidFill>
                    <a:srgbClr val="8064A2">
                      <a:shade val="50000"/>
                      <a:satMod val="120000"/>
                    </a:srgbClr>
                  </a:solidFill>
                  <a:prstDash val="solid"/>
                </a:ln>
                <a:effectLst>
                  <a:reflection blurRad="12700" stA="28000" endPos="45000" dist="1000" dir="5400000" sy="-100000" algn="bl" rotWithShape="0"/>
                </a:effectLst>
                <a:cs typeface="Calibri"/>
              </a:rPr>
            </a:br>
            <a:r>
              <a:rPr lang="ru-RU" sz="2800" b="1" cap="all">
                <a:ln w="9000" cmpd="sng">
                  <a:solidFill>
                    <a:srgbClr val="8064A2">
                      <a:shade val="50000"/>
                      <a:satMod val="120000"/>
                    </a:srgbClr>
                  </a:solidFill>
                  <a:prstDash val="solid"/>
                </a:ln>
                <a:solidFill>
                  <a:srgbClr val="006600"/>
                </a:solidFill>
                <a:effectLst>
                  <a:reflection blurRad="12700" stA="28000" endPos="45000" dist="1000" dir="5400000" sy="-100000" algn="bl" rotWithShape="0"/>
                </a:effectLst>
                <a:cs typeface="Calibri"/>
              </a:rPr>
              <a:t>                                                    </a:t>
            </a:r>
            <a:endParaRPr lang="ru-RU" sz="1800" b="1" i="1" cap="all">
              <a:ln w="9000" cmpd="sng">
                <a:solidFill>
                  <a:srgbClr val="8064A2">
                    <a:shade val="50000"/>
                    <a:satMod val="120000"/>
                  </a:srgbClr>
                </a:solidFill>
                <a:prstDash val="solid"/>
              </a:ln>
              <a:solidFill>
                <a:srgbClr val="006600"/>
              </a:solidFill>
              <a:effectLst>
                <a:reflection blurRad="12700" stA="28000" endPos="45000" dist="1000" dir="5400000" sy="-100000" algn="bl" rotWithShape="0"/>
              </a:effectLst>
              <a:cs typeface="Calibri"/>
            </a:endParaRPr>
          </a:p>
        </p:txBody>
      </p:sp>
      <p:sp>
        <p:nvSpPr>
          <p:cNvPr id="3" name="Подзаголовок 2"/>
          <p:cNvSpPr>
            <a:spLocks noGrp="1"/>
          </p:cNvSpPr>
          <p:nvPr>
            <p:ph type="subTitle" idx="1"/>
          </p:nvPr>
        </p:nvSpPr>
        <p:spPr>
          <a:xfrm>
            <a:off x="4680261" y="5113832"/>
            <a:ext cx="4241569" cy="1327285"/>
          </a:xfrm>
        </p:spPr>
        <p:txBody>
          <a:bodyPr vert="horz" lIns="91440" tIns="45720" rIns="91440" bIns="45720" rtlCol="0" anchor="t">
            <a:normAutofit/>
          </a:bodyPr>
          <a:lstStyle/>
          <a:p>
            <a:pPr algn="l"/>
            <a:r>
              <a:rPr lang="ru-RU" b="1" i="1" dirty="0" err="1"/>
              <a:t>Анастасія</a:t>
            </a:r>
            <a:r>
              <a:rPr lang="ru-RU" b="1" i="1" dirty="0"/>
              <a:t> </a:t>
            </a:r>
            <a:r>
              <a:rPr lang="ru-RU" b="1" i="1" dirty="0" err="1"/>
              <a:t>Казанкіна</a:t>
            </a:r>
            <a:endParaRPr lang="ru-RU" b="1" i="1" dirty="0">
              <a:cs typeface="Calibri"/>
            </a:endParaRPr>
          </a:p>
          <a:p>
            <a:pPr algn="l"/>
            <a:r>
              <a:rPr lang="uk-UA" sz="1400" i="1" dirty="0">
                <a:ea typeface="+mn-lt"/>
                <a:cs typeface="+mn-lt"/>
              </a:rPr>
              <a:t>Радник АО «Дубинський і </a:t>
            </a:r>
            <a:r>
              <a:rPr lang="uk-UA" sz="1400" i="1" dirty="0" err="1">
                <a:ea typeface="+mn-lt"/>
                <a:cs typeface="+mn-lt"/>
              </a:rPr>
              <a:t>Ошарова</a:t>
            </a:r>
            <a:r>
              <a:rPr lang="uk-UA" sz="1400" i="1" dirty="0">
                <a:ea typeface="+mn-lt"/>
                <a:cs typeface="+mn-lt"/>
              </a:rPr>
              <a:t>»</a:t>
            </a:r>
            <a:endParaRPr lang="en-US" sz="1400" dirty="0">
              <a:ea typeface="+mn-lt"/>
              <a:cs typeface="+mn-lt"/>
            </a:endParaRPr>
          </a:p>
          <a:p>
            <a:pPr algn="l"/>
            <a:endParaRPr lang="uk-UA" sz="2200" i="1">
              <a:solidFill>
                <a:schemeClr val="tx1"/>
              </a:solidFill>
              <a:ea typeface="+mn-lt"/>
              <a:cs typeface="+mn-lt"/>
            </a:endParaRPr>
          </a:p>
        </p:txBody>
      </p:sp>
      <p:sp>
        <p:nvSpPr>
          <p:cNvPr id="4" name="Прямоугольник 3"/>
          <p:cNvSpPr/>
          <p:nvPr/>
        </p:nvSpPr>
        <p:spPr>
          <a:xfrm>
            <a:off x="0" y="12031"/>
            <a:ext cx="9144000" cy="1898653"/>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descr="Изображение выглядит как текст, коллекция картинок&#10;&#10;Автоматически созданное описание">
            <a:extLst>
              <a:ext uri="{FF2B5EF4-FFF2-40B4-BE49-F238E27FC236}">
                <a16:creationId xmlns:a16="http://schemas.microsoft.com/office/drawing/2014/main" id="{07516121-3228-4DCE-A97B-A505E6C4BC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3247" y="238780"/>
            <a:ext cx="4337506" cy="1422094"/>
          </a:xfrm>
          <a:prstGeom prst="rect">
            <a:avLst/>
          </a:prstGeom>
        </p:spPr>
      </p:pic>
      <p:sp>
        <p:nvSpPr>
          <p:cNvPr id="5" name="TextBox 4">
            <a:extLst>
              <a:ext uri="{FF2B5EF4-FFF2-40B4-BE49-F238E27FC236}">
                <a16:creationId xmlns:a16="http://schemas.microsoft.com/office/drawing/2014/main" id="{692BEAA2-0D50-D442-29D3-6BBD97331BD2}"/>
              </a:ext>
            </a:extLst>
          </p:cNvPr>
          <p:cNvSpPr txBox="1"/>
          <p:nvPr/>
        </p:nvSpPr>
        <p:spPr>
          <a:xfrm>
            <a:off x="598252" y="2683618"/>
            <a:ext cx="709632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err="1"/>
              <a:t>Знакові</a:t>
            </a:r>
            <a:r>
              <a:rPr lang="en-US" sz="3200" dirty="0"/>
              <a:t> </a:t>
            </a:r>
            <a:r>
              <a:rPr lang="en-US" sz="3200" err="1"/>
              <a:t>рішення</a:t>
            </a:r>
            <a:r>
              <a:rPr lang="en-US" sz="3200" dirty="0"/>
              <a:t> CJEU </a:t>
            </a:r>
            <a:r>
              <a:rPr lang="en-US" sz="3200" err="1"/>
              <a:t>щодо</a:t>
            </a:r>
            <a:r>
              <a:rPr lang="en-US" sz="3200" dirty="0"/>
              <a:t> </a:t>
            </a:r>
            <a:r>
              <a:rPr lang="en-US" sz="3200" err="1"/>
              <a:t>захисту</a:t>
            </a:r>
            <a:r>
              <a:rPr lang="en-US" sz="3200" dirty="0"/>
              <a:t> </a:t>
            </a:r>
            <a:r>
              <a:rPr lang="en-US" sz="3200" err="1"/>
              <a:t>персональних</a:t>
            </a:r>
            <a:r>
              <a:rPr lang="en-US" sz="3200" dirty="0"/>
              <a:t> </a:t>
            </a:r>
            <a:r>
              <a:rPr lang="en-US" sz="3200" err="1"/>
              <a:t>даних</a:t>
            </a:r>
            <a:r>
              <a:rPr lang="en-US" sz="3200" dirty="0"/>
              <a:t> </a:t>
            </a:r>
            <a:r>
              <a:rPr lang="en-US" sz="3200" err="1"/>
              <a:t>та</a:t>
            </a:r>
            <a:r>
              <a:rPr lang="en-US" sz="3200" dirty="0"/>
              <a:t> </a:t>
            </a:r>
            <a:r>
              <a:rPr lang="en-US" sz="3200" err="1"/>
              <a:t>застосування</a:t>
            </a:r>
            <a:r>
              <a:rPr lang="en-US" sz="3200" dirty="0"/>
              <a:t> </a:t>
            </a:r>
            <a:r>
              <a:rPr lang="en-US" sz="3200"/>
              <a:t>GDPR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4000" b="1">
                <a:solidFill>
                  <a:schemeClr val="bg1"/>
                </a:solidFill>
                <a:latin typeface="Calibri"/>
                <a:ea typeface="+mn-lt"/>
                <a:cs typeface="Times New Roman"/>
              </a:rPr>
              <a:t> Case C‑604/22</a:t>
            </a:r>
            <a:endParaRPr lang="uk-UA" sz="4000">
              <a:solidFill>
                <a:schemeClr val="bg1"/>
              </a:solidFill>
              <a:latin typeface="Calibri"/>
              <a:ea typeface="+mn-lt"/>
              <a:cs typeface="Calibri" panose="020F0502020204030204"/>
            </a:endParaRPr>
          </a:p>
          <a:p>
            <a:pPr algn="ctr"/>
            <a:r>
              <a:rPr lang="en-IE" sz="2000" b="1">
                <a:solidFill>
                  <a:schemeClr val="bg1"/>
                </a:solidFill>
                <a:ea typeface="+mn-lt"/>
                <a:cs typeface="+mn-lt"/>
              </a:rPr>
              <a:t>IAB Europe</a:t>
            </a:r>
            <a:endParaRPr lang="en-IE" sz="2000">
              <a:solidFill>
                <a:schemeClr val="bg1"/>
              </a:solidFill>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IE" sz="2000" dirty="0">
              <a:solidFill>
                <a:srgbClr val="0D0D0D"/>
              </a:solidFill>
              <a:ea typeface="+mn-lt"/>
              <a:cs typeface="+mn-lt"/>
            </a:endParaRPr>
          </a:p>
          <a:p>
            <a:pPr algn="just"/>
            <a:br>
              <a:rPr lang="en-US" sz="2000" dirty="0"/>
            </a:br>
            <a:r>
              <a:rPr lang="en-IE" sz="2000">
                <a:solidFill>
                  <a:srgbClr val="0D0D0D"/>
                </a:solidFill>
                <a:ea typeface="+mn-lt"/>
                <a:cs typeface="+mn-lt"/>
              </a:rPr>
              <a:t>IAB Europe може вважатися «спільним контролером» в розумінні GDPR. За умови перевірки, яку повинен здійснити </a:t>
            </a:r>
            <a:r>
              <a:rPr lang="en-IE" sz="2000" dirty="0">
                <a:solidFill>
                  <a:srgbClr val="0D0D0D"/>
                </a:solidFill>
                <a:ea typeface="+mn-lt"/>
                <a:cs typeface="+mn-lt"/>
              </a:rPr>
              <a:t>національний суд, схоже що ця асоціація може впливати на операції з обробки даних при реєстрації у TC String вибору користувача (погодитись на обробку чи заперечити її) та спільно зі своїми членами визначати як цілі, так і засоби обробки. </a:t>
            </a:r>
          </a:p>
          <a:p>
            <a:pPr algn="just"/>
            <a:endParaRPr lang="en-IE" sz="2000" dirty="0">
              <a:solidFill>
                <a:srgbClr val="0D0D0D"/>
              </a:solidFill>
              <a:ea typeface="Calibri" panose="020F0502020204030204"/>
              <a:cs typeface="Calibri"/>
            </a:endParaRPr>
          </a:p>
          <a:p>
            <a:pPr algn="just"/>
            <a:r>
              <a:rPr lang="en-IE" sz="2000">
                <a:solidFill>
                  <a:srgbClr val="0D0D0D"/>
                </a:solidFill>
                <a:ea typeface="Calibri" panose="020F0502020204030204"/>
                <a:cs typeface="Calibri"/>
              </a:rPr>
              <a:t>Водночас, це не стосується обробки в частині </a:t>
            </a:r>
            <a:r>
              <a:rPr lang="en-IE" sz="2000">
                <a:solidFill>
                  <a:srgbClr val="0D0D0D"/>
                </a:solidFill>
                <a:ea typeface="+mn-lt"/>
                <a:cs typeface="+mn-lt"/>
              </a:rPr>
              <a:t>подальшої обробки даних, яка здійснюється для досягнення цілей TCF, таких як цифрова реклама, вимірювання аудиторії або персоналізація контенту, оскільки IAB Europe не має жодного впливу на таку обробку. </a:t>
            </a:r>
            <a:endParaRPr lang="en-IE" sz="2000" dirty="0">
              <a:solidFill>
                <a:srgbClr val="0D0D0D"/>
              </a:solidFill>
              <a:ea typeface="Calibri" panose="020F0502020204030204"/>
              <a:cs typeface="Calibri"/>
            </a:endParaRPr>
          </a:p>
          <a:p>
            <a:pPr algn="just"/>
            <a:endParaRPr lang="en-IE" sz="2000" dirty="0">
              <a:solidFill>
                <a:srgbClr val="0D0D0D"/>
              </a:solidFill>
              <a:ea typeface="Calibri" panose="020F0502020204030204"/>
              <a:cs typeface="Calibri"/>
            </a:endParaRPr>
          </a:p>
        </p:txBody>
      </p:sp>
    </p:spTree>
    <p:extLst>
      <p:ext uri="{BB962C8B-B14F-4D97-AF65-F5344CB8AC3E}">
        <p14:creationId xmlns:p14="http://schemas.microsoft.com/office/powerpoint/2010/main" val="192560524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a:solidFill>
                  <a:schemeClr val="bg1"/>
                </a:solidFill>
                <a:ea typeface="+mn-lt"/>
                <a:cs typeface="+mn-lt"/>
              </a:rPr>
              <a:t>Ст. 22 GDPR</a:t>
            </a:r>
            <a:endParaRPr lang="ru-RU" sz="4000" dirty="0">
              <a:solidFill>
                <a:schemeClr val="bg1"/>
              </a:solidFill>
              <a:ea typeface="+mn-lt"/>
              <a:cs typeface="+mn-lt"/>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282102" y="1716189"/>
            <a:ext cx="7971816" cy="4247981"/>
          </a:xfrm>
        </p:spPr>
        <p:txBody>
          <a:bodyPr vert="horz" lIns="91440" tIns="45720" rIns="91440" bIns="45720" rtlCol="0" anchor="t">
            <a:noAutofit/>
          </a:bodyPr>
          <a:lstStyle/>
          <a:p>
            <a:pPr algn="just"/>
            <a:r>
              <a:rPr lang="uk-UA" sz="2000">
                <a:solidFill>
                  <a:srgbClr val="333333"/>
                </a:solidFill>
                <a:latin typeface="Calibri"/>
                <a:ea typeface="+mn-lt"/>
                <a:cs typeface="Times New Roman"/>
              </a:rPr>
              <a:t>1. Суб'єкт даних повинен мати право не підлягати рішенню, що ґрунтується винятково на автоматизованому опрацюванні, в тому числі, профайлінгу, що породжує правові наслідки для субʼєкта даних чи подібним чином істотно впливає на нього або неї.</a:t>
            </a:r>
            <a:endParaRPr lang="uk-UA" sz="2000">
              <a:solidFill>
                <a:srgbClr val="0D0D0D"/>
              </a:solidFill>
              <a:latin typeface="Calibri"/>
              <a:ea typeface="+mn-lt"/>
              <a:cs typeface="+mn-lt"/>
            </a:endParaRPr>
          </a:p>
          <a:p>
            <a:pPr algn="just"/>
            <a:r>
              <a:rPr lang="uk-UA" sz="2000">
                <a:solidFill>
                  <a:srgbClr val="333333"/>
                </a:solidFill>
                <a:latin typeface="Calibri"/>
                <a:ea typeface="+mn-lt"/>
                <a:cs typeface="Times New Roman"/>
              </a:rPr>
              <a:t>2. Параграф 1 не застосовують, якщо рішення:</a:t>
            </a:r>
            <a:endParaRPr lang="uk-UA" sz="2000">
              <a:latin typeface="Calibri"/>
              <a:ea typeface="Calibri"/>
              <a:cs typeface="Calibri"/>
            </a:endParaRPr>
          </a:p>
          <a:p>
            <a:pPr algn="just"/>
            <a:r>
              <a:rPr lang="uk-UA" sz="2000">
                <a:solidFill>
                  <a:srgbClr val="333333"/>
                </a:solidFill>
                <a:latin typeface="Calibri"/>
                <a:ea typeface="+mn-lt"/>
                <a:cs typeface="Times New Roman"/>
              </a:rPr>
              <a:t>(a) є необхідним для укладення чи виконання договору між суб'єктом даних і контролером даних;</a:t>
            </a:r>
            <a:endParaRPr lang="uk-UA" sz="2000">
              <a:latin typeface="Calibri"/>
              <a:ea typeface="Calibri"/>
              <a:cs typeface="Calibri"/>
            </a:endParaRPr>
          </a:p>
          <a:p>
            <a:pPr algn="just"/>
            <a:r>
              <a:rPr lang="uk-UA" sz="2000">
                <a:solidFill>
                  <a:srgbClr val="333333"/>
                </a:solidFill>
                <a:latin typeface="Calibri"/>
                <a:ea typeface="+mn-lt"/>
                <a:cs typeface="Times New Roman"/>
              </a:rPr>
              <a:t>(b) дозволено законодавством Союзу або держави-члена, яке поширюється на контролера та яким також передбачено відповідні заходи для захисту прав і свобод та законних інтересів суб'єкта даних; або</a:t>
            </a:r>
            <a:endParaRPr lang="uk-UA" sz="2000">
              <a:latin typeface="Calibri"/>
              <a:ea typeface="Calibri"/>
              <a:cs typeface="Calibri"/>
            </a:endParaRPr>
          </a:p>
          <a:p>
            <a:pPr algn="just"/>
            <a:r>
              <a:rPr lang="uk-UA" sz="2000">
                <a:solidFill>
                  <a:srgbClr val="333333"/>
                </a:solidFill>
                <a:latin typeface="Calibri"/>
                <a:ea typeface="+mn-lt"/>
                <a:cs typeface="Times New Roman"/>
              </a:rPr>
              <a:t>(c) ґрунтується на прямо висловленій згоді.</a:t>
            </a:r>
            <a:endParaRPr lang="uk-UA" sz="2000">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388723558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a:solidFill>
                  <a:schemeClr val="bg1"/>
                </a:solidFill>
                <a:ea typeface="+mn-lt"/>
                <a:cs typeface="+mn-lt"/>
              </a:rPr>
              <a:t>Ст. 22 GDPR</a:t>
            </a:r>
            <a:endParaRPr lang="ru-RU" sz="4000" dirty="0">
              <a:solidFill>
                <a:schemeClr val="bg1"/>
              </a:solidFill>
              <a:ea typeface="+mn-lt"/>
              <a:cs typeface="+mn-lt"/>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r>
              <a:rPr lang="uk-UA" sz="2000">
                <a:solidFill>
                  <a:srgbClr val="333333"/>
                </a:solidFill>
                <a:ea typeface="+mn-lt"/>
                <a:cs typeface="+mn-lt"/>
              </a:rPr>
              <a:t>3. У ситуаціях, вказаних у пунктах (a) та (c) параграфа 2, контролер даних повинен вжити належних заходів для гарантування охорони прав, свобод, законних інтересів суб'єктів даних, принаймні права на людське втручання з боку контролера, висловлення своєї думки та оскарження рішення.</a:t>
            </a:r>
            <a:endParaRPr lang="uk-UA" sz="2000" dirty="0">
              <a:solidFill>
                <a:srgbClr val="333333"/>
              </a:solidFill>
              <a:latin typeface="Calibri"/>
              <a:ea typeface="Calibri"/>
              <a:cs typeface="Times New Roman"/>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390511229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a:solidFill>
                  <a:schemeClr val="bg1"/>
                </a:solidFill>
                <a:ea typeface="+mn-lt"/>
                <a:cs typeface="+mn-lt"/>
              </a:rPr>
              <a:t>Case C‑634/21</a:t>
            </a:r>
          </a:p>
          <a:p>
            <a:pPr algn="ctr"/>
            <a:r>
              <a:rPr lang="ru-RU" sz="2000" dirty="0">
                <a:solidFill>
                  <a:schemeClr val="bg1"/>
                </a:solidFill>
                <a:ea typeface="+mn-lt"/>
                <a:cs typeface="+mn-lt"/>
              </a:rPr>
              <a:t>C-634/21 </a:t>
            </a:r>
            <a:r>
              <a:rPr lang="ru-RU" sz="2000" i="1">
                <a:solidFill>
                  <a:schemeClr val="bg1"/>
                </a:solidFill>
                <a:ea typeface="+mn-lt"/>
                <a:cs typeface="+mn-lt"/>
              </a:rPr>
              <a:t>OQ v Land Hessen (SCHUFA)</a:t>
            </a:r>
            <a:endParaRPr lang="ru-RU" sz="2000" i="1">
              <a:solidFill>
                <a:schemeClr val="bg1"/>
              </a:solidFill>
              <a:ea typeface="Calibri"/>
              <a:cs typeface="Calibri"/>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4772A22F-D59D-83B3-8696-D38E2A907738}"/>
              </a:ext>
            </a:extLst>
          </p:cNvPr>
          <p:cNvSpPr txBox="1"/>
          <p:nvPr/>
        </p:nvSpPr>
        <p:spPr>
          <a:xfrm>
            <a:off x="1063297" y="1518745"/>
            <a:ext cx="7253889"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solidFill>
                  <a:srgbClr val="0D0D0D"/>
                </a:solidFill>
                <a:latin typeface="Calibri"/>
                <a:ea typeface="Calibri"/>
                <a:cs typeface="Calibri"/>
              </a:rPr>
              <a:t>Суд прийшов до висновку, що "scoring" повинен розглядатися як "автоматизоване індивідуальне рішення", і, якщо клієнти SCHUFA (наприклад, банки) надають такій оцінці визначальну роль у видачі кредиту, це в принципі буде заборонено згідно зі статтею 22 GDPR. </a:t>
            </a:r>
            <a:endParaRPr lang="en-US" sz="2000">
              <a:solidFill>
                <a:srgbClr val="000000"/>
              </a:solidFill>
              <a:latin typeface="Calibri" panose="020F0502020204030204"/>
              <a:ea typeface="Calibri" panose="020F0502020204030204"/>
              <a:cs typeface="Calibri" panose="020F0502020204030204"/>
            </a:endParaRPr>
          </a:p>
          <a:p>
            <a:endParaRPr lang="en-US" sz="2000" dirty="0">
              <a:solidFill>
                <a:srgbClr val="0D0D0D"/>
              </a:solidFill>
              <a:latin typeface="Calibri"/>
              <a:ea typeface="Calibri"/>
              <a:cs typeface="Calibri"/>
            </a:endParaRPr>
          </a:p>
          <a:p>
            <a:pPr algn="just"/>
            <a:r>
              <a:rPr lang="en-US" sz="2000">
                <a:solidFill>
                  <a:srgbClr val="0D0D0D"/>
                </a:solidFill>
                <a:latin typeface="Calibri"/>
                <a:ea typeface="Calibri"/>
                <a:cs typeface="Calibri"/>
              </a:rPr>
              <a:t>Суд ЄС також зазначив, що саме </a:t>
            </a:r>
            <a:r>
              <a:rPr lang="en-US" sz="2000">
                <a:solidFill>
                  <a:srgbClr val="0D0D0D"/>
                </a:solidFill>
                <a:ea typeface="+mn-lt"/>
                <a:cs typeface="+mn-lt"/>
              </a:rPr>
              <a:t>національному </a:t>
            </a:r>
            <a:r>
              <a:rPr lang="en-US" sz="2000">
                <a:solidFill>
                  <a:srgbClr val="0D0D0D"/>
                </a:solidFill>
                <a:latin typeface="Calibri"/>
                <a:ea typeface="Calibri"/>
                <a:cs typeface="Calibri"/>
              </a:rPr>
              <a:t>суду належить визначити чи містить Федеральний закон</a:t>
            </a:r>
            <a:r>
              <a:rPr lang="en-US" sz="2000" dirty="0">
                <a:solidFill>
                  <a:srgbClr val="0D0D0D"/>
                </a:solidFill>
                <a:latin typeface="Calibri"/>
                <a:ea typeface="Calibri"/>
                <a:cs typeface="Calibri"/>
              </a:rPr>
              <a:t> дійсне виключення з цієї заборони, відзначаючи при цьому, що, якщо це так, </a:t>
            </a:r>
            <a:r>
              <a:rPr lang="en-US" sz="2000">
                <a:solidFill>
                  <a:srgbClr val="0D0D0D"/>
                </a:solidFill>
                <a:latin typeface="Calibri"/>
                <a:ea typeface="Calibri"/>
                <a:cs typeface="Calibri"/>
              </a:rPr>
              <a:t>суд все одно повинен перевірити, чи були </a:t>
            </a:r>
            <a:r>
              <a:rPr lang="en-US" sz="2000" dirty="0">
                <a:solidFill>
                  <a:srgbClr val="0D0D0D"/>
                </a:solidFill>
                <a:latin typeface="Calibri"/>
                <a:ea typeface="Calibri"/>
                <a:cs typeface="Calibri"/>
              </a:rPr>
              <a:t>відповідно до GDPR виконані загальні умови обробки даних.</a:t>
            </a:r>
            <a:endParaRPr lang="en-US" sz="2000">
              <a:latin typeface="Calibri"/>
              <a:ea typeface="Calibri"/>
              <a:cs typeface="Calibri"/>
            </a:endParaRPr>
          </a:p>
        </p:txBody>
      </p:sp>
    </p:spTree>
    <p:extLst>
      <p:ext uri="{BB962C8B-B14F-4D97-AF65-F5344CB8AC3E}">
        <p14:creationId xmlns:p14="http://schemas.microsoft.com/office/powerpoint/2010/main" val="99649305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a:solidFill>
                  <a:schemeClr val="bg1"/>
                </a:solidFill>
                <a:ea typeface="+mn-lt"/>
                <a:cs typeface="+mn-lt"/>
              </a:rPr>
              <a:t>Case C‑634/21</a:t>
            </a:r>
          </a:p>
          <a:p>
            <a:pPr algn="ctr"/>
            <a:r>
              <a:rPr lang="ru-RU" sz="2000" dirty="0">
                <a:solidFill>
                  <a:schemeClr val="bg1"/>
                </a:solidFill>
                <a:ea typeface="+mn-lt"/>
                <a:cs typeface="+mn-lt"/>
              </a:rPr>
              <a:t>C-634/21 </a:t>
            </a:r>
            <a:r>
              <a:rPr lang="ru-RU" sz="2000" i="1">
                <a:solidFill>
                  <a:schemeClr val="bg1"/>
                </a:solidFill>
                <a:ea typeface="+mn-lt"/>
                <a:cs typeface="+mn-lt"/>
              </a:rPr>
              <a:t>OQ v Land Hessen (SCHUFA)</a:t>
            </a:r>
            <a:endParaRPr lang="ru-RU" sz="2000" i="1">
              <a:solidFill>
                <a:schemeClr val="bg1"/>
              </a:solidFill>
              <a:ea typeface="Calibri"/>
              <a:cs typeface="Calibri"/>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4772A22F-D59D-83B3-8696-D38E2A907738}"/>
              </a:ext>
            </a:extLst>
          </p:cNvPr>
          <p:cNvSpPr txBox="1"/>
          <p:nvPr/>
        </p:nvSpPr>
        <p:spPr>
          <a:xfrm>
            <a:off x="380125" y="1518745"/>
            <a:ext cx="8550164"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a:solidFill>
                  <a:srgbClr val="0D0D0D"/>
                </a:solidFill>
                <a:ea typeface="+mn-lt"/>
                <a:cs typeface="+mn-lt"/>
              </a:rPr>
              <a:t>46. Поняття "рішення" у розумінні статті 22(1) GDPR</a:t>
            </a:r>
            <a:r>
              <a:rPr lang="en-US" sz="2000" dirty="0">
                <a:solidFill>
                  <a:srgbClr val="0D0D0D"/>
                </a:solidFill>
                <a:ea typeface="+mn-lt"/>
                <a:cs typeface="+mn-lt"/>
              </a:rPr>
              <a:t> </a:t>
            </a:r>
            <a:r>
              <a:rPr lang="en-US" sz="2000" b="1" dirty="0">
                <a:solidFill>
                  <a:srgbClr val="0D0D0D"/>
                </a:solidFill>
                <a:ea typeface="+mn-lt"/>
                <a:cs typeface="+mn-lt"/>
              </a:rPr>
              <a:t>може включати ряд дій, які можуть вплинути на суб'єкта даних по-різному, оскільки це поняття достатньо широке,</a:t>
            </a:r>
            <a:r>
              <a:rPr lang="en-US" sz="2000" dirty="0">
                <a:solidFill>
                  <a:srgbClr val="0D0D0D"/>
                </a:solidFill>
                <a:ea typeface="+mn-lt"/>
                <a:cs typeface="+mn-lt"/>
              </a:rPr>
              <a:t> щоб охоплювати результат розрахунку кредитоспроможності особи у вигляді ймовірнісного значення, що стосується здатності цієї особи виконувати платіжні зобов'язання у майбутньому.</a:t>
            </a:r>
          </a:p>
          <a:p>
            <a:pPr algn="just"/>
            <a:endParaRPr lang="en-US" sz="2000" dirty="0">
              <a:solidFill>
                <a:srgbClr val="0D0D0D"/>
              </a:solidFill>
              <a:ea typeface="+mn-lt"/>
              <a:cs typeface="+mn-lt"/>
            </a:endParaRPr>
          </a:p>
          <a:p>
            <a:pPr algn="just"/>
            <a:r>
              <a:rPr lang="en-US" sz="2000" dirty="0">
                <a:solidFill>
                  <a:srgbClr val="0D0D0D"/>
                </a:solidFill>
                <a:ea typeface="+mn-lt"/>
                <a:cs typeface="+mn-lt"/>
              </a:rPr>
              <a:t>56. Згідно зі статтею 15(1)(h) GDPR, суб'єкт даних має право отримати від контролера, зокрема, "змістовну інформацію про логіку, застосовану в обробці, а також значення та </a:t>
            </a:r>
            <a:r>
              <a:rPr lang="en-US" sz="2000">
                <a:solidFill>
                  <a:srgbClr val="0D0D0D"/>
                </a:solidFill>
                <a:ea typeface="+mn-lt"/>
                <a:cs typeface="+mn-lt"/>
              </a:rPr>
              <a:t>передбачувані наслідки такої обробки для суб'єкта даних".</a:t>
            </a:r>
            <a:endParaRPr lang="en-US" sz="2000" dirty="0">
              <a:solidFill>
                <a:srgbClr val="0D0D0D"/>
              </a:solidFill>
              <a:ea typeface="+mn-lt"/>
              <a:cs typeface="+mn-lt"/>
            </a:endParaRPr>
          </a:p>
          <a:p>
            <a:pPr algn="just"/>
            <a:br>
              <a:rPr lang="en-US" sz="2000" dirty="0"/>
            </a:br>
            <a:r>
              <a:rPr lang="en-US" sz="2000" dirty="0">
                <a:solidFill>
                  <a:srgbClr val="0D0D0D"/>
                </a:solidFill>
                <a:ea typeface="+mn-lt"/>
                <a:cs typeface="+mn-lt"/>
              </a:rPr>
              <a:t>59. Важливо забезпечити відповідні заходи безпеки та справедливу та прозору обробку щодо суб'єкта даних, зокрема за допомогою використання відповідних математичних або статистичних процедур для профайлінгу та </a:t>
            </a:r>
            <a:r>
              <a:rPr lang="en-US" sz="2000">
                <a:solidFill>
                  <a:srgbClr val="0D0D0D"/>
                </a:solidFill>
                <a:ea typeface="+mn-lt"/>
                <a:cs typeface="+mn-lt"/>
              </a:rPr>
              <a:t>впровадження технічних і організаційних заходів для </a:t>
            </a:r>
            <a:r>
              <a:rPr lang="en-US" sz="2000" dirty="0">
                <a:solidFill>
                  <a:srgbClr val="0D0D0D"/>
                </a:solidFill>
                <a:ea typeface="+mn-lt"/>
                <a:cs typeface="+mn-lt"/>
              </a:rPr>
              <a:t>забезпечення мінімізації ризику помилок.</a:t>
            </a:r>
            <a:endParaRPr lang="en-US" sz="2000" dirty="0"/>
          </a:p>
          <a:p>
            <a:pPr algn="just"/>
            <a:endParaRPr lang="en-US" sz="1200" dirty="0">
              <a:solidFill>
                <a:srgbClr val="0D0D0D"/>
              </a:solidFill>
              <a:ea typeface="+mn-lt"/>
              <a:cs typeface="+mn-lt"/>
            </a:endParaRPr>
          </a:p>
        </p:txBody>
      </p:sp>
    </p:spTree>
    <p:extLst>
      <p:ext uri="{BB962C8B-B14F-4D97-AF65-F5344CB8AC3E}">
        <p14:creationId xmlns:p14="http://schemas.microsoft.com/office/powerpoint/2010/main" val="293434872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3200">
                <a:solidFill>
                  <a:schemeClr val="bg1"/>
                </a:solidFill>
                <a:ea typeface="+mn-lt"/>
                <a:cs typeface="+mn-lt"/>
              </a:rPr>
              <a:t>Ст. 82 GDPR</a:t>
            </a:r>
            <a:endParaRPr lang="uk-UA"/>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IE" sz="2000">
                <a:solidFill>
                  <a:srgbClr val="333333"/>
                </a:solidFill>
                <a:latin typeface="Calibri"/>
                <a:ea typeface="+mn-lt"/>
                <a:cs typeface="Times New Roman"/>
              </a:rPr>
              <a:t>1. Будь-яка особа, що зазнала матеріальної або нематеріальної шкоди в результаті порушення цього Регламенту, має право на отримання відшкодування від контролера або оператора за заподіяну шкоду.</a:t>
            </a:r>
            <a:endParaRPr lang="uk-UA" sz="2000">
              <a:latin typeface="Calibri"/>
              <a:ea typeface="Calibri"/>
              <a:cs typeface="Calibri"/>
            </a:endParaRPr>
          </a:p>
          <a:p>
            <a:pPr algn="just"/>
            <a:r>
              <a:rPr lang="en-IE" sz="2000">
                <a:solidFill>
                  <a:srgbClr val="333333"/>
                </a:solidFill>
                <a:latin typeface="Calibri"/>
                <a:ea typeface="+mn-lt"/>
                <a:cs typeface="Times New Roman"/>
              </a:rPr>
              <a:t>2. Будь-який контролер, залучений до опрацювання, несе відповідальність за шкоду, заподіяну опрацюванням, що порушує положення цього Регламенту. Оператор несе відповідальність за шкоду, заподіяну опрацюванням лише тоді, коли він не дотримується обов'язків за цим Регламентом, спрямовані безпосередньо на оператора, або якщо він діє поза чи всупереч законним вказівкам контролера.</a:t>
            </a:r>
            <a:endParaRPr lang="en-IE" sz="2000">
              <a:latin typeface="Calibri"/>
              <a:ea typeface="Calibri"/>
              <a:cs typeface="Calibri"/>
            </a:endParaRPr>
          </a:p>
          <a:p>
            <a:pPr algn="just"/>
            <a:r>
              <a:rPr lang="en-IE" sz="2000">
                <a:solidFill>
                  <a:srgbClr val="333333"/>
                </a:solidFill>
                <a:latin typeface="Calibri"/>
                <a:ea typeface="+mn-lt"/>
                <a:cs typeface="Times New Roman"/>
              </a:rPr>
              <a:t>3. Контролер або оператор звільняються від відповідальності за параграфом 2, якщо доведуть, що жодним чином не несуть відповідальності за подію, що спричиняє нанесення шкоди.</a:t>
            </a:r>
            <a:endParaRPr lang="en-IE" sz="2000">
              <a:solidFill>
                <a:srgbClr val="333333"/>
              </a:solidFill>
              <a:latin typeface="Calibri"/>
              <a:cs typeface="Times New Roman"/>
            </a:endParaRPr>
          </a:p>
          <a:p>
            <a:pPr algn="just"/>
            <a:endParaRPr lang="en-IE" sz="2000" dirty="0">
              <a:solidFill>
                <a:srgbClr val="0D0D0D"/>
              </a:solidFill>
              <a:ea typeface="+mn-lt"/>
              <a:cs typeface="+mn-lt"/>
            </a:endParaRPr>
          </a:p>
        </p:txBody>
      </p:sp>
    </p:spTree>
    <p:extLst>
      <p:ext uri="{BB962C8B-B14F-4D97-AF65-F5344CB8AC3E}">
        <p14:creationId xmlns:p14="http://schemas.microsoft.com/office/powerpoint/2010/main" val="7410743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3200">
                <a:solidFill>
                  <a:schemeClr val="bg1"/>
                </a:solidFill>
                <a:ea typeface="+mn-lt"/>
                <a:cs typeface="+mn-lt"/>
              </a:rPr>
              <a:t>Case C-300/21 </a:t>
            </a:r>
            <a:endParaRPr lang="uk-UA" sz="3200">
              <a:solidFill>
                <a:schemeClr val="bg1"/>
              </a:solidFill>
              <a:ea typeface="+mn-lt"/>
              <a:cs typeface="+mn-lt"/>
            </a:endParaRPr>
          </a:p>
          <a:p>
            <a:pPr algn="ctr"/>
            <a:r>
              <a:rPr lang="en-IE" sz="3200">
                <a:solidFill>
                  <a:schemeClr val="bg1"/>
                </a:solidFill>
                <a:ea typeface="+mn-lt"/>
                <a:cs typeface="+mn-lt"/>
              </a:rPr>
              <a:t>UI v </a:t>
            </a:r>
            <a:r>
              <a:rPr lang="en-IE" sz="3200" dirty="0">
                <a:solidFill>
                  <a:schemeClr val="bg1"/>
                </a:solidFill>
                <a:ea typeface="+mn-lt"/>
                <a:cs typeface="+mn-lt"/>
              </a:rPr>
              <a:t>Österreichische Post AG</a:t>
            </a:r>
            <a:endParaRPr lang="uk-UA" sz="3200">
              <a:solidFill>
                <a:schemeClr val="bg1"/>
              </a:solidFill>
              <a:ea typeface="Calibri"/>
              <a:cs typeface="Calibri"/>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IE" sz="2000" dirty="0">
                <a:solidFill>
                  <a:srgbClr val="0D0D0D"/>
                </a:solidFill>
                <a:ea typeface="+mn-lt"/>
                <a:cs typeface="+mn-lt"/>
              </a:rPr>
              <a:t>Суд вказав, що право на компенсацію за GDPR підпадає за наявності одночасно трьох</a:t>
            </a:r>
            <a:r>
              <a:rPr lang="en-IE" sz="2000">
                <a:solidFill>
                  <a:srgbClr val="0D0D0D"/>
                </a:solidFill>
                <a:ea typeface="+mn-lt"/>
                <a:cs typeface="+mn-lt"/>
              </a:rPr>
              <a:t> умов: </a:t>
            </a:r>
            <a:endParaRPr lang="uk-UA" sz="2000" dirty="0">
              <a:solidFill>
                <a:srgbClr val="000000"/>
              </a:solidFill>
              <a:ea typeface="+mn-lt"/>
              <a:cs typeface="+mn-lt"/>
            </a:endParaRPr>
          </a:p>
          <a:p>
            <a:pPr algn="just"/>
            <a:r>
              <a:rPr lang="en-IE" sz="2000">
                <a:solidFill>
                  <a:srgbClr val="0D0D0D"/>
                </a:solidFill>
                <a:ea typeface="+mn-lt"/>
                <a:cs typeface="+mn-lt"/>
              </a:rPr>
              <a:t>(і) порушення GDPR, </a:t>
            </a:r>
            <a:endParaRPr lang="uk-UA" sz="2000">
              <a:solidFill>
                <a:srgbClr val="000000"/>
              </a:solidFill>
              <a:ea typeface="+mn-lt"/>
              <a:cs typeface="+mn-lt"/>
            </a:endParaRPr>
          </a:p>
          <a:p>
            <a:pPr algn="just"/>
            <a:r>
              <a:rPr lang="en-IE" sz="2000" dirty="0">
                <a:solidFill>
                  <a:srgbClr val="0D0D0D"/>
                </a:solidFill>
                <a:ea typeface="+mn-lt"/>
                <a:cs typeface="+mn-lt"/>
              </a:rPr>
              <a:t>(іі) </a:t>
            </a:r>
            <a:r>
              <a:rPr lang="en-IE" sz="2000">
                <a:solidFill>
                  <a:srgbClr val="0D0D0D"/>
                </a:solidFill>
                <a:ea typeface="+mn-lt"/>
                <a:cs typeface="+mn-lt"/>
              </a:rPr>
              <a:t>матеріальна або нематеріальна шкода, що виникає </a:t>
            </a:r>
            <a:r>
              <a:rPr lang="en-IE" sz="2000" dirty="0">
                <a:solidFill>
                  <a:srgbClr val="0D0D0D"/>
                </a:solidFill>
                <a:ea typeface="+mn-lt"/>
                <a:cs typeface="+mn-lt"/>
              </a:rPr>
              <a:t>внаслідок цього порушення, та </a:t>
            </a:r>
            <a:endParaRPr lang="uk-UA" sz="2000">
              <a:solidFill>
                <a:srgbClr val="000000"/>
              </a:solidFill>
              <a:ea typeface="+mn-lt"/>
              <a:cs typeface="+mn-lt"/>
            </a:endParaRPr>
          </a:p>
          <a:p>
            <a:pPr algn="just"/>
            <a:r>
              <a:rPr lang="en-IE" sz="2000">
                <a:solidFill>
                  <a:srgbClr val="0D0D0D"/>
                </a:solidFill>
                <a:ea typeface="+mn-lt"/>
                <a:cs typeface="+mn-lt"/>
              </a:rPr>
              <a:t>(ііі) причинно-наслідковий зв'язок між </a:t>
            </a:r>
            <a:r>
              <a:rPr lang="en-IE" sz="2000" dirty="0">
                <a:solidFill>
                  <a:srgbClr val="0D0D0D"/>
                </a:solidFill>
                <a:ea typeface="+mn-lt"/>
                <a:cs typeface="+mn-lt"/>
              </a:rPr>
              <a:t>шкодою та порушенням. </a:t>
            </a:r>
            <a:endParaRPr lang="uk-UA" sz="2000">
              <a:solidFill>
                <a:srgbClr val="000000"/>
              </a:solidFill>
              <a:ea typeface="+mn-lt"/>
              <a:cs typeface="+mn-lt"/>
            </a:endParaRPr>
          </a:p>
          <a:p>
            <a:pPr algn="just"/>
            <a:endParaRPr lang="en-IE" sz="2000" dirty="0">
              <a:solidFill>
                <a:srgbClr val="0D0D0D"/>
              </a:solidFill>
              <a:ea typeface="+mn-lt"/>
              <a:cs typeface="+mn-lt"/>
            </a:endParaRPr>
          </a:p>
          <a:p>
            <a:pPr algn="just"/>
            <a:r>
              <a:rPr lang="en-IE" sz="2000">
                <a:solidFill>
                  <a:srgbClr val="0D0D0D"/>
                </a:solidFill>
                <a:ea typeface="+mn-lt"/>
                <a:cs typeface="+mn-lt"/>
              </a:rPr>
              <a:t>Це означає, що не кожне порушення GDPR само по собі викликає </a:t>
            </a:r>
            <a:r>
              <a:rPr lang="en-IE" sz="2000" dirty="0">
                <a:solidFill>
                  <a:srgbClr val="0D0D0D"/>
                </a:solidFill>
                <a:ea typeface="+mn-lt"/>
                <a:cs typeface="+mn-lt"/>
              </a:rPr>
              <a:t>право на компенсацію. Отже, порушення GDPR не обов'язково призводить до шкоди. Між порушенням, що розглядається, та завданою шкодою повинен існувати причинно-наслідковий зв'язок для встановлення права на компенсацію.</a:t>
            </a:r>
            <a:endParaRPr lang="uk-UA" sz="2000">
              <a:ea typeface="+mn-lt"/>
              <a:cs typeface="+mn-lt"/>
            </a:endParaRPr>
          </a:p>
        </p:txBody>
      </p:sp>
    </p:spTree>
    <p:extLst>
      <p:ext uri="{BB962C8B-B14F-4D97-AF65-F5344CB8AC3E}">
        <p14:creationId xmlns:p14="http://schemas.microsoft.com/office/powerpoint/2010/main" val="289919083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4000">
                <a:solidFill>
                  <a:schemeClr val="bg1"/>
                </a:solidFill>
                <a:ea typeface="+mn-lt"/>
                <a:cs typeface="+mn-lt"/>
              </a:rPr>
              <a:t>C-667/21</a:t>
            </a:r>
            <a:r>
              <a:rPr lang="en-IE" sz="4000" dirty="0">
                <a:solidFill>
                  <a:schemeClr val="bg1"/>
                </a:solidFill>
                <a:ea typeface="+mn-lt"/>
                <a:cs typeface="+mn-lt"/>
              </a:rPr>
              <a:t> </a:t>
            </a:r>
            <a:endParaRPr lang="uk-UA" sz="4000" dirty="0">
              <a:solidFill>
                <a:schemeClr val="bg1"/>
              </a:solidFill>
              <a:ea typeface="+mn-lt"/>
              <a:cs typeface="+mn-lt"/>
            </a:endParaRPr>
          </a:p>
          <a:p>
            <a:pPr algn="ctr"/>
            <a:r>
              <a:rPr lang="en-IE" sz="3200" i="1">
                <a:solidFill>
                  <a:schemeClr val="bg1"/>
                </a:solidFill>
                <a:ea typeface="+mn-lt"/>
                <a:cs typeface="+mn-lt"/>
              </a:rPr>
              <a:t>Krankenversicherung Nordrhein </a:t>
            </a:r>
            <a:endParaRPr lang="uk-UA" sz="3200">
              <a:solidFill>
                <a:schemeClr val="bg1"/>
              </a:solidFill>
              <a:ea typeface="Calibri"/>
              <a:cs typeface="Calibri"/>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3" name="TextBox 2">
            <a:extLst>
              <a:ext uri="{FF2B5EF4-FFF2-40B4-BE49-F238E27FC236}">
                <a16:creationId xmlns:a16="http://schemas.microsoft.com/office/drawing/2014/main" id="{29D06D80-8A4F-B7FA-29D2-14D17303598C}"/>
              </a:ext>
            </a:extLst>
          </p:cNvPr>
          <p:cNvSpPr txBox="1"/>
          <p:nvPr/>
        </p:nvSpPr>
        <p:spPr>
          <a:xfrm>
            <a:off x="993438" y="1710853"/>
            <a:ext cx="757663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solidFill>
                  <a:srgbClr val="0D0D0D"/>
                </a:solidFill>
                <a:latin typeface="Calibri"/>
                <a:ea typeface="Calibri"/>
                <a:cs typeface="Calibri"/>
              </a:rPr>
              <a:t>Суд встановив, що GDPR встановлює систему відповідальності на </a:t>
            </a:r>
            <a:r>
              <a:rPr lang="en-US" sz="2000">
                <a:solidFill>
                  <a:srgbClr val="0D0D0D"/>
                </a:solidFill>
                <a:latin typeface="Calibri"/>
                <a:ea typeface="Calibri"/>
                <a:cs typeface="Calibri"/>
              </a:rPr>
              <a:t>підставі презумованої провини контролера, якщо він не здатен </a:t>
            </a:r>
            <a:r>
              <a:rPr lang="en-US" sz="2000" dirty="0">
                <a:solidFill>
                  <a:srgbClr val="0D0D0D"/>
                </a:solidFill>
                <a:latin typeface="Calibri"/>
                <a:ea typeface="Calibri"/>
                <a:cs typeface="Calibri"/>
              </a:rPr>
              <a:t>довести, що не несе ніякої відповідальності за подію, що призвела до шкоди. </a:t>
            </a:r>
            <a:endParaRPr lang="en-US" sz="2000" dirty="0">
              <a:solidFill>
                <a:srgbClr val="000000"/>
              </a:solidFill>
              <a:latin typeface="Calibri"/>
              <a:ea typeface="Calibri"/>
              <a:cs typeface="Calibri"/>
            </a:endParaRPr>
          </a:p>
          <a:p>
            <a:pPr algn="just"/>
            <a:endParaRPr lang="en-US" sz="2000" dirty="0">
              <a:solidFill>
                <a:srgbClr val="0D0D0D"/>
              </a:solidFill>
              <a:latin typeface="Calibri"/>
              <a:ea typeface="Calibri"/>
              <a:cs typeface="Calibri"/>
            </a:endParaRPr>
          </a:p>
          <a:p>
            <a:pPr algn="just"/>
            <a:r>
              <a:rPr lang="en-US" sz="2000">
                <a:solidFill>
                  <a:srgbClr val="0D0D0D"/>
                </a:solidFill>
                <a:latin typeface="Calibri"/>
                <a:ea typeface="Calibri"/>
                <a:cs typeface="Calibri"/>
              </a:rPr>
              <a:t>Щодо характеру компенсації, яку повинні виплатити суб'єкту даних </a:t>
            </a:r>
            <a:r>
              <a:rPr lang="en-US" sz="2000" dirty="0">
                <a:solidFill>
                  <a:srgbClr val="0D0D0D"/>
                </a:solidFill>
                <a:latin typeface="Calibri"/>
                <a:ea typeface="Calibri"/>
                <a:cs typeface="Calibri"/>
              </a:rPr>
              <a:t>згідно зі статтею 82 GDPR, суд уточнив, що вона є виключно компенсаційною, а не покаральною за своєю природою.</a:t>
            </a:r>
            <a:endParaRPr lang="en-US" sz="2000" dirty="0">
              <a:latin typeface="Calibri"/>
              <a:ea typeface="Calibri"/>
              <a:cs typeface="Calibri"/>
            </a:endParaRPr>
          </a:p>
        </p:txBody>
      </p:sp>
    </p:spTree>
    <p:extLst>
      <p:ext uri="{BB962C8B-B14F-4D97-AF65-F5344CB8AC3E}">
        <p14:creationId xmlns:p14="http://schemas.microsoft.com/office/powerpoint/2010/main" val="162893321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9091" y="1739566"/>
            <a:ext cx="7758246" cy="939220"/>
          </a:xfrm>
        </p:spPr>
        <p:txBody>
          <a:bodyPr/>
          <a:lstStyle/>
          <a:p>
            <a:r>
              <a:rPr lang="ru-RU" b="1" i="1"/>
              <a:t>ДЯКУЮ ЗА УВАГУ!</a:t>
            </a:r>
          </a:p>
        </p:txBody>
      </p:sp>
      <p:pic>
        <p:nvPicPr>
          <p:cNvPr id="8" name="Picture 8" descr="t_adres"/>
          <p:cNvPicPr>
            <a:picLocks noChangeAspect="1" noChangeArrowheads="1"/>
          </p:cNvPicPr>
          <p:nvPr/>
        </p:nvPicPr>
        <p:blipFill>
          <a:blip r:embed="rId2" cstate="print"/>
          <a:srcRect/>
          <a:stretch>
            <a:fillRect/>
          </a:stretch>
        </p:blipFill>
        <p:spPr bwMode="auto">
          <a:xfrm>
            <a:off x="3416632" y="3844685"/>
            <a:ext cx="398012" cy="642942"/>
          </a:xfrm>
          <a:prstGeom prst="rect">
            <a:avLst/>
          </a:prstGeom>
          <a:noFill/>
          <a:ln w="9525">
            <a:noFill/>
            <a:miter lim="800000"/>
            <a:headEnd/>
            <a:tailEnd/>
          </a:ln>
        </p:spPr>
      </p:pic>
      <p:pic>
        <p:nvPicPr>
          <p:cNvPr id="9" name="Picture 10" descr="m_adres"/>
          <p:cNvPicPr>
            <a:picLocks noChangeAspect="1" noChangeArrowheads="1"/>
          </p:cNvPicPr>
          <p:nvPr/>
        </p:nvPicPr>
        <p:blipFill>
          <a:blip r:embed="rId3" cstate="print"/>
          <a:srcRect/>
          <a:stretch>
            <a:fillRect/>
          </a:stretch>
        </p:blipFill>
        <p:spPr bwMode="auto">
          <a:xfrm>
            <a:off x="3307576" y="5163794"/>
            <a:ext cx="714380" cy="539585"/>
          </a:xfrm>
          <a:prstGeom prst="rect">
            <a:avLst/>
          </a:prstGeom>
          <a:noFill/>
          <a:ln w="9525">
            <a:noFill/>
            <a:miter lim="800000"/>
            <a:headEnd/>
            <a:tailEnd/>
          </a:ln>
        </p:spPr>
      </p:pic>
      <p:sp>
        <p:nvSpPr>
          <p:cNvPr id="11" name="Rectangle 13"/>
          <p:cNvSpPr>
            <a:spLocks noChangeArrowheads="1"/>
          </p:cNvSpPr>
          <p:nvPr/>
        </p:nvSpPr>
        <p:spPr bwMode="auto">
          <a:xfrm>
            <a:off x="4164873" y="4735760"/>
            <a:ext cx="4562863" cy="1364069"/>
          </a:xfrm>
          <a:prstGeom prst="rect">
            <a:avLst/>
          </a:prstGeom>
          <a:noFill/>
          <a:ln w="9525">
            <a:noFill/>
            <a:miter lim="800000"/>
            <a:headEnd/>
            <a:tailEnd/>
          </a:ln>
        </p:spPr>
        <p:txBody>
          <a:bodyPr/>
          <a:lstStyle/>
          <a:p>
            <a:r>
              <a:rPr lang="en-US" sz="3200">
                <a:hlinkClick r:id="rId4"/>
              </a:rPr>
              <a:t>akazankina@iplaw.com.ua</a:t>
            </a:r>
            <a:r>
              <a:rPr lang="uk-UA" sz="3200"/>
              <a:t> </a:t>
            </a:r>
            <a:endParaRPr lang="ru-RU" sz="3200"/>
          </a:p>
          <a:p>
            <a:r>
              <a:rPr lang="en-US" sz="3200">
                <a:hlinkClick r:id="rId5"/>
              </a:rPr>
              <a:t>www.iplaw.com.ua</a:t>
            </a:r>
            <a:r>
              <a:rPr lang="ru-RU" sz="3200"/>
              <a:t> </a:t>
            </a:r>
            <a:r>
              <a:rPr lang="en-US" sz="3200"/>
              <a:t> </a:t>
            </a:r>
            <a:endParaRPr lang="ru-RU" sz="3200"/>
          </a:p>
        </p:txBody>
      </p:sp>
      <p:pic>
        <p:nvPicPr>
          <p:cNvPr id="12" name="Рисунок 11" descr="Зображення, що містить особа, у приміщенні, стіл, сидить&#10;&#10;Автоматично згенерований опис">
            <a:extLst>
              <a:ext uri="{FF2B5EF4-FFF2-40B4-BE49-F238E27FC236}">
                <a16:creationId xmlns:a16="http://schemas.microsoft.com/office/drawing/2014/main" id="{5535ECCF-8888-4FC0-8C24-0211FB40E0F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0240" r="301" b="5282"/>
          <a:stretch/>
        </p:blipFill>
        <p:spPr>
          <a:xfrm>
            <a:off x="726055" y="3103060"/>
            <a:ext cx="2340348" cy="2970442"/>
          </a:xfrm>
          <a:prstGeom prst="rect">
            <a:avLst/>
          </a:prstGeom>
        </p:spPr>
      </p:pic>
      <p:sp>
        <p:nvSpPr>
          <p:cNvPr id="13" name="Прямоугольник 12"/>
          <p:cNvSpPr/>
          <p:nvPr/>
        </p:nvSpPr>
        <p:spPr>
          <a:xfrm>
            <a:off x="5079996" y="4089976"/>
            <a:ext cx="3387341" cy="369332"/>
          </a:xfrm>
          <a:prstGeom prst="rect">
            <a:avLst/>
          </a:prstGeom>
        </p:spPr>
        <p:txBody>
          <a:bodyPr wrap="square">
            <a:spAutoFit/>
          </a:bodyPr>
          <a:lstStyle/>
          <a:p>
            <a:endParaRPr lang="ru-RU"/>
          </a:p>
        </p:txBody>
      </p:sp>
      <p:sp>
        <p:nvSpPr>
          <p:cNvPr id="14" name="Прямокутник 10">
            <a:extLst>
              <a:ext uri="{FF2B5EF4-FFF2-40B4-BE49-F238E27FC236}">
                <a16:creationId xmlns:a16="http://schemas.microsoft.com/office/drawing/2014/main" id="{263E8544-E982-43F9-8722-99A5C0F44064}"/>
              </a:ext>
            </a:extLst>
          </p:cNvPr>
          <p:cNvSpPr/>
          <p:nvPr/>
        </p:nvSpPr>
        <p:spPr>
          <a:xfrm>
            <a:off x="4164873" y="3797588"/>
            <a:ext cx="3326552" cy="584775"/>
          </a:xfrm>
          <a:prstGeom prst="rect">
            <a:avLst/>
          </a:prstGeom>
        </p:spPr>
        <p:txBody>
          <a:bodyPr wrap="none">
            <a:spAutoFit/>
          </a:bodyPr>
          <a:lstStyle/>
          <a:p>
            <a:pPr marL="342900" indent="-342900">
              <a:spcBef>
                <a:spcPct val="20000"/>
              </a:spcBef>
              <a:defRPr/>
            </a:pPr>
            <a:r>
              <a:rPr lang="en-US" sz="3200">
                <a:latin typeface="+mj-lt"/>
              </a:rPr>
              <a:t>+</a:t>
            </a:r>
            <a:r>
              <a:rPr lang="ru-RU" sz="3200">
                <a:latin typeface="+mj-lt"/>
              </a:rPr>
              <a:t>380 44 490-54</a:t>
            </a:r>
            <a:r>
              <a:rPr lang="en-US" sz="3200">
                <a:latin typeface="+mj-lt"/>
              </a:rPr>
              <a:t>-</a:t>
            </a:r>
            <a:r>
              <a:rPr lang="ru-RU" sz="3200">
                <a:latin typeface="+mj-lt"/>
              </a:rPr>
              <a:t>54</a:t>
            </a:r>
          </a:p>
        </p:txBody>
      </p:sp>
      <p:sp>
        <p:nvSpPr>
          <p:cNvPr id="16" name="Прямоугольник 15"/>
          <p:cNvSpPr/>
          <p:nvPr/>
        </p:nvSpPr>
        <p:spPr>
          <a:xfrm>
            <a:off x="0" y="12032"/>
            <a:ext cx="9144000" cy="1714488"/>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 name="Рисунок 14" descr="Изображение выглядит как текст, коллекция картинок&#10;&#10;Автоматически созданное описание">
            <a:extLst>
              <a:ext uri="{FF2B5EF4-FFF2-40B4-BE49-F238E27FC236}">
                <a16:creationId xmlns:a16="http://schemas.microsoft.com/office/drawing/2014/main" id="{78ADCF42-0694-4660-9D7B-177F66012E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79680" y="238202"/>
            <a:ext cx="3984640" cy="129477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dirty="0">
                <a:ea typeface="Calibri"/>
                <a:cs typeface="Calibri"/>
              </a:rPr>
              <a:t>GDPR</a:t>
            </a:r>
            <a:endParaRPr lang="ru-RU" sz="4000" dirty="0"/>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4294967295"/>
          </p:nvPr>
        </p:nvSpPr>
        <p:spPr>
          <a:xfrm>
            <a:off x="632298" y="1813465"/>
            <a:ext cx="7886700" cy="4351338"/>
          </a:xfrm>
        </p:spPr>
        <p:txBody>
          <a:bodyPr vert="horz" lIns="91440" tIns="45720" rIns="91440" bIns="45720" rtlCol="0" anchor="t">
            <a:normAutofit/>
          </a:bodyPr>
          <a:lstStyle/>
          <a:p>
            <a:pPr marL="0" indent="0">
              <a:buNone/>
            </a:pPr>
            <a:endParaRPr lang="uk-UA" dirty="0">
              <a:ea typeface="Calibri"/>
              <a:cs typeface="Calibri"/>
            </a:endParaRPr>
          </a:p>
          <a:p>
            <a:pPr marL="0" indent="0" algn="just">
              <a:buNone/>
            </a:pPr>
            <a:r>
              <a:rPr lang="uk-UA" dirty="0">
                <a:ea typeface="Calibri"/>
                <a:cs typeface="Calibri"/>
              </a:rPr>
              <a:t>Загальний регламент Європейського Парламенту та Ради (ЄС) 2016/679 від 27 квітня 2016 року про захист фізичних осіб у зв'язку з опрацюванням персональних даних і про вільний рух таких даних, та про скасування Директиви </a:t>
            </a:r>
            <a:r>
              <a:rPr lang="uk-UA" dirty="0">
                <a:ea typeface="Calibri"/>
                <a:cs typeface="Calibri"/>
                <a:hlinkClick r:id="rId2">
                  <a:extLst>
                    <a:ext uri="{A12FA001-AC4F-418D-AE19-62706E023703}">
                      <ahyp:hlinkClr xmlns:ahyp="http://schemas.microsoft.com/office/drawing/2018/hyperlinkcolor" val="tx"/>
                    </a:ext>
                  </a:extLst>
                </a:hlinkClick>
              </a:rPr>
              <a:t>95/46/ЄС</a:t>
            </a:r>
            <a:endParaRPr lang="uk-UA" dirty="0">
              <a:ea typeface="Calibri"/>
              <a:cs typeface="Calibri"/>
            </a:endParaRPr>
          </a:p>
        </p:txBody>
      </p:sp>
    </p:spTree>
    <p:extLst>
      <p:ext uri="{BB962C8B-B14F-4D97-AF65-F5344CB8AC3E}">
        <p14:creationId xmlns:p14="http://schemas.microsoft.com/office/powerpoint/2010/main" val="219388396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3444"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dirty="0">
                <a:ea typeface="Calibri"/>
                <a:cs typeface="Calibri"/>
              </a:rPr>
              <a:t>Ст. 3 GDPR</a:t>
            </a:r>
            <a:endParaRPr lang="ru-RU" sz="4000" dirty="0"/>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4294967295"/>
          </p:nvPr>
        </p:nvSpPr>
        <p:spPr>
          <a:xfrm>
            <a:off x="632298" y="1375721"/>
            <a:ext cx="7886700" cy="4351338"/>
          </a:xfrm>
        </p:spPr>
        <p:txBody>
          <a:bodyPr vert="horz" lIns="91440" tIns="45720" rIns="91440" bIns="45720" rtlCol="0" anchor="t">
            <a:noAutofit/>
          </a:bodyPr>
          <a:lstStyle/>
          <a:p>
            <a:pPr algn="just">
              <a:buNone/>
            </a:pPr>
            <a:r>
              <a:rPr lang="uk-UA" sz="2000" dirty="0">
                <a:solidFill>
                  <a:srgbClr val="333333"/>
                </a:solidFill>
                <a:latin typeface="Times New Roman"/>
                <a:ea typeface="Calibri"/>
                <a:cs typeface="Times New Roman"/>
              </a:rPr>
              <a:t>1. Цей Регламент застосовують до опрацювання персональних даних в контексті діяльності осідку контролера або оператора в Союзі, незалежно від того, чи відбувається власне опрацювання в межах Союзу чи ні.</a:t>
            </a:r>
            <a:endParaRPr lang="uk-UA" sz="2000" dirty="0">
              <a:ea typeface="Calibri"/>
              <a:cs typeface="Calibri"/>
            </a:endParaRPr>
          </a:p>
          <a:p>
            <a:pPr algn="just">
              <a:buNone/>
            </a:pPr>
            <a:r>
              <a:rPr lang="uk-UA" sz="2000" dirty="0">
                <a:solidFill>
                  <a:srgbClr val="333333"/>
                </a:solidFill>
                <a:latin typeface="Times New Roman"/>
                <a:ea typeface="Calibri"/>
                <a:cs typeface="Times New Roman"/>
              </a:rPr>
              <a:t>2. Цей Регламент застосовують до опрацювання персональних даних суб'єктів даних, які перебувають у Союзі, контролером або оператором, який має осідок поза межами Союзу, якщо опрацювання даних пов'язано з:</a:t>
            </a:r>
            <a:endParaRPr lang="uk-UA" sz="2000" dirty="0">
              <a:ea typeface="Calibri"/>
              <a:cs typeface="Calibri"/>
            </a:endParaRPr>
          </a:p>
          <a:p>
            <a:pPr algn="just">
              <a:buNone/>
            </a:pPr>
            <a:r>
              <a:rPr lang="uk-UA" sz="2000" dirty="0">
                <a:solidFill>
                  <a:srgbClr val="333333"/>
                </a:solidFill>
                <a:latin typeface="Times New Roman"/>
                <a:ea typeface="Calibri"/>
                <a:cs typeface="Times New Roman"/>
              </a:rPr>
              <a:t>(a) постачанням товарів чи наданням послуг таким суб'єктам даних у Союзі, незалежно від того, чи вимагають оплату від таких суб'єктів даних; або</a:t>
            </a:r>
            <a:endParaRPr lang="uk-UA" sz="2000" dirty="0">
              <a:ea typeface="Calibri"/>
              <a:cs typeface="Calibri"/>
            </a:endParaRPr>
          </a:p>
          <a:p>
            <a:pPr algn="just">
              <a:buNone/>
            </a:pPr>
            <a:r>
              <a:rPr lang="uk-UA" sz="2000" dirty="0">
                <a:solidFill>
                  <a:srgbClr val="333333"/>
                </a:solidFill>
                <a:latin typeface="Times New Roman"/>
                <a:ea typeface="Calibri"/>
                <a:cs typeface="Times New Roman"/>
              </a:rPr>
              <a:t>(b) моніторингом поведінки суб'єктів даних, якщо така поведінка має місце у межах Союзу.</a:t>
            </a:r>
            <a:endParaRPr lang="uk-UA" sz="2000" dirty="0">
              <a:ea typeface="Calibri"/>
              <a:cs typeface="Calibri"/>
            </a:endParaRPr>
          </a:p>
          <a:p>
            <a:pPr algn="just">
              <a:buNone/>
            </a:pPr>
            <a:r>
              <a:rPr lang="uk-UA" sz="2000" dirty="0">
                <a:solidFill>
                  <a:srgbClr val="333333"/>
                </a:solidFill>
                <a:latin typeface="Times New Roman"/>
                <a:ea typeface="Calibri"/>
                <a:cs typeface="Times New Roman"/>
              </a:rPr>
              <a:t>3. Цей Регламент застосовують до опрацювання персональних даних контролером, що має осідок поза межами Союзу, але в місці, де застосовується законодавство держави-члена в силу публічного міжнародного права.</a:t>
            </a:r>
            <a:endParaRPr lang="uk-UA" sz="2000" dirty="0"/>
          </a:p>
          <a:p>
            <a:pPr marL="0" indent="0">
              <a:buNone/>
            </a:pPr>
            <a:endParaRPr lang="uk-UA" dirty="0">
              <a:ea typeface="Calibri"/>
              <a:cs typeface="Calibri"/>
            </a:endParaRPr>
          </a:p>
        </p:txBody>
      </p:sp>
    </p:spTree>
    <p:extLst>
      <p:ext uri="{BB962C8B-B14F-4D97-AF65-F5344CB8AC3E}">
        <p14:creationId xmlns:p14="http://schemas.microsoft.com/office/powerpoint/2010/main" val="331225962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err="1">
                <a:solidFill>
                  <a:schemeClr val="bg1"/>
                </a:solidFill>
                <a:ea typeface="+mn-lt"/>
                <a:cs typeface="+mn-lt"/>
              </a:rPr>
              <a:t>Joined</a:t>
            </a:r>
            <a:r>
              <a:rPr lang="ru-RU" sz="4000" dirty="0">
                <a:solidFill>
                  <a:schemeClr val="bg1"/>
                </a:solidFill>
                <a:ea typeface="+mn-lt"/>
                <a:cs typeface="+mn-lt"/>
              </a:rPr>
              <a:t> </a:t>
            </a:r>
            <a:r>
              <a:rPr lang="ru-RU" sz="4000" err="1">
                <a:solidFill>
                  <a:schemeClr val="bg1"/>
                </a:solidFill>
                <a:ea typeface="+mn-lt"/>
                <a:cs typeface="+mn-lt"/>
              </a:rPr>
              <a:t>cases</a:t>
            </a:r>
            <a:r>
              <a:rPr lang="ru-RU" sz="4000" dirty="0">
                <a:solidFill>
                  <a:schemeClr val="bg1"/>
                </a:solidFill>
                <a:ea typeface="+mn-lt"/>
                <a:cs typeface="+mn-lt"/>
              </a:rPr>
              <a:t> C-585/08 </a:t>
            </a:r>
            <a:r>
              <a:rPr lang="ru-RU" sz="4000" err="1">
                <a:solidFill>
                  <a:schemeClr val="bg1"/>
                </a:solidFill>
                <a:ea typeface="+mn-lt"/>
                <a:cs typeface="+mn-lt"/>
              </a:rPr>
              <a:t>and</a:t>
            </a:r>
            <a:r>
              <a:rPr lang="ru-RU" sz="4000" dirty="0">
                <a:solidFill>
                  <a:schemeClr val="bg1"/>
                </a:solidFill>
                <a:ea typeface="+mn-lt"/>
                <a:cs typeface="+mn-lt"/>
              </a:rPr>
              <a:t> C-144/09</a:t>
            </a:r>
            <a:endParaRPr lang="uk-UA" sz="4000" dirty="0">
              <a:solidFill>
                <a:schemeClr val="bg1"/>
              </a:solidFill>
              <a:ea typeface="+mn-lt"/>
              <a:cs typeface="+mn-lt"/>
            </a:endParaRPr>
          </a:p>
          <a:p>
            <a:pPr algn="ctr"/>
            <a:r>
              <a:rPr lang="uk-UA" sz="2000" err="1">
                <a:solidFill>
                  <a:schemeClr val="bg1"/>
                </a:solidFill>
                <a:ea typeface="+mn-lt"/>
                <a:cs typeface="+mn-lt"/>
              </a:rPr>
              <a:t>Pammer</a:t>
            </a:r>
            <a:r>
              <a:rPr lang="uk-UA" sz="2000" dirty="0">
                <a:solidFill>
                  <a:schemeClr val="bg1"/>
                </a:solidFill>
                <a:ea typeface="+mn-lt"/>
                <a:cs typeface="+mn-lt"/>
              </a:rPr>
              <a:t> v </a:t>
            </a:r>
            <a:r>
              <a:rPr lang="uk-UA" sz="2000" err="1">
                <a:solidFill>
                  <a:schemeClr val="bg1"/>
                </a:solidFill>
                <a:ea typeface="+mn-lt"/>
                <a:cs typeface="+mn-lt"/>
              </a:rPr>
              <a:t>Reederei</a:t>
            </a:r>
            <a:r>
              <a:rPr lang="uk-UA" sz="2000" dirty="0">
                <a:solidFill>
                  <a:schemeClr val="bg1"/>
                </a:solidFill>
                <a:ea typeface="+mn-lt"/>
                <a:cs typeface="+mn-lt"/>
              </a:rPr>
              <a:t> </a:t>
            </a:r>
            <a:r>
              <a:rPr lang="uk-UA" sz="2000" err="1">
                <a:solidFill>
                  <a:schemeClr val="bg1"/>
                </a:solidFill>
                <a:ea typeface="+mn-lt"/>
                <a:cs typeface="+mn-lt"/>
              </a:rPr>
              <a:t>Karl</a:t>
            </a:r>
            <a:r>
              <a:rPr lang="uk-UA" sz="2000" dirty="0">
                <a:solidFill>
                  <a:schemeClr val="bg1"/>
                </a:solidFill>
                <a:ea typeface="+mn-lt"/>
                <a:cs typeface="+mn-lt"/>
              </a:rPr>
              <a:t> </a:t>
            </a:r>
            <a:r>
              <a:rPr lang="uk-UA" sz="2000" err="1">
                <a:solidFill>
                  <a:schemeClr val="bg1"/>
                </a:solidFill>
                <a:ea typeface="+mn-lt"/>
                <a:cs typeface="+mn-lt"/>
              </a:rPr>
              <a:t>Schlüter</a:t>
            </a:r>
            <a:r>
              <a:rPr lang="uk-UA" sz="2000" dirty="0">
                <a:solidFill>
                  <a:schemeClr val="bg1"/>
                </a:solidFill>
                <a:ea typeface="+mn-lt"/>
                <a:cs typeface="+mn-lt"/>
              </a:rPr>
              <a:t> </a:t>
            </a:r>
            <a:r>
              <a:rPr lang="uk-UA" sz="2000" err="1">
                <a:solidFill>
                  <a:schemeClr val="bg1"/>
                </a:solidFill>
                <a:ea typeface="+mn-lt"/>
                <a:cs typeface="+mn-lt"/>
              </a:rPr>
              <a:t>GmbH</a:t>
            </a:r>
            <a:r>
              <a:rPr lang="uk-UA" sz="2000" dirty="0">
                <a:solidFill>
                  <a:schemeClr val="bg1"/>
                </a:solidFill>
                <a:ea typeface="+mn-lt"/>
                <a:cs typeface="+mn-lt"/>
              </a:rPr>
              <a:t> &amp; </a:t>
            </a:r>
            <a:r>
              <a:rPr lang="uk-UA" sz="2000" err="1">
                <a:solidFill>
                  <a:schemeClr val="bg1"/>
                </a:solidFill>
                <a:ea typeface="+mn-lt"/>
                <a:cs typeface="+mn-lt"/>
              </a:rPr>
              <a:t>Co</a:t>
            </a:r>
            <a:r>
              <a:rPr lang="uk-UA" sz="2000" dirty="0">
                <a:solidFill>
                  <a:schemeClr val="bg1"/>
                </a:solidFill>
                <a:ea typeface="+mn-lt"/>
                <a:cs typeface="+mn-lt"/>
              </a:rPr>
              <a:t> </a:t>
            </a:r>
            <a:r>
              <a:rPr lang="uk-UA" sz="2000" err="1">
                <a:solidFill>
                  <a:schemeClr val="bg1"/>
                </a:solidFill>
                <a:ea typeface="+mn-lt"/>
                <a:cs typeface="+mn-lt"/>
              </a:rPr>
              <a:t>and</a:t>
            </a:r>
            <a:r>
              <a:rPr lang="uk-UA" sz="2000" dirty="0">
                <a:solidFill>
                  <a:schemeClr val="bg1"/>
                </a:solidFill>
                <a:ea typeface="+mn-lt"/>
                <a:cs typeface="+mn-lt"/>
              </a:rPr>
              <a:t> </a:t>
            </a:r>
            <a:r>
              <a:rPr lang="uk-UA" sz="2000" err="1">
                <a:solidFill>
                  <a:schemeClr val="bg1"/>
                </a:solidFill>
                <a:ea typeface="+mn-lt"/>
                <a:cs typeface="+mn-lt"/>
              </a:rPr>
              <a:t>Hotel</a:t>
            </a:r>
            <a:r>
              <a:rPr lang="uk-UA" sz="2000" dirty="0">
                <a:solidFill>
                  <a:schemeClr val="bg1"/>
                </a:solidFill>
                <a:ea typeface="+mn-lt"/>
                <a:cs typeface="+mn-lt"/>
              </a:rPr>
              <a:t> </a:t>
            </a:r>
            <a:r>
              <a:rPr lang="uk-UA" sz="2000" err="1">
                <a:solidFill>
                  <a:schemeClr val="bg1"/>
                </a:solidFill>
                <a:ea typeface="+mn-lt"/>
                <a:cs typeface="+mn-lt"/>
              </a:rPr>
              <a:t>Alpenhof</a:t>
            </a:r>
            <a:r>
              <a:rPr lang="uk-UA" sz="2000" dirty="0">
                <a:solidFill>
                  <a:schemeClr val="bg1"/>
                </a:solidFill>
                <a:ea typeface="+mn-lt"/>
                <a:cs typeface="+mn-lt"/>
              </a:rPr>
              <a:t> v </a:t>
            </a:r>
            <a:r>
              <a:rPr lang="uk-UA" sz="2000" err="1">
                <a:solidFill>
                  <a:schemeClr val="bg1"/>
                </a:solidFill>
                <a:ea typeface="+mn-lt"/>
                <a:cs typeface="+mn-lt"/>
              </a:rPr>
              <a:t>Heller</a:t>
            </a:r>
            <a:endParaRPr lang="uk-UA" err="1">
              <a:solidFill>
                <a:schemeClr val="bg1"/>
              </a:solidFill>
              <a:ea typeface="+mn-lt"/>
              <a:cs typeface="+mn-lt"/>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628650" y="1558115"/>
            <a:ext cx="8178529" cy="4618848"/>
          </a:xfrm>
        </p:spPr>
        <p:txBody>
          <a:bodyPr vert="horz" lIns="91440" tIns="45720" rIns="91440" bIns="45720" rtlCol="0" anchor="t">
            <a:normAutofit/>
          </a:bodyPr>
          <a:lstStyle/>
          <a:p>
            <a:pPr marL="0" indent="0" algn="just">
              <a:buNone/>
            </a:pPr>
            <a:endParaRPr lang="uk-UA" sz="2000" dirty="0">
              <a:solidFill>
                <a:srgbClr val="0D0D0D"/>
              </a:solidFill>
              <a:ea typeface="+mn-lt"/>
              <a:cs typeface="+mn-lt"/>
            </a:endParaRPr>
          </a:p>
          <a:p>
            <a:pPr marL="0" indent="0" algn="just">
              <a:buNone/>
            </a:pPr>
            <a:r>
              <a:rPr lang="uk-UA" sz="2000" dirty="0">
                <a:solidFill>
                  <a:srgbClr val="0D0D0D"/>
                </a:solidFill>
                <a:ea typeface="+mn-lt"/>
                <a:cs typeface="+mn-lt"/>
              </a:rPr>
              <a:t>Для визначення, чи може вважатися діяльність продавця, яка представлена на його веб-сайті або на веб-сайті посередника, 'спрямованою' на державу-члена місця проживання споживача, у змісті пункту (c) пункту 1 статті 15 Регламенту № 44/2001, потрібно встановити, чи заздалегідь було очевидно з цих веб-сайтів та загальної діяльності </a:t>
            </a:r>
            <a:r>
              <a:rPr lang="uk-UA" sz="2000">
                <a:solidFill>
                  <a:srgbClr val="0D0D0D"/>
                </a:solidFill>
                <a:ea typeface="+mn-lt"/>
                <a:cs typeface="+mn-lt"/>
              </a:rPr>
              <a:t>продавця, що продавець мав намір вести бізнес зі споживачами, які </a:t>
            </a:r>
            <a:r>
              <a:rPr lang="uk-UA" sz="2000" dirty="0">
                <a:solidFill>
                  <a:srgbClr val="0D0D0D"/>
                </a:solidFill>
                <a:ea typeface="+mn-lt"/>
                <a:cs typeface="+mn-lt"/>
              </a:rPr>
              <a:t>мешкають у одній чи кількох державах-членах, включно з державою-членом місця проживання цього споживача, в тому розумінні, що він мав намір укласти з ними договір.</a:t>
            </a:r>
            <a:endParaRPr lang="uk-UA" sz="2000">
              <a:ea typeface="Calibri" panose="020F0502020204030204"/>
              <a:cs typeface="Calibri" panose="020F0502020204030204"/>
            </a:endParaRPr>
          </a:p>
        </p:txBody>
      </p:sp>
    </p:spTree>
    <p:extLst>
      <p:ext uri="{BB962C8B-B14F-4D97-AF65-F5344CB8AC3E}">
        <p14:creationId xmlns:p14="http://schemas.microsoft.com/office/powerpoint/2010/main" val="137363891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err="1">
                <a:solidFill>
                  <a:schemeClr val="bg1"/>
                </a:solidFill>
                <a:ea typeface="+mn-lt"/>
                <a:cs typeface="+mn-lt"/>
              </a:rPr>
              <a:t>Joined</a:t>
            </a:r>
            <a:r>
              <a:rPr lang="ru-RU" sz="4000" dirty="0">
                <a:solidFill>
                  <a:schemeClr val="bg1"/>
                </a:solidFill>
                <a:ea typeface="+mn-lt"/>
                <a:cs typeface="+mn-lt"/>
              </a:rPr>
              <a:t> </a:t>
            </a:r>
            <a:r>
              <a:rPr lang="ru-RU" sz="4000" err="1">
                <a:solidFill>
                  <a:schemeClr val="bg1"/>
                </a:solidFill>
                <a:ea typeface="+mn-lt"/>
                <a:cs typeface="+mn-lt"/>
              </a:rPr>
              <a:t>cases</a:t>
            </a:r>
            <a:r>
              <a:rPr lang="ru-RU" sz="4000" dirty="0">
                <a:solidFill>
                  <a:schemeClr val="bg1"/>
                </a:solidFill>
                <a:ea typeface="+mn-lt"/>
                <a:cs typeface="+mn-lt"/>
              </a:rPr>
              <a:t> C-585/08 </a:t>
            </a:r>
            <a:r>
              <a:rPr lang="ru-RU" sz="4000" err="1">
                <a:solidFill>
                  <a:schemeClr val="bg1"/>
                </a:solidFill>
                <a:ea typeface="+mn-lt"/>
                <a:cs typeface="+mn-lt"/>
              </a:rPr>
              <a:t>and</a:t>
            </a:r>
            <a:r>
              <a:rPr lang="ru-RU" sz="4000" dirty="0">
                <a:solidFill>
                  <a:schemeClr val="bg1"/>
                </a:solidFill>
                <a:ea typeface="+mn-lt"/>
                <a:cs typeface="+mn-lt"/>
              </a:rPr>
              <a:t> C-144/09</a:t>
            </a:r>
            <a:endParaRPr lang="uk-UA" sz="4000" dirty="0">
              <a:solidFill>
                <a:schemeClr val="bg1"/>
              </a:solidFill>
              <a:ea typeface="+mn-lt"/>
              <a:cs typeface="+mn-lt"/>
            </a:endParaRPr>
          </a:p>
          <a:p>
            <a:pPr algn="ctr"/>
            <a:r>
              <a:rPr lang="uk-UA" sz="2000" err="1">
                <a:solidFill>
                  <a:schemeClr val="bg1"/>
                </a:solidFill>
                <a:ea typeface="+mn-lt"/>
                <a:cs typeface="+mn-lt"/>
              </a:rPr>
              <a:t>Pammer</a:t>
            </a:r>
            <a:r>
              <a:rPr lang="uk-UA" sz="2000" dirty="0">
                <a:solidFill>
                  <a:schemeClr val="bg1"/>
                </a:solidFill>
                <a:ea typeface="+mn-lt"/>
                <a:cs typeface="+mn-lt"/>
              </a:rPr>
              <a:t> v </a:t>
            </a:r>
            <a:r>
              <a:rPr lang="uk-UA" sz="2000" err="1">
                <a:solidFill>
                  <a:schemeClr val="bg1"/>
                </a:solidFill>
                <a:ea typeface="+mn-lt"/>
                <a:cs typeface="+mn-lt"/>
              </a:rPr>
              <a:t>Reederei</a:t>
            </a:r>
            <a:r>
              <a:rPr lang="uk-UA" sz="2000" dirty="0">
                <a:solidFill>
                  <a:schemeClr val="bg1"/>
                </a:solidFill>
                <a:ea typeface="+mn-lt"/>
                <a:cs typeface="+mn-lt"/>
              </a:rPr>
              <a:t> </a:t>
            </a:r>
            <a:r>
              <a:rPr lang="uk-UA" sz="2000" err="1">
                <a:solidFill>
                  <a:schemeClr val="bg1"/>
                </a:solidFill>
                <a:ea typeface="+mn-lt"/>
                <a:cs typeface="+mn-lt"/>
              </a:rPr>
              <a:t>Karl</a:t>
            </a:r>
            <a:r>
              <a:rPr lang="uk-UA" sz="2000" dirty="0">
                <a:solidFill>
                  <a:schemeClr val="bg1"/>
                </a:solidFill>
                <a:ea typeface="+mn-lt"/>
                <a:cs typeface="+mn-lt"/>
              </a:rPr>
              <a:t> </a:t>
            </a:r>
            <a:r>
              <a:rPr lang="uk-UA" sz="2000" err="1">
                <a:solidFill>
                  <a:schemeClr val="bg1"/>
                </a:solidFill>
                <a:ea typeface="+mn-lt"/>
                <a:cs typeface="+mn-lt"/>
              </a:rPr>
              <a:t>Schlüter</a:t>
            </a:r>
            <a:r>
              <a:rPr lang="uk-UA" sz="2000" dirty="0">
                <a:solidFill>
                  <a:schemeClr val="bg1"/>
                </a:solidFill>
                <a:ea typeface="+mn-lt"/>
                <a:cs typeface="+mn-lt"/>
              </a:rPr>
              <a:t> </a:t>
            </a:r>
            <a:r>
              <a:rPr lang="uk-UA" sz="2000" err="1">
                <a:solidFill>
                  <a:schemeClr val="bg1"/>
                </a:solidFill>
                <a:ea typeface="+mn-lt"/>
                <a:cs typeface="+mn-lt"/>
              </a:rPr>
              <a:t>GmbH</a:t>
            </a:r>
            <a:r>
              <a:rPr lang="uk-UA" sz="2000" dirty="0">
                <a:solidFill>
                  <a:schemeClr val="bg1"/>
                </a:solidFill>
                <a:ea typeface="+mn-lt"/>
                <a:cs typeface="+mn-lt"/>
              </a:rPr>
              <a:t> &amp; </a:t>
            </a:r>
            <a:r>
              <a:rPr lang="uk-UA" sz="2000" err="1">
                <a:solidFill>
                  <a:schemeClr val="bg1"/>
                </a:solidFill>
                <a:ea typeface="+mn-lt"/>
                <a:cs typeface="+mn-lt"/>
              </a:rPr>
              <a:t>Co</a:t>
            </a:r>
            <a:r>
              <a:rPr lang="uk-UA" sz="2000" dirty="0">
                <a:solidFill>
                  <a:schemeClr val="bg1"/>
                </a:solidFill>
                <a:ea typeface="+mn-lt"/>
                <a:cs typeface="+mn-lt"/>
              </a:rPr>
              <a:t> </a:t>
            </a:r>
            <a:r>
              <a:rPr lang="uk-UA" sz="2000" err="1">
                <a:solidFill>
                  <a:schemeClr val="bg1"/>
                </a:solidFill>
                <a:ea typeface="+mn-lt"/>
                <a:cs typeface="+mn-lt"/>
              </a:rPr>
              <a:t>and</a:t>
            </a:r>
            <a:r>
              <a:rPr lang="uk-UA" sz="2000" dirty="0">
                <a:solidFill>
                  <a:schemeClr val="bg1"/>
                </a:solidFill>
                <a:ea typeface="+mn-lt"/>
                <a:cs typeface="+mn-lt"/>
              </a:rPr>
              <a:t> </a:t>
            </a:r>
            <a:r>
              <a:rPr lang="uk-UA" sz="2000" err="1">
                <a:solidFill>
                  <a:schemeClr val="bg1"/>
                </a:solidFill>
                <a:ea typeface="+mn-lt"/>
                <a:cs typeface="+mn-lt"/>
              </a:rPr>
              <a:t>Hotel</a:t>
            </a:r>
            <a:r>
              <a:rPr lang="uk-UA" sz="2000" dirty="0">
                <a:solidFill>
                  <a:schemeClr val="bg1"/>
                </a:solidFill>
                <a:ea typeface="+mn-lt"/>
                <a:cs typeface="+mn-lt"/>
              </a:rPr>
              <a:t> </a:t>
            </a:r>
            <a:r>
              <a:rPr lang="uk-UA" sz="2000" err="1">
                <a:solidFill>
                  <a:schemeClr val="bg1"/>
                </a:solidFill>
                <a:ea typeface="+mn-lt"/>
                <a:cs typeface="+mn-lt"/>
              </a:rPr>
              <a:t>Alpenhof</a:t>
            </a:r>
            <a:r>
              <a:rPr lang="uk-UA" sz="2000" dirty="0">
                <a:solidFill>
                  <a:schemeClr val="bg1"/>
                </a:solidFill>
                <a:ea typeface="+mn-lt"/>
                <a:cs typeface="+mn-lt"/>
              </a:rPr>
              <a:t> v </a:t>
            </a:r>
            <a:r>
              <a:rPr lang="uk-UA" sz="2000" err="1">
                <a:solidFill>
                  <a:schemeClr val="bg1"/>
                </a:solidFill>
                <a:ea typeface="+mn-lt"/>
                <a:cs typeface="+mn-lt"/>
              </a:rPr>
              <a:t>Heller</a:t>
            </a:r>
            <a:endParaRPr lang="uk-UA" err="1">
              <a:solidFill>
                <a:schemeClr val="bg1"/>
              </a:solidFill>
              <a:ea typeface="+mn-lt"/>
              <a:cs typeface="+mn-lt"/>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628650" y="1558115"/>
            <a:ext cx="8178529" cy="4618848"/>
          </a:xfrm>
        </p:spPr>
        <p:txBody>
          <a:bodyPr vert="horz" lIns="91440" tIns="45720" rIns="91440" bIns="45720" rtlCol="0" anchor="t">
            <a:noAutofit/>
          </a:bodyPr>
          <a:lstStyle/>
          <a:p>
            <a:pPr marL="0" indent="0" algn="just">
              <a:buNone/>
            </a:pPr>
            <a:endParaRPr lang="uk-UA" sz="2000" dirty="0">
              <a:solidFill>
                <a:srgbClr val="0D0D0D"/>
              </a:solidFill>
              <a:ea typeface="+mn-lt"/>
              <a:cs typeface="+mn-lt"/>
            </a:endParaRPr>
          </a:p>
          <a:p>
            <a:pPr marL="342900" indent="-342900" algn="just">
              <a:buFont typeface="Calibri" panose="020B0604020202020204" pitchFamily="34" charset="0"/>
              <a:buChar char="-"/>
            </a:pPr>
            <a:r>
              <a:rPr lang="uk-UA" sz="2000" dirty="0">
                <a:solidFill>
                  <a:srgbClr val="0D0D0D"/>
                </a:solidFill>
                <a:ea typeface="+mn-lt"/>
                <a:cs typeface="+mn-lt"/>
              </a:rPr>
              <a:t>міжнародний характер діяльності, </a:t>
            </a:r>
            <a:endParaRPr lang="uk-UA" sz="2000" dirty="0">
              <a:solidFill>
                <a:srgbClr val="000000"/>
              </a:solidFill>
              <a:ea typeface="+mn-lt"/>
              <a:cs typeface="+mn-lt"/>
            </a:endParaRPr>
          </a:p>
          <a:p>
            <a:pPr marL="342900" indent="-342900" algn="just">
              <a:buFont typeface="Calibri" panose="020B0604020202020204" pitchFamily="34" charset="0"/>
              <a:buChar char="-"/>
            </a:pPr>
            <a:r>
              <a:rPr lang="uk-UA" sz="2000" dirty="0">
                <a:solidFill>
                  <a:srgbClr val="0D0D0D"/>
                </a:solidFill>
                <a:ea typeface="+mn-lt"/>
                <a:cs typeface="+mn-lt"/>
              </a:rPr>
              <a:t>згадка маршрутів з інших держав-членів для прибуття до місця, де розташований торговець, </a:t>
            </a:r>
            <a:endParaRPr lang="uk-UA" sz="2000">
              <a:solidFill>
                <a:srgbClr val="000000"/>
              </a:solidFill>
              <a:ea typeface="+mn-lt"/>
              <a:cs typeface="+mn-lt"/>
            </a:endParaRPr>
          </a:p>
          <a:p>
            <a:pPr marL="342900" indent="-342900" algn="just">
              <a:buFont typeface="Calibri" panose="020B0604020202020204" pitchFamily="34" charset="0"/>
              <a:buChar char="-"/>
            </a:pPr>
            <a:r>
              <a:rPr lang="uk-UA" sz="2000" dirty="0">
                <a:solidFill>
                  <a:srgbClr val="0D0D0D"/>
                </a:solidFill>
                <a:ea typeface="+mn-lt"/>
                <a:cs typeface="+mn-lt"/>
              </a:rPr>
              <a:t>використання мови чи валюти, відмінної від мови чи валюти, які загалом використовуються в державі-члені, в якій розташований </a:t>
            </a:r>
            <a:r>
              <a:rPr lang="uk-UA" sz="2000">
                <a:solidFill>
                  <a:srgbClr val="0D0D0D"/>
                </a:solidFill>
                <a:ea typeface="+mn-lt"/>
                <a:cs typeface="+mn-lt"/>
              </a:rPr>
              <a:t>продавець, з можливістю здійснення та підтвердження бронювання </a:t>
            </a:r>
            <a:r>
              <a:rPr lang="uk-UA" sz="2000" dirty="0">
                <a:solidFill>
                  <a:srgbClr val="0D0D0D"/>
                </a:solidFill>
                <a:ea typeface="+mn-lt"/>
                <a:cs typeface="+mn-lt"/>
              </a:rPr>
              <a:t>на тій іншій мові, </a:t>
            </a:r>
            <a:endParaRPr lang="uk-UA" sz="2000">
              <a:solidFill>
                <a:srgbClr val="000000"/>
              </a:solidFill>
              <a:ea typeface="+mn-lt"/>
              <a:cs typeface="+mn-lt"/>
            </a:endParaRPr>
          </a:p>
          <a:p>
            <a:pPr marL="342900" indent="-342900" algn="just">
              <a:buFont typeface="Calibri" panose="020B0604020202020204" pitchFamily="34" charset="0"/>
              <a:buChar char="-"/>
            </a:pPr>
            <a:r>
              <a:rPr lang="uk-UA" sz="2000" dirty="0">
                <a:solidFill>
                  <a:srgbClr val="0D0D0D"/>
                </a:solidFill>
                <a:ea typeface="+mn-lt"/>
                <a:cs typeface="+mn-lt"/>
              </a:rPr>
              <a:t>згадка телефонних номерів з міжнародним кодом, </a:t>
            </a:r>
            <a:endParaRPr lang="uk-UA" sz="2000" dirty="0">
              <a:solidFill>
                <a:srgbClr val="000000"/>
              </a:solidFill>
              <a:ea typeface="+mn-lt"/>
              <a:cs typeface="+mn-lt"/>
            </a:endParaRPr>
          </a:p>
          <a:p>
            <a:pPr marL="342900" indent="-342900" algn="just">
              <a:buFont typeface="Calibri" panose="020B0604020202020204" pitchFamily="34" charset="0"/>
              <a:buChar char="-"/>
            </a:pPr>
            <a:r>
              <a:rPr lang="uk-UA" sz="2000">
                <a:solidFill>
                  <a:srgbClr val="0D0D0D"/>
                </a:solidFill>
                <a:ea typeface="+mn-lt"/>
                <a:cs typeface="+mn-lt"/>
              </a:rPr>
              <a:t>витрати на послуги інтернет-посередників з метою полегшення доступу до сайту продавця чи його посередника споживачами, які </a:t>
            </a:r>
            <a:r>
              <a:rPr lang="uk-UA" sz="2000" dirty="0">
                <a:solidFill>
                  <a:srgbClr val="0D0D0D"/>
                </a:solidFill>
                <a:ea typeface="+mn-lt"/>
                <a:cs typeface="+mn-lt"/>
              </a:rPr>
              <a:t>мешкають в інших державах-членах, </a:t>
            </a:r>
            <a:endParaRPr lang="uk-UA" sz="2000">
              <a:solidFill>
                <a:srgbClr val="000000"/>
              </a:solidFill>
              <a:ea typeface="+mn-lt"/>
              <a:cs typeface="+mn-lt"/>
            </a:endParaRPr>
          </a:p>
          <a:p>
            <a:pPr marL="342900" indent="-342900" algn="just">
              <a:buFont typeface="Calibri" panose="020B0604020202020204" pitchFamily="34" charset="0"/>
              <a:buChar char="-"/>
            </a:pPr>
            <a:endParaRPr lang="uk-UA" sz="2000" dirty="0">
              <a:solidFill>
                <a:srgbClr val="0D0D0D"/>
              </a:solidFill>
              <a:ea typeface="Calibri"/>
              <a:cs typeface="Calibri"/>
            </a:endParaRPr>
          </a:p>
        </p:txBody>
      </p:sp>
    </p:spTree>
    <p:extLst>
      <p:ext uri="{BB962C8B-B14F-4D97-AF65-F5344CB8AC3E}">
        <p14:creationId xmlns:p14="http://schemas.microsoft.com/office/powerpoint/2010/main" val="61870744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4000" err="1">
                <a:solidFill>
                  <a:schemeClr val="bg1"/>
                </a:solidFill>
                <a:ea typeface="+mn-lt"/>
                <a:cs typeface="+mn-lt"/>
              </a:rPr>
              <a:t>Joined</a:t>
            </a:r>
            <a:r>
              <a:rPr lang="ru-RU" sz="4000" dirty="0">
                <a:solidFill>
                  <a:schemeClr val="bg1"/>
                </a:solidFill>
                <a:ea typeface="+mn-lt"/>
                <a:cs typeface="+mn-lt"/>
              </a:rPr>
              <a:t> </a:t>
            </a:r>
            <a:r>
              <a:rPr lang="ru-RU" sz="4000" err="1">
                <a:solidFill>
                  <a:schemeClr val="bg1"/>
                </a:solidFill>
                <a:ea typeface="+mn-lt"/>
                <a:cs typeface="+mn-lt"/>
              </a:rPr>
              <a:t>cases</a:t>
            </a:r>
            <a:r>
              <a:rPr lang="ru-RU" sz="4000" dirty="0">
                <a:solidFill>
                  <a:schemeClr val="bg1"/>
                </a:solidFill>
                <a:ea typeface="+mn-lt"/>
                <a:cs typeface="+mn-lt"/>
              </a:rPr>
              <a:t> C-585/08 </a:t>
            </a:r>
            <a:r>
              <a:rPr lang="ru-RU" sz="4000" err="1">
                <a:solidFill>
                  <a:schemeClr val="bg1"/>
                </a:solidFill>
                <a:ea typeface="+mn-lt"/>
                <a:cs typeface="+mn-lt"/>
              </a:rPr>
              <a:t>and</a:t>
            </a:r>
            <a:r>
              <a:rPr lang="ru-RU" sz="4000" dirty="0">
                <a:solidFill>
                  <a:schemeClr val="bg1"/>
                </a:solidFill>
                <a:ea typeface="+mn-lt"/>
                <a:cs typeface="+mn-lt"/>
              </a:rPr>
              <a:t> C-144/09</a:t>
            </a:r>
            <a:endParaRPr lang="uk-UA" sz="4000" dirty="0">
              <a:solidFill>
                <a:schemeClr val="bg1"/>
              </a:solidFill>
              <a:ea typeface="+mn-lt"/>
              <a:cs typeface="+mn-lt"/>
            </a:endParaRPr>
          </a:p>
          <a:p>
            <a:pPr algn="ctr"/>
            <a:r>
              <a:rPr lang="uk-UA" sz="2000" err="1">
                <a:solidFill>
                  <a:schemeClr val="bg1"/>
                </a:solidFill>
                <a:ea typeface="+mn-lt"/>
                <a:cs typeface="+mn-lt"/>
              </a:rPr>
              <a:t>Pammer</a:t>
            </a:r>
            <a:r>
              <a:rPr lang="uk-UA" sz="2000" dirty="0">
                <a:solidFill>
                  <a:schemeClr val="bg1"/>
                </a:solidFill>
                <a:ea typeface="+mn-lt"/>
                <a:cs typeface="+mn-lt"/>
              </a:rPr>
              <a:t> v </a:t>
            </a:r>
            <a:r>
              <a:rPr lang="uk-UA" sz="2000" err="1">
                <a:solidFill>
                  <a:schemeClr val="bg1"/>
                </a:solidFill>
                <a:ea typeface="+mn-lt"/>
                <a:cs typeface="+mn-lt"/>
              </a:rPr>
              <a:t>Reederei</a:t>
            </a:r>
            <a:r>
              <a:rPr lang="uk-UA" sz="2000" dirty="0">
                <a:solidFill>
                  <a:schemeClr val="bg1"/>
                </a:solidFill>
                <a:ea typeface="+mn-lt"/>
                <a:cs typeface="+mn-lt"/>
              </a:rPr>
              <a:t> </a:t>
            </a:r>
            <a:r>
              <a:rPr lang="uk-UA" sz="2000" err="1">
                <a:solidFill>
                  <a:schemeClr val="bg1"/>
                </a:solidFill>
                <a:ea typeface="+mn-lt"/>
                <a:cs typeface="+mn-lt"/>
              </a:rPr>
              <a:t>Karl</a:t>
            </a:r>
            <a:r>
              <a:rPr lang="uk-UA" sz="2000" dirty="0">
                <a:solidFill>
                  <a:schemeClr val="bg1"/>
                </a:solidFill>
                <a:ea typeface="+mn-lt"/>
                <a:cs typeface="+mn-lt"/>
              </a:rPr>
              <a:t> </a:t>
            </a:r>
            <a:r>
              <a:rPr lang="uk-UA" sz="2000" err="1">
                <a:solidFill>
                  <a:schemeClr val="bg1"/>
                </a:solidFill>
                <a:ea typeface="+mn-lt"/>
                <a:cs typeface="+mn-lt"/>
              </a:rPr>
              <a:t>Schlüter</a:t>
            </a:r>
            <a:r>
              <a:rPr lang="uk-UA" sz="2000" dirty="0">
                <a:solidFill>
                  <a:schemeClr val="bg1"/>
                </a:solidFill>
                <a:ea typeface="+mn-lt"/>
                <a:cs typeface="+mn-lt"/>
              </a:rPr>
              <a:t> </a:t>
            </a:r>
            <a:r>
              <a:rPr lang="uk-UA" sz="2000" err="1">
                <a:solidFill>
                  <a:schemeClr val="bg1"/>
                </a:solidFill>
                <a:ea typeface="+mn-lt"/>
                <a:cs typeface="+mn-lt"/>
              </a:rPr>
              <a:t>GmbH</a:t>
            </a:r>
            <a:r>
              <a:rPr lang="uk-UA" sz="2000" dirty="0">
                <a:solidFill>
                  <a:schemeClr val="bg1"/>
                </a:solidFill>
                <a:ea typeface="+mn-lt"/>
                <a:cs typeface="+mn-lt"/>
              </a:rPr>
              <a:t> &amp; </a:t>
            </a:r>
            <a:r>
              <a:rPr lang="uk-UA" sz="2000" err="1">
                <a:solidFill>
                  <a:schemeClr val="bg1"/>
                </a:solidFill>
                <a:ea typeface="+mn-lt"/>
                <a:cs typeface="+mn-lt"/>
              </a:rPr>
              <a:t>Co</a:t>
            </a:r>
            <a:r>
              <a:rPr lang="uk-UA" sz="2000" dirty="0">
                <a:solidFill>
                  <a:schemeClr val="bg1"/>
                </a:solidFill>
                <a:ea typeface="+mn-lt"/>
                <a:cs typeface="+mn-lt"/>
              </a:rPr>
              <a:t> </a:t>
            </a:r>
            <a:r>
              <a:rPr lang="uk-UA" sz="2000" err="1">
                <a:solidFill>
                  <a:schemeClr val="bg1"/>
                </a:solidFill>
                <a:ea typeface="+mn-lt"/>
                <a:cs typeface="+mn-lt"/>
              </a:rPr>
              <a:t>and</a:t>
            </a:r>
            <a:r>
              <a:rPr lang="uk-UA" sz="2000" dirty="0">
                <a:solidFill>
                  <a:schemeClr val="bg1"/>
                </a:solidFill>
                <a:ea typeface="+mn-lt"/>
                <a:cs typeface="+mn-lt"/>
              </a:rPr>
              <a:t> </a:t>
            </a:r>
            <a:r>
              <a:rPr lang="uk-UA" sz="2000" err="1">
                <a:solidFill>
                  <a:schemeClr val="bg1"/>
                </a:solidFill>
                <a:ea typeface="+mn-lt"/>
                <a:cs typeface="+mn-lt"/>
              </a:rPr>
              <a:t>Hotel</a:t>
            </a:r>
            <a:r>
              <a:rPr lang="uk-UA" sz="2000" dirty="0">
                <a:solidFill>
                  <a:schemeClr val="bg1"/>
                </a:solidFill>
                <a:ea typeface="+mn-lt"/>
                <a:cs typeface="+mn-lt"/>
              </a:rPr>
              <a:t> </a:t>
            </a:r>
            <a:r>
              <a:rPr lang="uk-UA" sz="2000" err="1">
                <a:solidFill>
                  <a:schemeClr val="bg1"/>
                </a:solidFill>
                <a:ea typeface="+mn-lt"/>
                <a:cs typeface="+mn-lt"/>
              </a:rPr>
              <a:t>Alpenhof</a:t>
            </a:r>
            <a:r>
              <a:rPr lang="uk-UA" sz="2000" dirty="0">
                <a:solidFill>
                  <a:schemeClr val="bg1"/>
                </a:solidFill>
                <a:ea typeface="+mn-lt"/>
                <a:cs typeface="+mn-lt"/>
              </a:rPr>
              <a:t> v </a:t>
            </a:r>
            <a:r>
              <a:rPr lang="uk-UA" sz="2000" err="1">
                <a:solidFill>
                  <a:schemeClr val="bg1"/>
                </a:solidFill>
                <a:ea typeface="+mn-lt"/>
                <a:cs typeface="+mn-lt"/>
              </a:rPr>
              <a:t>Heller</a:t>
            </a:r>
            <a:endParaRPr lang="uk-UA" err="1">
              <a:solidFill>
                <a:schemeClr val="bg1"/>
              </a:solidFill>
              <a:ea typeface="+mn-lt"/>
              <a:cs typeface="+mn-lt"/>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342900" indent="-342900" algn="just">
              <a:buFont typeface="Calibri" panose="020B0604020202020204" pitchFamily="34" charset="0"/>
              <a:buChar char="-"/>
            </a:pPr>
            <a:r>
              <a:rPr lang="uk-UA" sz="2000">
                <a:solidFill>
                  <a:srgbClr val="0D0D0D"/>
                </a:solidFill>
                <a:ea typeface="+mn-lt"/>
                <a:cs typeface="+mn-lt"/>
              </a:rPr>
              <a:t>використання доменного імені верхнього рівня, відмінного від того, яка має місце держава-член, в якій розташований торговець, </a:t>
            </a:r>
            <a:endParaRPr lang="uk-UA" sz="2000">
              <a:solidFill>
                <a:srgbClr val="000000"/>
              </a:solidFill>
              <a:ea typeface="+mn-lt"/>
              <a:cs typeface="+mn-lt"/>
            </a:endParaRPr>
          </a:p>
          <a:p>
            <a:pPr marL="342900" indent="-342900" algn="just">
              <a:buFont typeface="Calibri" panose="020B0604020202020204" pitchFamily="34" charset="0"/>
              <a:buChar char="-"/>
            </a:pPr>
            <a:r>
              <a:rPr lang="uk-UA" sz="2000" dirty="0">
                <a:solidFill>
                  <a:srgbClr val="0D0D0D"/>
                </a:solidFill>
                <a:ea typeface="+mn-lt"/>
                <a:cs typeface="+mn-lt"/>
              </a:rPr>
              <a:t>згадка міжнародного клієнтури, складеної з клієнтів, які мешкають в різних державах-членах. </a:t>
            </a:r>
            <a:endParaRPr lang="uk-UA" sz="2000" dirty="0">
              <a:solidFill>
                <a:srgbClr val="000000"/>
              </a:solidFill>
              <a:ea typeface="+mn-lt"/>
              <a:cs typeface="+mn-lt"/>
            </a:endParaRPr>
          </a:p>
          <a:p>
            <a:pPr marL="0" indent="0" algn="just">
              <a:buNone/>
            </a:pPr>
            <a:endParaRPr lang="uk-UA" sz="2000" dirty="0">
              <a:solidFill>
                <a:srgbClr val="0D0D0D"/>
              </a:solidFill>
              <a:ea typeface="+mn-lt"/>
              <a:cs typeface="+mn-lt"/>
            </a:endParaRPr>
          </a:p>
          <a:p>
            <a:pPr marL="0" indent="0" algn="just">
              <a:buNone/>
            </a:pPr>
            <a:r>
              <a:rPr lang="uk-UA" sz="2000">
                <a:solidFill>
                  <a:srgbClr val="0D0D0D"/>
                </a:solidFill>
                <a:ea typeface="+mn-lt"/>
                <a:cs typeface="+mn-lt"/>
              </a:rPr>
              <a:t>З іншого боку, лише доступність веб-сайту продавця чи посередника в державі-члені, де проживає споживач, є недостатньою. Те саме стосується згадки адреси електронної пошти та інших контактних даних або використання мови або валюти, що загалом використовуються в державі-члені, де розташований продавець.</a:t>
            </a:r>
            <a:endParaRPr lang="uk-UA" sz="2000" dirty="0">
              <a:solidFill>
                <a:srgbClr val="0D0D0D"/>
              </a:solidFill>
              <a:ea typeface="+mn-lt"/>
              <a:cs typeface="+mn-lt"/>
            </a:endParaRPr>
          </a:p>
        </p:txBody>
      </p:sp>
    </p:spTree>
    <p:extLst>
      <p:ext uri="{BB962C8B-B14F-4D97-AF65-F5344CB8AC3E}">
        <p14:creationId xmlns:p14="http://schemas.microsoft.com/office/powerpoint/2010/main" val="247635789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4000" b="1">
                <a:solidFill>
                  <a:schemeClr val="bg1"/>
                </a:solidFill>
                <a:latin typeface="Calibri"/>
                <a:ea typeface="+mn-lt"/>
                <a:cs typeface="Times New Roman"/>
              </a:rPr>
              <a:t> Ст. 4(1) GDPR</a:t>
            </a:r>
            <a:endParaRPr lang="uk-UA" sz="4000">
              <a:solidFill>
                <a:schemeClr val="bg1"/>
              </a:solidFill>
              <a:ea typeface="Calibri" panose="020F0502020204030204"/>
              <a:cs typeface="Calibri" panose="020F0502020204030204"/>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IE" sz="2000" dirty="0">
                <a:solidFill>
                  <a:srgbClr val="333333"/>
                </a:solidFill>
                <a:latin typeface="Calibri"/>
                <a:ea typeface="Calibri"/>
                <a:cs typeface="Times New Roman"/>
              </a:rPr>
              <a:t>«Персональні дані» означає будь-яку інформацію, що стосується фізичної особи, яку ідентифіковано чи можна ідентифікувати («суб'єкт даних»); фізична особа, яку можна ідентифікувати, є такою особою, яку можна ідентифікувати, прямо чи опосередковано, зокрема, за такими ідентифікаторами як ім'я, ідентифікаційний номер, дані про місцеперебування, онлайн-ідентифікатор або за одним чи декількома факторами, що є визначальними для фізичної, фізіологічної, генетичної, розумової, економічної, культурної чи соціальної сутності такої </a:t>
            </a:r>
            <a:r>
              <a:rPr lang="en-IE" sz="2000">
                <a:solidFill>
                  <a:srgbClr val="333333"/>
                </a:solidFill>
                <a:latin typeface="Calibri"/>
                <a:ea typeface="Calibri"/>
                <a:cs typeface="Times New Roman"/>
              </a:rPr>
              <a:t>фізичної особи</a:t>
            </a:r>
            <a:endParaRPr lang="uk-UA" sz="2000">
              <a:latin typeface="Calibri"/>
            </a:endParaRPr>
          </a:p>
        </p:txBody>
      </p:sp>
    </p:spTree>
    <p:extLst>
      <p:ext uri="{BB962C8B-B14F-4D97-AF65-F5344CB8AC3E}">
        <p14:creationId xmlns:p14="http://schemas.microsoft.com/office/powerpoint/2010/main" val="226736539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4000" b="1">
                <a:solidFill>
                  <a:schemeClr val="bg1"/>
                </a:solidFill>
                <a:latin typeface="Calibri"/>
                <a:ea typeface="+mn-lt"/>
                <a:cs typeface="Times New Roman"/>
              </a:rPr>
              <a:t> Case C‑604/22</a:t>
            </a:r>
            <a:endParaRPr lang="uk-UA" sz="4000">
              <a:solidFill>
                <a:schemeClr val="bg1"/>
              </a:solidFill>
              <a:latin typeface="Calibri"/>
              <a:ea typeface="+mn-lt"/>
              <a:cs typeface="Calibri" panose="020F0502020204030204"/>
            </a:endParaRPr>
          </a:p>
          <a:p>
            <a:pPr algn="ctr"/>
            <a:r>
              <a:rPr lang="en-IE" sz="2000" b="1">
                <a:solidFill>
                  <a:schemeClr val="bg1"/>
                </a:solidFill>
                <a:ea typeface="+mn-lt"/>
                <a:cs typeface="+mn-lt"/>
              </a:rPr>
              <a:t>IAB Europe</a:t>
            </a:r>
            <a:endParaRPr lang="en-IE" sz="2000">
              <a:solidFill>
                <a:schemeClr val="bg1"/>
              </a:solidFill>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45550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IE" sz="1200" dirty="0">
              <a:solidFill>
                <a:srgbClr val="0D0D0D"/>
              </a:solidFill>
              <a:ea typeface="+mn-lt"/>
              <a:cs typeface="+mn-lt"/>
            </a:endParaRPr>
          </a:p>
          <a:p>
            <a:pPr algn="just"/>
            <a:r>
              <a:rPr lang="en-IE" sz="2000">
                <a:solidFill>
                  <a:srgbClr val="0D0D0D"/>
                </a:solidFill>
                <a:ea typeface="+mn-lt"/>
                <a:cs typeface="+mn-lt"/>
              </a:rPr>
              <a:t>42 Рядок, який складається з комбінації літер і символів, такий як рядок TC </a:t>
            </a:r>
            <a:r>
              <a:rPr lang="uk-UA" sz="2000">
                <a:solidFill>
                  <a:srgbClr val="0D0D0D"/>
                </a:solidFill>
                <a:ea typeface="+mn-lt"/>
                <a:cs typeface="+mn-lt"/>
              </a:rPr>
              <a:t>String</a:t>
            </a:r>
            <a:r>
              <a:rPr lang="en-IE" sz="2000">
                <a:solidFill>
                  <a:srgbClr val="0D0D0D"/>
                </a:solidFill>
                <a:ea typeface="+mn-lt"/>
                <a:cs typeface="+mn-lt"/>
              </a:rPr>
              <a:t>, містить налаштування користувача Інтернету або </a:t>
            </a:r>
            <a:r>
              <a:rPr lang="en-IE" sz="2000" dirty="0">
                <a:solidFill>
                  <a:srgbClr val="0D0D0D"/>
                </a:solidFill>
                <a:ea typeface="+mn-lt"/>
                <a:cs typeface="+mn-lt"/>
              </a:rPr>
              <a:t>додатку, що стосуються згоди цього користувача на обробку третіми сторонами персональних даних, які його стосуються, або заперечення проти обробки таких даних на підставі передбачуваного законного інтересу згідно зі статтею 6(1)(f) GDPR.</a:t>
            </a:r>
            <a:endParaRPr lang="en-IE">
              <a:ea typeface="+mn-lt"/>
              <a:cs typeface="+mn-lt"/>
            </a:endParaRPr>
          </a:p>
          <a:p>
            <a:pPr algn="just"/>
            <a:endParaRPr lang="en-IE"/>
          </a:p>
          <a:p>
            <a:pPr algn="just"/>
            <a:r>
              <a:rPr lang="en-IE" sz="2000">
                <a:solidFill>
                  <a:srgbClr val="0D0D0D"/>
                </a:solidFill>
                <a:ea typeface="+mn-lt"/>
                <a:cs typeface="+mn-lt"/>
              </a:rPr>
              <a:t>43 Навіть якщо рядок TC сам по собі не містить факторів, що дозволяють безпосередньо ідентифікувати суб'єкта даних, він все одно, перш за все, містить індивідуальні уподобання конкретного користувача щодо його згоди на обробку персональних даних, які його стосуються, тобто інформацію, яка "стосується [a] ... фізичної особи" в розумінні статті 4(1) GDPR.</a:t>
            </a:r>
            <a:endParaRPr lang="en-IE"/>
          </a:p>
        </p:txBody>
      </p:sp>
    </p:spTree>
    <p:extLst>
      <p:ext uri="{BB962C8B-B14F-4D97-AF65-F5344CB8AC3E}">
        <p14:creationId xmlns:p14="http://schemas.microsoft.com/office/powerpoint/2010/main" val="28557665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a:extLst>
              <a:ext uri="{FF2B5EF4-FFF2-40B4-BE49-F238E27FC236}">
                <a16:creationId xmlns:a16="http://schemas.microsoft.com/office/drawing/2014/main" id="{82EDC6D5-3DE6-40FE-8DA2-2BE5C7FD4694}"/>
              </a:ext>
            </a:extLst>
          </p:cNvPr>
          <p:cNvSpPr/>
          <p:nvPr/>
        </p:nvSpPr>
        <p:spPr>
          <a:xfrm>
            <a:off x="-2635" y="5631"/>
            <a:ext cx="9144000" cy="1371364"/>
          </a:xfrm>
          <a:prstGeom prst="rect">
            <a:avLst/>
          </a:prstGeom>
          <a:solidFill>
            <a:srgbClr val="00500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uk-U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4000" b="1">
                <a:solidFill>
                  <a:schemeClr val="bg1"/>
                </a:solidFill>
                <a:latin typeface="Calibri"/>
                <a:ea typeface="+mn-lt"/>
                <a:cs typeface="Times New Roman"/>
              </a:rPr>
              <a:t> Case C‑604/22</a:t>
            </a:r>
            <a:endParaRPr lang="uk-UA" sz="4000">
              <a:solidFill>
                <a:schemeClr val="bg1"/>
              </a:solidFill>
              <a:latin typeface="Calibri"/>
              <a:ea typeface="+mn-lt"/>
              <a:cs typeface="Calibri" panose="020F0502020204030204"/>
            </a:endParaRPr>
          </a:p>
          <a:p>
            <a:pPr algn="ctr"/>
            <a:r>
              <a:rPr lang="en-IE" sz="2000" b="1">
                <a:solidFill>
                  <a:schemeClr val="bg1"/>
                </a:solidFill>
                <a:ea typeface="+mn-lt"/>
                <a:cs typeface="+mn-lt"/>
              </a:rPr>
              <a:t>IAB Europe</a:t>
            </a:r>
            <a:endParaRPr lang="en-IE" sz="2000">
              <a:solidFill>
                <a:schemeClr val="bg1"/>
              </a:solidFill>
            </a:endParaRPr>
          </a:p>
        </p:txBody>
      </p:sp>
      <p:sp>
        <p:nvSpPr>
          <p:cNvPr id="4" name="Місце для вмісту 3">
            <a:extLst>
              <a:ext uri="{FF2B5EF4-FFF2-40B4-BE49-F238E27FC236}">
                <a16:creationId xmlns:a16="http://schemas.microsoft.com/office/drawing/2014/main" id="{94E31641-84A5-AA30-3BAF-81346A947083}"/>
              </a:ext>
            </a:extLst>
          </p:cNvPr>
          <p:cNvSpPr>
            <a:spLocks noGrp="1"/>
          </p:cNvSpPr>
          <p:nvPr>
            <p:ph idx="1"/>
          </p:nvPr>
        </p:nvSpPr>
        <p:spPr>
          <a:xfrm>
            <a:off x="768485" y="1837785"/>
            <a:ext cx="7971816" cy="4247981"/>
          </a:xfrm>
        </p:spPr>
        <p:txBody>
          <a:bodyPr vert="horz" lIns="91440" tIns="45720" rIns="91440" bIns="45720" rtlCol="0" anchor="t">
            <a:noAutofit/>
          </a:bodyPr>
          <a:lstStyle/>
          <a:p>
            <a:pPr marL="0" indent="0" algn="just">
              <a:buNone/>
            </a:pPr>
            <a:endParaRPr lang="uk-UA" sz="2000" dirty="0">
              <a:solidFill>
                <a:srgbClr val="333333"/>
              </a:solidFill>
              <a:latin typeface="Calibri"/>
              <a:ea typeface="Calibri"/>
              <a:cs typeface="Calibri"/>
            </a:endParaRPr>
          </a:p>
          <a:p>
            <a:pPr algn="just"/>
            <a:endParaRPr lang="uk-UA" sz="2000" dirty="0">
              <a:solidFill>
                <a:srgbClr val="333333"/>
              </a:solidFill>
              <a:latin typeface="Calibri"/>
              <a:ea typeface="Calibri"/>
              <a:cs typeface="Times New Roman"/>
            </a:endParaRPr>
          </a:p>
          <a:p>
            <a:pPr marL="0" indent="0" algn="just">
              <a:buNone/>
            </a:pPr>
            <a:endParaRPr lang="en-US" dirty="0">
              <a:ea typeface="Calibri" panose="020F0502020204030204"/>
              <a:cs typeface="Calibri" panose="020F0502020204030204"/>
            </a:endParaRPr>
          </a:p>
        </p:txBody>
      </p:sp>
      <p:sp>
        <p:nvSpPr>
          <p:cNvPr id="2" name="TextBox 1">
            <a:extLst>
              <a:ext uri="{FF2B5EF4-FFF2-40B4-BE49-F238E27FC236}">
                <a16:creationId xmlns:a16="http://schemas.microsoft.com/office/drawing/2014/main" id="{F2E379BA-1B03-B8D2-F217-CBC587185707}"/>
              </a:ext>
            </a:extLst>
          </p:cNvPr>
          <p:cNvSpPr txBox="1"/>
          <p:nvPr/>
        </p:nvSpPr>
        <p:spPr>
          <a:xfrm>
            <a:off x="1066395" y="1540619"/>
            <a:ext cx="727872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IE" sz="2000" dirty="0">
              <a:solidFill>
                <a:srgbClr val="0D0D0D"/>
              </a:solidFill>
              <a:ea typeface="+mn-lt"/>
              <a:cs typeface="+mn-lt"/>
            </a:endParaRPr>
          </a:p>
          <a:p>
            <a:pPr algn="just"/>
            <a:r>
              <a:rPr lang="en-IE" sz="2000">
                <a:solidFill>
                  <a:srgbClr val="0D0D0D"/>
                </a:solidFill>
                <a:ea typeface="+mn-lt"/>
                <a:cs typeface="+mn-lt"/>
              </a:rPr>
              <a:t>За таких обставин той факт, що без зовнішнього внеску галузева організація, яка володіє цим рядком, не може отримати доступ до даних, які обробляються її членами згідно з правилами, встановленими цією організацією, або поєднати цей рядок з іншими факторами, не виключає того, що цей рядок становить персональні дані в розумінні цього положення.</a:t>
            </a:r>
            <a:endParaRPr lang="uk-UA" sz="2000">
              <a:ea typeface="+mn-lt"/>
              <a:cs typeface="+mn-lt"/>
            </a:endParaRPr>
          </a:p>
          <a:p>
            <a:pPr algn="just"/>
            <a:endParaRPr lang="en-IE" sz="2000" dirty="0">
              <a:solidFill>
                <a:srgbClr val="0D0D0D"/>
              </a:solidFill>
              <a:cs typeface="Calibri"/>
            </a:endParaRPr>
          </a:p>
        </p:txBody>
      </p:sp>
    </p:spTree>
    <p:extLst>
      <p:ext uri="{BB962C8B-B14F-4D97-AF65-F5344CB8AC3E}">
        <p14:creationId xmlns:p14="http://schemas.microsoft.com/office/powerpoint/2010/main" val="4266234473"/>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6B413DBEFFD88344854BBD63DA8A8233" ma:contentTypeVersion="2" ma:contentTypeDescription="Создание документа." ma:contentTypeScope="" ma:versionID="bce3faaf9247dddc29db4c7e9fa598ea">
  <xsd:schema xmlns:xsd="http://www.w3.org/2001/XMLSchema" xmlns:xs="http://www.w3.org/2001/XMLSchema" xmlns:p="http://schemas.microsoft.com/office/2006/metadata/properties" xmlns:ns2="d4fa11f2-5830-49f5-9df6-8cecca405fdd" targetNamespace="http://schemas.microsoft.com/office/2006/metadata/properties" ma:root="true" ma:fieldsID="2e895802f2fb0c1941d9d7ff2d64c988" ns2:_="">
    <xsd:import namespace="d4fa11f2-5830-49f5-9df6-8cecca405fd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fa11f2-5830-49f5-9df6-8cecca405f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577F41-3652-4EB2-BD74-0DC875CA3266}">
  <ds:schemaRefs>
    <ds:schemaRef ds:uri="http://schemas.microsoft.com/sharepoint/v3/contenttype/forms"/>
  </ds:schemaRefs>
</ds:datastoreItem>
</file>

<file path=customXml/itemProps2.xml><?xml version="1.0" encoding="utf-8"?>
<ds:datastoreItem xmlns:ds="http://schemas.openxmlformats.org/officeDocument/2006/customXml" ds:itemID="{0CCDD012-6B77-4AA8-81FF-0AD7E68B7437}">
  <ds:schemaRefs>
    <ds:schemaRef ds:uri="d4fa11f2-5830-49f5-9df6-8cecca405f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0A8DF9C-7406-4C71-A680-67F359656B70}">
  <ds:schemaRefs>
    <ds:schemaRef ds:uri="d4fa11f2-5830-49f5-9df6-8cecca405fd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Екран (4:3)</PresentationFormat>
  <Slides>18</Slides>
  <Notes>14</Notes>
  <HiddenSlides>0</HiddenSlides>
  <ScaleCrop>false</ScaleCrop>
  <HeadingPairs>
    <vt:vector size="4" baseType="variant">
      <vt:variant>
        <vt:lpstr>Тема</vt:lpstr>
      </vt:variant>
      <vt:variant>
        <vt:i4>1</vt:i4>
      </vt:variant>
      <vt:variant>
        <vt:lpstr>Заголовки слайдів</vt:lpstr>
      </vt:variant>
      <vt:variant>
        <vt:i4>18</vt:i4>
      </vt:variant>
    </vt:vector>
  </HeadingPairs>
  <TitlesOfParts>
    <vt:vector size="19" baseType="lpstr">
      <vt:lpstr>Office Theme</vt:lpstr>
      <vt:lpstr>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ЗАХИСТ ПРАВ ІНТЕЛЕКТУАЛЬНОЇ ВЛАСНОСТІ: ПРАКТИЧНІ КЕЙСИ</dc:title>
  <dc:creator>Anna Danko</dc:creator>
  <cp:revision>519</cp:revision>
  <cp:lastPrinted>2018-11-29T08:47:38Z</cp:lastPrinted>
  <dcterms:created xsi:type="dcterms:W3CDTF">2017-03-29T07:29:54Z</dcterms:created>
  <dcterms:modified xsi:type="dcterms:W3CDTF">2024-04-08T12:38:22Z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2019-09-19T13:50:13Z</vt:filetime>
  </property>
  <property fmtid="{D5CDD505-2E9C-101B-9397-08002B2CF9AE}" pid="12" name="ContentTypeId">
    <vt:lpwstr>0x0101006B413DBEFFD88344854BBD63DA8A8233</vt:lpwstr>
  </property>
</Properties>
</file>