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17F7-59B2-942C-29C6-184BB6132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DF73E-F94B-DFB3-43D0-CD8139024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08CC-1BD1-6AE8-9F0C-9B2922DA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3E8E-8F70-6E9F-73A5-85C5372D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AE373-C035-B31E-A163-3EF61B43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22681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00E0-4921-99B2-E12E-1CA8599A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EF81-F50F-FC67-35AD-F2FD7E40D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0FF25-E3E5-3711-B5C4-650C26E8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34EFA-8F5B-DF94-4891-D6C398F7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5831-6FB2-ED95-AD0E-D3B468E0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280090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496FE-1906-5795-DA1F-83E6A5581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A9770-8FAA-FF0B-7F04-33423879F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3206-8837-C0EA-13BF-F77AF0FA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0454A-1726-4E71-248A-82CC4498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B7DB9-1B46-521F-4EE9-6D0C5A4A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412046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7063-48AB-1330-D7E0-48A47070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76FB-4A6A-0E18-D8DE-83417726F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DDF84-CEDE-F0A8-138D-2F238ED1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DBD0-1BAE-FF27-D653-66BCDF83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45A83-A9C3-B383-D59B-A13CEE66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288066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8A3E-F190-516A-5E09-08550377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8558C-F2FD-59C1-8A76-ECDA76875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EA88A-91A8-3F36-441C-3E28C2BC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19C20-AFA4-96E3-89FE-295CD1A6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AD7DF-F6F1-1D26-3DAC-EAD455A2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160886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D946-A21E-5C36-FBBA-AF548C6F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FB55-8026-BA1E-37A8-5150528EB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721C1-1AE3-7807-B68D-FB73B683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A98D5-91A5-FDBF-5477-D5F03F9C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D4E85-9E53-A91B-4FE3-2BB1C3EB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F638-B736-A3FE-7579-03B3EEB9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591652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08BC-AC3C-710B-6B77-2DAB5713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E9DB0-E6E4-9EBC-E9AC-D527F2C45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C55AF-6CCC-BBE9-E208-A97536BBD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AC711-EDA2-CDEB-0A1B-B51DA50E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9D94F-EDA1-1F64-6753-85F14DB9A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4EF3A-9AEB-9875-7749-097FAEDC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BFA48-7984-677C-0734-ECAAA526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D7BDC-B223-A57E-F785-10FD4CAC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435113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FDDF-7001-961E-7923-0C14845B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FAFA9-8CA5-285A-CC5B-EC0BD278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E0FF6-9CE7-47E9-9563-7B5B791C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F26DC-CD0A-1D39-A1E9-FCF2A226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171595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D9189-DF39-A2A2-2AA0-E2857230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C8809-2421-B2C3-B5C9-6AD4ECA8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33A5A-662A-2CC2-3035-256761A4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214493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A84C-28BE-59CC-4D14-FD70578B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EF57-61DD-6385-4FDB-B321B359A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D305F-AC3C-258F-CAC2-ADE9D462C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37F42-B2D2-3099-BE0D-E25F831D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EDCBC-146A-8651-C52E-33D16B92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EEC37-193F-AEF1-8464-32BA1BFA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449396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E540-6148-7123-CFAE-1D79D325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51ED7-1670-F09C-9282-FAA4DCE98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B056D-635A-CEEB-DA91-B69FC6346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D1E92-6C30-2C3C-5ED8-949295E2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28C62-4143-666E-A33D-078CAACB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E99E7-6266-CDB4-7EDA-89869094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7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D7277-4EB9-B5DA-4263-BFE2DD73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B922-D7B5-E80D-D41F-4FD7B5EFE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DAF6A-3735-0A77-D846-5E09A3A8E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68D6-E6C3-4259-A5CD-A77A1557C25C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AE3D0-1417-3115-7DB5-157C331B9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0D0B-8D11-E941-DED7-5F4A43452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16E2-B010-4ED7-B0D4-F3973C9613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9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16="http://schemas.microsoft.com/office/drawing/2014/main" xmlns:a14="http://schemas.microsoft.com/office/drawing/2010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" title="">
            <a:extLst>
              <a:ext uri="{FF2B5EF4-FFF2-40B4-BE49-F238E27FC236}">
                <a16:creationId xmlns:a16="http://schemas.microsoft.com/office/drawing/2014/main" id="{EA2A7490-0E32-8E3A-7487-EBB4480F6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71" y="1123527"/>
            <a:ext cx="2129719" cy="4604800"/>
          </a:xfrm>
          <a:prstGeom prst="rect">
            <a:avLst/>
          </a:prstGeom>
        </p:spPr>
      </p:pic>
      <p:cxnSp>
        <p:nvCxnSpPr>
          <p:cNvPr id="16" name="Straight Connector 15" descr="" title="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1B31061F-5AB8-5910-7726-EC136E39C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0" y="1123527"/>
            <a:ext cx="2129719" cy="4604800"/>
          </a:xfrm>
          <a:prstGeom prst="rect">
            <a:avLst/>
          </a:prstGeom>
        </p:spPr>
      </p:pic>
      <p:cxnSp>
        <p:nvCxnSpPr>
          <p:cNvPr id="18" name="Straight Connector 17" descr="" title="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EF649246-8A80-4062-4E02-CC320FD5B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26" y="1123527"/>
            <a:ext cx="2129719" cy="4604800"/>
          </a:xfrm>
          <a:prstGeom prst="rect">
            <a:avLst/>
          </a:prstGeom>
        </p:spPr>
      </p:pic>
      <p:cxnSp>
        <p:nvCxnSpPr>
          <p:cNvPr id="20" name="Straight Connector 19" descr="" title="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B6AB73F9-C0AE-078E-0AB0-D1D242184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99" y="1123527"/>
            <a:ext cx="2129719" cy="4604800"/>
          </a:xfrm>
          <a:prstGeom prst="rect">
            <a:avLst/>
          </a:prstGeom>
        </p:spPr>
      </p:pic>
      <p:graphicFrame>
        <p:nvGraphicFramePr>
          <p:cNvPr id="12" name="Table 11" descr="" title="">
            <a:extLst>
              <a:ext uri="{FF2B5EF4-FFF2-40B4-BE49-F238E27FC236}">
                <a16:creationId xmlns:a16="http://schemas.microsoft.com/office/drawing/2014/main" id="{76B19CA4-014F-DA4D-C8AE-1229E128C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23856"/>
              </p:ext>
            </p:extLst>
          </p:nvPr>
        </p:nvGraphicFramePr>
        <p:xfrm>
          <a:off x="3306884" y="6056597"/>
          <a:ext cx="8128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392242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000" b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r>
                        <a:rPr lang="uk-UA" sz="1000" b="0" baseline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приклад застосування рулетки в рекламі із «виграшом (призом)» - знижка на товар. </a:t>
                      </a:r>
                    </a:p>
                    <a:p>
                      <a:r>
                        <a:rPr lang="uk-UA" sz="1000" b="0" baseline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Фотографії А.Смородина. </a:t>
                      </a:r>
                      <a:r>
                        <a:rPr lang="uk-UA" sz="1000" b="0" baseline="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31.10.2024</a:t>
                      </a:r>
                      <a:endParaRPr lang="uk-UA" sz="1000" b="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90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53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1899-12-31T23:00:00.0000000Z</dcterms:created>
  <dcterms:modified xsi:type="dcterms:W3CDTF">2024-10-31T10:28:48.0000000Z</dcterms:modified>
</coreProperties>
</file>