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4"/>
  </p:sldMasterIdLst>
  <p:notesMasterIdLst>
    <p:notesMasterId r:id="rId18"/>
  </p:notesMasterIdLst>
  <p:sldIdLst>
    <p:sldId id="473" r:id="rId5"/>
    <p:sldId id="451" r:id="rId6"/>
    <p:sldId id="474" r:id="rId7"/>
    <p:sldId id="380" r:id="rId8"/>
    <p:sldId id="339" r:id="rId9"/>
    <p:sldId id="333" r:id="rId10"/>
    <p:sldId id="462" r:id="rId11"/>
    <p:sldId id="463" r:id="rId12"/>
    <p:sldId id="465" r:id="rId13"/>
    <p:sldId id="464" r:id="rId14"/>
    <p:sldId id="449" r:id="rId15"/>
    <p:sldId id="296" r:id="rId16"/>
    <p:sldId id="297" r:id="rId17"/>
  </p:sldIdLst>
  <p:sldSz cx="9217025" cy="5184775"/>
  <p:notesSz cx="6810375" cy="9942513"/>
  <p:embeddedFontLst>
    <p:embeddedFont>
      <p:font typeface="Cabin" panose="020B0604020202020204" charset="0"/>
      <p:regular r:id="rId19"/>
      <p:bold r:id="rId20"/>
      <p:italic r:id="rId21"/>
      <p:boldItalic r:id="rId22"/>
    </p:embeddedFont>
    <p:embeddedFont>
      <p:font typeface="e-Ukraine Light" panose="020B0604020202020204" charset="0"/>
      <p:regular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4E1217-98CE-4A97-2617-91C1C2C19255}" name="Oleksiy Litvinov" initials="OL" userId="S::Oleksiy.Litvinov@forsego.com::d8ac084b-71c4-4fa7-b331-9ccf2b22cd44" providerId="AD"/>
  <p188:author id="{386C0A36-ED25-CAB5-49B1-CE9DBC85FD9B}" name="Ruslan Pakhomov" initials="RP" userId="S::Ruslan.Pakhomov@forsego.com::5b679f97-3244-4492-a294-092257005a02" providerId="AD"/>
  <p188:author id="{E33D4339-B53C-3E0A-51E2-1556091E9AF7}" name="Anton Iatsyk" initials="" userId="S::Anton.Iatsyk@forsego.com::c7e23724-fc4e-45b9-8796-46754f886ab2" providerId="AD"/>
  <p188:author id="{08F3EF3C-5893-56C4-F02E-A2EEC80385CB}" name="Tetyana Vorontsova" initials="" userId="S::Tetyana.Vorontsova@forsego.com::9bd5b712-0938-418e-a682-ee67074686fe" providerId="AD"/>
  <p188:author id="{3DD5DC50-E108-C58D-C50D-567DC1BB36E6}" name="Ruslan Pakhomov" initials="RP" userId="S::ruslan.pakhomov@forsego.com::5b679f97-3244-4492-a294-092257005a02" providerId="AD"/>
  <p188:author id="{3423AC69-3F0C-9086-866D-BA20123ADD74}" name="Anton Iatsyk" initials="AI" userId="S::anton.iatsyk@forsego.com::c7e23724-fc4e-45b9-8796-46754f886ab2" providerId="AD"/>
  <p188:author id="{0806C575-3379-32D3-D0A2-F1A7EF4508E5}" name="Tetyana Vorontsova" initials="TV" userId="S::tetyana.vorontsova@forsego.com::9bd5b712-0938-418e-a682-ee67074686fe" providerId="AD"/>
  <p188:author id="{CEC76292-9D8E-65AE-F8BD-386605383CB4}" name="Oleksandra Chornobrova" initials="OC" userId="S::oleksandra.chornobrova@aurelis.software::b383b17b-9da3-4329-8388-36a5e5e00535" providerId="AD"/>
  <p188:author id="{657419F5-6579-2C29-7AAD-8F6CD9D1411A}" name="Oleksandra Chornobrova" initials="OC" userId="S::Oleksandra.Chornobrova@aurelis.software::b383b17b-9da3-4329-8388-36a5e5e005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71"/>
    <a:srgbClr val="002F6C"/>
    <a:srgbClr val="004D8B"/>
    <a:srgbClr val="006439"/>
    <a:srgbClr val="006411"/>
    <a:srgbClr val="000000"/>
    <a:srgbClr val="00602B"/>
    <a:srgbClr val="000E29"/>
    <a:srgbClr val="3C6C5F"/>
    <a:srgbClr val="0D1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CC5B1-0F0B-4DED-847C-624BA9F0DC2B}" v="11" dt="2024-12-04T10:07:55.523"/>
    <p1510:client id="{B1B686D3-226C-40D7-B84F-60E1C61B086A}" v="4" dt="2024-12-04T10:16:53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43"/>
  </p:normalViewPr>
  <p:slideViewPr>
    <p:cSldViewPr snapToGrid="0">
      <p:cViewPr>
        <p:scale>
          <a:sx n="100" d="100"/>
          <a:sy n="100" d="100"/>
        </p:scale>
        <p:origin x="85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85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UA"/>
              <a:t>Тож ми почали з визначення потреб ключових категорій користувачів користувачів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8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UA"/>
              <a:t>Тож ми почали з визначення потреб ключових категорій користувачів користувачів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38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45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03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71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- Full Photo 1 1 1 1">
  <p:cSld name="Cover - Full Photo_1_1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 t="16357" b="860"/>
          <a:stretch/>
        </p:blipFill>
        <p:spPr>
          <a:xfrm>
            <a:off x="153617" y="153988"/>
            <a:ext cx="8909791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ctrTitle"/>
          </p:nvPr>
        </p:nvSpPr>
        <p:spPr>
          <a:xfrm>
            <a:off x="691277" y="1601787"/>
            <a:ext cx="3917236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691277" y="3135206"/>
            <a:ext cx="3456384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17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33" marR="0" lvl="2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51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67" marR="0" lvl="4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84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301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518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735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 rot="-5400000">
            <a:off x="7933455" y="1097809"/>
            <a:ext cx="2073900" cy="18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228609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22860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22860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55" name="Google Shape;55;p8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266" y="569937"/>
            <a:ext cx="1382554" cy="4110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ver - Full Red">
  <p:cSld name="1_Cover - Full Red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9266" y="569937"/>
            <a:ext cx="1382554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>
            <a:spLocks noGrp="1"/>
          </p:cNvSpPr>
          <p:nvPr>
            <p:ph type="ctrTitle"/>
          </p:nvPr>
        </p:nvSpPr>
        <p:spPr>
          <a:xfrm>
            <a:off x="691277" y="1601790"/>
            <a:ext cx="3917236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ubTitle" idx="1"/>
          </p:nvPr>
        </p:nvSpPr>
        <p:spPr>
          <a:xfrm>
            <a:off x="691277" y="3135209"/>
            <a:ext cx="3456384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17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51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67" marR="0" lvl="4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84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301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518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735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- Full Red">
  <p:cSld name="1_Divider - Full Re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1152128" y="534990"/>
            <a:ext cx="5530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1" name="Google Shape;141;p27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9266" y="4344987"/>
            <a:ext cx="1382554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27"/>
          <p:cNvCxnSpPr/>
          <p:nvPr/>
        </p:nvCxnSpPr>
        <p:spPr>
          <a:xfrm>
            <a:off x="752724" y="687387"/>
            <a:ext cx="322596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d/Gray 1 Content">
  <p:cSld name="2_Red/Gray 1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91583" y="682925"/>
            <a:ext cx="78344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91277" y="1296987"/>
            <a:ext cx="783447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4291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d/Gray 2 Content">
  <p:cSld name="2_Red/Gray 2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>
            <a:off x="691583" y="1296987"/>
            <a:ext cx="384012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2"/>
          </p:nvPr>
        </p:nvSpPr>
        <p:spPr>
          <a:xfrm>
            <a:off x="4685321" y="1296987"/>
            <a:ext cx="384073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>
          <a:xfrm>
            <a:off x="691583" y="679217"/>
            <a:ext cx="7834471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d/Gray 3 Content">
  <p:cSld name="2_Red/Gray 3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body" idx="1"/>
          </p:nvPr>
        </p:nvSpPr>
        <p:spPr>
          <a:xfrm>
            <a:off x="691585" y="1296987"/>
            <a:ext cx="25343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2"/>
          </p:nvPr>
        </p:nvSpPr>
        <p:spPr>
          <a:xfrm>
            <a:off x="5991066" y="1296987"/>
            <a:ext cx="253498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body" idx="3"/>
          </p:nvPr>
        </p:nvSpPr>
        <p:spPr>
          <a:xfrm>
            <a:off x="3341019" y="1296987"/>
            <a:ext cx="253498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691583" y="679217"/>
            <a:ext cx="7834471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d/Gray 1 Content + Bottom Photo">
  <p:cSld name="2_Red/Gray 1 Content + Bottom Phot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>
            <a:spLocks noGrp="1"/>
          </p:cNvSpPr>
          <p:nvPr>
            <p:ph type="pic" idx="2"/>
          </p:nvPr>
        </p:nvSpPr>
        <p:spPr>
          <a:xfrm>
            <a:off x="153617" y="2592387"/>
            <a:ext cx="8909791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38" marR="0" lvl="1" indent="-23972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-24130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217" marR="0" lvl="3" indent="-23178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60" marR="0" lvl="4" indent="-239721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93" marR="0" lvl="5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909" marR="0" lvl="6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126" marR="0" lvl="7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343" marR="0" lvl="8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691277" y="1296987"/>
            <a:ext cx="783447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4291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17512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3"/>
          </p:nvPr>
        </p:nvSpPr>
        <p:spPr>
          <a:xfrm rot="-5400000">
            <a:off x="7933384" y="3536272"/>
            <a:ext cx="2073910" cy="18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228609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22860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22860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xfrm>
            <a:off x="691583" y="679217"/>
            <a:ext cx="7834471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d/Gray 1 Content + Right Photo">
  <p:cSld name="2_Red/Gray 1 Content + Right Photo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>
            <a:spLocks noGrp="1"/>
          </p:cNvSpPr>
          <p:nvPr>
            <p:ph type="pic" idx="2"/>
          </p:nvPr>
        </p:nvSpPr>
        <p:spPr>
          <a:xfrm>
            <a:off x="4608514" y="153988"/>
            <a:ext cx="4454895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38" marR="0" lvl="1" indent="-23972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-24130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217" marR="0" lvl="3" indent="-23178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60" marR="0" lvl="4" indent="-239721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93" marR="0" lvl="5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909" marR="0" lvl="6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126" marR="0" lvl="7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343" marR="0" lvl="8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691277" y="1677987"/>
            <a:ext cx="368681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17512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3"/>
          </p:nvPr>
        </p:nvSpPr>
        <p:spPr>
          <a:xfrm rot="-5400000">
            <a:off x="7933383" y="1097873"/>
            <a:ext cx="2073910" cy="18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228609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22860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22860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691277" y="678718"/>
            <a:ext cx="36868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d/Gray Title Only">
  <p:cSld name="2_Red/Gray 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>
            <a:spLocks noGrp="1"/>
          </p:cNvSpPr>
          <p:nvPr>
            <p:ph type="pic" idx="2"/>
          </p:nvPr>
        </p:nvSpPr>
        <p:spPr>
          <a:xfrm>
            <a:off x="153617" y="153990"/>
            <a:ext cx="4454895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38" marR="0" lvl="1" indent="-23972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-24130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217" marR="0" lvl="3" indent="-23178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60" marR="0" lvl="4" indent="-239721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93" marR="0" lvl="5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909" marR="0" lvl="6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126" marR="0" lvl="7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343" marR="0" lvl="8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1"/>
          </p:nvPr>
        </p:nvSpPr>
        <p:spPr>
          <a:xfrm rot="-5400000">
            <a:off x="3478488" y="1097873"/>
            <a:ext cx="2073910" cy="18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228609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22860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22860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4916053" y="2188570"/>
            <a:ext cx="3916929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Red/Gray 1 Content">
  <p:cSld name="3_Red/Gray 1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691583" y="682925"/>
            <a:ext cx="78344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691277" y="1296987"/>
            <a:ext cx="783447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4291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Red/Gray 2 Content">
  <p:cSld name="3_Red/Gray 2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body" idx="1"/>
          </p:nvPr>
        </p:nvSpPr>
        <p:spPr>
          <a:xfrm>
            <a:off x="691583" y="1296987"/>
            <a:ext cx="384012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2"/>
          </p:nvPr>
        </p:nvSpPr>
        <p:spPr>
          <a:xfrm>
            <a:off x="4685321" y="1296987"/>
            <a:ext cx="384073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691583" y="679217"/>
            <a:ext cx="7834471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Full Red 1">
  <p:cSld name="Divider - Full Red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1152128" y="534987"/>
            <a:ext cx="553021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163" y="4214725"/>
            <a:ext cx="1808428" cy="69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Red/Gray 3 Content">
  <p:cSld name="3_Red/Gray 3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>
            <a:spLocks noGrp="1"/>
          </p:cNvSpPr>
          <p:nvPr>
            <p:ph type="body" idx="1"/>
          </p:nvPr>
        </p:nvSpPr>
        <p:spPr>
          <a:xfrm>
            <a:off x="691585" y="1296987"/>
            <a:ext cx="25343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8" name="Google Shape;178;p36"/>
          <p:cNvSpPr txBox="1">
            <a:spLocks noGrp="1"/>
          </p:cNvSpPr>
          <p:nvPr>
            <p:ph type="body" idx="2"/>
          </p:nvPr>
        </p:nvSpPr>
        <p:spPr>
          <a:xfrm>
            <a:off x="5991066" y="1296987"/>
            <a:ext cx="253498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3"/>
          </p:nvPr>
        </p:nvSpPr>
        <p:spPr>
          <a:xfrm>
            <a:off x="3341019" y="1296987"/>
            <a:ext cx="253498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691583" y="679217"/>
            <a:ext cx="7834471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Red/Gray 1 Content + Bottom Photo">
  <p:cSld name="3_Red/Gray 1 Content + Bottom Photo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>
            <a:spLocks noGrp="1"/>
          </p:cNvSpPr>
          <p:nvPr>
            <p:ph type="pic" idx="2"/>
          </p:nvPr>
        </p:nvSpPr>
        <p:spPr>
          <a:xfrm>
            <a:off x="153617" y="2592387"/>
            <a:ext cx="8909791" cy="24405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37" marR="0" lvl="1" indent="-23972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-24130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217" marR="0" lvl="3" indent="-23178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59" marR="0" lvl="4" indent="-239721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93" marR="0" lvl="5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909" marR="0" lvl="6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126" marR="0" lvl="7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343" marR="0" lvl="8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body" idx="1"/>
          </p:nvPr>
        </p:nvSpPr>
        <p:spPr>
          <a:xfrm>
            <a:off x="691277" y="1296987"/>
            <a:ext cx="783447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4291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17512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3"/>
          </p:nvPr>
        </p:nvSpPr>
        <p:spPr>
          <a:xfrm rot="-5400000">
            <a:off x="7933384" y="3536272"/>
            <a:ext cx="2073910" cy="18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228609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22860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22860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title"/>
          </p:nvPr>
        </p:nvSpPr>
        <p:spPr>
          <a:xfrm>
            <a:off x="691583" y="679217"/>
            <a:ext cx="7834471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Red/Gray 1 Content + Right Photo">
  <p:cSld name="3_Red/Gray 1 Content + Right Photo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>
            <a:spLocks noGrp="1"/>
          </p:cNvSpPr>
          <p:nvPr>
            <p:ph type="pic" idx="2"/>
          </p:nvPr>
        </p:nvSpPr>
        <p:spPr>
          <a:xfrm>
            <a:off x="4608514" y="153988"/>
            <a:ext cx="4454895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38" marR="0" lvl="1" indent="-23972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-24130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217" marR="0" lvl="3" indent="-23178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60" marR="0" lvl="4" indent="-239721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93" marR="0" lvl="5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909" marR="0" lvl="6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126" marR="0" lvl="7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343" marR="0" lvl="8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dt" idx="10"/>
          </p:nvPr>
        </p:nvSpPr>
        <p:spPr>
          <a:xfrm>
            <a:off x="153617" y="4844639"/>
            <a:ext cx="2150639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17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51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6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8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30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518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73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sldNum" idx="12"/>
          </p:nvPr>
        </p:nvSpPr>
        <p:spPr>
          <a:xfrm>
            <a:off x="6912770" y="4844639"/>
            <a:ext cx="2150639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0" name="Google Shape;190;p38"/>
          <p:cNvSpPr txBox="1">
            <a:spLocks noGrp="1"/>
          </p:cNvSpPr>
          <p:nvPr>
            <p:ph type="body" idx="1"/>
          </p:nvPr>
        </p:nvSpPr>
        <p:spPr>
          <a:xfrm>
            <a:off x="691277" y="1677987"/>
            <a:ext cx="368681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17512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body" idx="3"/>
          </p:nvPr>
        </p:nvSpPr>
        <p:spPr>
          <a:xfrm rot="-5400000">
            <a:off x="7933383" y="1097873"/>
            <a:ext cx="2073910" cy="18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228609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22860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22860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2" name="Google Shape;192;p38"/>
          <p:cNvSpPr txBox="1">
            <a:spLocks noGrp="1"/>
          </p:cNvSpPr>
          <p:nvPr>
            <p:ph type="title"/>
          </p:nvPr>
        </p:nvSpPr>
        <p:spPr>
          <a:xfrm>
            <a:off x="691277" y="678718"/>
            <a:ext cx="36868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Red/Gray Title Only">
  <p:cSld name="3_Red/Gray 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>
            <a:spLocks noGrp="1"/>
          </p:cNvSpPr>
          <p:nvPr>
            <p:ph type="pic" idx="2"/>
          </p:nvPr>
        </p:nvSpPr>
        <p:spPr>
          <a:xfrm>
            <a:off x="153617" y="153990"/>
            <a:ext cx="4454895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38" marR="0" lvl="1" indent="-23972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-24130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217" marR="0" lvl="3" indent="-23178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60" marR="0" lvl="4" indent="-239721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93" marR="0" lvl="5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909" marR="0" lvl="6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126" marR="0" lvl="7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343" marR="0" lvl="8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body" idx="1"/>
          </p:nvPr>
        </p:nvSpPr>
        <p:spPr>
          <a:xfrm rot="-5400000">
            <a:off x="3478488" y="1097873"/>
            <a:ext cx="2073910" cy="18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228609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22860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22860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title"/>
          </p:nvPr>
        </p:nvSpPr>
        <p:spPr>
          <a:xfrm>
            <a:off x="4916053" y="2188570"/>
            <a:ext cx="3916929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38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Red/Gray 2 Content">
  <p:cSld name="4_Red/Gray 2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691583" y="1296987"/>
            <a:ext cx="384012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4685321" y="1296987"/>
            <a:ext cx="384073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691583" y="679217"/>
            <a:ext cx="7834471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/Gray Title Only">
  <p:cSld name="Red/Gray 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>
            <a:spLocks noGrp="1"/>
          </p:cNvSpPr>
          <p:nvPr>
            <p:ph type="pic" idx="2"/>
          </p:nvPr>
        </p:nvSpPr>
        <p:spPr>
          <a:xfrm>
            <a:off x="153617" y="153990"/>
            <a:ext cx="4454895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38" marR="0" lvl="1" indent="-23972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-24130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217" marR="0" lvl="3" indent="-23178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60" marR="0" lvl="4" indent="-239721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93" marR="0" lvl="5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909" marR="0" lvl="6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126" marR="0" lvl="7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343" marR="0" lvl="8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 rot="-5400000">
            <a:off x="3478488" y="1097873"/>
            <a:ext cx="2073910" cy="18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228609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22860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22860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4916053" y="2188570"/>
            <a:ext cx="3916929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d/Gray 2 Content">
  <p:cSld name="1_Red/Gray 2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691583" y="1296987"/>
            <a:ext cx="384012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4685321" y="1296987"/>
            <a:ext cx="384073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691583" y="679217"/>
            <a:ext cx="7834471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d/Gray 3 Content">
  <p:cSld name="1_Red/Gray 3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691585" y="1296987"/>
            <a:ext cx="25343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5991066" y="1296987"/>
            <a:ext cx="253498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3"/>
          </p:nvPr>
        </p:nvSpPr>
        <p:spPr>
          <a:xfrm>
            <a:off x="3341019" y="1296987"/>
            <a:ext cx="253498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30213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429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91583" y="679217"/>
            <a:ext cx="7834471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d/Gray 1 Content + Bottom Photo">
  <p:cSld name="1_Red/Gray 1 Content + Bottom Photo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>
            <a:spLocks noGrp="1"/>
          </p:cNvSpPr>
          <p:nvPr>
            <p:ph type="pic" idx="2"/>
          </p:nvPr>
        </p:nvSpPr>
        <p:spPr>
          <a:xfrm>
            <a:off x="153617" y="2592387"/>
            <a:ext cx="8909791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38" marR="0" lvl="1" indent="-23972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-24130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217" marR="0" lvl="3" indent="-23178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60" marR="0" lvl="4" indent="-239721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93" marR="0" lvl="5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909" marR="0" lvl="6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126" marR="0" lvl="7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343" marR="0" lvl="8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691277" y="1296987"/>
            <a:ext cx="783447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4291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3021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17512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 rot="-5400000">
            <a:off x="7933384" y="3536272"/>
            <a:ext cx="2073910" cy="18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228609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22860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22860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691583" y="679217"/>
            <a:ext cx="7834471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d/Gray 1 Content + Right Photo">
  <p:cSld name="1_Red/Gray 1 Content + Right Phot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>
            <a:spLocks noGrp="1"/>
          </p:cNvSpPr>
          <p:nvPr>
            <p:ph type="pic" idx="2"/>
          </p:nvPr>
        </p:nvSpPr>
        <p:spPr>
          <a:xfrm>
            <a:off x="4608514" y="153988"/>
            <a:ext cx="4454895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38" marR="0" lvl="1" indent="-23972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-24130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217" marR="0" lvl="3" indent="-23178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60" marR="0" lvl="4" indent="-239721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93" marR="0" lvl="5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909" marR="0" lvl="6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126" marR="0" lvl="7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343" marR="0" lvl="8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691277" y="1677987"/>
            <a:ext cx="368681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330213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330213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3175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317512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3"/>
          </p:nvPr>
        </p:nvSpPr>
        <p:spPr>
          <a:xfrm rot="-5400000">
            <a:off x="7933383" y="1097873"/>
            <a:ext cx="2073910" cy="18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228609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22860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22860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691277" y="678718"/>
            <a:ext cx="36868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d/Gray Title Only">
  <p:cSld name="1_Red/Gray 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>
            <a:spLocks noGrp="1"/>
          </p:cNvSpPr>
          <p:nvPr>
            <p:ph type="pic" idx="2"/>
          </p:nvPr>
        </p:nvSpPr>
        <p:spPr>
          <a:xfrm>
            <a:off x="153617" y="153990"/>
            <a:ext cx="4454895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38" marR="0" lvl="1" indent="-23972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33" marR="0" lvl="2" indent="-24130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217" marR="0" lvl="3" indent="-23178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60" marR="0" lvl="4" indent="-239721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93" marR="0" lvl="5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909" marR="0" lvl="6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126" marR="0" lvl="7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343" marR="0" lvl="8" indent="-22860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 rot="-5400000">
            <a:off x="3478488" y="1097873"/>
            <a:ext cx="2073910" cy="18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17" marR="0" lvl="0" indent="-228609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33" marR="0" lvl="1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51" marR="0" lvl="2" indent="-228609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67" marR="0" lvl="3" indent="-22860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84" marR="0" lvl="4" indent="-22860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301" marR="0" lvl="5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518" marR="0" lvl="6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735" marR="0" lvl="7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951" marR="0" lvl="8" indent="-3556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4916053" y="2188570"/>
            <a:ext cx="3916929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439"/>
            </a:gs>
            <a:gs pos="100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91583" y="682925"/>
            <a:ext cx="78344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91277" y="1296987"/>
            <a:ext cx="783447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217025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7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.svg"/><Relationship Id="rId21" Type="http://schemas.openxmlformats.org/officeDocument/2006/relationships/image" Target="../media/image20.png"/><Relationship Id="rId42" Type="http://schemas.openxmlformats.org/officeDocument/2006/relationships/image" Target="../media/image15.svg"/><Relationship Id="rId47" Type="http://schemas.openxmlformats.org/officeDocument/2006/relationships/image" Target="../media/image58.png"/><Relationship Id="rId63" Type="http://schemas.openxmlformats.org/officeDocument/2006/relationships/image" Target="../media/image72.png"/><Relationship Id="rId68" Type="http://schemas.openxmlformats.org/officeDocument/2006/relationships/image" Target="../media/image25.svg"/><Relationship Id="rId16" Type="http://schemas.openxmlformats.org/officeDocument/2006/relationships/image" Target="../media/image23.svg"/><Relationship Id="rId11" Type="http://schemas.openxmlformats.org/officeDocument/2006/relationships/image" Target="../media/image44.png"/><Relationship Id="rId32" Type="http://schemas.openxmlformats.org/officeDocument/2006/relationships/image" Target="../media/image13.svg"/><Relationship Id="rId37" Type="http://schemas.openxmlformats.org/officeDocument/2006/relationships/image" Target="../media/image52.png"/><Relationship Id="rId53" Type="http://schemas.openxmlformats.org/officeDocument/2006/relationships/image" Target="../media/image63.png"/><Relationship Id="rId58" Type="http://schemas.openxmlformats.org/officeDocument/2006/relationships/image" Target="../media/image68.svg"/><Relationship Id="rId74" Type="http://schemas.openxmlformats.org/officeDocument/2006/relationships/image" Target="../media/image81.svg"/><Relationship Id="rId79" Type="http://schemas.openxmlformats.org/officeDocument/2006/relationships/image" Target="../media/image4.png"/><Relationship Id="rId5" Type="http://schemas.openxmlformats.org/officeDocument/2006/relationships/image" Target="../media/image16.png"/><Relationship Id="rId61" Type="http://schemas.openxmlformats.org/officeDocument/2006/relationships/image" Target="../media/image71.png"/><Relationship Id="rId82" Type="http://schemas.openxmlformats.org/officeDocument/2006/relationships/image" Target="../media/image87.svg"/><Relationship Id="rId19" Type="http://schemas.openxmlformats.org/officeDocument/2006/relationships/image" Target="../media/image30.png"/><Relationship Id="rId14" Type="http://schemas.openxmlformats.org/officeDocument/2006/relationships/image" Target="../media/image19.svg"/><Relationship Id="rId22" Type="http://schemas.openxmlformats.org/officeDocument/2006/relationships/image" Target="../media/image21.svg"/><Relationship Id="rId27" Type="http://schemas.openxmlformats.org/officeDocument/2006/relationships/image" Target="../media/image50.png"/><Relationship Id="rId30" Type="http://schemas.openxmlformats.org/officeDocument/2006/relationships/image" Target="../media/image27.svg"/><Relationship Id="rId35" Type="http://schemas.openxmlformats.org/officeDocument/2006/relationships/image" Target="../media/image6.png"/><Relationship Id="rId43" Type="http://schemas.openxmlformats.org/officeDocument/2006/relationships/image" Target="../media/image56.png"/><Relationship Id="rId48" Type="http://schemas.openxmlformats.org/officeDocument/2006/relationships/image" Target="../media/image59.svg"/><Relationship Id="rId56" Type="http://schemas.openxmlformats.org/officeDocument/2006/relationships/image" Target="../media/image66.svg"/><Relationship Id="rId64" Type="http://schemas.openxmlformats.org/officeDocument/2006/relationships/image" Target="../media/image73.svg"/><Relationship Id="rId69" Type="http://schemas.openxmlformats.org/officeDocument/2006/relationships/image" Target="../media/image76.png"/><Relationship Id="rId77" Type="http://schemas.openxmlformats.org/officeDocument/2006/relationships/image" Target="../media/image84.png"/><Relationship Id="rId8" Type="http://schemas.openxmlformats.org/officeDocument/2006/relationships/image" Target="../media/image37.svg"/><Relationship Id="rId51" Type="http://schemas.openxmlformats.org/officeDocument/2006/relationships/image" Target="../media/image61.png"/><Relationship Id="rId72" Type="http://schemas.openxmlformats.org/officeDocument/2006/relationships/image" Target="../media/image79.svg"/><Relationship Id="rId80" Type="http://schemas.openxmlformats.org/officeDocument/2006/relationships/image" Target="../media/image5.svg"/><Relationship Id="rId3" Type="http://schemas.openxmlformats.org/officeDocument/2006/relationships/image" Target="../media/image40.png"/><Relationship Id="rId12" Type="http://schemas.openxmlformats.org/officeDocument/2006/relationships/image" Target="../media/image45.svg"/><Relationship Id="rId17" Type="http://schemas.openxmlformats.org/officeDocument/2006/relationships/image" Target="../media/image46.png"/><Relationship Id="rId25" Type="http://schemas.openxmlformats.org/officeDocument/2006/relationships/image" Target="../media/image48.png"/><Relationship Id="rId33" Type="http://schemas.openxmlformats.org/officeDocument/2006/relationships/image" Target="../media/image34.png"/><Relationship Id="rId38" Type="http://schemas.openxmlformats.org/officeDocument/2006/relationships/image" Target="../media/image53.svg"/><Relationship Id="rId46" Type="http://schemas.openxmlformats.org/officeDocument/2006/relationships/image" Target="../media/image33.svg"/><Relationship Id="rId59" Type="http://schemas.openxmlformats.org/officeDocument/2006/relationships/image" Target="../media/image69.png"/><Relationship Id="rId67" Type="http://schemas.openxmlformats.org/officeDocument/2006/relationships/image" Target="../media/image24.png"/><Relationship Id="rId20" Type="http://schemas.openxmlformats.org/officeDocument/2006/relationships/image" Target="../media/image31.svg"/><Relationship Id="rId41" Type="http://schemas.openxmlformats.org/officeDocument/2006/relationships/image" Target="../media/image14.png"/><Relationship Id="rId54" Type="http://schemas.openxmlformats.org/officeDocument/2006/relationships/image" Target="../media/image64.svg"/><Relationship Id="rId62" Type="http://schemas.microsoft.com/office/2007/relationships/hdphoto" Target="../media/hdphoto2.wdp"/><Relationship Id="rId70" Type="http://schemas.openxmlformats.org/officeDocument/2006/relationships/image" Target="../media/image77.svg"/><Relationship Id="rId75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28" Type="http://schemas.openxmlformats.org/officeDocument/2006/relationships/image" Target="../media/image51.svg"/><Relationship Id="rId36" Type="http://schemas.openxmlformats.org/officeDocument/2006/relationships/image" Target="../media/image7.svg"/><Relationship Id="rId49" Type="http://schemas.openxmlformats.org/officeDocument/2006/relationships/image" Target="../media/image60.png"/><Relationship Id="rId57" Type="http://schemas.openxmlformats.org/officeDocument/2006/relationships/image" Target="../media/image67.png"/><Relationship Id="rId10" Type="http://schemas.openxmlformats.org/officeDocument/2006/relationships/image" Target="../media/image43.svg"/><Relationship Id="rId31" Type="http://schemas.openxmlformats.org/officeDocument/2006/relationships/image" Target="../media/image12.png"/><Relationship Id="rId44" Type="http://schemas.openxmlformats.org/officeDocument/2006/relationships/image" Target="../media/image57.svg"/><Relationship Id="rId52" Type="http://schemas.openxmlformats.org/officeDocument/2006/relationships/image" Target="../media/image62.svg"/><Relationship Id="rId60" Type="http://schemas.openxmlformats.org/officeDocument/2006/relationships/image" Target="../media/image70.svg"/><Relationship Id="rId65" Type="http://schemas.openxmlformats.org/officeDocument/2006/relationships/image" Target="../media/image74.png"/><Relationship Id="rId73" Type="http://schemas.openxmlformats.org/officeDocument/2006/relationships/image" Target="../media/image80.png"/><Relationship Id="rId78" Type="http://schemas.openxmlformats.org/officeDocument/2006/relationships/image" Target="../media/image85.svg"/><Relationship Id="rId81" Type="http://schemas.openxmlformats.org/officeDocument/2006/relationships/image" Target="../media/image86.png"/><Relationship Id="rId4" Type="http://schemas.openxmlformats.org/officeDocument/2006/relationships/image" Target="../media/image41.svg"/><Relationship Id="rId9" Type="http://schemas.openxmlformats.org/officeDocument/2006/relationships/image" Target="../media/image42.png"/><Relationship Id="rId13" Type="http://schemas.openxmlformats.org/officeDocument/2006/relationships/image" Target="../media/image18.png"/><Relationship Id="rId18" Type="http://schemas.openxmlformats.org/officeDocument/2006/relationships/image" Target="../media/image47.svg"/><Relationship Id="rId39" Type="http://schemas.openxmlformats.org/officeDocument/2006/relationships/image" Target="../media/image54.png"/><Relationship Id="rId34" Type="http://schemas.openxmlformats.org/officeDocument/2006/relationships/image" Target="../media/image35.svg"/><Relationship Id="rId50" Type="http://schemas.microsoft.com/office/2007/relationships/hdphoto" Target="../media/hdphoto1.wdp"/><Relationship Id="rId55" Type="http://schemas.openxmlformats.org/officeDocument/2006/relationships/image" Target="../media/image65.png"/><Relationship Id="rId76" Type="http://schemas.openxmlformats.org/officeDocument/2006/relationships/image" Target="../media/image83.svg"/><Relationship Id="rId7" Type="http://schemas.openxmlformats.org/officeDocument/2006/relationships/image" Target="../media/image36.png"/><Relationship Id="rId71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6.png"/><Relationship Id="rId24" Type="http://schemas.openxmlformats.org/officeDocument/2006/relationships/image" Target="../media/image29.svg"/><Relationship Id="rId40" Type="http://schemas.openxmlformats.org/officeDocument/2006/relationships/image" Target="../media/image55.svg"/><Relationship Id="rId45" Type="http://schemas.openxmlformats.org/officeDocument/2006/relationships/image" Target="../media/image32.png"/><Relationship Id="rId66" Type="http://schemas.openxmlformats.org/officeDocument/2006/relationships/image" Target="../media/image75.sv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svg"/><Relationship Id="rId21" Type="http://schemas.openxmlformats.org/officeDocument/2006/relationships/image" Target="../media/image30.png"/><Relationship Id="rId42" Type="http://schemas.openxmlformats.org/officeDocument/2006/relationships/image" Target="../media/image55.svg"/><Relationship Id="rId47" Type="http://schemas.openxmlformats.org/officeDocument/2006/relationships/image" Target="../media/image32.png"/><Relationship Id="rId63" Type="http://schemas.openxmlformats.org/officeDocument/2006/relationships/image" Target="../media/image74.png"/><Relationship Id="rId68" Type="http://schemas.openxmlformats.org/officeDocument/2006/relationships/image" Target="../media/image95.svg"/><Relationship Id="rId16" Type="http://schemas.openxmlformats.org/officeDocument/2006/relationships/image" Target="../media/image23.svg"/><Relationship Id="rId11" Type="http://schemas.openxmlformats.org/officeDocument/2006/relationships/image" Target="../media/image44.png"/><Relationship Id="rId32" Type="http://schemas.openxmlformats.org/officeDocument/2006/relationships/image" Target="../media/image27.svg"/><Relationship Id="rId37" Type="http://schemas.openxmlformats.org/officeDocument/2006/relationships/image" Target="../media/image6.png"/><Relationship Id="rId53" Type="http://schemas.openxmlformats.org/officeDocument/2006/relationships/image" Target="../media/image61.png"/><Relationship Id="rId58" Type="http://schemas.openxmlformats.org/officeDocument/2006/relationships/image" Target="../media/image92.svg"/><Relationship Id="rId74" Type="http://schemas.openxmlformats.org/officeDocument/2006/relationships/image" Target="../media/image98.svg"/><Relationship Id="rId79" Type="http://schemas.openxmlformats.org/officeDocument/2006/relationships/image" Target="../media/image71.png"/><Relationship Id="rId5" Type="http://schemas.openxmlformats.org/officeDocument/2006/relationships/image" Target="../media/image16.png"/><Relationship Id="rId61" Type="http://schemas.openxmlformats.org/officeDocument/2006/relationships/image" Target="../media/image72.png"/><Relationship Id="rId82" Type="http://schemas.openxmlformats.org/officeDocument/2006/relationships/image" Target="../media/image64.svg"/><Relationship Id="rId19" Type="http://schemas.openxmlformats.org/officeDocument/2006/relationships/image" Target="../media/image46.png"/><Relationship Id="rId14" Type="http://schemas.openxmlformats.org/officeDocument/2006/relationships/image" Target="../media/image19.svg"/><Relationship Id="rId22" Type="http://schemas.openxmlformats.org/officeDocument/2006/relationships/image" Target="../media/image31.svg"/><Relationship Id="rId27" Type="http://schemas.openxmlformats.org/officeDocument/2006/relationships/image" Target="../media/image48.png"/><Relationship Id="rId30" Type="http://schemas.openxmlformats.org/officeDocument/2006/relationships/image" Target="../media/image51.svg"/><Relationship Id="rId35" Type="http://schemas.openxmlformats.org/officeDocument/2006/relationships/image" Target="../media/image34.png"/><Relationship Id="rId43" Type="http://schemas.openxmlformats.org/officeDocument/2006/relationships/image" Target="../media/image14.png"/><Relationship Id="rId48" Type="http://schemas.openxmlformats.org/officeDocument/2006/relationships/image" Target="../media/image33.svg"/><Relationship Id="rId56" Type="http://schemas.openxmlformats.org/officeDocument/2006/relationships/image" Target="../media/image91.svg"/><Relationship Id="rId64" Type="http://schemas.openxmlformats.org/officeDocument/2006/relationships/image" Target="../media/image75.svg"/><Relationship Id="rId69" Type="http://schemas.openxmlformats.org/officeDocument/2006/relationships/image" Target="../media/image86.png"/><Relationship Id="rId77" Type="http://schemas.openxmlformats.org/officeDocument/2006/relationships/image" Target="../media/image100.png"/><Relationship Id="rId8" Type="http://schemas.openxmlformats.org/officeDocument/2006/relationships/image" Target="../media/image37.svg"/><Relationship Id="rId51" Type="http://schemas.openxmlformats.org/officeDocument/2006/relationships/image" Target="../media/image60.png"/><Relationship Id="rId72" Type="http://schemas.openxmlformats.org/officeDocument/2006/relationships/image" Target="../media/image97.svg"/><Relationship Id="rId80" Type="http://schemas.microsoft.com/office/2007/relationships/hdphoto" Target="../media/hdphoto2.wdp"/><Relationship Id="rId3" Type="http://schemas.openxmlformats.org/officeDocument/2006/relationships/image" Target="../media/image88.png"/><Relationship Id="rId12" Type="http://schemas.openxmlformats.org/officeDocument/2006/relationships/image" Target="../media/image45.svg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33" Type="http://schemas.openxmlformats.org/officeDocument/2006/relationships/image" Target="../media/image12.png"/><Relationship Id="rId38" Type="http://schemas.openxmlformats.org/officeDocument/2006/relationships/image" Target="../media/image7.svg"/><Relationship Id="rId46" Type="http://schemas.openxmlformats.org/officeDocument/2006/relationships/image" Target="../media/image57.svg"/><Relationship Id="rId59" Type="http://schemas.openxmlformats.org/officeDocument/2006/relationships/image" Target="../media/image69.png"/><Relationship Id="rId67" Type="http://schemas.openxmlformats.org/officeDocument/2006/relationships/image" Target="../media/image84.png"/><Relationship Id="rId20" Type="http://schemas.openxmlformats.org/officeDocument/2006/relationships/image" Target="../media/image47.svg"/><Relationship Id="rId41" Type="http://schemas.openxmlformats.org/officeDocument/2006/relationships/image" Target="../media/image54.png"/><Relationship Id="rId54" Type="http://schemas.openxmlformats.org/officeDocument/2006/relationships/image" Target="../media/image62.svg"/><Relationship Id="rId62" Type="http://schemas.openxmlformats.org/officeDocument/2006/relationships/image" Target="../media/image73.svg"/><Relationship Id="rId70" Type="http://schemas.openxmlformats.org/officeDocument/2006/relationships/image" Target="../media/image96.svg"/><Relationship Id="rId7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5" Type="http://schemas.openxmlformats.org/officeDocument/2006/relationships/image" Target="../media/image22.png"/><Relationship Id="rId23" Type="http://schemas.openxmlformats.org/officeDocument/2006/relationships/image" Target="../media/image20.png"/><Relationship Id="rId28" Type="http://schemas.openxmlformats.org/officeDocument/2006/relationships/image" Target="../media/image49.svg"/><Relationship Id="rId36" Type="http://schemas.openxmlformats.org/officeDocument/2006/relationships/image" Target="../media/image35.svg"/><Relationship Id="rId49" Type="http://schemas.openxmlformats.org/officeDocument/2006/relationships/image" Target="../media/image58.png"/><Relationship Id="rId57" Type="http://schemas.openxmlformats.org/officeDocument/2006/relationships/image" Target="../media/image67.png"/><Relationship Id="rId10" Type="http://schemas.openxmlformats.org/officeDocument/2006/relationships/image" Target="../media/image43.svg"/><Relationship Id="rId31" Type="http://schemas.openxmlformats.org/officeDocument/2006/relationships/image" Target="../media/image26.png"/><Relationship Id="rId44" Type="http://schemas.openxmlformats.org/officeDocument/2006/relationships/image" Target="../media/image15.svg"/><Relationship Id="rId52" Type="http://schemas.microsoft.com/office/2007/relationships/hdphoto" Target="../media/hdphoto1.wdp"/><Relationship Id="rId60" Type="http://schemas.openxmlformats.org/officeDocument/2006/relationships/image" Target="../media/image93.svg"/><Relationship Id="rId65" Type="http://schemas.openxmlformats.org/officeDocument/2006/relationships/image" Target="../media/image4.png"/><Relationship Id="rId73" Type="http://schemas.openxmlformats.org/officeDocument/2006/relationships/image" Target="../media/image78.png"/><Relationship Id="rId78" Type="http://schemas.openxmlformats.org/officeDocument/2006/relationships/image" Target="../media/image101.svg"/><Relationship Id="rId81" Type="http://schemas.openxmlformats.org/officeDocument/2006/relationships/image" Target="../media/image63.png"/><Relationship Id="rId4" Type="http://schemas.openxmlformats.org/officeDocument/2006/relationships/image" Target="../media/image89.svg"/><Relationship Id="rId9" Type="http://schemas.openxmlformats.org/officeDocument/2006/relationships/image" Target="../media/image42.png"/><Relationship Id="rId13" Type="http://schemas.openxmlformats.org/officeDocument/2006/relationships/image" Target="../media/image18.png"/><Relationship Id="rId18" Type="http://schemas.openxmlformats.org/officeDocument/2006/relationships/image" Target="../media/image25.svg"/><Relationship Id="rId39" Type="http://schemas.openxmlformats.org/officeDocument/2006/relationships/image" Target="../media/image52.png"/><Relationship Id="rId34" Type="http://schemas.openxmlformats.org/officeDocument/2006/relationships/image" Target="../media/image13.svg"/><Relationship Id="rId50" Type="http://schemas.openxmlformats.org/officeDocument/2006/relationships/image" Target="../media/image59.svg"/><Relationship Id="rId55" Type="http://schemas.openxmlformats.org/officeDocument/2006/relationships/image" Target="../media/image90.png"/><Relationship Id="rId76" Type="http://schemas.openxmlformats.org/officeDocument/2006/relationships/image" Target="../media/image99.svg"/><Relationship Id="rId7" Type="http://schemas.openxmlformats.org/officeDocument/2006/relationships/image" Target="../media/image36.png"/><Relationship Id="rId71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50.png"/><Relationship Id="rId24" Type="http://schemas.openxmlformats.org/officeDocument/2006/relationships/image" Target="../media/image21.svg"/><Relationship Id="rId40" Type="http://schemas.openxmlformats.org/officeDocument/2006/relationships/image" Target="../media/image53.svg"/><Relationship Id="rId45" Type="http://schemas.openxmlformats.org/officeDocument/2006/relationships/image" Target="../media/image56.png"/><Relationship Id="rId66" Type="http://schemas.openxmlformats.org/officeDocument/2006/relationships/image" Target="../media/image94.sv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5.svg"/><Relationship Id="rId21" Type="http://schemas.openxmlformats.org/officeDocument/2006/relationships/image" Target="../media/image46.png"/><Relationship Id="rId42" Type="http://schemas.openxmlformats.org/officeDocument/2006/relationships/image" Target="../media/image123.svg"/><Relationship Id="rId47" Type="http://schemas.openxmlformats.org/officeDocument/2006/relationships/image" Target="../media/image58.png"/><Relationship Id="rId63" Type="http://schemas.openxmlformats.org/officeDocument/2006/relationships/image" Target="../media/image84.png"/><Relationship Id="rId68" Type="http://schemas.openxmlformats.org/officeDocument/2006/relationships/image" Target="../media/image137.svg"/><Relationship Id="rId16" Type="http://schemas.openxmlformats.org/officeDocument/2006/relationships/image" Target="../media/image109.svg"/><Relationship Id="rId11" Type="http://schemas.openxmlformats.org/officeDocument/2006/relationships/image" Target="../media/image54.png"/><Relationship Id="rId32" Type="http://schemas.openxmlformats.org/officeDocument/2006/relationships/image" Target="../media/image73.svg"/><Relationship Id="rId37" Type="http://schemas.openxmlformats.org/officeDocument/2006/relationships/image" Target="../media/image36.png"/><Relationship Id="rId53" Type="http://schemas.openxmlformats.org/officeDocument/2006/relationships/image" Target="../media/image76.png"/><Relationship Id="rId58" Type="http://schemas.openxmlformats.org/officeDocument/2006/relationships/image" Target="../media/image132.svg"/><Relationship Id="rId74" Type="http://schemas.openxmlformats.org/officeDocument/2006/relationships/image" Target="../media/image142.svg"/><Relationship Id="rId79" Type="http://schemas.openxmlformats.org/officeDocument/2006/relationships/image" Target="../media/image65.png"/><Relationship Id="rId5" Type="http://schemas.openxmlformats.org/officeDocument/2006/relationships/image" Target="../media/image56.png"/><Relationship Id="rId61" Type="http://schemas.openxmlformats.org/officeDocument/2006/relationships/image" Target="../media/image50.png"/><Relationship Id="rId82" Type="http://schemas.openxmlformats.org/officeDocument/2006/relationships/image" Target="../media/image144.svg"/><Relationship Id="rId19" Type="http://schemas.openxmlformats.org/officeDocument/2006/relationships/image" Target="../media/image18.png"/><Relationship Id="rId14" Type="http://schemas.openxmlformats.org/officeDocument/2006/relationships/image" Target="../media/image107.svg"/><Relationship Id="rId22" Type="http://schemas.openxmlformats.org/officeDocument/2006/relationships/image" Target="../media/image112.svg"/><Relationship Id="rId27" Type="http://schemas.openxmlformats.org/officeDocument/2006/relationships/image" Target="../media/image116.png"/><Relationship Id="rId30" Type="http://schemas.openxmlformats.org/officeDocument/2006/relationships/image" Target="../media/image118.svg"/><Relationship Id="rId35" Type="http://schemas.openxmlformats.org/officeDocument/2006/relationships/image" Target="../media/image60.png"/><Relationship Id="rId43" Type="http://schemas.openxmlformats.org/officeDocument/2006/relationships/image" Target="../media/image124.png"/><Relationship Id="rId48" Type="http://schemas.openxmlformats.org/officeDocument/2006/relationships/image" Target="../media/image126.svg"/><Relationship Id="rId56" Type="http://schemas.openxmlformats.org/officeDocument/2006/relationships/image" Target="../media/image130.svg"/><Relationship Id="rId64" Type="http://schemas.openxmlformats.org/officeDocument/2006/relationships/image" Target="../media/image135.svg"/><Relationship Id="rId69" Type="http://schemas.openxmlformats.org/officeDocument/2006/relationships/image" Target="../media/image138.png"/><Relationship Id="rId77" Type="http://schemas.openxmlformats.org/officeDocument/2006/relationships/image" Target="../media/image71.png"/><Relationship Id="rId8" Type="http://schemas.openxmlformats.org/officeDocument/2006/relationships/image" Target="../media/image103.svg"/><Relationship Id="rId51" Type="http://schemas.openxmlformats.org/officeDocument/2006/relationships/image" Target="../media/image69.png"/><Relationship Id="rId72" Type="http://schemas.openxmlformats.org/officeDocument/2006/relationships/image" Target="../media/image141.svg"/><Relationship Id="rId80" Type="http://schemas.openxmlformats.org/officeDocument/2006/relationships/image" Target="../media/image66.svg"/><Relationship Id="rId3" Type="http://schemas.openxmlformats.org/officeDocument/2006/relationships/image" Target="../media/image88.png"/><Relationship Id="rId12" Type="http://schemas.openxmlformats.org/officeDocument/2006/relationships/image" Target="../media/image105.svg"/><Relationship Id="rId17" Type="http://schemas.openxmlformats.org/officeDocument/2006/relationships/image" Target="../media/image80.png"/><Relationship Id="rId25" Type="http://schemas.openxmlformats.org/officeDocument/2006/relationships/image" Target="../media/image114.png"/><Relationship Id="rId33" Type="http://schemas.openxmlformats.org/officeDocument/2006/relationships/image" Target="../media/image28.png"/><Relationship Id="rId38" Type="http://schemas.openxmlformats.org/officeDocument/2006/relationships/image" Target="../media/image120.svg"/><Relationship Id="rId46" Type="http://schemas.openxmlformats.org/officeDocument/2006/relationships/image" Target="../media/image68.svg"/><Relationship Id="rId59" Type="http://schemas.openxmlformats.org/officeDocument/2006/relationships/image" Target="../media/image48.png"/><Relationship Id="rId67" Type="http://schemas.openxmlformats.org/officeDocument/2006/relationships/image" Target="../media/image26.png"/><Relationship Id="rId20" Type="http://schemas.openxmlformats.org/officeDocument/2006/relationships/image" Target="../media/image111.svg"/><Relationship Id="rId41" Type="http://schemas.openxmlformats.org/officeDocument/2006/relationships/image" Target="../media/image122.png"/><Relationship Id="rId54" Type="http://schemas.openxmlformats.org/officeDocument/2006/relationships/image" Target="../media/image129.svg"/><Relationship Id="rId62" Type="http://schemas.openxmlformats.org/officeDocument/2006/relationships/image" Target="../media/image134.svg"/><Relationship Id="rId70" Type="http://schemas.openxmlformats.org/officeDocument/2006/relationships/image" Target="../media/image139.svg"/><Relationship Id="rId7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svg"/><Relationship Id="rId15" Type="http://schemas.openxmlformats.org/officeDocument/2006/relationships/image" Target="../media/image108.png"/><Relationship Id="rId23" Type="http://schemas.openxmlformats.org/officeDocument/2006/relationships/image" Target="../media/image22.png"/><Relationship Id="rId28" Type="http://schemas.openxmlformats.org/officeDocument/2006/relationships/image" Target="../media/image117.svg"/><Relationship Id="rId36" Type="http://schemas.microsoft.com/office/2007/relationships/hdphoto" Target="../media/hdphoto1.wdp"/><Relationship Id="rId49" Type="http://schemas.openxmlformats.org/officeDocument/2006/relationships/image" Target="../media/image127.png"/><Relationship Id="rId57" Type="http://schemas.openxmlformats.org/officeDocument/2006/relationships/image" Target="../media/image131.png"/><Relationship Id="rId10" Type="http://schemas.openxmlformats.org/officeDocument/2006/relationships/image" Target="../media/image104.svg"/><Relationship Id="rId31" Type="http://schemas.openxmlformats.org/officeDocument/2006/relationships/image" Target="../media/image72.png"/><Relationship Id="rId44" Type="http://schemas.openxmlformats.org/officeDocument/2006/relationships/image" Target="../media/image125.svg"/><Relationship Id="rId52" Type="http://schemas.openxmlformats.org/officeDocument/2006/relationships/image" Target="../media/image70.svg"/><Relationship Id="rId60" Type="http://schemas.openxmlformats.org/officeDocument/2006/relationships/image" Target="../media/image133.svg"/><Relationship Id="rId65" Type="http://schemas.openxmlformats.org/officeDocument/2006/relationships/image" Target="../media/image82.png"/><Relationship Id="rId73" Type="http://schemas.openxmlformats.org/officeDocument/2006/relationships/image" Target="../media/image12.png"/><Relationship Id="rId78" Type="http://schemas.microsoft.com/office/2007/relationships/hdphoto" Target="../media/hdphoto2.wdp"/><Relationship Id="rId81" Type="http://schemas.openxmlformats.org/officeDocument/2006/relationships/image" Target="../media/image63.png"/><Relationship Id="rId4" Type="http://schemas.openxmlformats.org/officeDocument/2006/relationships/image" Target="../media/image89.svg"/><Relationship Id="rId9" Type="http://schemas.openxmlformats.org/officeDocument/2006/relationships/image" Target="../media/image6.png"/><Relationship Id="rId13" Type="http://schemas.openxmlformats.org/officeDocument/2006/relationships/image" Target="../media/image106.png"/><Relationship Id="rId18" Type="http://schemas.openxmlformats.org/officeDocument/2006/relationships/image" Target="../media/image110.svg"/><Relationship Id="rId39" Type="http://schemas.openxmlformats.org/officeDocument/2006/relationships/image" Target="../media/image42.png"/><Relationship Id="rId34" Type="http://schemas.openxmlformats.org/officeDocument/2006/relationships/image" Target="../media/image119.svg"/><Relationship Id="rId50" Type="http://schemas.openxmlformats.org/officeDocument/2006/relationships/image" Target="../media/image128.svg"/><Relationship Id="rId55" Type="http://schemas.openxmlformats.org/officeDocument/2006/relationships/image" Target="../media/image78.png"/><Relationship Id="rId76" Type="http://schemas.openxmlformats.org/officeDocument/2006/relationships/image" Target="../media/image143.svg"/><Relationship Id="rId7" Type="http://schemas.openxmlformats.org/officeDocument/2006/relationships/image" Target="../media/image4.png"/><Relationship Id="rId71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61.png"/><Relationship Id="rId24" Type="http://schemas.openxmlformats.org/officeDocument/2006/relationships/image" Target="../media/image113.svg"/><Relationship Id="rId40" Type="http://schemas.openxmlformats.org/officeDocument/2006/relationships/image" Target="../media/image121.svg"/><Relationship Id="rId45" Type="http://schemas.openxmlformats.org/officeDocument/2006/relationships/image" Target="../media/image67.png"/><Relationship Id="rId66" Type="http://schemas.openxmlformats.org/officeDocument/2006/relationships/image" Target="../media/image13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5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21.svg"/><Relationship Id="rId19" Type="http://schemas.openxmlformats.org/officeDocument/2006/relationships/image" Target="../media/image28.png"/><Relationship Id="rId4" Type="http://schemas.openxmlformats.org/officeDocument/2006/relationships/image" Target="../media/image9.svg"/><Relationship Id="rId9" Type="http://schemas.openxmlformats.org/officeDocument/2006/relationships/image" Target="../media/image20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4.png"/><Relationship Id="rId18" Type="http://schemas.openxmlformats.org/officeDocument/2006/relationships/image" Target="../media/image37.svg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5" Type="http://schemas.openxmlformats.org/officeDocument/2006/relationships/image" Target="../media/image34.png"/><Relationship Id="rId10" Type="http://schemas.openxmlformats.org/officeDocument/2006/relationships/image" Target="../media/image33.svg"/><Relationship Id="rId19" Type="http://schemas.openxmlformats.org/officeDocument/2006/relationships/image" Target="../media/image38.png"/><Relationship Id="rId4" Type="http://schemas.openxmlformats.org/officeDocument/2006/relationships/image" Target="../media/image31.svg"/><Relationship Id="rId9" Type="http://schemas.openxmlformats.org/officeDocument/2006/relationships/image" Target="../media/image32.png"/><Relationship Id="rId1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4D9707F8-4F66-44E0-8C4E-BADD49ACD69E}"/>
              </a:ext>
            </a:extLst>
          </p:cNvPr>
          <p:cNvSpPr/>
          <p:nvPr/>
        </p:nvSpPr>
        <p:spPr>
          <a:xfrm>
            <a:off x="1264920" y="952500"/>
            <a:ext cx="6560820" cy="1639887"/>
          </a:xfrm>
          <a:prstGeom prst="roundRect">
            <a:avLst/>
          </a:prstGeom>
          <a:solidFill>
            <a:srgbClr val="259771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ABD61-5024-4B3E-9591-E8B74BAB353F}"/>
              </a:ext>
            </a:extLst>
          </p:cNvPr>
          <p:cNvSpPr txBox="1"/>
          <p:nvPr/>
        </p:nvSpPr>
        <p:spPr>
          <a:xfrm>
            <a:off x="264826" y="1354554"/>
            <a:ext cx="8687371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3200" b="1" noProof="0" dirty="0">
                <a:solidFill>
                  <a:schemeClr val="bg1"/>
                </a:solidFill>
              </a:rPr>
              <a:t>КОНЦЕПЦІЯ </a:t>
            </a:r>
          </a:p>
          <a:p>
            <a:pPr algn="ctr"/>
            <a:r>
              <a:rPr lang="uk-UA" sz="3600" b="1" noProof="0" dirty="0">
                <a:solidFill>
                  <a:schemeClr val="bg1"/>
                </a:solidFill>
              </a:rPr>
              <a:t>ЕЛЕКТРОННОГО СУДУ</a:t>
            </a:r>
            <a:endParaRPr lang="en-US" sz="36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4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311CDB-049E-2484-AEE1-A4B354FD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: округлені кути 84">
            <a:extLst>
              <a:ext uri="{FF2B5EF4-FFF2-40B4-BE49-F238E27FC236}">
                <a16:creationId xmlns:a16="http://schemas.microsoft.com/office/drawing/2014/main" id="{7164FE4B-71B0-1B68-2199-F5345EA76D1D}"/>
              </a:ext>
            </a:extLst>
          </p:cNvPr>
          <p:cNvSpPr/>
          <p:nvPr/>
        </p:nvSpPr>
        <p:spPr>
          <a:xfrm>
            <a:off x="418434" y="3020364"/>
            <a:ext cx="8281669" cy="893270"/>
          </a:xfrm>
          <a:prstGeom prst="roundRect">
            <a:avLst/>
          </a:prstGeom>
          <a:solidFill>
            <a:srgbClr val="002F6C">
              <a:alpha val="4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18" name="Прямокутник: округлені кути 84">
            <a:extLst>
              <a:ext uri="{FF2B5EF4-FFF2-40B4-BE49-F238E27FC236}">
                <a16:creationId xmlns:a16="http://schemas.microsoft.com/office/drawing/2014/main" id="{42D05CA3-C68C-DB7A-94C1-624CD70F1679}"/>
              </a:ext>
            </a:extLst>
          </p:cNvPr>
          <p:cNvSpPr/>
          <p:nvPr/>
        </p:nvSpPr>
        <p:spPr>
          <a:xfrm>
            <a:off x="418434" y="1992676"/>
            <a:ext cx="8281669" cy="893270"/>
          </a:xfrm>
          <a:prstGeom prst="roundRect">
            <a:avLst/>
          </a:prstGeom>
          <a:solidFill>
            <a:srgbClr val="002F6C">
              <a:alpha val="3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13" name="Прямокутник: округлені кути 84">
            <a:extLst>
              <a:ext uri="{FF2B5EF4-FFF2-40B4-BE49-F238E27FC236}">
                <a16:creationId xmlns:a16="http://schemas.microsoft.com/office/drawing/2014/main" id="{9E53E408-1F54-CE52-3C4E-FA3531E78211}"/>
              </a:ext>
            </a:extLst>
          </p:cNvPr>
          <p:cNvSpPr/>
          <p:nvPr/>
        </p:nvSpPr>
        <p:spPr>
          <a:xfrm>
            <a:off x="418434" y="964987"/>
            <a:ext cx="8281669" cy="893270"/>
          </a:xfrm>
          <a:prstGeom prst="roundRect">
            <a:avLst/>
          </a:prstGeom>
          <a:solidFill>
            <a:srgbClr val="002F6C">
              <a:alpha val="2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504B7-864B-8F7C-F818-E1B5E19E6EB0}"/>
              </a:ext>
            </a:extLst>
          </p:cNvPr>
          <p:cNvSpPr txBox="1"/>
          <p:nvPr/>
        </p:nvSpPr>
        <p:spPr>
          <a:xfrm>
            <a:off x="418434" y="268185"/>
            <a:ext cx="868737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000" b="1" noProof="0" dirty="0">
                <a:solidFill>
                  <a:schemeClr val="bg1"/>
                </a:solidFill>
              </a:rPr>
              <a:t>НАЙШВИДШИЙ СУДОВИЙ ПРОЦЕС У ЄВРОПІ</a:t>
            </a:r>
            <a:endParaRPr lang="en-US" sz="2000" b="1" noProof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47D46-2879-52BD-F1F3-571AF54A7E55}"/>
              </a:ext>
            </a:extLst>
          </p:cNvPr>
          <p:cNvSpPr txBox="1"/>
          <p:nvPr/>
        </p:nvSpPr>
        <p:spPr>
          <a:xfrm>
            <a:off x="990241" y="1139414"/>
            <a:ext cx="735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У 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Web (West European)"/>
              </a:rPr>
              <a:t>100% </a:t>
            </a: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судів 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Web (West European)"/>
              </a:rPr>
              <a:t>(</a:t>
            </a: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понад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Web (West European)"/>
              </a:rPr>
              <a:t> 700) </a:t>
            </a: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запроваджено єдину електронну систему документообігу з функцією централізованого </a:t>
            </a:r>
            <a:r>
              <a:rPr lang="uk-UA" b="0" i="0" dirty="0" err="1">
                <a:solidFill>
                  <a:schemeClr val="bg1"/>
                </a:solidFill>
                <a:effectLst/>
                <a:latin typeface="Segoe UI Web (West European)"/>
              </a:rPr>
              <a:t>авторозподілу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9493C-4F0C-15EB-D861-66CC53DC1D06}"/>
              </a:ext>
            </a:extLst>
          </p:cNvPr>
          <p:cNvSpPr txBox="1"/>
          <p:nvPr/>
        </p:nvSpPr>
        <p:spPr>
          <a:xfrm>
            <a:off x="561807" y="1216358"/>
            <a:ext cx="36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1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CFDAD2-DF54-49D8-CCE4-4A16DA65EBEE}"/>
              </a:ext>
            </a:extLst>
          </p:cNvPr>
          <p:cNvSpPr txBox="1"/>
          <p:nvPr/>
        </p:nvSpPr>
        <p:spPr>
          <a:xfrm>
            <a:off x="990241" y="2185950"/>
            <a:ext cx="735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Забезпечено потребу в доступі до 100 державних реєстрів для всіх учасників судового процесу шляхом їх взаємодії з </a:t>
            </a:r>
            <a:r>
              <a:rPr lang="uk-UA" b="0" i="0" dirty="0" err="1">
                <a:solidFill>
                  <a:schemeClr val="bg1"/>
                </a:solidFill>
                <a:effectLst/>
                <a:latin typeface="Segoe UI Web (West European)"/>
              </a:rPr>
              <a:t>еСудом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079830-363F-E1CD-7AC9-4D2E2FD3A907}"/>
              </a:ext>
            </a:extLst>
          </p:cNvPr>
          <p:cNvSpPr txBox="1"/>
          <p:nvPr/>
        </p:nvSpPr>
        <p:spPr>
          <a:xfrm>
            <a:off x="561807" y="2244047"/>
            <a:ext cx="36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2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7CC98D-76C8-E63E-D7B9-4B4FDC11D8CD}"/>
              </a:ext>
            </a:extLst>
          </p:cNvPr>
          <p:cNvSpPr txBox="1"/>
          <p:nvPr/>
        </p:nvSpPr>
        <p:spPr>
          <a:xfrm>
            <a:off x="990241" y="3185614"/>
            <a:ext cx="735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Через </a:t>
            </a:r>
            <a:r>
              <a:rPr lang="uk-UA" b="0" i="0" dirty="0" err="1">
                <a:solidFill>
                  <a:schemeClr val="bg1"/>
                </a:solidFill>
                <a:effectLst/>
                <a:latin typeface="Segoe UI Web (West European)"/>
              </a:rPr>
              <a:t>реінженіринг</a:t>
            </a: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 бізнес-процесів досягнуто: середня тривалість розгляду справ до 60 днів, малозначних справ (штрафи, розлучення, стягнення боргів) – до 48 годин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B0B105-CCC4-40FC-7B9D-ED4378F414AA}"/>
              </a:ext>
            </a:extLst>
          </p:cNvPr>
          <p:cNvSpPr txBox="1"/>
          <p:nvPr/>
        </p:nvSpPr>
        <p:spPr>
          <a:xfrm>
            <a:off x="561807" y="3271735"/>
            <a:ext cx="36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3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</p:txBody>
      </p:sp>
    </p:spTree>
    <p:extLst>
      <p:ext uri="{BB962C8B-B14F-4D97-AF65-F5344CB8AC3E}">
        <p14:creationId xmlns:p14="http://schemas.microsoft.com/office/powerpoint/2010/main" val="378204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4CD0D2-BEA0-6429-478F-BEAAE40CB928}"/>
              </a:ext>
            </a:extLst>
          </p:cNvPr>
          <p:cNvSpPr txBox="1"/>
          <p:nvPr/>
        </p:nvSpPr>
        <p:spPr>
          <a:xfrm>
            <a:off x="294786" y="116322"/>
            <a:ext cx="790098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000" b="1">
                <a:solidFill>
                  <a:schemeClr val="bg1"/>
                </a:solidFill>
                <a:latin typeface="+mj-lt"/>
                <a:cs typeface="Times New Roman"/>
              </a:rPr>
              <a:t>ПЛАТФОРМЕННА АРХІТЕКТУРА ЄСІКС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B6ED05AD-A8F9-F47D-1A99-29287F986138}"/>
              </a:ext>
            </a:extLst>
          </p:cNvPr>
          <p:cNvSpPr txBox="1"/>
          <p:nvPr/>
        </p:nvSpPr>
        <p:spPr>
          <a:xfrm rot="16200000">
            <a:off x="-70398" y="726726"/>
            <a:ext cx="851827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uk-UA" sz="750" b="1">
                <a:solidFill>
                  <a:schemeClr val="bg1"/>
                </a:solidFill>
                <a:latin typeface="+mj-lt"/>
                <a:cs typeface="Calibri"/>
              </a:rPr>
              <a:t>Інтерфейси</a:t>
            </a:r>
            <a:endParaRPr lang="uk-UA" sz="7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00548DB-3A71-688A-B1BA-E326F10E4919}"/>
              </a:ext>
            </a:extLst>
          </p:cNvPr>
          <p:cNvSpPr txBox="1"/>
          <p:nvPr/>
        </p:nvSpPr>
        <p:spPr>
          <a:xfrm rot="16200000">
            <a:off x="-101587" y="1534637"/>
            <a:ext cx="89402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uk-UA" sz="750" b="1">
                <a:solidFill>
                  <a:schemeClr val="bg1"/>
                </a:solidFill>
                <a:latin typeface="+mj-lt"/>
                <a:cs typeface="Calibri"/>
              </a:rPr>
              <a:t>Підсистеми</a:t>
            </a:r>
            <a:endParaRPr lang="uk-UA" sz="75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8" name="Групувати 157">
            <a:extLst>
              <a:ext uri="{FF2B5EF4-FFF2-40B4-BE49-F238E27FC236}">
                <a16:creationId xmlns:a16="http://schemas.microsoft.com/office/drawing/2014/main" id="{DAE99E76-97EF-EC86-DA30-64E9898914B6}"/>
              </a:ext>
            </a:extLst>
          </p:cNvPr>
          <p:cNvGrpSpPr/>
          <p:nvPr/>
        </p:nvGrpSpPr>
        <p:grpSpPr>
          <a:xfrm>
            <a:off x="7568655" y="575354"/>
            <a:ext cx="411483" cy="448783"/>
            <a:chOff x="6441735" y="2788290"/>
            <a:chExt cx="411483" cy="448783"/>
          </a:xfrm>
          <a:noFill/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75C215EF-B854-48E2-C473-BAD740E2E113}"/>
                </a:ext>
              </a:extLst>
            </p:cNvPr>
            <p:cNvSpPr txBox="1"/>
            <p:nvPr/>
          </p:nvSpPr>
          <p:spPr>
            <a:xfrm>
              <a:off x="6441735" y="3123196"/>
              <a:ext cx="411483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Електронний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кабінет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mobile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64" name="Рисунок 52">
              <a:extLst>
                <a:ext uri="{FF2B5EF4-FFF2-40B4-BE49-F238E27FC236}">
                  <a16:creationId xmlns:a16="http://schemas.microsoft.com/office/drawing/2014/main" id="{6EF7FBB0-CDB5-676C-6030-BFF1A2384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71264" y="2788290"/>
              <a:ext cx="352425" cy="342900"/>
            </a:xfrm>
            <a:prstGeom prst="rect">
              <a:avLst/>
            </a:prstGeom>
          </p:spPr>
        </p:pic>
      </p:grpSp>
      <p:sp>
        <p:nvSpPr>
          <p:cNvPr id="167" name="Прямокутник: округлені кути 84">
            <a:extLst>
              <a:ext uri="{FF2B5EF4-FFF2-40B4-BE49-F238E27FC236}">
                <a16:creationId xmlns:a16="http://schemas.microsoft.com/office/drawing/2014/main" id="{5F7BFB4E-5699-0D72-21E4-B48A5BF78549}"/>
              </a:ext>
            </a:extLst>
          </p:cNvPr>
          <p:cNvSpPr/>
          <p:nvPr/>
        </p:nvSpPr>
        <p:spPr>
          <a:xfrm>
            <a:off x="677227" y="536866"/>
            <a:ext cx="6413253" cy="513930"/>
          </a:xfrm>
          <a:prstGeom prst="roundRect">
            <a:avLst/>
          </a:prstGeom>
          <a:noFill/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grpSp>
        <p:nvGrpSpPr>
          <p:cNvPr id="221" name="Групувати 220">
            <a:extLst>
              <a:ext uri="{FF2B5EF4-FFF2-40B4-BE49-F238E27FC236}">
                <a16:creationId xmlns:a16="http://schemas.microsoft.com/office/drawing/2014/main" id="{13A2D6BF-9A6D-BC49-6BC2-30ED41E26A83}"/>
              </a:ext>
            </a:extLst>
          </p:cNvPr>
          <p:cNvGrpSpPr/>
          <p:nvPr/>
        </p:nvGrpSpPr>
        <p:grpSpPr>
          <a:xfrm>
            <a:off x="1568095" y="2092045"/>
            <a:ext cx="361619" cy="469944"/>
            <a:chOff x="1568095" y="2092045"/>
            <a:chExt cx="361619" cy="469944"/>
          </a:xfrm>
          <a:noFill/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B09ED8E-4F7F-8F35-1DC7-A460451FD4DC}"/>
                </a:ext>
              </a:extLst>
            </p:cNvPr>
            <p:cNvSpPr txBox="1"/>
            <p:nvPr/>
          </p:nvSpPr>
          <p:spPr>
            <a:xfrm>
              <a:off x="1568095" y="2448112"/>
              <a:ext cx="352425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Аналіз та звітність</a:t>
              </a:r>
            </a:p>
          </p:txBody>
        </p:sp>
        <p:pic>
          <p:nvPicPr>
            <p:cNvPr id="223" name="Графіка 222">
              <a:extLst>
                <a:ext uri="{FF2B5EF4-FFF2-40B4-BE49-F238E27FC236}">
                  <a16:creationId xmlns:a16="http://schemas.microsoft.com/office/drawing/2014/main" id="{7A63A61B-B437-80D6-8387-F1B128855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69714" y="2092045"/>
              <a:ext cx="360000" cy="360000"/>
            </a:xfrm>
            <a:prstGeom prst="rect">
              <a:avLst/>
            </a:prstGeom>
          </p:spPr>
        </p:pic>
      </p:grpSp>
      <p:grpSp>
        <p:nvGrpSpPr>
          <p:cNvPr id="224" name="Групувати 223">
            <a:extLst>
              <a:ext uri="{FF2B5EF4-FFF2-40B4-BE49-F238E27FC236}">
                <a16:creationId xmlns:a16="http://schemas.microsoft.com/office/drawing/2014/main" id="{DADD6B64-B82B-B1FA-B8A0-A0B9D88713E2}"/>
              </a:ext>
            </a:extLst>
          </p:cNvPr>
          <p:cNvGrpSpPr/>
          <p:nvPr/>
        </p:nvGrpSpPr>
        <p:grpSpPr>
          <a:xfrm>
            <a:off x="2050637" y="2091600"/>
            <a:ext cx="402769" cy="471501"/>
            <a:chOff x="2050637" y="2091600"/>
            <a:chExt cx="402769" cy="471501"/>
          </a:xfrm>
          <a:noFill/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5D829CF5-4176-D1B7-D40E-372F82D0D3F6}"/>
                </a:ext>
              </a:extLst>
            </p:cNvPr>
            <p:cNvSpPr txBox="1"/>
            <p:nvPr/>
          </p:nvSpPr>
          <p:spPr>
            <a:xfrm>
              <a:off x="2050637" y="2449224"/>
              <a:ext cx="402769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Довідка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та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рекомендації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26" name="Графіка 225">
              <a:extLst>
                <a:ext uri="{FF2B5EF4-FFF2-40B4-BE49-F238E27FC236}">
                  <a16:creationId xmlns:a16="http://schemas.microsoft.com/office/drawing/2014/main" id="{DE613BB6-5C69-1089-4826-75DEBA90F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71171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227" name="Групувати 226">
            <a:extLst>
              <a:ext uri="{FF2B5EF4-FFF2-40B4-BE49-F238E27FC236}">
                <a16:creationId xmlns:a16="http://schemas.microsoft.com/office/drawing/2014/main" id="{276F757D-DB2D-413E-E00E-B154A9F9BCB7}"/>
              </a:ext>
            </a:extLst>
          </p:cNvPr>
          <p:cNvGrpSpPr/>
          <p:nvPr/>
        </p:nvGrpSpPr>
        <p:grpSpPr>
          <a:xfrm>
            <a:off x="2579864" y="2091600"/>
            <a:ext cx="442828" cy="491663"/>
            <a:chOff x="2579864" y="2091600"/>
            <a:chExt cx="442828" cy="491663"/>
          </a:xfrm>
          <a:noFill/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B7328CF6-2F9B-43F7-8A52-B5D4F5984D82}"/>
                </a:ext>
              </a:extLst>
            </p:cNvPr>
            <p:cNvSpPr txBox="1"/>
            <p:nvPr/>
          </p:nvSpPr>
          <p:spPr>
            <a:xfrm>
              <a:off x="2579864" y="2469386"/>
              <a:ext cx="442828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Довідники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та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класифікатори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29" name="Графіка 228">
              <a:extLst>
                <a:ext uri="{FF2B5EF4-FFF2-40B4-BE49-F238E27FC236}">
                  <a16:creationId xmlns:a16="http://schemas.microsoft.com/office/drawing/2014/main" id="{564FE442-5F39-44A6-7A6D-738DD63D6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20440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232" name="Групувати 231">
            <a:extLst>
              <a:ext uri="{FF2B5EF4-FFF2-40B4-BE49-F238E27FC236}">
                <a16:creationId xmlns:a16="http://schemas.microsoft.com/office/drawing/2014/main" id="{CC58DA3E-D70D-DFBE-06FE-3BD3C7E3385A}"/>
              </a:ext>
            </a:extLst>
          </p:cNvPr>
          <p:cNvGrpSpPr/>
          <p:nvPr/>
        </p:nvGrpSpPr>
        <p:grpSpPr>
          <a:xfrm>
            <a:off x="3140355" y="2091600"/>
            <a:ext cx="360000" cy="411544"/>
            <a:chOff x="4454356" y="2357767"/>
            <a:chExt cx="360000" cy="411544"/>
          </a:xfrm>
          <a:noFill/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B09B7905-B0C9-0BDB-E9A2-BB7DB623505B}"/>
                </a:ext>
              </a:extLst>
            </p:cNvPr>
            <p:cNvSpPr txBox="1"/>
            <p:nvPr/>
          </p:nvSpPr>
          <p:spPr>
            <a:xfrm>
              <a:off x="4460780" y="2712372"/>
              <a:ext cx="347525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Моніторинг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34" name="Графіка 233">
              <a:extLst>
                <a:ext uri="{FF2B5EF4-FFF2-40B4-BE49-F238E27FC236}">
                  <a16:creationId xmlns:a16="http://schemas.microsoft.com/office/drawing/2014/main" id="{27DE66F8-5B5D-2B54-1480-D9C96B925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54356" y="2357767"/>
              <a:ext cx="360000" cy="360000"/>
            </a:xfrm>
            <a:prstGeom prst="rect">
              <a:avLst/>
            </a:prstGeom>
          </p:spPr>
        </p:pic>
      </p:grpSp>
      <p:grpSp>
        <p:nvGrpSpPr>
          <p:cNvPr id="235" name="Групувати 234">
            <a:extLst>
              <a:ext uri="{FF2B5EF4-FFF2-40B4-BE49-F238E27FC236}">
                <a16:creationId xmlns:a16="http://schemas.microsoft.com/office/drawing/2014/main" id="{CD2F7E2B-9918-1511-7B6C-2908598EC20A}"/>
              </a:ext>
            </a:extLst>
          </p:cNvPr>
          <p:cNvGrpSpPr/>
          <p:nvPr/>
        </p:nvGrpSpPr>
        <p:grpSpPr>
          <a:xfrm>
            <a:off x="3614508" y="2091600"/>
            <a:ext cx="367672" cy="455588"/>
            <a:chOff x="3614508" y="2091600"/>
            <a:chExt cx="367672" cy="455588"/>
          </a:xfrm>
          <a:noFill/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F918CCF5-203F-C35F-6028-D79E11374C78}"/>
                </a:ext>
              </a:extLst>
            </p:cNvPr>
            <p:cNvSpPr txBox="1"/>
            <p:nvPr/>
          </p:nvSpPr>
          <p:spPr>
            <a:xfrm>
              <a:off x="3614508" y="2485633"/>
              <a:ext cx="352425" cy="61555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Керування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доступом</a:t>
              </a:r>
            </a:p>
          </p:txBody>
        </p:sp>
        <p:pic>
          <p:nvPicPr>
            <p:cNvPr id="237" name="Графіка 236">
              <a:extLst>
                <a:ext uri="{FF2B5EF4-FFF2-40B4-BE49-F238E27FC236}">
                  <a16:creationId xmlns:a16="http://schemas.microsoft.com/office/drawing/2014/main" id="{BF7E6CA5-9598-23FC-222B-DB36FE63B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622180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238" name="Групувати 237">
            <a:extLst>
              <a:ext uri="{FF2B5EF4-FFF2-40B4-BE49-F238E27FC236}">
                <a16:creationId xmlns:a16="http://schemas.microsoft.com/office/drawing/2014/main" id="{A0FA94C9-CE69-AA56-3918-4A87EE57CDCB}"/>
              </a:ext>
            </a:extLst>
          </p:cNvPr>
          <p:cNvGrpSpPr/>
          <p:nvPr/>
        </p:nvGrpSpPr>
        <p:grpSpPr>
          <a:xfrm>
            <a:off x="4105239" y="2091600"/>
            <a:ext cx="360000" cy="467673"/>
            <a:chOff x="4105239" y="2091600"/>
            <a:chExt cx="360000" cy="467673"/>
          </a:xfrm>
          <a:noFill/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A1BC26F5-E658-7A52-4FC2-262B0F25B61C}"/>
                </a:ext>
              </a:extLst>
            </p:cNvPr>
            <p:cNvSpPr txBox="1"/>
            <p:nvPr/>
          </p:nvSpPr>
          <p:spPr>
            <a:xfrm>
              <a:off x="4112561" y="2445396"/>
              <a:ext cx="345356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Електронна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взаємодія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40" name="Графіка 239">
              <a:extLst>
                <a:ext uri="{FF2B5EF4-FFF2-40B4-BE49-F238E27FC236}">
                  <a16:creationId xmlns:a16="http://schemas.microsoft.com/office/drawing/2014/main" id="{8680D8D5-5DB5-F18C-6B51-1CBF0484C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105239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241" name="Групувати 240">
            <a:extLst>
              <a:ext uri="{FF2B5EF4-FFF2-40B4-BE49-F238E27FC236}">
                <a16:creationId xmlns:a16="http://schemas.microsoft.com/office/drawing/2014/main" id="{A8658E9D-1FC3-E96C-486F-C24104CE2A9E}"/>
              </a:ext>
            </a:extLst>
          </p:cNvPr>
          <p:cNvGrpSpPr/>
          <p:nvPr/>
        </p:nvGrpSpPr>
        <p:grpSpPr>
          <a:xfrm>
            <a:off x="5098126" y="2091600"/>
            <a:ext cx="360000" cy="418328"/>
            <a:chOff x="5883180" y="4054526"/>
            <a:chExt cx="360000" cy="418328"/>
          </a:xfrm>
          <a:noFill/>
        </p:grpSpPr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A21605E-0EC9-F009-E433-15CDCABC0130}"/>
                </a:ext>
              </a:extLst>
            </p:cNvPr>
            <p:cNvSpPr txBox="1"/>
            <p:nvPr/>
          </p:nvSpPr>
          <p:spPr>
            <a:xfrm>
              <a:off x="5911767" y="4415915"/>
              <a:ext cx="301249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Логування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43" name="Графіка 242">
              <a:extLst>
                <a:ext uri="{FF2B5EF4-FFF2-40B4-BE49-F238E27FC236}">
                  <a16:creationId xmlns:a16="http://schemas.microsoft.com/office/drawing/2014/main" id="{C017F98D-CBA1-F687-7768-4422A3E72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883180" y="4054526"/>
              <a:ext cx="360000" cy="360000"/>
            </a:xfrm>
            <a:prstGeom prst="rect">
              <a:avLst/>
            </a:prstGeom>
          </p:spPr>
        </p:pic>
      </p:grpSp>
      <p:grpSp>
        <p:nvGrpSpPr>
          <p:cNvPr id="244" name="Групувати 243">
            <a:extLst>
              <a:ext uri="{FF2B5EF4-FFF2-40B4-BE49-F238E27FC236}">
                <a16:creationId xmlns:a16="http://schemas.microsoft.com/office/drawing/2014/main" id="{054AA724-19EE-0750-C8F5-7D372941A498}"/>
              </a:ext>
            </a:extLst>
          </p:cNvPr>
          <p:cNvGrpSpPr/>
          <p:nvPr/>
        </p:nvGrpSpPr>
        <p:grpSpPr>
          <a:xfrm>
            <a:off x="5557280" y="2091600"/>
            <a:ext cx="377596" cy="439828"/>
            <a:chOff x="5557280" y="2091600"/>
            <a:chExt cx="377596" cy="439828"/>
          </a:xfrm>
          <a:noFill/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167ABE8B-5295-D412-FD29-516AB27DC864}"/>
                </a:ext>
              </a:extLst>
            </p:cNvPr>
            <p:cNvSpPr txBox="1"/>
            <p:nvPr/>
          </p:nvSpPr>
          <p:spPr>
            <a:xfrm>
              <a:off x="5557280" y="2474489"/>
              <a:ext cx="377596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База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знань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46" name="Графіка 245">
              <a:extLst>
                <a:ext uri="{FF2B5EF4-FFF2-40B4-BE49-F238E27FC236}">
                  <a16:creationId xmlns:a16="http://schemas.microsoft.com/office/drawing/2014/main" id="{0A17CE37-BDA7-57DA-81F1-31900006A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574876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247" name="Групувати 246">
            <a:extLst>
              <a:ext uri="{FF2B5EF4-FFF2-40B4-BE49-F238E27FC236}">
                <a16:creationId xmlns:a16="http://schemas.microsoft.com/office/drawing/2014/main" id="{D93DFF87-18BD-15C4-F0A0-3EB9E625AE6A}"/>
              </a:ext>
            </a:extLst>
          </p:cNvPr>
          <p:cNvGrpSpPr/>
          <p:nvPr/>
        </p:nvGrpSpPr>
        <p:grpSpPr>
          <a:xfrm>
            <a:off x="6047602" y="2091600"/>
            <a:ext cx="365335" cy="480478"/>
            <a:chOff x="6047602" y="2091600"/>
            <a:chExt cx="365335" cy="480478"/>
          </a:xfrm>
          <a:noFill/>
        </p:grpSpPr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B4DD2791-85F0-072A-1BF6-80C6106F7AA6}"/>
                </a:ext>
              </a:extLst>
            </p:cNvPr>
            <p:cNvSpPr txBox="1"/>
            <p:nvPr/>
          </p:nvSpPr>
          <p:spPr>
            <a:xfrm>
              <a:off x="6047602" y="2458201"/>
              <a:ext cx="360000" cy="1138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Пошук і</a:t>
              </a:r>
            </a:p>
            <a:p>
              <a:pPr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фільтри</a:t>
              </a:r>
            </a:p>
          </p:txBody>
        </p:sp>
        <p:pic>
          <p:nvPicPr>
            <p:cNvPr id="249" name="Графіка 248">
              <a:extLst>
                <a:ext uri="{FF2B5EF4-FFF2-40B4-BE49-F238E27FC236}">
                  <a16:creationId xmlns:a16="http://schemas.microsoft.com/office/drawing/2014/main" id="{854F0C10-B605-ADBF-541B-A4C3B41CB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052937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250" name="Групувати 249">
            <a:extLst>
              <a:ext uri="{FF2B5EF4-FFF2-40B4-BE49-F238E27FC236}">
                <a16:creationId xmlns:a16="http://schemas.microsoft.com/office/drawing/2014/main" id="{4F42A698-C1AB-E3C2-CFA0-3741D295D49E}"/>
              </a:ext>
            </a:extLst>
          </p:cNvPr>
          <p:cNvGrpSpPr/>
          <p:nvPr/>
        </p:nvGrpSpPr>
        <p:grpSpPr>
          <a:xfrm>
            <a:off x="6039316" y="2752890"/>
            <a:ext cx="408132" cy="487203"/>
            <a:chOff x="6039316" y="2642400"/>
            <a:chExt cx="408132" cy="487203"/>
          </a:xfrm>
          <a:noFill/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120FFECE-18BA-A94D-B61A-48CA213573D1}"/>
                </a:ext>
              </a:extLst>
            </p:cNvPr>
            <p:cNvSpPr txBox="1"/>
            <p:nvPr/>
          </p:nvSpPr>
          <p:spPr>
            <a:xfrm>
              <a:off x="6039316" y="3015726"/>
              <a:ext cx="408132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Календарі та завдання</a:t>
              </a:r>
              <a:endParaRPr lang="uk-UA" sz="37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52" name="Графіка 251">
              <a:extLst>
                <a:ext uri="{FF2B5EF4-FFF2-40B4-BE49-F238E27FC236}">
                  <a16:creationId xmlns:a16="http://schemas.microsoft.com/office/drawing/2014/main" id="{5291A27D-C248-DC38-CFB9-FA2D60903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051445" y="2642400"/>
              <a:ext cx="360000" cy="360000"/>
            </a:xfrm>
            <a:prstGeom prst="rect">
              <a:avLst/>
            </a:prstGeom>
          </p:spPr>
        </p:pic>
      </p:grpSp>
      <p:grpSp>
        <p:nvGrpSpPr>
          <p:cNvPr id="253" name="Групувати 252">
            <a:extLst>
              <a:ext uri="{FF2B5EF4-FFF2-40B4-BE49-F238E27FC236}">
                <a16:creationId xmlns:a16="http://schemas.microsoft.com/office/drawing/2014/main" id="{91F370B7-61B6-99A2-B6F5-3AD3F000B8F7}"/>
              </a:ext>
            </a:extLst>
          </p:cNvPr>
          <p:cNvGrpSpPr/>
          <p:nvPr/>
        </p:nvGrpSpPr>
        <p:grpSpPr>
          <a:xfrm>
            <a:off x="1511254" y="2731525"/>
            <a:ext cx="437585" cy="657485"/>
            <a:chOff x="5459246" y="2757638"/>
            <a:chExt cx="437585" cy="657485"/>
          </a:xfrm>
          <a:noFill/>
        </p:grpSpPr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B0A36343-CA9C-542B-58A4-DB8BA4C66D7B}"/>
                </a:ext>
              </a:extLst>
            </p:cNvPr>
            <p:cNvSpPr txBox="1"/>
            <p:nvPr/>
          </p:nvSpPr>
          <p:spPr>
            <a:xfrm>
              <a:off x="5459246" y="3130430"/>
              <a:ext cx="437585" cy="284693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Перевірка, </a:t>
              </a:r>
              <a:r>
                <a:rPr lang="uk-UA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валідація</a:t>
              </a:r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та аналіз даних доброчесності судді</a:t>
              </a:r>
            </a:p>
          </p:txBody>
        </p:sp>
        <p:pic>
          <p:nvPicPr>
            <p:cNvPr id="256" name="Графіка 255">
              <a:extLst>
                <a:ext uri="{FF2B5EF4-FFF2-40B4-BE49-F238E27FC236}">
                  <a16:creationId xmlns:a16="http://schemas.microsoft.com/office/drawing/2014/main" id="{21CC258F-A328-83B0-D9E9-80E33CC83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513531" y="2757638"/>
              <a:ext cx="360000" cy="360000"/>
            </a:xfrm>
            <a:prstGeom prst="rect">
              <a:avLst/>
            </a:prstGeom>
          </p:spPr>
        </p:pic>
      </p:grpSp>
      <p:grpSp>
        <p:nvGrpSpPr>
          <p:cNvPr id="258" name="Групувати 257">
            <a:extLst>
              <a:ext uri="{FF2B5EF4-FFF2-40B4-BE49-F238E27FC236}">
                <a16:creationId xmlns:a16="http://schemas.microsoft.com/office/drawing/2014/main" id="{3E81B45F-2BDB-33BE-6B30-CC03FA3445A7}"/>
              </a:ext>
            </a:extLst>
          </p:cNvPr>
          <p:cNvGrpSpPr/>
          <p:nvPr/>
        </p:nvGrpSpPr>
        <p:grpSpPr>
          <a:xfrm>
            <a:off x="5538111" y="2752890"/>
            <a:ext cx="440216" cy="536272"/>
            <a:chOff x="5470790" y="2148602"/>
            <a:chExt cx="440216" cy="536272"/>
          </a:xfrm>
          <a:noFill/>
        </p:grpSpPr>
        <p:sp>
          <p:nvSpPr>
            <p:cNvPr id="259" name="TextBox 74">
              <a:extLst>
                <a:ext uri="{FF2B5EF4-FFF2-40B4-BE49-F238E27FC236}">
                  <a16:creationId xmlns:a16="http://schemas.microsoft.com/office/drawing/2014/main" id="{F59545F2-7397-9FA8-517D-2D12CBE67CC1}"/>
                </a:ext>
              </a:extLst>
            </p:cNvPr>
            <p:cNvSpPr txBox="1"/>
            <p:nvPr/>
          </p:nvSpPr>
          <p:spPr>
            <a:xfrm>
              <a:off x="5470790" y="2514058"/>
              <a:ext cx="440216" cy="170816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Кабінет суддівської кар’єри</a:t>
              </a:r>
            </a:p>
          </p:txBody>
        </p:sp>
        <p:pic>
          <p:nvPicPr>
            <p:cNvPr id="260" name="Графіка 259">
              <a:extLst>
                <a:ext uri="{FF2B5EF4-FFF2-40B4-BE49-F238E27FC236}">
                  <a16:creationId xmlns:a16="http://schemas.microsoft.com/office/drawing/2014/main" id="{4CF2FC24-CE0C-5B4E-3B94-83AFC875D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502628" y="2148602"/>
              <a:ext cx="360000" cy="360000"/>
            </a:xfrm>
            <a:prstGeom prst="rect">
              <a:avLst/>
            </a:prstGeom>
          </p:spPr>
        </p:pic>
      </p:grpSp>
      <p:grpSp>
        <p:nvGrpSpPr>
          <p:cNvPr id="261" name="Групувати 260">
            <a:extLst>
              <a:ext uri="{FF2B5EF4-FFF2-40B4-BE49-F238E27FC236}">
                <a16:creationId xmlns:a16="http://schemas.microsoft.com/office/drawing/2014/main" id="{3046B4E3-CBB9-4FD6-4742-73BFAB30BC8E}"/>
              </a:ext>
            </a:extLst>
          </p:cNvPr>
          <p:cNvGrpSpPr/>
          <p:nvPr/>
        </p:nvGrpSpPr>
        <p:grpSpPr>
          <a:xfrm>
            <a:off x="2558111" y="2752890"/>
            <a:ext cx="496568" cy="493999"/>
            <a:chOff x="2558111" y="2642400"/>
            <a:chExt cx="496568" cy="493999"/>
          </a:xfrm>
          <a:noFill/>
        </p:grpSpPr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38213BDF-695E-9A87-DEFE-DE44D2E4B9D9}"/>
                </a:ext>
              </a:extLst>
            </p:cNvPr>
            <p:cNvSpPr txBox="1"/>
            <p:nvPr/>
          </p:nvSpPr>
          <p:spPr>
            <a:xfrm>
              <a:off x="2558111" y="3022522"/>
              <a:ext cx="496568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Централізований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авторозподіл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98" name="Графіка 297">
              <a:extLst>
                <a:ext uri="{FF2B5EF4-FFF2-40B4-BE49-F238E27FC236}">
                  <a16:creationId xmlns:a16="http://schemas.microsoft.com/office/drawing/2014/main" id="{4CA4850C-C9F6-316A-90FD-58F8F86AC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625331" y="2642400"/>
              <a:ext cx="360000" cy="360000"/>
            </a:xfrm>
            <a:prstGeom prst="rect">
              <a:avLst/>
            </a:prstGeom>
          </p:spPr>
        </p:pic>
      </p:grpSp>
      <p:grpSp>
        <p:nvGrpSpPr>
          <p:cNvPr id="299" name="Групувати 298">
            <a:extLst>
              <a:ext uri="{FF2B5EF4-FFF2-40B4-BE49-F238E27FC236}">
                <a16:creationId xmlns:a16="http://schemas.microsoft.com/office/drawing/2014/main" id="{80B31DDB-5AA9-2F27-D778-8F78346873A9}"/>
              </a:ext>
            </a:extLst>
          </p:cNvPr>
          <p:cNvGrpSpPr/>
          <p:nvPr/>
        </p:nvGrpSpPr>
        <p:grpSpPr>
          <a:xfrm>
            <a:off x="3105813" y="2752890"/>
            <a:ext cx="417248" cy="448492"/>
            <a:chOff x="3105813" y="2642400"/>
            <a:chExt cx="417248" cy="448492"/>
          </a:xfrm>
          <a:noFill/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28CA2CF4-24A3-1E80-0BCC-32A6333E44C2}"/>
                </a:ext>
              </a:extLst>
            </p:cNvPr>
            <p:cNvSpPr txBox="1"/>
            <p:nvPr/>
          </p:nvSpPr>
          <p:spPr>
            <a:xfrm>
              <a:off x="3105813" y="3032760"/>
              <a:ext cx="417248" cy="5813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Шаблонізатор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01" name="Графіка 300">
              <a:extLst>
                <a:ext uri="{FF2B5EF4-FFF2-40B4-BE49-F238E27FC236}">
                  <a16:creationId xmlns:a16="http://schemas.microsoft.com/office/drawing/2014/main" id="{06773239-D6A2-2CD9-DB2E-6A8E64823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3117443" y="2642400"/>
              <a:ext cx="360000" cy="360000"/>
            </a:xfrm>
            <a:prstGeom prst="rect">
              <a:avLst/>
            </a:prstGeom>
          </p:spPr>
        </p:pic>
      </p:grpSp>
      <p:grpSp>
        <p:nvGrpSpPr>
          <p:cNvPr id="312" name="Групувати 311">
            <a:extLst>
              <a:ext uri="{FF2B5EF4-FFF2-40B4-BE49-F238E27FC236}">
                <a16:creationId xmlns:a16="http://schemas.microsoft.com/office/drawing/2014/main" id="{27562620-65F3-5C6C-E996-993058402806}"/>
              </a:ext>
            </a:extLst>
          </p:cNvPr>
          <p:cNvGrpSpPr/>
          <p:nvPr/>
        </p:nvGrpSpPr>
        <p:grpSpPr>
          <a:xfrm>
            <a:off x="3531450" y="2752890"/>
            <a:ext cx="510441" cy="572736"/>
            <a:chOff x="3531450" y="2642400"/>
            <a:chExt cx="510441" cy="572736"/>
          </a:xfrm>
          <a:noFill/>
        </p:grpSpPr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911F5F60-95AF-2036-D3FA-2B5319D2C9E6}"/>
                </a:ext>
              </a:extLst>
            </p:cNvPr>
            <p:cNvSpPr txBox="1"/>
            <p:nvPr/>
          </p:nvSpPr>
          <p:spPr>
            <a:xfrm>
              <a:off x="3531450" y="3008926"/>
              <a:ext cx="510441" cy="206210"/>
            </a:xfrm>
            <a:prstGeom prst="rect">
              <a:avLst/>
            </a:prstGeom>
            <a:grpFill/>
            <a:ln w="3175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Редактор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документів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grpSp>
          <p:nvGrpSpPr>
            <p:cNvPr id="314" name="Групувати 313">
              <a:extLst>
                <a:ext uri="{FF2B5EF4-FFF2-40B4-BE49-F238E27FC236}">
                  <a16:creationId xmlns:a16="http://schemas.microsoft.com/office/drawing/2014/main" id="{789F4EEB-0BA9-266D-7A7D-7B2FD5A71E43}"/>
                </a:ext>
              </a:extLst>
            </p:cNvPr>
            <p:cNvGrpSpPr/>
            <p:nvPr/>
          </p:nvGrpSpPr>
          <p:grpSpPr>
            <a:xfrm>
              <a:off x="3623447" y="2642400"/>
              <a:ext cx="360000" cy="360000"/>
              <a:chOff x="3623447" y="2642400"/>
              <a:chExt cx="360000" cy="360000"/>
            </a:xfrm>
            <a:grpFill/>
          </p:grpSpPr>
          <p:sp>
            <p:nvSpPr>
              <p:cNvPr id="315" name="Полілінія: фігура 314">
                <a:extLst>
                  <a:ext uri="{FF2B5EF4-FFF2-40B4-BE49-F238E27FC236}">
                    <a16:creationId xmlns:a16="http://schemas.microsoft.com/office/drawing/2014/main" id="{F167583E-EAAA-E2D0-D75C-A24EFA732357}"/>
                  </a:ext>
                </a:extLst>
              </p:cNvPr>
              <p:cNvSpPr/>
              <p:nvPr/>
            </p:nvSpPr>
            <p:spPr>
              <a:xfrm>
                <a:off x="3623447" y="2642400"/>
                <a:ext cx="317413" cy="360000"/>
              </a:xfrm>
              <a:custGeom>
                <a:avLst/>
                <a:gdLst>
                  <a:gd name="connsiteX0" fmla="*/ 250186 w 356234"/>
                  <a:gd name="connsiteY0" fmla="*/ 419100 h 432435"/>
                  <a:gd name="connsiteX1" fmla="*/ 243519 w 356234"/>
                  <a:gd name="connsiteY1" fmla="*/ 425768 h 432435"/>
                  <a:gd name="connsiteX2" fmla="*/ 250186 w 356234"/>
                  <a:gd name="connsiteY2" fmla="*/ 432435 h 432435"/>
                  <a:gd name="connsiteX3" fmla="*/ 250186 w 356234"/>
                  <a:gd name="connsiteY3" fmla="*/ 419100 h 432435"/>
                  <a:gd name="connsiteX4" fmla="*/ 137631 w 356234"/>
                  <a:gd name="connsiteY4" fmla="*/ 432435 h 432435"/>
                  <a:gd name="connsiteX5" fmla="*/ 144299 w 356234"/>
                  <a:gd name="connsiteY5" fmla="*/ 425768 h 432435"/>
                  <a:gd name="connsiteX6" fmla="*/ 137631 w 356234"/>
                  <a:gd name="connsiteY6" fmla="*/ 419100 h 432435"/>
                  <a:gd name="connsiteX7" fmla="*/ 137631 w 356234"/>
                  <a:gd name="connsiteY7" fmla="*/ 432435 h 432435"/>
                  <a:gd name="connsiteX8" fmla="*/ 93755 w 356234"/>
                  <a:gd name="connsiteY8" fmla="*/ 8098 h 432435"/>
                  <a:gd name="connsiteX9" fmla="*/ 91945 w 356234"/>
                  <a:gd name="connsiteY9" fmla="*/ 1681 h 432435"/>
                  <a:gd name="connsiteX10" fmla="*/ 93755 w 356234"/>
                  <a:gd name="connsiteY10" fmla="*/ 8098 h 432435"/>
                  <a:gd name="connsiteX11" fmla="*/ 69344 w 356234"/>
                  <a:gd name="connsiteY11" fmla="*/ 25638 h 432435"/>
                  <a:gd name="connsiteX12" fmla="*/ 64630 w 356234"/>
                  <a:gd name="connsiteY12" fmla="*/ 20924 h 432435"/>
                  <a:gd name="connsiteX13" fmla="*/ 69344 w 356234"/>
                  <a:gd name="connsiteY13" fmla="*/ 25638 h 432435"/>
                  <a:gd name="connsiteX14" fmla="*/ 85480 w 356234"/>
                  <a:gd name="connsiteY14" fmla="*/ 11526 h 432435"/>
                  <a:gd name="connsiteX15" fmla="*/ 82222 w 356234"/>
                  <a:gd name="connsiteY15" fmla="*/ 5708 h 432435"/>
                  <a:gd name="connsiteX16" fmla="*/ 85480 w 356234"/>
                  <a:gd name="connsiteY16" fmla="*/ 11526 h 432435"/>
                  <a:gd name="connsiteX17" fmla="*/ 8098 w 356234"/>
                  <a:gd name="connsiteY17" fmla="*/ 93755 h 432435"/>
                  <a:gd name="connsiteX18" fmla="*/ 1681 w 356234"/>
                  <a:gd name="connsiteY18" fmla="*/ 91945 h 432435"/>
                  <a:gd name="connsiteX19" fmla="*/ 8098 w 356234"/>
                  <a:gd name="connsiteY19" fmla="*/ 93755 h 432435"/>
                  <a:gd name="connsiteX20" fmla="*/ 25638 w 356234"/>
                  <a:gd name="connsiteY20" fmla="*/ 69344 h 432435"/>
                  <a:gd name="connsiteX21" fmla="*/ 30353 w 356234"/>
                  <a:gd name="connsiteY21" fmla="*/ 74059 h 432435"/>
                  <a:gd name="connsiteX22" fmla="*/ 25638 w 356234"/>
                  <a:gd name="connsiteY22" fmla="*/ 69344 h 432435"/>
                  <a:gd name="connsiteX23" fmla="*/ 11526 w 356234"/>
                  <a:gd name="connsiteY23" fmla="*/ 85480 h 432435"/>
                  <a:gd name="connsiteX24" fmla="*/ 5708 w 356234"/>
                  <a:gd name="connsiteY24" fmla="*/ 82222 h 432435"/>
                  <a:gd name="connsiteX25" fmla="*/ 11526 w 356234"/>
                  <a:gd name="connsiteY25" fmla="*/ 85480 h 432435"/>
                  <a:gd name="connsiteX26" fmla="*/ 331375 w 356234"/>
                  <a:gd name="connsiteY26" fmla="*/ 12282 h 432435"/>
                  <a:gd name="connsiteX27" fmla="*/ 327891 w 356234"/>
                  <a:gd name="connsiteY27" fmla="*/ 17967 h 432435"/>
                  <a:gd name="connsiteX28" fmla="*/ 331375 w 356234"/>
                  <a:gd name="connsiteY28" fmla="*/ 12282 h 432435"/>
                  <a:gd name="connsiteX29" fmla="*/ 343953 w 356234"/>
                  <a:gd name="connsiteY29" fmla="*/ 24861 h 432435"/>
                  <a:gd name="connsiteX30" fmla="*/ 349638 w 356234"/>
                  <a:gd name="connsiteY30" fmla="*/ 21377 h 432435"/>
                  <a:gd name="connsiteX31" fmla="*/ 343953 w 356234"/>
                  <a:gd name="connsiteY31" fmla="*/ 24861 h 432435"/>
                  <a:gd name="connsiteX32" fmla="*/ 12282 w 356234"/>
                  <a:gd name="connsiteY32" fmla="*/ 407575 h 432435"/>
                  <a:gd name="connsiteX33" fmla="*/ 6597 w 356234"/>
                  <a:gd name="connsiteY33" fmla="*/ 411058 h 432435"/>
                  <a:gd name="connsiteX34" fmla="*/ 6597 w 356234"/>
                  <a:gd name="connsiteY34" fmla="*/ 411058 h 432435"/>
                  <a:gd name="connsiteX35" fmla="*/ 12282 w 356234"/>
                  <a:gd name="connsiteY35" fmla="*/ 407575 h 432435"/>
                  <a:gd name="connsiteX36" fmla="*/ 24860 w 356234"/>
                  <a:gd name="connsiteY36" fmla="*/ 420154 h 432435"/>
                  <a:gd name="connsiteX37" fmla="*/ 21377 w 356234"/>
                  <a:gd name="connsiteY37" fmla="*/ 425838 h 432435"/>
                  <a:gd name="connsiteX38" fmla="*/ 24860 w 356234"/>
                  <a:gd name="connsiteY38" fmla="*/ 420154 h 432435"/>
                  <a:gd name="connsiteX39" fmla="*/ 13335 w 356234"/>
                  <a:gd name="connsiteY39" fmla="*/ 360998 h 432435"/>
                  <a:gd name="connsiteX40" fmla="*/ 13335 w 356234"/>
                  <a:gd name="connsiteY40" fmla="*/ 115143 h 432435"/>
                  <a:gd name="connsiteX41" fmla="*/ 0 w 356234"/>
                  <a:gd name="connsiteY41" fmla="*/ 115143 h 432435"/>
                  <a:gd name="connsiteX42" fmla="*/ 0 w 356234"/>
                  <a:gd name="connsiteY42" fmla="*/ 360998 h 432435"/>
                  <a:gd name="connsiteX43" fmla="*/ 13335 w 356234"/>
                  <a:gd name="connsiteY43" fmla="*/ 360998 h 432435"/>
                  <a:gd name="connsiteX44" fmla="*/ 115144 w 356234"/>
                  <a:gd name="connsiteY44" fmla="*/ 13335 h 432435"/>
                  <a:gd name="connsiteX45" fmla="*/ 284797 w 356234"/>
                  <a:gd name="connsiteY45" fmla="*/ 13335 h 432435"/>
                  <a:gd name="connsiteX46" fmla="*/ 284797 w 356234"/>
                  <a:gd name="connsiteY46" fmla="*/ 0 h 432435"/>
                  <a:gd name="connsiteX47" fmla="*/ 115144 w 356234"/>
                  <a:gd name="connsiteY47" fmla="*/ 0 h 432435"/>
                  <a:gd name="connsiteX48" fmla="*/ 115144 w 356234"/>
                  <a:gd name="connsiteY48" fmla="*/ 13335 h 432435"/>
                  <a:gd name="connsiteX49" fmla="*/ 30353 w 356234"/>
                  <a:gd name="connsiteY49" fmla="*/ 74059 h 432435"/>
                  <a:gd name="connsiteX50" fmla="*/ 74059 w 356234"/>
                  <a:gd name="connsiteY50" fmla="*/ 30353 h 432435"/>
                  <a:gd name="connsiteX51" fmla="*/ 64630 w 356234"/>
                  <a:gd name="connsiteY51" fmla="*/ 20924 h 432435"/>
                  <a:gd name="connsiteX52" fmla="*/ 20924 w 356234"/>
                  <a:gd name="connsiteY52" fmla="*/ 64630 h 432435"/>
                  <a:gd name="connsiteX53" fmla="*/ 30353 w 356234"/>
                  <a:gd name="connsiteY53" fmla="*/ 74059 h 432435"/>
                  <a:gd name="connsiteX54" fmla="*/ 342900 w 356234"/>
                  <a:gd name="connsiteY54" fmla="*/ 288403 h 432435"/>
                  <a:gd name="connsiteX55" fmla="*/ 342900 w 356234"/>
                  <a:gd name="connsiteY55" fmla="*/ 360998 h 432435"/>
                  <a:gd name="connsiteX56" fmla="*/ 356235 w 356234"/>
                  <a:gd name="connsiteY56" fmla="*/ 360998 h 432435"/>
                  <a:gd name="connsiteX57" fmla="*/ 356235 w 356234"/>
                  <a:gd name="connsiteY57" fmla="*/ 288403 h 432435"/>
                  <a:gd name="connsiteX58" fmla="*/ 342900 w 356234"/>
                  <a:gd name="connsiteY58" fmla="*/ 288403 h 432435"/>
                  <a:gd name="connsiteX59" fmla="*/ 342900 w 356234"/>
                  <a:gd name="connsiteY59" fmla="*/ 71438 h 432435"/>
                  <a:gd name="connsiteX60" fmla="*/ 342900 w 356234"/>
                  <a:gd name="connsiteY60" fmla="*/ 185337 h 432435"/>
                  <a:gd name="connsiteX61" fmla="*/ 356235 w 356234"/>
                  <a:gd name="connsiteY61" fmla="*/ 185337 h 432435"/>
                  <a:gd name="connsiteX62" fmla="*/ 356235 w 356234"/>
                  <a:gd name="connsiteY62" fmla="*/ 71438 h 432435"/>
                  <a:gd name="connsiteX63" fmla="*/ 342900 w 356234"/>
                  <a:gd name="connsiteY63" fmla="*/ 71438 h 432435"/>
                  <a:gd name="connsiteX64" fmla="*/ 284797 w 356234"/>
                  <a:gd name="connsiteY64" fmla="*/ 419100 h 432435"/>
                  <a:gd name="connsiteX65" fmla="*/ 250186 w 356234"/>
                  <a:gd name="connsiteY65" fmla="*/ 419100 h 432435"/>
                  <a:gd name="connsiteX66" fmla="*/ 250186 w 356234"/>
                  <a:gd name="connsiteY66" fmla="*/ 432435 h 432435"/>
                  <a:gd name="connsiteX67" fmla="*/ 284797 w 356234"/>
                  <a:gd name="connsiteY67" fmla="*/ 432435 h 432435"/>
                  <a:gd name="connsiteX68" fmla="*/ 284797 w 356234"/>
                  <a:gd name="connsiteY68" fmla="*/ 419100 h 432435"/>
                  <a:gd name="connsiteX69" fmla="*/ 137631 w 356234"/>
                  <a:gd name="connsiteY69" fmla="*/ 419100 h 432435"/>
                  <a:gd name="connsiteX70" fmla="*/ 71437 w 356234"/>
                  <a:gd name="connsiteY70" fmla="*/ 419100 h 432435"/>
                  <a:gd name="connsiteX71" fmla="*/ 71437 w 356234"/>
                  <a:gd name="connsiteY71" fmla="*/ 432435 h 432435"/>
                  <a:gd name="connsiteX72" fmla="*/ 137631 w 356234"/>
                  <a:gd name="connsiteY72" fmla="*/ 432435 h 432435"/>
                  <a:gd name="connsiteX73" fmla="*/ 137631 w 356234"/>
                  <a:gd name="connsiteY73" fmla="*/ 419100 h 432435"/>
                  <a:gd name="connsiteX74" fmla="*/ 115144 w 356234"/>
                  <a:gd name="connsiteY74" fmla="*/ 0 h 432435"/>
                  <a:gd name="connsiteX75" fmla="*/ 91945 w 356234"/>
                  <a:gd name="connsiteY75" fmla="*/ 1681 h 432435"/>
                  <a:gd name="connsiteX76" fmla="*/ 95564 w 356234"/>
                  <a:gd name="connsiteY76" fmla="*/ 14515 h 432435"/>
                  <a:gd name="connsiteX77" fmla="*/ 115144 w 356234"/>
                  <a:gd name="connsiteY77" fmla="*/ 13335 h 432435"/>
                  <a:gd name="connsiteX78" fmla="*/ 115144 w 356234"/>
                  <a:gd name="connsiteY78" fmla="*/ 0 h 432435"/>
                  <a:gd name="connsiteX79" fmla="*/ 74059 w 356234"/>
                  <a:gd name="connsiteY79" fmla="*/ 30353 h 432435"/>
                  <a:gd name="connsiteX80" fmla="*/ 88738 w 356234"/>
                  <a:gd name="connsiteY80" fmla="*/ 17343 h 432435"/>
                  <a:gd name="connsiteX81" fmla="*/ 82222 w 356234"/>
                  <a:gd name="connsiteY81" fmla="*/ 5708 h 432435"/>
                  <a:gd name="connsiteX82" fmla="*/ 64630 w 356234"/>
                  <a:gd name="connsiteY82" fmla="*/ 20924 h 432435"/>
                  <a:gd name="connsiteX83" fmla="*/ 74059 w 356234"/>
                  <a:gd name="connsiteY83" fmla="*/ 30353 h 432435"/>
                  <a:gd name="connsiteX84" fmla="*/ 91945 w 356234"/>
                  <a:gd name="connsiteY84" fmla="*/ 1681 h 432435"/>
                  <a:gd name="connsiteX85" fmla="*/ 82222 w 356234"/>
                  <a:gd name="connsiteY85" fmla="*/ 5708 h 432435"/>
                  <a:gd name="connsiteX86" fmla="*/ 88738 w 356234"/>
                  <a:gd name="connsiteY86" fmla="*/ 17343 h 432435"/>
                  <a:gd name="connsiteX87" fmla="*/ 95564 w 356234"/>
                  <a:gd name="connsiteY87" fmla="*/ 14515 h 432435"/>
                  <a:gd name="connsiteX88" fmla="*/ 91945 w 356234"/>
                  <a:gd name="connsiteY88" fmla="*/ 1681 h 432435"/>
                  <a:gd name="connsiteX89" fmla="*/ 13335 w 356234"/>
                  <a:gd name="connsiteY89" fmla="*/ 115143 h 432435"/>
                  <a:gd name="connsiteX90" fmla="*/ 14515 w 356234"/>
                  <a:gd name="connsiteY90" fmla="*/ 95565 h 432435"/>
                  <a:gd name="connsiteX91" fmla="*/ 1681 w 356234"/>
                  <a:gd name="connsiteY91" fmla="*/ 91945 h 432435"/>
                  <a:gd name="connsiteX92" fmla="*/ 0 w 356234"/>
                  <a:gd name="connsiteY92" fmla="*/ 115143 h 432435"/>
                  <a:gd name="connsiteX93" fmla="*/ 13335 w 356234"/>
                  <a:gd name="connsiteY93" fmla="*/ 115143 h 432435"/>
                  <a:gd name="connsiteX94" fmla="*/ 20924 w 356234"/>
                  <a:gd name="connsiteY94" fmla="*/ 64630 h 432435"/>
                  <a:gd name="connsiteX95" fmla="*/ 5708 w 356234"/>
                  <a:gd name="connsiteY95" fmla="*/ 82222 h 432435"/>
                  <a:gd name="connsiteX96" fmla="*/ 17343 w 356234"/>
                  <a:gd name="connsiteY96" fmla="*/ 88738 h 432435"/>
                  <a:gd name="connsiteX97" fmla="*/ 30353 w 356234"/>
                  <a:gd name="connsiteY97" fmla="*/ 74059 h 432435"/>
                  <a:gd name="connsiteX98" fmla="*/ 20924 w 356234"/>
                  <a:gd name="connsiteY98" fmla="*/ 64630 h 432435"/>
                  <a:gd name="connsiteX99" fmla="*/ 14515 w 356234"/>
                  <a:gd name="connsiteY99" fmla="*/ 95565 h 432435"/>
                  <a:gd name="connsiteX100" fmla="*/ 17343 w 356234"/>
                  <a:gd name="connsiteY100" fmla="*/ 88738 h 432435"/>
                  <a:gd name="connsiteX101" fmla="*/ 5708 w 356234"/>
                  <a:gd name="connsiteY101" fmla="*/ 82222 h 432435"/>
                  <a:gd name="connsiteX102" fmla="*/ 1681 w 356234"/>
                  <a:gd name="connsiteY102" fmla="*/ 91945 h 432435"/>
                  <a:gd name="connsiteX103" fmla="*/ 14515 w 356234"/>
                  <a:gd name="connsiteY103" fmla="*/ 95565 h 432435"/>
                  <a:gd name="connsiteX104" fmla="*/ 284797 w 356234"/>
                  <a:gd name="connsiteY104" fmla="*/ 13335 h 432435"/>
                  <a:gd name="connsiteX105" fmla="*/ 313373 w 356234"/>
                  <a:gd name="connsiteY105" fmla="*/ 14007 h 432435"/>
                  <a:gd name="connsiteX106" fmla="*/ 327891 w 356234"/>
                  <a:gd name="connsiteY106" fmla="*/ 17967 h 432435"/>
                  <a:gd name="connsiteX107" fmla="*/ 334859 w 356234"/>
                  <a:gd name="connsiteY107" fmla="*/ 6597 h 432435"/>
                  <a:gd name="connsiteX108" fmla="*/ 314635 w 356234"/>
                  <a:gd name="connsiteY108" fmla="*/ 732 h 432435"/>
                  <a:gd name="connsiteX109" fmla="*/ 284797 w 356234"/>
                  <a:gd name="connsiteY109" fmla="*/ 0 h 432435"/>
                  <a:gd name="connsiteX110" fmla="*/ 284797 w 356234"/>
                  <a:gd name="connsiteY110" fmla="*/ 13335 h 432435"/>
                  <a:gd name="connsiteX111" fmla="*/ 356235 w 356234"/>
                  <a:gd name="connsiteY111" fmla="*/ 71438 h 432435"/>
                  <a:gd name="connsiteX112" fmla="*/ 355503 w 356234"/>
                  <a:gd name="connsiteY112" fmla="*/ 41600 h 432435"/>
                  <a:gd name="connsiteX113" fmla="*/ 349638 w 356234"/>
                  <a:gd name="connsiteY113" fmla="*/ 21377 h 432435"/>
                  <a:gd name="connsiteX114" fmla="*/ 338268 w 356234"/>
                  <a:gd name="connsiteY114" fmla="*/ 28344 h 432435"/>
                  <a:gd name="connsiteX115" fmla="*/ 342228 w 356234"/>
                  <a:gd name="connsiteY115" fmla="*/ 42862 h 432435"/>
                  <a:gd name="connsiteX116" fmla="*/ 342900 w 356234"/>
                  <a:gd name="connsiteY116" fmla="*/ 71438 h 432435"/>
                  <a:gd name="connsiteX117" fmla="*/ 356235 w 356234"/>
                  <a:gd name="connsiteY117" fmla="*/ 71438 h 432435"/>
                  <a:gd name="connsiteX118" fmla="*/ 327891 w 356234"/>
                  <a:gd name="connsiteY118" fmla="*/ 17967 h 432435"/>
                  <a:gd name="connsiteX119" fmla="*/ 338268 w 356234"/>
                  <a:gd name="connsiteY119" fmla="*/ 28344 h 432435"/>
                  <a:gd name="connsiteX120" fmla="*/ 349638 w 356234"/>
                  <a:gd name="connsiteY120" fmla="*/ 21377 h 432435"/>
                  <a:gd name="connsiteX121" fmla="*/ 334859 w 356234"/>
                  <a:gd name="connsiteY121" fmla="*/ 6597 h 432435"/>
                  <a:gd name="connsiteX122" fmla="*/ 327891 w 356234"/>
                  <a:gd name="connsiteY122" fmla="*/ 17967 h 432435"/>
                  <a:gd name="connsiteX123" fmla="*/ 0 w 356234"/>
                  <a:gd name="connsiteY123" fmla="*/ 360998 h 432435"/>
                  <a:gd name="connsiteX124" fmla="*/ 732 w 356234"/>
                  <a:gd name="connsiteY124" fmla="*/ 390836 h 432435"/>
                  <a:gd name="connsiteX125" fmla="*/ 6597 w 356234"/>
                  <a:gd name="connsiteY125" fmla="*/ 411058 h 432435"/>
                  <a:gd name="connsiteX126" fmla="*/ 17967 w 356234"/>
                  <a:gd name="connsiteY126" fmla="*/ 404091 h 432435"/>
                  <a:gd name="connsiteX127" fmla="*/ 14007 w 356234"/>
                  <a:gd name="connsiteY127" fmla="*/ 389574 h 432435"/>
                  <a:gd name="connsiteX128" fmla="*/ 13335 w 356234"/>
                  <a:gd name="connsiteY128" fmla="*/ 360998 h 432435"/>
                  <a:gd name="connsiteX129" fmla="*/ 0 w 356234"/>
                  <a:gd name="connsiteY129" fmla="*/ 360998 h 432435"/>
                  <a:gd name="connsiteX130" fmla="*/ 71437 w 356234"/>
                  <a:gd name="connsiteY130" fmla="*/ 419100 h 432435"/>
                  <a:gd name="connsiteX131" fmla="*/ 42862 w 356234"/>
                  <a:gd name="connsiteY131" fmla="*/ 418429 h 432435"/>
                  <a:gd name="connsiteX132" fmla="*/ 28344 w 356234"/>
                  <a:gd name="connsiteY132" fmla="*/ 414468 h 432435"/>
                  <a:gd name="connsiteX133" fmla="*/ 21377 w 356234"/>
                  <a:gd name="connsiteY133" fmla="*/ 425838 h 432435"/>
                  <a:gd name="connsiteX134" fmla="*/ 41600 w 356234"/>
                  <a:gd name="connsiteY134" fmla="*/ 431704 h 432435"/>
                  <a:gd name="connsiteX135" fmla="*/ 71437 w 356234"/>
                  <a:gd name="connsiteY135" fmla="*/ 432435 h 432435"/>
                  <a:gd name="connsiteX136" fmla="*/ 71437 w 356234"/>
                  <a:gd name="connsiteY136" fmla="*/ 419100 h 432435"/>
                  <a:gd name="connsiteX137" fmla="*/ 6597 w 356234"/>
                  <a:gd name="connsiteY137" fmla="*/ 411058 h 432435"/>
                  <a:gd name="connsiteX138" fmla="*/ 21377 w 356234"/>
                  <a:gd name="connsiteY138" fmla="*/ 425838 h 432435"/>
                  <a:gd name="connsiteX139" fmla="*/ 28344 w 356234"/>
                  <a:gd name="connsiteY139" fmla="*/ 414468 h 432435"/>
                  <a:gd name="connsiteX140" fmla="*/ 17967 w 356234"/>
                  <a:gd name="connsiteY140" fmla="*/ 404091 h 432435"/>
                  <a:gd name="connsiteX141" fmla="*/ 6597 w 356234"/>
                  <a:gd name="connsiteY141" fmla="*/ 411058 h 432435"/>
                  <a:gd name="connsiteX142" fmla="*/ 342900 w 356234"/>
                  <a:gd name="connsiteY142" fmla="*/ 360998 h 432435"/>
                  <a:gd name="connsiteX143" fmla="*/ 342228 w 356234"/>
                  <a:gd name="connsiteY143" fmla="*/ 389574 h 432435"/>
                  <a:gd name="connsiteX144" fmla="*/ 338268 w 356234"/>
                  <a:gd name="connsiteY144" fmla="*/ 404091 h 432435"/>
                  <a:gd name="connsiteX145" fmla="*/ 349638 w 356234"/>
                  <a:gd name="connsiteY145" fmla="*/ 411058 h 432435"/>
                  <a:gd name="connsiteX146" fmla="*/ 355503 w 356234"/>
                  <a:gd name="connsiteY146" fmla="*/ 390836 h 432435"/>
                  <a:gd name="connsiteX147" fmla="*/ 356235 w 356234"/>
                  <a:gd name="connsiteY147" fmla="*/ 360998 h 432435"/>
                  <a:gd name="connsiteX148" fmla="*/ 342900 w 356234"/>
                  <a:gd name="connsiteY148" fmla="*/ 360998 h 432435"/>
                  <a:gd name="connsiteX149" fmla="*/ 284797 w 356234"/>
                  <a:gd name="connsiteY149" fmla="*/ 432435 h 432435"/>
                  <a:gd name="connsiteX150" fmla="*/ 314635 w 356234"/>
                  <a:gd name="connsiteY150" fmla="*/ 431704 h 432435"/>
                  <a:gd name="connsiteX151" fmla="*/ 334859 w 356234"/>
                  <a:gd name="connsiteY151" fmla="*/ 425838 h 432435"/>
                  <a:gd name="connsiteX152" fmla="*/ 327891 w 356234"/>
                  <a:gd name="connsiteY152" fmla="*/ 414468 h 432435"/>
                  <a:gd name="connsiteX153" fmla="*/ 313373 w 356234"/>
                  <a:gd name="connsiteY153" fmla="*/ 418429 h 432435"/>
                  <a:gd name="connsiteX154" fmla="*/ 284797 w 356234"/>
                  <a:gd name="connsiteY154" fmla="*/ 419100 h 432435"/>
                  <a:gd name="connsiteX155" fmla="*/ 284797 w 356234"/>
                  <a:gd name="connsiteY155" fmla="*/ 432435 h 432435"/>
                  <a:gd name="connsiteX156" fmla="*/ 338268 w 356234"/>
                  <a:gd name="connsiteY156" fmla="*/ 404091 h 432435"/>
                  <a:gd name="connsiteX157" fmla="*/ 327891 w 356234"/>
                  <a:gd name="connsiteY157" fmla="*/ 414468 h 432435"/>
                  <a:gd name="connsiteX158" fmla="*/ 334859 w 356234"/>
                  <a:gd name="connsiteY158" fmla="*/ 425838 h 432435"/>
                  <a:gd name="connsiteX159" fmla="*/ 349638 w 356234"/>
                  <a:gd name="connsiteY159" fmla="*/ 411058 h 432435"/>
                  <a:gd name="connsiteX160" fmla="*/ 338268 w 356234"/>
                  <a:gd name="connsiteY160" fmla="*/ 404091 h 43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356234" h="432435">
                    <a:moveTo>
                      <a:pt x="250186" y="419100"/>
                    </a:moveTo>
                    <a:cubicBezTo>
                      <a:pt x="246504" y="419100"/>
                      <a:pt x="243519" y="422085"/>
                      <a:pt x="243519" y="425768"/>
                    </a:cubicBezTo>
                    <a:cubicBezTo>
                      <a:pt x="243519" y="429450"/>
                      <a:pt x="246504" y="432435"/>
                      <a:pt x="250186" y="432435"/>
                    </a:cubicBezTo>
                    <a:lnTo>
                      <a:pt x="250186" y="419100"/>
                    </a:lnTo>
                    <a:close/>
                    <a:moveTo>
                      <a:pt x="137631" y="432435"/>
                    </a:moveTo>
                    <a:cubicBezTo>
                      <a:pt x="141314" y="432435"/>
                      <a:pt x="144299" y="429450"/>
                      <a:pt x="144299" y="425768"/>
                    </a:cubicBezTo>
                    <a:cubicBezTo>
                      <a:pt x="144299" y="422085"/>
                      <a:pt x="141314" y="419100"/>
                      <a:pt x="137631" y="419100"/>
                    </a:cubicBezTo>
                    <a:lnTo>
                      <a:pt x="137631" y="432435"/>
                    </a:lnTo>
                    <a:close/>
                    <a:moveTo>
                      <a:pt x="93755" y="8098"/>
                    </a:moveTo>
                    <a:lnTo>
                      <a:pt x="91945" y="1681"/>
                    </a:lnTo>
                    <a:lnTo>
                      <a:pt x="93755" y="8098"/>
                    </a:lnTo>
                    <a:close/>
                    <a:moveTo>
                      <a:pt x="69344" y="25638"/>
                    </a:moveTo>
                    <a:lnTo>
                      <a:pt x="64630" y="20924"/>
                    </a:lnTo>
                    <a:lnTo>
                      <a:pt x="69344" y="25638"/>
                    </a:lnTo>
                    <a:close/>
                    <a:moveTo>
                      <a:pt x="85480" y="11526"/>
                    </a:moveTo>
                    <a:lnTo>
                      <a:pt x="82222" y="5708"/>
                    </a:lnTo>
                    <a:lnTo>
                      <a:pt x="85480" y="11526"/>
                    </a:lnTo>
                    <a:close/>
                    <a:moveTo>
                      <a:pt x="8098" y="93755"/>
                    </a:moveTo>
                    <a:lnTo>
                      <a:pt x="1681" y="91945"/>
                    </a:lnTo>
                    <a:lnTo>
                      <a:pt x="8098" y="93755"/>
                    </a:lnTo>
                    <a:close/>
                    <a:moveTo>
                      <a:pt x="25638" y="69344"/>
                    </a:moveTo>
                    <a:lnTo>
                      <a:pt x="30353" y="74059"/>
                    </a:lnTo>
                    <a:lnTo>
                      <a:pt x="25638" y="69344"/>
                    </a:lnTo>
                    <a:close/>
                    <a:moveTo>
                      <a:pt x="11526" y="85480"/>
                    </a:moveTo>
                    <a:lnTo>
                      <a:pt x="5708" y="82222"/>
                    </a:lnTo>
                    <a:lnTo>
                      <a:pt x="11526" y="85480"/>
                    </a:lnTo>
                    <a:close/>
                    <a:moveTo>
                      <a:pt x="331375" y="12282"/>
                    </a:moveTo>
                    <a:lnTo>
                      <a:pt x="327891" y="17967"/>
                    </a:lnTo>
                    <a:lnTo>
                      <a:pt x="331375" y="12282"/>
                    </a:lnTo>
                    <a:close/>
                    <a:moveTo>
                      <a:pt x="343953" y="24861"/>
                    </a:moveTo>
                    <a:lnTo>
                      <a:pt x="349638" y="21377"/>
                    </a:lnTo>
                    <a:lnTo>
                      <a:pt x="343953" y="24861"/>
                    </a:lnTo>
                    <a:close/>
                    <a:moveTo>
                      <a:pt x="12282" y="407575"/>
                    </a:moveTo>
                    <a:lnTo>
                      <a:pt x="6597" y="411058"/>
                    </a:lnTo>
                    <a:lnTo>
                      <a:pt x="6597" y="411058"/>
                    </a:lnTo>
                    <a:lnTo>
                      <a:pt x="12282" y="407575"/>
                    </a:lnTo>
                    <a:close/>
                    <a:moveTo>
                      <a:pt x="24860" y="420154"/>
                    </a:moveTo>
                    <a:lnTo>
                      <a:pt x="21377" y="425838"/>
                    </a:lnTo>
                    <a:lnTo>
                      <a:pt x="24860" y="420154"/>
                    </a:lnTo>
                    <a:close/>
                    <a:moveTo>
                      <a:pt x="13335" y="360998"/>
                    </a:moveTo>
                    <a:lnTo>
                      <a:pt x="13335" y="115143"/>
                    </a:lnTo>
                    <a:lnTo>
                      <a:pt x="0" y="115143"/>
                    </a:lnTo>
                    <a:lnTo>
                      <a:pt x="0" y="360998"/>
                    </a:lnTo>
                    <a:lnTo>
                      <a:pt x="13335" y="360998"/>
                    </a:lnTo>
                    <a:close/>
                    <a:moveTo>
                      <a:pt x="115144" y="13335"/>
                    </a:moveTo>
                    <a:lnTo>
                      <a:pt x="284797" y="13335"/>
                    </a:lnTo>
                    <a:lnTo>
                      <a:pt x="284797" y="0"/>
                    </a:lnTo>
                    <a:lnTo>
                      <a:pt x="115144" y="0"/>
                    </a:lnTo>
                    <a:lnTo>
                      <a:pt x="115144" y="13335"/>
                    </a:lnTo>
                    <a:close/>
                    <a:moveTo>
                      <a:pt x="30353" y="74059"/>
                    </a:moveTo>
                    <a:lnTo>
                      <a:pt x="74059" y="30353"/>
                    </a:lnTo>
                    <a:lnTo>
                      <a:pt x="64630" y="20924"/>
                    </a:lnTo>
                    <a:lnTo>
                      <a:pt x="20924" y="64630"/>
                    </a:lnTo>
                    <a:lnTo>
                      <a:pt x="30353" y="74059"/>
                    </a:lnTo>
                    <a:close/>
                    <a:moveTo>
                      <a:pt x="342900" y="288403"/>
                    </a:moveTo>
                    <a:lnTo>
                      <a:pt x="342900" y="360998"/>
                    </a:lnTo>
                    <a:lnTo>
                      <a:pt x="356235" y="360998"/>
                    </a:lnTo>
                    <a:lnTo>
                      <a:pt x="356235" y="288403"/>
                    </a:lnTo>
                    <a:lnTo>
                      <a:pt x="342900" y="288403"/>
                    </a:lnTo>
                    <a:close/>
                    <a:moveTo>
                      <a:pt x="342900" y="71438"/>
                    </a:moveTo>
                    <a:lnTo>
                      <a:pt x="342900" y="185337"/>
                    </a:lnTo>
                    <a:lnTo>
                      <a:pt x="356235" y="185337"/>
                    </a:lnTo>
                    <a:lnTo>
                      <a:pt x="356235" y="71438"/>
                    </a:lnTo>
                    <a:lnTo>
                      <a:pt x="342900" y="71438"/>
                    </a:lnTo>
                    <a:close/>
                    <a:moveTo>
                      <a:pt x="284797" y="419100"/>
                    </a:moveTo>
                    <a:lnTo>
                      <a:pt x="250186" y="419100"/>
                    </a:lnTo>
                    <a:lnTo>
                      <a:pt x="250186" y="432435"/>
                    </a:lnTo>
                    <a:lnTo>
                      <a:pt x="284797" y="432435"/>
                    </a:lnTo>
                    <a:lnTo>
                      <a:pt x="284797" y="419100"/>
                    </a:lnTo>
                    <a:close/>
                    <a:moveTo>
                      <a:pt x="137631" y="419100"/>
                    </a:moveTo>
                    <a:lnTo>
                      <a:pt x="71437" y="419100"/>
                    </a:lnTo>
                    <a:lnTo>
                      <a:pt x="71437" y="432435"/>
                    </a:lnTo>
                    <a:lnTo>
                      <a:pt x="137631" y="432435"/>
                    </a:lnTo>
                    <a:lnTo>
                      <a:pt x="137631" y="419100"/>
                    </a:lnTo>
                    <a:close/>
                    <a:moveTo>
                      <a:pt x="115144" y="0"/>
                    </a:moveTo>
                    <a:cubicBezTo>
                      <a:pt x="104638" y="0"/>
                      <a:pt x="98110" y="-58"/>
                      <a:pt x="91945" y="1681"/>
                    </a:cubicBezTo>
                    <a:lnTo>
                      <a:pt x="95564" y="14515"/>
                    </a:lnTo>
                    <a:cubicBezTo>
                      <a:pt x="99542" y="13393"/>
                      <a:pt x="103893" y="13335"/>
                      <a:pt x="115144" y="13335"/>
                    </a:cubicBezTo>
                    <a:lnTo>
                      <a:pt x="115144" y="0"/>
                    </a:lnTo>
                    <a:close/>
                    <a:moveTo>
                      <a:pt x="74059" y="30353"/>
                    </a:moveTo>
                    <a:cubicBezTo>
                      <a:pt x="82014" y="22398"/>
                      <a:pt x="85132" y="19363"/>
                      <a:pt x="88738" y="17343"/>
                    </a:cubicBezTo>
                    <a:lnTo>
                      <a:pt x="82222" y="5708"/>
                    </a:lnTo>
                    <a:cubicBezTo>
                      <a:pt x="76632" y="8839"/>
                      <a:pt x="72058" y="13495"/>
                      <a:pt x="64630" y="20924"/>
                    </a:cubicBezTo>
                    <a:lnTo>
                      <a:pt x="74059" y="30353"/>
                    </a:lnTo>
                    <a:close/>
                    <a:moveTo>
                      <a:pt x="91945" y="1681"/>
                    </a:moveTo>
                    <a:cubicBezTo>
                      <a:pt x="88557" y="2637"/>
                      <a:pt x="85293" y="3988"/>
                      <a:pt x="82222" y="5708"/>
                    </a:cubicBezTo>
                    <a:lnTo>
                      <a:pt x="88738" y="17343"/>
                    </a:lnTo>
                    <a:cubicBezTo>
                      <a:pt x="90894" y="16135"/>
                      <a:pt x="93186" y="15186"/>
                      <a:pt x="95564" y="14515"/>
                    </a:cubicBezTo>
                    <a:lnTo>
                      <a:pt x="91945" y="1681"/>
                    </a:lnTo>
                    <a:close/>
                    <a:moveTo>
                      <a:pt x="13335" y="115143"/>
                    </a:moveTo>
                    <a:cubicBezTo>
                      <a:pt x="13335" y="103893"/>
                      <a:pt x="13393" y="99542"/>
                      <a:pt x="14515" y="95565"/>
                    </a:cubicBezTo>
                    <a:lnTo>
                      <a:pt x="1681" y="91945"/>
                    </a:lnTo>
                    <a:cubicBezTo>
                      <a:pt x="-58" y="98111"/>
                      <a:pt x="0" y="104638"/>
                      <a:pt x="0" y="115143"/>
                    </a:cubicBezTo>
                    <a:lnTo>
                      <a:pt x="13335" y="115143"/>
                    </a:lnTo>
                    <a:close/>
                    <a:moveTo>
                      <a:pt x="20924" y="64630"/>
                    </a:moveTo>
                    <a:cubicBezTo>
                      <a:pt x="13495" y="72058"/>
                      <a:pt x="8839" y="76632"/>
                      <a:pt x="5708" y="82222"/>
                    </a:cubicBezTo>
                    <a:lnTo>
                      <a:pt x="17343" y="88738"/>
                    </a:lnTo>
                    <a:cubicBezTo>
                      <a:pt x="19362" y="85132"/>
                      <a:pt x="22398" y="82014"/>
                      <a:pt x="30353" y="74059"/>
                    </a:cubicBezTo>
                    <a:lnTo>
                      <a:pt x="20924" y="64630"/>
                    </a:lnTo>
                    <a:close/>
                    <a:moveTo>
                      <a:pt x="14515" y="95565"/>
                    </a:moveTo>
                    <a:cubicBezTo>
                      <a:pt x="15186" y="93185"/>
                      <a:pt x="16135" y="90894"/>
                      <a:pt x="17343" y="88738"/>
                    </a:cubicBezTo>
                    <a:lnTo>
                      <a:pt x="5708" y="82222"/>
                    </a:lnTo>
                    <a:cubicBezTo>
                      <a:pt x="3988" y="85294"/>
                      <a:pt x="2636" y="88557"/>
                      <a:pt x="1681" y="91945"/>
                    </a:cubicBezTo>
                    <a:lnTo>
                      <a:pt x="14515" y="95565"/>
                    </a:lnTo>
                    <a:close/>
                    <a:moveTo>
                      <a:pt x="284797" y="13335"/>
                    </a:moveTo>
                    <a:cubicBezTo>
                      <a:pt x="297398" y="13335"/>
                      <a:pt x="306381" y="13342"/>
                      <a:pt x="313373" y="14007"/>
                    </a:cubicBezTo>
                    <a:cubicBezTo>
                      <a:pt x="320267" y="14663"/>
                      <a:pt x="324534" y="15910"/>
                      <a:pt x="327891" y="17967"/>
                    </a:cubicBezTo>
                    <a:lnTo>
                      <a:pt x="334859" y="6597"/>
                    </a:lnTo>
                    <a:cubicBezTo>
                      <a:pt x="329054" y="3040"/>
                      <a:pt x="322505" y="1480"/>
                      <a:pt x="314635" y="732"/>
                    </a:cubicBezTo>
                    <a:cubicBezTo>
                      <a:pt x="306866" y="-7"/>
                      <a:pt x="297140" y="0"/>
                      <a:pt x="284797" y="0"/>
                    </a:cubicBezTo>
                    <a:lnTo>
                      <a:pt x="284797" y="13335"/>
                    </a:lnTo>
                    <a:close/>
                    <a:moveTo>
                      <a:pt x="356235" y="71438"/>
                    </a:moveTo>
                    <a:cubicBezTo>
                      <a:pt x="356235" y="59095"/>
                      <a:pt x="356243" y="49370"/>
                      <a:pt x="355503" y="41600"/>
                    </a:cubicBezTo>
                    <a:cubicBezTo>
                      <a:pt x="354756" y="33731"/>
                      <a:pt x="353196" y="27181"/>
                      <a:pt x="349638" y="21377"/>
                    </a:cubicBezTo>
                    <a:lnTo>
                      <a:pt x="338268" y="28344"/>
                    </a:lnTo>
                    <a:cubicBezTo>
                      <a:pt x="340325" y="31702"/>
                      <a:pt x="341573" y="35969"/>
                      <a:pt x="342228" y="42862"/>
                    </a:cubicBezTo>
                    <a:cubicBezTo>
                      <a:pt x="342893" y="49854"/>
                      <a:pt x="342900" y="58837"/>
                      <a:pt x="342900" y="71438"/>
                    </a:cubicBezTo>
                    <a:lnTo>
                      <a:pt x="356235" y="71438"/>
                    </a:lnTo>
                    <a:close/>
                    <a:moveTo>
                      <a:pt x="327891" y="17967"/>
                    </a:moveTo>
                    <a:cubicBezTo>
                      <a:pt x="332121" y="20559"/>
                      <a:pt x="335676" y="24115"/>
                      <a:pt x="338268" y="28344"/>
                    </a:cubicBezTo>
                    <a:lnTo>
                      <a:pt x="349638" y="21377"/>
                    </a:lnTo>
                    <a:cubicBezTo>
                      <a:pt x="345947" y="15353"/>
                      <a:pt x="340883" y="10288"/>
                      <a:pt x="334859" y="6597"/>
                    </a:cubicBezTo>
                    <a:lnTo>
                      <a:pt x="327891" y="17967"/>
                    </a:lnTo>
                    <a:close/>
                    <a:moveTo>
                      <a:pt x="0" y="360998"/>
                    </a:moveTo>
                    <a:cubicBezTo>
                      <a:pt x="0" y="373340"/>
                      <a:pt x="-7" y="383065"/>
                      <a:pt x="732" y="390836"/>
                    </a:cubicBezTo>
                    <a:cubicBezTo>
                      <a:pt x="1480" y="398704"/>
                      <a:pt x="3040" y="405254"/>
                      <a:pt x="6597" y="411058"/>
                    </a:cubicBezTo>
                    <a:lnTo>
                      <a:pt x="17967" y="404091"/>
                    </a:lnTo>
                    <a:cubicBezTo>
                      <a:pt x="15910" y="400734"/>
                      <a:pt x="14662" y="396466"/>
                      <a:pt x="14007" y="389574"/>
                    </a:cubicBezTo>
                    <a:cubicBezTo>
                      <a:pt x="13342" y="382581"/>
                      <a:pt x="13335" y="373598"/>
                      <a:pt x="13335" y="360998"/>
                    </a:cubicBezTo>
                    <a:lnTo>
                      <a:pt x="0" y="360998"/>
                    </a:lnTo>
                    <a:close/>
                    <a:moveTo>
                      <a:pt x="71437" y="419100"/>
                    </a:moveTo>
                    <a:cubicBezTo>
                      <a:pt x="58837" y="419100"/>
                      <a:pt x="49854" y="419094"/>
                      <a:pt x="42862" y="418429"/>
                    </a:cubicBezTo>
                    <a:cubicBezTo>
                      <a:pt x="35969" y="417773"/>
                      <a:pt x="31702" y="416526"/>
                      <a:pt x="28344" y="414468"/>
                    </a:cubicBezTo>
                    <a:lnTo>
                      <a:pt x="21377" y="425838"/>
                    </a:lnTo>
                    <a:cubicBezTo>
                      <a:pt x="27181" y="429396"/>
                      <a:pt x="33731" y="430955"/>
                      <a:pt x="41600" y="431704"/>
                    </a:cubicBezTo>
                    <a:cubicBezTo>
                      <a:pt x="49370" y="432442"/>
                      <a:pt x="59095" y="432435"/>
                      <a:pt x="71437" y="432435"/>
                    </a:cubicBezTo>
                    <a:lnTo>
                      <a:pt x="71437" y="419100"/>
                    </a:lnTo>
                    <a:close/>
                    <a:moveTo>
                      <a:pt x="6597" y="411058"/>
                    </a:moveTo>
                    <a:cubicBezTo>
                      <a:pt x="10288" y="417083"/>
                      <a:pt x="15353" y="422147"/>
                      <a:pt x="21377" y="425838"/>
                    </a:cubicBezTo>
                    <a:lnTo>
                      <a:pt x="28344" y="414468"/>
                    </a:lnTo>
                    <a:cubicBezTo>
                      <a:pt x="24115" y="411876"/>
                      <a:pt x="20559" y="408321"/>
                      <a:pt x="17967" y="404091"/>
                    </a:cubicBezTo>
                    <a:lnTo>
                      <a:pt x="6597" y="411058"/>
                    </a:lnTo>
                    <a:close/>
                    <a:moveTo>
                      <a:pt x="342900" y="360998"/>
                    </a:moveTo>
                    <a:cubicBezTo>
                      <a:pt x="342900" y="373598"/>
                      <a:pt x="342893" y="382581"/>
                      <a:pt x="342228" y="389574"/>
                    </a:cubicBezTo>
                    <a:cubicBezTo>
                      <a:pt x="341573" y="396466"/>
                      <a:pt x="340325" y="400734"/>
                      <a:pt x="338268" y="404091"/>
                    </a:cubicBezTo>
                    <a:lnTo>
                      <a:pt x="349638" y="411058"/>
                    </a:lnTo>
                    <a:cubicBezTo>
                      <a:pt x="353196" y="405254"/>
                      <a:pt x="354756" y="398704"/>
                      <a:pt x="355503" y="390836"/>
                    </a:cubicBezTo>
                    <a:cubicBezTo>
                      <a:pt x="356243" y="383065"/>
                      <a:pt x="356235" y="373340"/>
                      <a:pt x="356235" y="360998"/>
                    </a:cubicBezTo>
                    <a:lnTo>
                      <a:pt x="342900" y="360998"/>
                    </a:lnTo>
                    <a:close/>
                    <a:moveTo>
                      <a:pt x="284797" y="432435"/>
                    </a:moveTo>
                    <a:cubicBezTo>
                      <a:pt x="297140" y="432435"/>
                      <a:pt x="306866" y="432442"/>
                      <a:pt x="314635" y="431704"/>
                    </a:cubicBezTo>
                    <a:cubicBezTo>
                      <a:pt x="322505" y="430955"/>
                      <a:pt x="329054" y="429396"/>
                      <a:pt x="334859" y="425838"/>
                    </a:cubicBezTo>
                    <a:lnTo>
                      <a:pt x="327891" y="414468"/>
                    </a:lnTo>
                    <a:cubicBezTo>
                      <a:pt x="324534" y="416526"/>
                      <a:pt x="320267" y="417773"/>
                      <a:pt x="313373" y="418429"/>
                    </a:cubicBezTo>
                    <a:cubicBezTo>
                      <a:pt x="306381" y="419094"/>
                      <a:pt x="297399" y="419100"/>
                      <a:pt x="284797" y="419100"/>
                    </a:cubicBezTo>
                    <a:lnTo>
                      <a:pt x="284797" y="432435"/>
                    </a:lnTo>
                    <a:close/>
                    <a:moveTo>
                      <a:pt x="338268" y="404091"/>
                    </a:moveTo>
                    <a:cubicBezTo>
                      <a:pt x="335676" y="408321"/>
                      <a:pt x="332121" y="411876"/>
                      <a:pt x="327891" y="414468"/>
                    </a:cubicBezTo>
                    <a:lnTo>
                      <a:pt x="334859" y="425838"/>
                    </a:lnTo>
                    <a:cubicBezTo>
                      <a:pt x="340883" y="422147"/>
                      <a:pt x="345947" y="417083"/>
                      <a:pt x="349638" y="411058"/>
                    </a:cubicBezTo>
                    <a:lnTo>
                      <a:pt x="338268" y="40409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316" name="Полілінія: фігура 315">
                <a:extLst>
                  <a:ext uri="{FF2B5EF4-FFF2-40B4-BE49-F238E27FC236}">
                    <a16:creationId xmlns:a16="http://schemas.microsoft.com/office/drawing/2014/main" id="{5C20D9EE-517B-EB18-CC7E-5961D445CCB2}"/>
                  </a:ext>
                </a:extLst>
              </p:cNvPr>
              <p:cNvSpPr/>
              <p:nvPr/>
            </p:nvSpPr>
            <p:spPr>
              <a:xfrm>
                <a:off x="3691945" y="2762261"/>
                <a:ext cx="180422" cy="60204"/>
              </a:xfrm>
              <a:custGeom>
                <a:avLst/>
                <a:gdLst>
                  <a:gd name="connsiteX0" fmla="*/ 72318 w 202488"/>
                  <a:gd name="connsiteY0" fmla="*/ 72318 h 72317"/>
                  <a:gd name="connsiteX1" fmla="*/ 101244 w 202488"/>
                  <a:gd name="connsiteY1" fmla="*/ 36159 h 72317"/>
                  <a:gd name="connsiteX2" fmla="*/ 101244 w 202488"/>
                  <a:gd name="connsiteY2" fmla="*/ 36159 h 72317"/>
                  <a:gd name="connsiteX3" fmla="*/ 130171 w 202488"/>
                  <a:gd name="connsiteY3" fmla="*/ 0 h 72317"/>
                  <a:gd name="connsiteX4" fmla="*/ 101244 w 202488"/>
                  <a:gd name="connsiteY4" fmla="*/ 36159 h 72317"/>
                  <a:gd name="connsiteX5" fmla="*/ 130171 w 202488"/>
                  <a:gd name="connsiteY5" fmla="*/ 72318 h 72317"/>
                  <a:gd name="connsiteX6" fmla="*/ 101244 w 202488"/>
                  <a:gd name="connsiteY6" fmla="*/ 36159 h 72317"/>
                  <a:gd name="connsiteX7" fmla="*/ 72318 w 202488"/>
                  <a:gd name="connsiteY7" fmla="*/ 0 h 72317"/>
                  <a:gd name="connsiteX8" fmla="*/ 28926 w 202488"/>
                  <a:gd name="connsiteY8" fmla="*/ 72318 h 72317"/>
                  <a:gd name="connsiteX9" fmla="*/ 28926 w 202488"/>
                  <a:gd name="connsiteY9" fmla="*/ 0 h 72317"/>
                  <a:gd name="connsiteX10" fmla="*/ 28926 w 202488"/>
                  <a:gd name="connsiteY10" fmla="*/ 0 h 72317"/>
                  <a:gd name="connsiteX11" fmla="*/ 0 w 202488"/>
                  <a:gd name="connsiteY11" fmla="*/ 0 h 72317"/>
                  <a:gd name="connsiteX12" fmla="*/ 28926 w 202488"/>
                  <a:gd name="connsiteY12" fmla="*/ 0 h 72317"/>
                  <a:gd name="connsiteX13" fmla="*/ 57854 w 202488"/>
                  <a:gd name="connsiteY13" fmla="*/ 0 h 72317"/>
                  <a:gd name="connsiteX14" fmla="*/ 173561 w 202488"/>
                  <a:gd name="connsiteY14" fmla="*/ 72318 h 72317"/>
                  <a:gd name="connsiteX15" fmla="*/ 173561 w 202488"/>
                  <a:gd name="connsiteY15" fmla="*/ 0 h 72317"/>
                  <a:gd name="connsiteX16" fmla="*/ 173561 w 202488"/>
                  <a:gd name="connsiteY16" fmla="*/ 0 h 72317"/>
                  <a:gd name="connsiteX17" fmla="*/ 144634 w 202488"/>
                  <a:gd name="connsiteY17" fmla="*/ 0 h 72317"/>
                  <a:gd name="connsiteX18" fmla="*/ 173561 w 202488"/>
                  <a:gd name="connsiteY18" fmla="*/ 0 h 72317"/>
                  <a:gd name="connsiteX19" fmla="*/ 202488 w 202488"/>
                  <a:gd name="connsiteY19" fmla="*/ 0 h 7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2488" h="72317">
                    <a:moveTo>
                      <a:pt x="72318" y="72318"/>
                    </a:moveTo>
                    <a:lnTo>
                      <a:pt x="101244" y="36159"/>
                    </a:lnTo>
                    <a:moveTo>
                      <a:pt x="101244" y="36159"/>
                    </a:moveTo>
                    <a:lnTo>
                      <a:pt x="130171" y="0"/>
                    </a:lnTo>
                    <a:moveTo>
                      <a:pt x="101244" y="36159"/>
                    </a:moveTo>
                    <a:lnTo>
                      <a:pt x="130171" y="72318"/>
                    </a:lnTo>
                    <a:moveTo>
                      <a:pt x="101244" y="36159"/>
                    </a:moveTo>
                    <a:lnTo>
                      <a:pt x="72318" y="0"/>
                    </a:lnTo>
                    <a:moveTo>
                      <a:pt x="28926" y="72318"/>
                    </a:moveTo>
                    <a:lnTo>
                      <a:pt x="28926" y="0"/>
                    </a:lnTo>
                    <a:moveTo>
                      <a:pt x="28926" y="0"/>
                    </a:moveTo>
                    <a:lnTo>
                      <a:pt x="0" y="0"/>
                    </a:lnTo>
                    <a:moveTo>
                      <a:pt x="28926" y="0"/>
                    </a:moveTo>
                    <a:lnTo>
                      <a:pt x="57854" y="0"/>
                    </a:lnTo>
                    <a:moveTo>
                      <a:pt x="173561" y="72318"/>
                    </a:moveTo>
                    <a:lnTo>
                      <a:pt x="173561" y="0"/>
                    </a:lnTo>
                    <a:moveTo>
                      <a:pt x="173561" y="0"/>
                    </a:moveTo>
                    <a:lnTo>
                      <a:pt x="144634" y="0"/>
                    </a:lnTo>
                    <a:moveTo>
                      <a:pt x="173561" y="0"/>
                    </a:moveTo>
                    <a:lnTo>
                      <a:pt x="202488" y="0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323" name="Полілінія: фігура 322">
                <a:extLst>
                  <a:ext uri="{FF2B5EF4-FFF2-40B4-BE49-F238E27FC236}">
                    <a16:creationId xmlns:a16="http://schemas.microsoft.com/office/drawing/2014/main" id="{8C51C0C8-2BDB-84B0-4596-B18B0E180680}"/>
                  </a:ext>
                </a:extLst>
              </p:cNvPr>
              <p:cNvSpPr/>
              <p:nvPr/>
            </p:nvSpPr>
            <p:spPr>
              <a:xfrm>
                <a:off x="3772311" y="2793723"/>
                <a:ext cx="211136" cy="197266"/>
              </a:xfrm>
              <a:custGeom>
                <a:avLst/>
                <a:gdLst>
                  <a:gd name="connsiteX0" fmla="*/ 221949 w 236958"/>
                  <a:gd name="connsiteY0" fmla="*/ 23091 h 236957"/>
                  <a:gd name="connsiteX1" fmla="*/ 213867 w 236958"/>
                  <a:gd name="connsiteY1" fmla="*/ 15009 h 236957"/>
                  <a:gd name="connsiteX2" fmla="*/ 195415 w 236958"/>
                  <a:gd name="connsiteY2" fmla="*/ 526 h 236957"/>
                  <a:gd name="connsiteX3" fmla="*/ 186520 w 236958"/>
                  <a:gd name="connsiteY3" fmla="*/ 526 h 236957"/>
                  <a:gd name="connsiteX4" fmla="*/ 168067 w 236958"/>
                  <a:gd name="connsiteY4" fmla="*/ 15009 h 236957"/>
                  <a:gd name="connsiteX5" fmla="*/ 28016 w 236958"/>
                  <a:gd name="connsiteY5" fmla="*/ 155061 h 236957"/>
                  <a:gd name="connsiteX6" fmla="*/ 18582 w 236958"/>
                  <a:gd name="connsiteY6" fmla="*/ 165382 h 236957"/>
                  <a:gd name="connsiteX7" fmla="*/ 15607 w 236958"/>
                  <a:gd name="connsiteY7" fmla="*/ 170508 h 236957"/>
                  <a:gd name="connsiteX8" fmla="*/ 11327 w 236958"/>
                  <a:gd name="connsiteY8" fmla="*/ 183818 h 236957"/>
                  <a:gd name="connsiteX9" fmla="*/ 3103 w 236958"/>
                  <a:gd name="connsiteY9" fmla="*/ 213972 h 236957"/>
                  <a:gd name="connsiteX10" fmla="*/ 729 w 236958"/>
                  <a:gd name="connsiteY10" fmla="*/ 232049 h 236957"/>
                  <a:gd name="connsiteX11" fmla="*/ 4909 w 236958"/>
                  <a:gd name="connsiteY11" fmla="*/ 236229 h 236957"/>
                  <a:gd name="connsiteX12" fmla="*/ 22985 w 236958"/>
                  <a:gd name="connsiteY12" fmla="*/ 233855 h 236957"/>
                  <a:gd name="connsiteX13" fmla="*/ 53140 w 236958"/>
                  <a:gd name="connsiteY13" fmla="*/ 225631 h 236957"/>
                  <a:gd name="connsiteX14" fmla="*/ 66450 w 236958"/>
                  <a:gd name="connsiteY14" fmla="*/ 221351 h 236957"/>
                  <a:gd name="connsiteX15" fmla="*/ 71577 w 236958"/>
                  <a:gd name="connsiteY15" fmla="*/ 218376 h 236957"/>
                  <a:gd name="connsiteX16" fmla="*/ 81897 w 236958"/>
                  <a:gd name="connsiteY16" fmla="*/ 208943 h 236957"/>
                  <a:gd name="connsiteX17" fmla="*/ 221949 w 236958"/>
                  <a:gd name="connsiteY17" fmla="*/ 68891 h 236957"/>
                  <a:gd name="connsiteX18" fmla="*/ 236432 w 236958"/>
                  <a:gd name="connsiteY18" fmla="*/ 50438 h 236957"/>
                  <a:gd name="connsiteX19" fmla="*/ 236432 w 236958"/>
                  <a:gd name="connsiteY19" fmla="*/ 41543 h 236957"/>
                  <a:gd name="connsiteX20" fmla="*/ 221949 w 236958"/>
                  <a:gd name="connsiteY20" fmla="*/ 23091 h 23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958" h="236957">
                    <a:moveTo>
                      <a:pt x="221949" y="23091"/>
                    </a:moveTo>
                    <a:lnTo>
                      <a:pt x="213867" y="15009"/>
                    </a:lnTo>
                    <a:cubicBezTo>
                      <a:pt x="205048" y="6189"/>
                      <a:pt x="200639" y="1780"/>
                      <a:pt x="195415" y="526"/>
                    </a:cubicBezTo>
                    <a:cubicBezTo>
                      <a:pt x="192491" y="-175"/>
                      <a:pt x="189443" y="-175"/>
                      <a:pt x="186520" y="526"/>
                    </a:cubicBezTo>
                    <a:cubicBezTo>
                      <a:pt x="181296" y="1780"/>
                      <a:pt x="176887" y="6189"/>
                      <a:pt x="168067" y="15009"/>
                    </a:cubicBezTo>
                    <a:lnTo>
                      <a:pt x="28016" y="155061"/>
                    </a:lnTo>
                    <a:cubicBezTo>
                      <a:pt x="23040" y="160036"/>
                      <a:pt x="20553" y="162524"/>
                      <a:pt x="18582" y="165382"/>
                    </a:cubicBezTo>
                    <a:cubicBezTo>
                      <a:pt x="17459" y="167010"/>
                      <a:pt x="16464" y="168725"/>
                      <a:pt x="15607" y="170508"/>
                    </a:cubicBezTo>
                    <a:cubicBezTo>
                      <a:pt x="14103" y="173637"/>
                      <a:pt x="13178" y="177031"/>
                      <a:pt x="11327" y="183818"/>
                    </a:cubicBezTo>
                    <a:lnTo>
                      <a:pt x="3103" y="213972"/>
                    </a:lnTo>
                    <a:cubicBezTo>
                      <a:pt x="412" y="223840"/>
                      <a:pt x="-934" y="228773"/>
                      <a:pt x="729" y="232049"/>
                    </a:cubicBezTo>
                    <a:cubicBezTo>
                      <a:pt x="1645" y="233850"/>
                      <a:pt x="3108" y="235314"/>
                      <a:pt x="4909" y="236229"/>
                    </a:cubicBezTo>
                    <a:cubicBezTo>
                      <a:pt x="8184" y="237892"/>
                      <a:pt x="13118" y="236546"/>
                      <a:pt x="22985" y="233855"/>
                    </a:cubicBezTo>
                    <a:lnTo>
                      <a:pt x="53140" y="225631"/>
                    </a:lnTo>
                    <a:cubicBezTo>
                      <a:pt x="59927" y="223780"/>
                      <a:pt x="63321" y="222855"/>
                      <a:pt x="66450" y="221351"/>
                    </a:cubicBezTo>
                    <a:cubicBezTo>
                      <a:pt x="68233" y="220494"/>
                      <a:pt x="69947" y="219499"/>
                      <a:pt x="71577" y="218376"/>
                    </a:cubicBezTo>
                    <a:cubicBezTo>
                      <a:pt x="74434" y="216405"/>
                      <a:pt x="76922" y="213918"/>
                      <a:pt x="81897" y="208943"/>
                    </a:cubicBezTo>
                    <a:lnTo>
                      <a:pt x="221949" y="68891"/>
                    </a:lnTo>
                    <a:cubicBezTo>
                      <a:pt x="230769" y="60071"/>
                      <a:pt x="235178" y="55662"/>
                      <a:pt x="236432" y="50438"/>
                    </a:cubicBezTo>
                    <a:cubicBezTo>
                      <a:pt x="237134" y="47515"/>
                      <a:pt x="237134" y="44467"/>
                      <a:pt x="236432" y="41543"/>
                    </a:cubicBezTo>
                    <a:cubicBezTo>
                      <a:pt x="235178" y="36319"/>
                      <a:pt x="230769" y="31910"/>
                      <a:pt x="221949" y="2309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325" name="Полілінія: фігура 324">
                <a:extLst>
                  <a:ext uri="{FF2B5EF4-FFF2-40B4-BE49-F238E27FC236}">
                    <a16:creationId xmlns:a16="http://schemas.microsoft.com/office/drawing/2014/main" id="{976BED75-4AEB-7852-DAC0-408814A6D13F}"/>
                  </a:ext>
                </a:extLst>
              </p:cNvPr>
              <p:cNvSpPr/>
              <p:nvPr/>
            </p:nvSpPr>
            <p:spPr>
              <a:xfrm>
                <a:off x="3788222" y="2931961"/>
                <a:ext cx="45466" cy="42480"/>
              </a:xfrm>
              <a:custGeom>
                <a:avLst/>
                <a:gdLst>
                  <a:gd name="connsiteX0" fmla="*/ 0 w 51027"/>
                  <a:gd name="connsiteY0" fmla="*/ 0 h 51027"/>
                  <a:gd name="connsiteX1" fmla="*/ 51027 w 51027"/>
                  <a:gd name="connsiteY1" fmla="*/ 51027 h 5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27" h="51027">
                    <a:moveTo>
                      <a:pt x="0" y="0"/>
                    </a:moveTo>
                    <a:lnTo>
                      <a:pt x="51027" y="51027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326" name="Полілінія: фігура 325">
                <a:extLst>
                  <a:ext uri="{FF2B5EF4-FFF2-40B4-BE49-F238E27FC236}">
                    <a16:creationId xmlns:a16="http://schemas.microsoft.com/office/drawing/2014/main" id="{F201BA50-CA08-D9C1-1101-BAD0A0239F79}"/>
                  </a:ext>
                </a:extLst>
              </p:cNvPr>
              <p:cNvSpPr/>
              <p:nvPr/>
            </p:nvSpPr>
            <p:spPr>
              <a:xfrm>
                <a:off x="3920014" y="2810510"/>
                <a:ext cx="45467" cy="42480"/>
              </a:xfrm>
              <a:custGeom>
                <a:avLst/>
                <a:gdLst>
                  <a:gd name="connsiteX0" fmla="*/ 0 w 51028"/>
                  <a:gd name="connsiteY0" fmla="*/ 0 h 51027"/>
                  <a:gd name="connsiteX1" fmla="*/ 51028 w 51028"/>
                  <a:gd name="connsiteY1" fmla="*/ 51027 h 5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28" h="51027">
                    <a:moveTo>
                      <a:pt x="0" y="0"/>
                    </a:moveTo>
                    <a:lnTo>
                      <a:pt x="51028" y="51027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330" name="Полілінія: фігура 329">
                <a:extLst>
                  <a:ext uri="{FF2B5EF4-FFF2-40B4-BE49-F238E27FC236}">
                    <a16:creationId xmlns:a16="http://schemas.microsoft.com/office/drawing/2014/main" id="{16A2DA9A-EFAF-773B-9E43-08DBBC2E5AC5}"/>
                  </a:ext>
                </a:extLst>
              </p:cNvPr>
              <p:cNvSpPr/>
              <p:nvPr/>
            </p:nvSpPr>
            <p:spPr>
              <a:xfrm>
                <a:off x="3629388" y="2647950"/>
                <a:ext cx="72749" cy="67971"/>
              </a:xfrm>
              <a:custGeom>
                <a:avLst/>
                <a:gdLst>
                  <a:gd name="connsiteX0" fmla="*/ 0 w 81646"/>
                  <a:gd name="connsiteY0" fmla="*/ 81647 h 81647"/>
                  <a:gd name="connsiteX1" fmla="*/ 49262 w 81646"/>
                  <a:gd name="connsiteY1" fmla="*/ 81647 h 81647"/>
                  <a:gd name="connsiteX2" fmla="*/ 72550 w 81646"/>
                  <a:gd name="connsiteY2" fmla="*/ 78839 h 81647"/>
                  <a:gd name="connsiteX3" fmla="*/ 78840 w 81646"/>
                  <a:gd name="connsiteY3" fmla="*/ 72551 h 81647"/>
                  <a:gd name="connsiteX4" fmla="*/ 81647 w 81646"/>
                  <a:gd name="connsiteY4" fmla="*/ 49262 h 81647"/>
                  <a:gd name="connsiteX5" fmla="*/ 81647 w 81646"/>
                  <a:gd name="connsiteY5" fmla="*/ 0 h 8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46" h="81647">
                    <a:moveTo>
                      <a:pt x="0" y="81647"/>
                    </a:moveTo>
                    <a:lnTo>
                      <a:pt x="49262" y="81647"/>
                    </a:lnTo>
                    <a:cubicBezTo>
                      <a:pt x="61734" y="81647"/>
                      <a:pt x="67970" y="81647"/>
                      <a:pt x="72550" y="78839"/>
                    </a:cubicBezTo>
                    <a:cubicBezTo>
                      <a:pt x="75114" y="77269"/>
                      <a:pt x="77269" y="75114"/>
                      <a:pt x="78840" y="72551"/>
                    </a:cubicBezTo>
                    <a:cubicBezTo>
                      <a:pt x="81647" y="67970"/>
                      <a:pt x="81647" y="61734"/>
                      <a:pt x="81647" y="49262"/>
                    </a:cubicBezTo>
                    <a:lnTo>
                      <a:pt x="81647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</p:grpSp>
      </p:grpSp>
      <p:pic>
        <p:nvPicPr>
          <p:cNvPr id="331" name="Графіка 330">
            <a:extLst>
              <a:ext uri="{FF2B5EF4-FFF2-40B4-BE49-F238E27FC236}">
                <a16:creationId xmlns:a16="http://schemas.microsoft.com/office/drawing/2014/main" id="{CF77B1DF-930B-2F21-3349-5DA08C97DCE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124480" y="2752890"/>
            <a:ext cx="360000" cy="360000"/>
          </a:xfrm>
          <a:prstGeom prst="rect">
            <a:avLst/>
          </a:prstGeom>
        </p:spPr>
      </p:pic>
      <p:grpSp>
        <p:nvGrpSpPr>
          <p:cNvPr id="332" name="Групувати 331">
            <a:extLst>
              <a:ext uri="{FF2B5EF4-FFF2-40B4-BE49-F238E27FC236}">
                <a16:creationId xmlns:a16="http://schemas.microsoft.com/office/drawing/2014/main" id="{11756AC9-A011-8941-6BE0-0E2C7E7E65FF}"/>
              </a:ext>
            </a:extLst>
          </p:cNvPr>
          <p:cNvGrpSpPr/>
          <p:nvPr/>
        </p:nvGrpSpPr>
        <p:grpSpPr>
          <a:xfrm>
            <a:off x="2104780" y="2752890"/>
            <a:ext cx="360000" cy="458946"/>
            <a:chOff x="2104780" y="2642400"/>
            <a:chExt cx="360000" cy="458946"/>
          </a:xfrm>
          <a:noFill/>
        </p:grpSpPr>
        <p:pic>
          <p:nvPicPr>
            <p:cNvPr id="333" name="Графіка 332">
              <a:extLst>
                <a:ext uri="{FF2B5EF4-FFF2-40B4-BE49-F238E27FC236}">
                  <a16:creationId xmlns:a16="http://schemas.microsoft.com/office/drawing/2014/main" id="{3009551F-DDBB-63A7-A95C-E6DC99BFF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104780" y="2642400"/>
              <a:ext cx="360000" cy="360000"/>
            </a:xfrm>
            <a:prstGeom prst="rect">
              <a:avLst/>
            </a:prstGeom>
          </p:spPr>
        </p:pic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02A088EF-FB87-8B2B-4E9A-4B581AFF17F6}"/>
                </a:ext>
              </a:extLst>
            </p:cNvPr>
            <p:cNvSpPr txBox="1"/>
            <p:nvPr/>
          </p:nvSpPr>
          <p:spPr>
            <a:xfrm>
              <a:off x="2104780" y="3039791"/>
              <a:ext cx="360000" cy="61555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Оркестрація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grpSp>
        <p:nvGrpSpPr>
          <p:cNvPr id="338" name="Групувати 337">
            <a:extLst>
              <a:ext uri="{FF2B5EF4-FFF2-40B4-BE49-F238E27FC236}">
                <a16:creationId xmlns:a16="http://schemas.microsoft.com/office/drawing/2014/main" id="{23F551F1-1FB0-5834-0C2E-13EC6DC8E821}"/>
              </a:ext>
            </a:extLst>
          </p:cNvPr>
          <p:cNvGrpSpPr/>
          <p:nvPr/>
        </p:nvGrpSpPr>
        <p:grpSpPr>
          <a:xfrm>
            <a:off x="1501005" y="3393585"/>
            <a:ext cx="486602" cy="500135"/>
            <a:chOff x="1501005" y="3199275"/>
            <a:chExt cx="486602" cy="500135"/>
          </a:xfrm>
          <a:noFill/>
        </p:grpSpPr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5E1FEE5D-35E3-187E-1BF1-2F6FFCFFF8CE}"/>
                </a:ext>
              </a:extLst>
            </p:cNvPr>
            <p:cNvSpPr txBox="1"/>
            <p:nvPr/>
          </p:nvSpPr>
          <p:spPr>
            <a:xfrm>
              <a:off x="1501005" y="3585533"/>
              <a:ext cx="486602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Конструктор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відкритих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даних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40" name="Графіка 339">
              <a:extLst>
                <a:ext uri="{FF2B5EF4-FFF2-40B4-BE49-F238E27FC236}">
                  <a16:creationId xmlns:a16="http://schemas.microsoft.com/office/drawing/2014/main" id="{88D01B6A-E2BB-137F-A672-3FBE8A6BA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564306" y="3199275"/>
              <a:ext cx="360000" cy="360000"/>
            </a:xfrm>
            <a:prstGeom prst="rect">
              <a:avLst/>
            </a:prstGeom>
          </p:spPr>
        </p:pic>
      </p:grpSp>
      <p:grpSp>
        <p:nvGrpSpPr>
          <p:cNvPr id="341" name="Групувати 340">
            <a:extLst>
              <a:ext uri="{FF2B5EF4-FFF2-40B4-BE49-F238E27FC236}">
                <a16:creationId xmlns:a16="http://schemas.microsoft.com/office/drawing/2014/main" id="{EBA843F4-4522-6A72-D598-BB9EEC7CEE27}"/>
              </a:ext>
            </a:extLst>
          </p:cNvPr>
          <p:cNvGrpSpPr/>
          <p:nvPr/>
        </p:nvGrpSpPr>
        <p:grpSpPr>
          <a:xfrm>
            <a:off x="2060238" y="3394710"/>
            <a:ext cx="437585" cy="492925"/>
            <a:chOff x="2060238" y="3200400"/>
            <a:chExt cx="437585" cy="492925"/>
          </a:xfrm>
          <a:noFill/>
        </p:grpSpPr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9DCDCA13-244A-84E6-70A5-7AF785938221}"/>
                </a:ext>
              </a:extLst>
            </p:cNvPr>
            <p:cNvSpPr txBox="1"/>
            <p:nvPr/>
          </p:nvSpPr>
          <p:spPr>
            <a:xfrm>
              <a:off x="2060238" y="3579448"/>
              <a:ext cx="437585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База правових позицій</a:t>
              </a:r>
            </a:p>
          </p:txBody>
        </p:sp>
        <p:pic>
          <p:nvPicPr>
            <p:cNvPr id="343" name="Графіка 342">
              <a:extLst>
                <a:ext uri="{FF2B5EF4-FFF2-40B4-BE49-F238E27FC236}">
                  <a16:creationId xmlns:a16="http://schemas.microsoft.com/office/drawing/2014/main" id="{7B2250B3-DBA3-00C7-5186-439A81D5F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99031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344" name="Групувати 343">
            <a:extLst>
              <a:ext uri="{FF2B5EF4-FFF2-40B4-BE49-F238E27FC236}">
                <a16:creationId xmlns:a16="http://schemas.microsoft.com/office/drawing/2014/main" id="{8810D2BC-A36C-CF38-36C7-1C35D351EDAC}"/>
              </a:ext>
            </a:extLst>
          </p:cNvPr>
          <p:cNvGrpSpPr/>
          <p:nvPr/>
        </p:nvGrpSpPr>
        <p:grpSpPr>
          <a:xfrm>
            <a:off x="2592851" y="3394710"/>
            <a:ext cx="432000" cy="498404"/>
            <a:chOff x="2592851" y="3200400"/>
            <a:chExt cx="432000" cy="498404"/>
          </a:xfrm>
          <a:noFill/>
        </p:grpSpPr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5B0BA310-7245-B4C5-00FE-0D1039C7C4B8}"/>
                </a:ext>
              </a:extLst>
            </p:cNvPr>
            <p:cNvSpPr txBox="1"/>
            <p:nvPr/>
          </p:nvSpPr>
          <p:spPr>
            <a:xfrm>
              <a:off x="2592851" y="3584927"/>
              <a:ext cx="432000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Модуль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роботи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оффлайн</a:t>
              </a:r>
              <a:endParaRPr lang="en-US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46" name="Графіка 345">
              <a:extLst>
                <a:ext uri="{FF2B5EF4-FFF2-40B4-BE49-F238E27FC236}">
                  <a16:creationId xmlns:a16="http://schemas.microsoft.com/office/drawing/2014/main" id="{CC90DEA7-FAAB-10F8-0D15-1F074F59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632179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347" name="Групувати 346">
            <a:extLst>
              <a:ext uri="{FF2B5EF4-FFF2-40B4-BE49-F238E27FC236}">
                <a16:creationId xmlns:a16="http://schemas.microsoft.com/office/drawing/2014/main" id="{763B733A-FF4D-F89D-849C-D12C1367140D}"/>
              </a:ext>
            </a:extLst>
          </p:cNvPr>
          <p:cNvGrpSpPr/>
          <p:nvPr/>
        </p:nvGrpSpPr>
        <p:grpSpPr>
          <a:xfrm>
            <a:off x="3120918" y="3394710"/>
            <a:ext cx="360000" cy="422516"/>
            <a:chOff x="3120918" y="3200400"/>
            <a:chExt cx="360000" cy="422516"/>
          </a:xfrm>
          <a:noFill/>
        </p:grpSpPr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30C456BF-7673-E9E8-2455-B34495D52024}"/>
                </a:ext>
              </a:extLst>
            </p:cNvPr>
            <p:cNvSpPr txBox="1"/>
            <p:nvPr/>
          </p:nvSpPr>
          <p:spPr>
            <a:xfrm>
              <a:off x="3120918" y="3561361"/>
              <a:ext cx="352425" cy="61555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Voice</a:t>
              </a:r>
              <a:r>
                <a:rPr lang="en-US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2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text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49" name="Графіка 348">
              <a:extLst>
                <a:ext uri="{FF2B5EF4-FFF2-40B4-BE49-F238E27FC236}">
                  <a16:creationId xmlns:a16="http://schemas.microsoft.com/office/drawing/2014/main" id="{7B1EE9B8-5B02-FD65-965D-42304D640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3120918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350" name="Групувати 349">
            <a:extLst>
              <a:ext uri="{FF2B5EF4-FFF2-40B4-BE49-F238E27FC236}">
                <a16:creationId xmlns:a16="http://schemas.microsoft.com/office/drawing/2014/main" id="{EC1D56CA-6744-F3AB-F395-D7CA67DD00E2}"/>
              </a:ext>
            </a:extLst>
          </p:cNvPr>
          <p:cNvGrpSpPr/>
          <p:nvPr/>
        </p:nvGrpSpPr>
        <p:grpSpPr>
          <a:xfrm>
            <a:off x="3605285" y="3392956"/>
            <a:ext cx="375422" cy="477665"/>
            <a:chOff x="3599941" y="3200400"/>
            <a:chExt cx="375422" cy="477665"/>
          </a:xfrm>
          <a:noFill/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3C55C6CB-DFD2-E56B-AF93-8A65B9973D53}"/>
                </a:ext>
              </a:extLst>
            </p:cNvPr>
            <p:cNvSpPr txBox="1"/>
            <p:nvPr/>
          </p:nvSpPr>
          <p:spPr>
            <a:xfrm>
              <a:off x="3599941" y="3564188"/>
              <a:ext cx="360000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Підписання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документів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52" name="Графіка 351">
              <a:extLst>
                <a:ext uri="{FF2B5EF4-FFF2-40B4-BE49-F238E27FC236}">
                  <a16:creationId xmlns:a16="http://schemas.microsoft.com/office/drawing/2014/main" id="{55CBEF40-C49B-A10A-CDAB-7DF4A5BC0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3615363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353" name="Групувати 352">
            <a:extLst>
              <a:ext uri="{FF2B5EF4-FFF2-40B4-BE49-F238E27FC236}">
                <a16:creationId xmlns:a16="http://schemas.microsoft.com/office/drawing/2014/main" id="{898F4F5B-8B50-00F9-219C-2709C2DF44AB}"/>
              </a:ext>
            </a:extLst>
          </p:cNvPr>
          <p:cNvGrpSpPr/>
          <p:nvPr/>
        </p:nvGrpSpPr>
        <p:grpSpPr>
          <a:xfrm>
            <a:off x="4132710" y="3394710"/>
            <a:ext cx="365024" cy="500349"/>
            <a:chOff x="4132710" y="3200400"/>
            <a:chExt cx="365024" cy="500349"/>
          </a:xfrm>
          <a:noFill/>
        </p:grpSpPr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5496F7DF-DBB9-E5DE-10FC-CF1E456EC3A5}"/>
                </a:ext>
              </a:extLst>
            </p:cNvPr>
            <p:cNvSpPr txBox="1"/>
            <p:nvPr/>
          </p:nvSpPr>
          <p:spPr>
            <a:xfrm>
              <a:off x="4132710" y="3586872"/>
              <a:ext cx="342196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Журнал</a:t>
              </a:r>
            </a:p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відвідувачів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55" name="Графіка 354">
              <a:extLst>
                <a:ext uri="{FF2B5EF4-FFF2-40B4-BE49-F238E27FC236}">
                  <a16:creationId xmlns:a16="http://schemas.microsoft.com/office/drawing/2014/main" id="{E71DBEF7-5B4F-AC0A-04A0-148AB41CA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4137734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356" name="Групувати 355">
            <a:extLst>
              <a:ext uri="{FF2B5EF4-FFF2-40B4-BE49-F238E27FC236}">
                <a16:creationId xmlns:a16="http://schemas.microsoft.com/office/drawing/2014/main" id="{7310B8AC-A2C3-C1E1-BD99-53826CEA4E63}"/>
              </a:ext>
            </a:extLst>
          </p:cNvPr>
          <p:cNvGrpSpPr/>
          <p:nvPr/>
        </p:nvGrpSpPr>
        <p:grpSpPr>
          <a:xfrm>
            <a:off x="4548246" y="3290707"/>
            <a:ext cx="540000" cy="550055"/>
            <a:chOff x="4548246" y="3096397"/>
            <a:chExt cx="540000" cy="550055"/>
          </a:xfrm>
          <a:noFill/>
        </p:grpSpPr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B6E8ED84-3D2D-DC4D-903B-8195C55D6C3A}"/>
                </a:ext>
              </a:extLst>
            </p:cNvPr>
            <p:cNvSpPr txBox="1"/>
            <p:nvPr/>
          </p:nvSpPr>
          <p:spPr>
            <a:xfrm>
              <a:off x="4633410" y="3589513"/>
              <a:ext cx="352425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Месенджер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58" name="Рисунок 357" descr="Зображення, що містить чорний, темрява&#10;&#10;Автоматично згенерований опис">
              <a:extLst>
                <a:ext uri="{FF2B5EF4-FFF2-40B4-BE49-F238E27FC236}">
                  <a16:creationId xmlns:a16="http://schemas.microsoft.com/office/drawing/2014/main" id="{03325A4D-8D91-3D89-A800-6E1B7C6DC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grayscl/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48246" y="3096397"/>
              <a:ext cx="540000" cy="5400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359" name="Групувати 358">
            <a:extLst>
              <a:ext uri="{FF2B5EF4-FFF2-40B4-BE49-F238E27FC236}">
                <a16:creationId xmlns:a16="http://schemas.microsoft.com/office/drawing/2014/main" id="{FC687B82-B7DA-3E85-3DDB-C07F81CAFAC8}"/>
              </a:ext>
            </a:extLst>
          </p:cNvPr>
          <p:cNvGrpSpPr/>
          <p:nvPr/>
        </p:nvGrpSpPr>
        <p:grpSpPr>
          <a:xfrm>
            <a:off x="5095594" y="3394710"/>
            <a:ext cx="360000" cy="440781"/>
            <a:chOff x="5095594" y="3200400"/>
            <a:chExt cx="360000" cy="440781"/>
          </a:xfrm>
          <a:noFill/>
        </p:grpSpPr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91701B3A-557E-9F1C-929D-08E2604C7077}"/>
                </a:ext>
              </a:extLst>
            </p:cNvPr>
            <p:cNvSpPr txBox="1"/>
            <p:nvPr/>
          </p:nvSpPr>
          <p:spPr>
            <a:xfrm>
              <a:off x="5144760" y="3584242"/>
              <a:ext cx="299333" cy="56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uk-UA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Тегування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61" name="Графіка 360">
              <a:extLst>
                <a:ext uri="{FF2B5EF4-FFF2-40B4-BE49-F238E27FC236}">
                  <a16:creationId xmlns:a16="http://schemas.microsoft.com/office/drawing/2014/main" id="{0413E2F9-1B4B-7E1F-9EA6-BD61343A1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5095594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362" name="Групувати 361">
            <a:extLst>
              <a:ext uri="{FF2B5EF4-FFF2-40B4-BE49-F238E27FC236}">
                <a16:creationId xmlns:a16="http://schemas.microsoft.com/office/drawing/2014/main" id="{092A9BC8-CC58-8A86-3AE8-62FCEBF28CBB}"/>
              </a:ext>
            </a:extLst>
          </p:cNvPr>
          <p:cNvGrpSpPr/>
          <p:nvPr/>
        </p:nvGrpSpPr>
        <p:grpSpPr>
          <a:xfrm>
            <a:off x="6051445" y="3394710"/>
            <a:ext cx="438819" cy="438363"/>
            <a:chOff x="6051445" y="3200400"/>
            <a:chExt cx="438819" cy="438363"/>
          </a:xfrm>
          <a:noFill/>
        </p:grpSpPr>
        <p:pic>
          <p:nvPicPr>
            <p:cNvPr id="363" name="Графіка 362">
              <a:extLst>
                <a:ext uri="{FF2B5EF4-FFF2-40B4-BE49-F238E27FC236}">
                  <a16:creationId xmlns:a16="http://schemas.microsoft.com/office/drawing/2014/main" id="{275618BC-22FE-BB0E-4137-C06EB2425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6073417" y="3200400"/>
              <a:ext cx="360000" cy="360000"/>
            </a:xfrm>
            <a:prstGeom prst="rect">
              <a:avLst/>
            </a:prstGeom>
          </p:spPr>
        </p:pic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92200F80-ED99-8BD0-9685-B8832F27A232}"/>
                </a:ext>
              </a:extLst>
            </p:cNvPr>
            <p:cNvSpPr txBox="1"/>
            <p:nvPr/>
          </p:nvSpPr>
          <p:spPr>
            <a:xfrm>
              <a:off x="6051445" y="3581824"/>
              <a:ext cx="438819" cy="569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Сервіс </a:t>
              </a:r>
              <a:r>
                <a:rPr lang="uk-UA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деск</a:t>
              </a:r>
              <a:endParaRPr lang="uk-UA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grpSp>
        <p:nvGrpSpPr>
          <p:cNvPr id="365" name="Групувати 364">
            <a:extLst>
              <a:ext uri="{FF2B5EF4-FFF2-40B4-BE49-F238E27FC236}">
                <a16:creationId xmlns:a16="http://schemas.microsoft.com/office/drawing/2014/main" id="{26AAED03-70E8-279B-73A7-09929B3F5CE0}"/>
              </a:ext>
            </a:extLst>
          </p:cNvPr>
          <p:cNvGrpSpPr/>
          <p:nvPr/>
        </p:nvGrpSpPr>
        <p:grpSpPr>
          <a:xfrm>
            <a:off x="8040534" y="2091600"/>
            <a:ext cx="416962" cy="414042"/>
            <a:chOff x="5965068" y="2107241"/>
            <a:chExt cx="416962" cy="414042"/>
          </a:xfrm>
          <a:noFill/>
        </p:grpSpPr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35D8A86C-42FC-C82C-C334-0AD1EC3E3705}"/>
                </a:ext>
              </a:extLst>
            </p:cNvPr>
            <p:cNvSpPr txBox="1"/>
            <p:nvPr/>
          </p:nvSpPr>
          <p:spPr>
            <a:xfrm>
              <a:off x="5965068" y="2407406"/>
              <a:ext cx="416962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Контроль за </a:t>
              </a:r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видатками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67" name="Графіка 366">
              <a:extLst>
                <a:ext uri="{FF2B5EF4-FFF2-40B4-BE49-F238E27FC236}">
                  <a16:creationId xmlns:a16="http://schemas.microsoft.com/office/drawing/2014/main" id="{9EACE291-3BC8-45A7-18D7-EA12CCF29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6046882" y="2107241"/>
              <a:ext cx="288000" cy="288000"/>
            </a:xfrm>
            <a:prstGeom prst="rect">
              <a:avLst/>
            </a:prstGeom>
          </p:spPr>
        </p:pic>
      </p:grpSp>
      <p:grpSp>
        <p:nvGrpSpPr>
          <p:cNvPr id="368" name="Групувати 367">
            <a:extLst>
              <a:ext uri="{FF2B5EF4-FFF2-40B4-BE49-F238E27FC236}">
                <a16:creationId xmlns:a16="http://schemas.microsoft.com/office/drawing/2014/main" id="{5C5D21BE-B8B1-0B48-6D34-C5CBE5B3F7A5}"/>
              </a:ext>
            </a:extLst>
          </p:cNvPr>
          <p:cNvGrpSpPr/>
          <p:nvPr/>
        </p:nvGrpSpPr>
        <p:grpSpPr>
          <a:xfrm>
            <a:off x="8038484" y="2642400"/>
            <a:ext cx="421062" cy="394158"/>
            <a:chOff x="5960028" y="2540798"/>
            <a:chExt cx="421062" cy="394158"/>
          </a:xfrm>
          <a:noFill/>
        </p:grpSpPr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9B09D67D-E3E1-AC61-3022-70A852891F17}"/>
                </a:ext>
              </a:extLst>
            </p:cNvPr>
            <p:cNvSpPr txBox="1"/>
            <p:nvPr/>
          </p:nvSpPr>
          <p:spPr>
            <a:xfrm>
              <a:off x="5960028" y="2821079"/>
              <a:ext cx="421062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Бюджетне</a:t>
              </a:r>
              <a:r>
                <a:rPr lang="ru-RU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endParaRPr lang="ru-RU" sz="37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  <a:p>
              <a:pPr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планування</a:t>
              </a:r>
              <a:endParaRPr lang="ru-RU" sz="37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70" name="Графіка 369">
              <a:extLst>
                <a:ext uri="{FF2B5EF4-FFF2-40B4-BE49-F238E27FC236}">
                  <a16:creationId xmlns:a16="http://schemas.microsoft.com/office/drawing/2014/main" id="{6FE70DFF-EDEF-E351-6429-4488239E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6026163" y="2540798"/>
              <a:ext cx="288000" cy="288000"/>
            </a:xfrm>
            <a:prstGeom prst="rect">
              <a:avLst/>
            </a:prstGeom>
          </p:spPr>
        </p:pic>
      </p:grpSp>
      <p:grpSp>
        <p:nvGrpSpPr>
          <p:cNvPr id="371" name="Групувати 370">
            <a:extLst>
              <a:ext uri="{FF2B5EF4-FFF2-40B4-BE49-F238E27FC236}">
                <a16:creationId xmlns:a16="http://schemas.microsoft.com/office/drawing/2014/main" id="{CB5A1429-AAFA-2758-28FC-75AB30D992CA}"/>
              </a:ext>
            </a:extLst>
          </p:cNvPr>
          <p:cNvGrpSpPr/>
          <p:nvPr/>
        </p:nvGrpSpPr>
        <p:grpSpPr>
          <a:xfrm>
            <a:off x="8550763" y="2091600"/>
            <a:ext cx="528404" cy="401623"/>
            <a:chOff x="5931823" y="2952897"/>
            <a:chExt cx="528404" cy="401623"/>
          </a:xfrm>
          <a:noFill/>
        </p:grpSpPr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75534C7C-999D-7C35-8814-5BF81DA6A238}"/>
                </a:ext>
              </a:extLst>
            </p:cNvPr>
            <p:cNvSpPr txBox="1"/>
            <p:nvPr/>
          </p:nvSpPr>
          <p:spPr>
            <a:xfrm>
              <a:off x="5931823" y="3240643"/>
              <a:ext cx="528404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Бухгалтерський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облік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 </a:t>
              </a:r>
            </a:p>
          </p:txBody>
        </p:sp>
        <p:pic>
          <p:nvPicPr>
            <p:cNvPr id="373" name="Графіка 372">
              <a:extLst>
                <a:ext uri="{FF2B5EF4-FFF2-40B4-BE49-F238E27FC236}">
                  <a16:creationId xmlns:a16="http://schemas.microsoft.com/office/drawing/2014/main" id="{FAD5C5D8-1123-DF03-703E-046ECD6BC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6033001" y="2952897"/>
              <a:ext cx="288000" cy="288000"/>
            </a:xfrm>
            <a:prstGeom prst="rect">
              <a:avLst/>
            </a:prstGeom>
          </p:spPr>
        </p:pic>
      </p:grpSp>
      <p:grpSp>
        <p:nvGrpSpPr>
          <p:cNvPr id="374" name="Групувати 373">
            <a:extLst>
              <a:ext uri="{FF2B5EF4-FFF2-40B4-BE49-F238E27FC236}">
                <a16:creationId xmlns:a16="http://schemas.microsoft.com/office/drawing/2014/main" id="{E744C50E-3209-72D8-C747-36401853AA3B}"/>
              </a:ext>
            </a:extLst>
          </p:cNvPr>
          <p:cNvGrpSpPr/>
          <p:nvPr/>
        </p:nvGrpSpPr>
        <p:grpSpPr>
          <a:xfrm>
            <a:off x="8598414" y="2642423"/>
            <a:ext cx="443682" cy="447353"/>
            <a:chOff x="5983035" y="3433469"/>
            <a:chExt cx="443682" cy="447353"/>
          </a:xfrm>
          <a:noFill/>
        </p:grpSpPr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ED83E2D0-800A-53A4-385D-686D0C15F371}"/>
                </a:ext>
              </a:extLst>
            </p:cNvPr>
            <p:cNvSpPr txBox="1"/>
            <p:nvPr/>
          </p:nvSpPr>
          <p:spPr>
            <a:xfrm>
              <a:off x="5983035" y="3766945"/>
              <a:ext cx="443682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Управ. персоналом</a:t>
              </a:r>
            </a:p>
          </p:txBody>
        </p:sp>
        <p:grpSp>
          <p:nvGrpSpPr>
            <p:cNvPr id="376" name="Групувати 375">
              <a:extLst>
                <a:ext uri="{FF2B5EF4-FFF2-40B4-BE49-F238E27FC236}">
                  <a16:creationId xmlns:a16="http://schemas.microsoft.com/office/drawing/2014/main" id="{4334669C-7B59-04ED-2EDD-179983D31769}"/>
                </a:ext>
              </a:extLst>
            </p:cNvPr>
            <p:cNvGrpSpPr/>
            <p:nvPr/>
          </p:nvGrpSpPr>
          <p:grpSpPr>
            <a:xfrm>
              <a:off x="6057385" y="3433469"/>
              <a:ext cx="288001" cy="288002"/>
              <a:chOff x="6580370" y="4063071"/>
              <a:chExt cx="419100" cy="419100"/>
            </a:xfrm>
            <a:grpFill/>
          </p:grpSpPr>
          <p:sp>
            <p:nvSpPr>
              <p:cNvPr id="377" name="Полілінія: фігура 376">
                <a:extLst>
                  <a:ext uri="{FF2B5EF4-FFF2-40B4-BE49-F238E27FC236}">
                    <a16:creationId xmlns:a16="http://schemas.microsoft.com/office/drawing/2014/main" id="{71133526-7D16-E187-AE55-EA587A5C4727}"/>
                  </a:ext>
                </a:extLst>
              </p:cNvPr>
              <p:cNvSpPr/>
              <p:nvPr/>
            </p:nvSpPr>
            <p:spPr>
              <a:xfrm>
                <a:off x="6745392" y="4161303"/>
                <a:ext cx="89054" cy="89054"/>
              </a:xfrm>
              <a:custGeom>
                <a:avLst/>
                <a:gdLst>
                  <a:gd name="connsiteX0" fmla="*/ 44527 w 89054"/>
                  <a:gd name="connsiteY0" fmla="*/ 0 h 89054"/>
                  <a:gd name="connsiteX1" fmla="*/ 89054 w 89054"/>
                  <a:gd name="connsiteY1" fmla="*/ 0 h 89054"/>
                  <a:gd name="connsiteX2" fmla="*/ 89054 w 89054"/>
                  <a:gd name="connsiteY2" fmla="*/ 89054 h 89054"/>
                  <a:gd name="connsiteX3" fmla="*/ 44527 w 89054"/>
                  <a:gd name="connsiteY3" fmla="*/ 89054 h 89054"/>
                  <a:gd name="connsiteX4" fmla="*/ 44527 w 89054"/>
                  <a:gd name="connsiteY4" fmla="*/ 89054 h 89054"/>
                  <a:gd name="connsiteX5" fmla="*/ 0 w 89054"/>
                  <a:gd name="connsiteY5" fmla="*/ 89054 h 89054"/>
                  <a:gd name="connsiteX6" fmla="*/ 0 w 89054"/>
                  <a:gd name="connsiteY6" fmla="*/ 0 h 89054"/>
                  <a:gd name="connsiteX7" fmla="*/ 44527 w 89054"/>
                  <a:gd name="connsiteY7" fmla="*/ 0 h 8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054" h="89054">
                    <a:moveTo>
                      <a:pt x="44527" y="0"/>
                    </a:moveTo>
                    <a:cubicBezTo>
                      <a:pt x="69119" y="0"/>
                      <a:pt x="89054" y="0"/>
                      <a:pt x="89054" y="0"/>
                    </a:cubicBezTo>
                    <a:lnTo>
                      <a:pt x="89054" y="89054"/>
                    </a:lnTo>
                    <a:cubicBezTo>
                      <a:pt x="89054" y="89054"/>
                      <a:pt x="69119" y="89054"/>
                      <a:pt x="44527" y="89054"/>
                    </a:cubicBezTo>
                    <a:lnTo>
                      <a:pt x="44527" y="89054"/>
                    </a:lnTo>
                    <a:cubicBezTo>
                      <a:pt x="19935" y="89054"/>
                      <a:pt x="0" y="89054"/>
                      <a:pt x="0" y="89054"/>
                    </a:cubicBezTo>
                    <a:lnTo>
                      <a:pt x="0" y="0"/>
                    </a:lnTo>
                    <a:cubicBezTo>
                      <a:pt x="0" y="0"/>
                      <a:pt x="19935" y="0"/>
                      <a:pt x="44527" y="0"/>
                    </a:cubicBezTo>
                    <a:close/>
                  </a:path>
                </a:pathLst>
              </a:custGeom>
              <a:grpFill/>
              <a:ln w="1333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378" name="Полілінія: фігура 377">
                <a:extLst>
                  <a:ext uri="{FF2B5EF4-FFF2-40B4-BE49-F238E27FC236}">
                    <a16:creationId xmlns:a16="http://schemas.microsoft.com/office/drawing/2014/main" id="{9CECB32D-83BD-48E8-5A99-99DB50883B8A}"/>
                  </a:ext>
                </a:extLst>
              </p:cNvPr>
              <p:cNvSpPr/>
              <p:nvPr/>
            </p:nvSpPr>
            <p:spPr>
              <a:xfrm>
                <a:off x="6659427" y="4184991"/>
                <a:ext cx="260985" cy="154367"/>
              </a:xfrm>
              <a:custGeom>
                <a:avLst/>
                <a:gdLst>
                  <a:gd name="connsiteX0" fmla="*/ 229228 w 260985"/>
                  <a:gd name="connsiteY0" fmla="*/ 2306 h 154367"/>
                  <a:gd name="connsiteX1" fmla="*/ 219823 w 260985"/>
                  <a:gd name="connsiteY1" fmla="*/ 1625 h 154367"/>
                  <a:gd name="connsiteX2" fmla="*/ 219142 w 260985"/>
                  <a:gd name="connsiteY2" fmla="*/ 11029 h 154367"/>
                  <a:gd name="connsiteX3" fmla="*/ 229228 w 260985"/>
                  <a:gd name="connsiteY3" fmla="*/ 2306 h 154367"/>
                  <a:gd name="connsiteX4" fmla="*/ 41843 w 260985"/>
                  <a:gd name="connsiteY4" fmla="*/ 11029 h 154367"/>
                  <a:gd name="connsiteX5" fmla="*/ 41162 w 260985"/>
                  <a:gd name="connsiteY5" fmla="*/ 1625 h 154367"/>
                  <a:gd name="connsiteX6" fmla="*/ 31757 w 260985"/>
                  <a:gd name="connsiteY6" fmla="*/ 2306 h 154367"/>
                  <a:gd name="connsiteX7" fmla="*/ 41843 w 260985"/>
                  <a:gd name="connsiteY7" fmla="*/ 11029 h 154367"/>
                  <a:gd name="connsiteX8" fmla="*/ 219142 w 260985"/>
                  <a:gd name="connsiteY8" fmla="*/ 11029 h 154367"/>
                  <a:gd name="connsiteX9" fmla="*/ 247650 w 260985"/>
                  <a:gd name="connsiteY9" fmla="*/ 87630 h 154367"/>
                  <a:gd name="connsiteX10" fmla="*/ 260985 w 260985"/>
                  <a:gd name="connsiteY10" fmla="*/ 87630 h 154367"/>
                  <a:gd name="connsiteX11" fmla="*/ 229228 w 260985"/>
                  <a:gd name="connsiteY11" fmla="*/ 2306 h 154367"/>
                  <a:gd name="connsiteX12" fmla="*/ 219142 w 260985"/>
                  <a:gd name="connsiteY12" fmla="*/ 11029 h 154367"/>
                  <a:gd name="connsiteX13" fmla="*/ 13335 w 260985"/>
                  <a:gd name="connsiteY13" fmla="*/ 87630 h 154367"/>
                  <a:gd name="connsiteX14" fmla="*/ 41843 w 260985"/>
                  <a:gd name="connsiteY14" fmla="*/ 11029 h 154367"/>
                  <a:gd name="connsiteX15" fmla="*/ 31757 w 260985"/>
                  <a:gd name="connsiteY15" fmla="*/ 2306 h 154367"/>
                  <a:gd name="connsiteX16" fmla="*/ 0 w 260985"/>
                  <a:gd name="connsiteY16" fmla="*/ 87630 h 154367"/>
                  <a:gd name="connsiteX17" fmla="*/ 13335 w 260985"/>
                  <a:gd name="connsiteY17" fmla="*/ 87630 h 154367"/>
                  <a:gd name="connsiteX18" fmla="*/ 247650 w 260985"/>
                  <a:gd name="connsiteY18" fmla="*/ 87630 h 154367"/>
                  <a:gd name="connsiteX19" fmla="*/ 231197 w 260985"/>
                  <a:gd name="connsiteY19" fmla="*/ 147538 h 154367"/>
                  <a:gd name="connsiteX20" fmla="*/ 242650 w 260985"/>
                  <a:gd name="connsiteY20" fmla="*/ 154368 h 154367"/>
                  <a:gd name="connsiteX21" fmla="*/ 260985 w 260985"/>
                  <a:gd name="connsiteY21" fmla="*/ 87630 h 154367"/>
                  <a:gd name="connsiteX22" fmla="*/ 247650 w 260985"/>
                  <a:gd name="connsiteY22" fmla="*/ 87630 h 154367"/>
                  <a:gd name="connsiteX23" fmla="*/ 29788 w 260985"/>
                  <a:gd name="connsiteY23" fmla="*/ 147538 h 154367"/>
                  <a:gd name="connsiteX24" fmla="*/ 13335 w 260985"/>
                  <a:gd name="connsiteY24" fmla="*/ 87630 h 154367"/>
                  <a:gd name="connsiteX25" fmla="*/ 0 w 260985"/>
                  <a:gd name="connsiteY25" fmla="*/ 87630 h 154367"/>
                  <a:gd name="connsiteX26" fmla="*/ 18335 w 260985"/>
                  <a:gd name="connsiteY26" fmla="*/ 154368 h 154367"/>
                  <a:gd name="connsiteX27" fmla="*/ 29788 w 260985"/>
                  <a:gd name="connsiteY27" fmla="*/ 147538 h 1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0985" h="154367">
                    <a:moveTo>
                      <a:pt x="229228" y="2306"/>
                    </a:moveTo>
                    <a:cubicBezTo>
                      <a:pt x="226819" y="-479"/>
                      <a:pt x="222608" y="-784"/>
                      <a:pt x="219823" y="1625"/>
                    </a:cubicBezTo>
                    <a:cubicBezTo>
                      <a:pt x="217038" y="4034"/>
                      <a:pt x="216733" y="8244"/>
                      <a:pt x="219142" y="11029"/>
                    </a:cubicBezTo>
                    <a:lnTo>
                      <a:pt x="229228" y="2306"/>
                    </a:lnTo>
                    <a:close/>
                    <a:moveTo>
                      <a:pt x="41843" y="11029"/>
                    </a:moveTo>
                    <a:cubicBezTo>
                      <a:pt x="44252" y="8244"/>
                      <a:pt x="43947" y="4034"/>
                      <a:pt x="41162" y="1625"/>
                    </a:cubicBezTo>
                    <a:cubicBezTo>
                      <a:pt x="38377" y="-784"/>
                      <a:pt x="34166" y="-479"/>
                      <a:pt x="31757" y="2306"/>
                    </a:cubicBezTo>
                    <a:lnTo>
                      <a:pt x="41843" y="11029"/>
                    </a:lnTo>
                    <a:close/>
                    <a:moveTo>
                      <a:pt x="219142" y="11029"/>
                    </a:moveTo>
                    <a:cubicBezTo>
                      <a:pt x="236909" y="31571"/>
                      <a:pt x="247650" y="58338"/>
                      <a:pt x="247650" y="87630"/>
                    </a:cubicBezTo>
                    <a:lnTo>
                      <a:pt x="260985" y="87630"/>
                    </a:lnTo>
                    <a:cubicBezTo>
                      <a:pt x="260985" y="55014"/>
                      <a:pt x="249011" y="25179"/>
                      <a:pt x="229228" y="2306"/>
                    </a:cubicBezTo>
                    <a:lnTo>
                      <a:pt x="219142" y="11029"/>
                    </a:lnTo>
                    <a:close/>
                    <a:moveTo>
                      <a:pt x="13335" y="87630"/>
                    </a:moveTo>
                    <a:cubicBezTo>
                      <a:pt x="13335" y="58338"/>
                      <a:pt x="24076" y="31571"/>
                      <a:pt x="41843" y="11029"/>
                    </a:cubicBezTo>
                    <a:lnTo>
                      <a:pt x="31757" y="2306"/>
                    </a:lnTo>
                    <a:cubicBezTo>
                      <a:pt x="11974" y="25179"/>
                      <a:pt x="0" y="55014"/>
                      <a:pt x="0" y="87630"/>
                    </a:cubicBezTo>
                    <a:lnTo>
                      <a:pt x="13335" y="87630"/>
                    </a:lnTo>
                    <a:close/>
                    <a:moveTo>
                      <a:pt x="247650" y="87630"/>
                    </a:moveTo>
                    <a:cubicBezTo>
                      <a:pt x="247650" y="109533"/>
                      <a:pt x="241645" y="130014"/>
                      <a:pt x="231197" y="147538"/>
                    </a:cubicBezTo>
                    <a:lnTo>
                      <a:pt x="242650" y="154368"/>
                    </a:lnTo>
                    <a:cubicBezTo>
                      <a:pt x="254297" y="134836"/>
                      <a:pt x="260985" y="112003"/>
                      <a:pt x="260985" y="87630"/>
                    </a:cubicBezTo>
                    <a:lnTo>
                      <a:pt x="247650" y="87630"/>
                    </a:lnTo>
                    <a:close/>
                    <a:moveTo>
                      <a:pt x="29788" y="147538"/>
                    </a:moveTo>
                    <a:cubicBezTo>
                      <a:pt x="19340" y="130014"/>
                      <a:pt x="13335" y="109533"/>
                      <a:pt x="13335" y="87630"/>
                    </a:cubicBezTo>
                    <a:lnTo>
                      <a:pt x="0" y="87630"/>
                    </a:lnTo>
                    <a:cubicBezTo>
                      <a:pt x="0" y="112003"/>
                      <a:pt x="6688" y="134836"/>
                      <a:pt x="18335" y="154368"/>
                    </a:cubicBezTo>
                    <a:lnTo>
                      <a:pt x="29788" y="147538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379" name="Полілінія: фігура 378">
                <a:extLst>
                  <a:ext uri="{FF2B5EF4-FFF2-40B4-BE49-F238E27FC236}">
                    <a16:creationId xmlns:a16="http://schemas.microsoft.com/office/drawing/2014/main" id="{A9768E73-D2CB-DE3C-219E-80367DE64258}"/>
                  </a:ext>
                </a:extLst>
              </p:cNvPr>
              <p:cNvSpPr/>
              <p:nvPr/>
            </p:nvSpPr>
            <p:spPr>
              <a:xfrm>
                <a:off x="6677191" y="4294884"/>
                <a:ext cx="225456" cy="89053"/>
              </a:xfrm>
              <a:custGeom>
                <a:avLst/>
                <a:gdLst>
                  <a:gd name="connsiteX0" fmla="*/ 80520 w 225456"/>
                  <a:gd name="connsiteY0" fmla="*/ 6325 h 89053"/>
                  <a:gd name="connsiteX1" fmla="*/ 77236 w 225456"/>
                  <a:gd name="connsiteY1" fmla="*/ 4983 h 89053"/>
                  <a:gd name="connsiteX2" fmla="*/ 73629 w 225456"/>
                  <a:gd name="connsiteY2" fmla="*/ 3544 h 89053"/>
                  <a:gd name="connsiteX3" fmla="*/ 55745 w 225456"/>
                  <a:gd name="connsiteY3" fmla="*/ 32 h 89053"/>
                  <a:gd name="connsiteX4" fmla="*/ 51862 w 225456"/>
                  <a:gd name="connsiteY4" fmla="*/ 0 h 89053"/>
                  <a:gd name="connsiteX5" fmla="*/ 42393 w 225456"/>
                  <a:gd name="connsiteY5" fmla="*/ 249 h 89053"/>
                  <a:gd name="connsiteX6" fmla="*/ 11235 w 225456"/>
                  <a:gd name="connsiteY6" fmla="*/ 24289 h 89053"/>
                  <a:gd name="connsiteX7" fmla="*/ 8591 w 225456"/>
                  <a:gd name="connsiteY7" fmla="*/ 33384 h 89053"/>
                  <a:gd name="connsiteX8" fmla="*/ 8591 w 225456"/>
                  <a:gd name="connsiteY8" fmla="*/ 33384 h 89053"/>
                  <a:gd name="connsiteX9" fmla="*/ 4639 w 225456"/>
                  <a:gd name="connsiteY9" fmla="*/ 48453 h 89053"/>
                  <a:gd name="connsiteX10" fmla="*/ 1010 w 225456"/>
                  <a:gd name="connsiteY10" fmla="*/ 77124 h 89053"/>
                  <a:gd name="connsiteX11" fmla="*/ 7310 w 225456"/>
                  <a:gd name="connsiteY11" fmla="*/ 85289 h 89053"/>
                  <a:gd name="connsiteX12" fmla="*/ 35964 w 225456"/>
                  <a:gd name="connsiteY12" fmla="*/ 89054 h 89053"/>
                  <a:gd name="connsiteX13" fmla="*/ 189492 w 225456"/>
                  <a:gd name="connsiteY13" fmla="*/ 89054 h 89053"/>
                  <a:gd name="connsiteX14" fmla="*/ 218146 w 225456"/>
                  <a:gd name="connsiteY14" fmla="*/ 85289 h 89053"/>
                  <a:gd name="connsiteX15" fmla="*/ 224446 w 225456"/>
                  <a:gd name="connsiteY15" fmla="*/ 77124 h 89053"/>
                  <a:gd name="connsiteX16" fmla="*/ 220818 w 225456"/>
                  <a:gd name="connsiteY16" fmla="*/ 48453 h 89053"/>
                  <a:gd name="connsiteX17" fmla="*/ 216865 w 225456"/>
                  <a:gd name="connsiteY17" fmla="*/ 33384 h 89053"/>
                  <a:gd name="connsiteX18" fmla="*/ 214222 w 225456"/>
                  <a:gd name="connsiteY18" fmla="*/ 24289 h 89053"/>
                  <a:gd name="connsiteX19" fmla="*/ 183064 w 225456"/>
                  <a:gd name="connsiteY19" fmla="*/ 249 h 89053"/>
                  <a:gd name="connsiteX20" fmla="*/ 173595 w 225456"/>
                  <a:gd name="connsiteY20" fmla="*/ 0 h 89053"/>
                  <a:gd name="connsiteX21" fmla="*/ 169712 w 225456"/>
                  <a:gd name="connsiteY21" fmla="*/ 32 h 89053"/>
                  <a:gd name="connsiteX22" fmla="*/ 151827 w 225456"/>
                  <a:gd name="connsiteY22" fmla="*/ 3544 h 89053"/>
                  <a:gd name="connsiteX23" fmla="*/ 148220 w 225456"/>
                  <a:gd name="connsiteY23" fmla="*/ 4983 h 89053"/>
                  <a:gd name="connsiteX24" fmla="*/ 144936 w 225456"/>
                  <a:gd name="connsiteY24" fmla="*/ 6325 h 89053"/>
                  <a:gd name="connsiteX25" fmla="*/ 123951 w 225456"/>
                  <a:gd name="connsiteY25" fmla="*/ 13784 h 89053"/>
                  <a:gd name="connsiteX26" fmla="*/ 101506 w 225456"/>
                  <a:gd name="connsiteY26" fmla="*/ 13784 h 89053"/>
                  <a:gd name="connsiteX27" fmla="*/ 80520 w 225456"/>
                  <a:gd name="connsiteY27" fmla="*/ 6325 h 8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5456" h="89053">
                    <a:moveTo>
                      <a:pt x="80520" y="6325"/>
                    </a:moveTo>
                    <a:lnTo>
                      <a:pt x="77236" y="4983"/>
                    </a:lnTo>
                    <a:cubicBezTo>
                      <a:pt x="75434" y="4246"/>
                      <a:pt x="74534" y="3879"/>
                      <a:pt x="73629" y="3544"/>
                    </a:cubicBezTo>
                    <a:cubicBezTo>
                      <a:pt x="67894" y="1424"/>
                      <a:pt x="61855" y="239"/>
                      <a:pt x="55745" y="32"/>
                    </a:cubicBezTo>
                    <a:cubicBezTo>
                      <a:pt x="54780" y="0"/>
                      <a:pt x="53808" y="0"/>
                      <a:pt x="51862" y="0"/>
                    </a:cubicBezTo>
                    <a:cubicBezTo>
                      <a:pt x="46994" y="0"/>
                      <a:pt x="44561" y="0"/>
                      <a:pt x="42393" y="249"/>
                    </a:cubicBezTo>
                    <a:cubicBezTo>
                      <a:pt x="28352" y="1862"/>
                      <a:pt x="16358" y="11117"/>
                      <a:pt x="11235" y="24289"/>
                    </a:cubicBezTo>
                    <a:cubicBezTo>
                      <a:pt x="10443" y="26322"/>
                      <a:pt x="9826" y="28676"/>
                      <a:pt x="8591" y="33384"/>
                    </a:cubicBezTo>
                    <a:lnTo>
                      <a:pt x="8591" y="33384"/>
                    </a:lnTo>
                    <a:lnTo>
                      <a:pt x="4639" y="48453"/>
                    </a:lnTo>
                    <a:cubicBezTo>
                      <a:pt x="648" y="63666"/>
                      <a:pt x="-1347" y="71273"/>
                      <a:pt x="1010" y="77124"/>
                    </a:cubicBezTo>
                    <a:cubicBezTo>
                      <a:pt x="2320" y="80373"/>
                      <a:pt x="4499" y="83198"/>
                      <a:pt x="7310" y="85289"/>
                    </a:cubicBezTo>
                    <a:cubicBezTo>
                      <a:pt x="12372" y="89054"/>
                      <a:pt x="20236" y="89054"/>
                      <a:pt x="35964" y="89054"/>
                    </a:cubicBezTo>
                    <a:lnTo>
                      <a:pt x="189492" y="89054"/>
                    </a:lnTo>
                    <a:cubicBezTo>
                      <a:pt x="205221" y="89054"/>
                      <a:pt x="213085" y="89054"/>
                      <a:pt x="218146" y="85289"/>
                    </a:cubicBezTo>
                    <a:cubicBezTo>
                      <a:pt x="220957" y="83198"/>
                      <a:pt x="223136" y="80373"/>
                      <a:pt x="224446" y="77124"/>
                    </a:cubicBezTo>
                    <a:cubicBezTo>
                      <a:pt x="226803" y="71273"/>
                      <a:pt x="224808" y="63666"/>
                      <a:pt x="220818" y="48453"/>
                    </a:cubicBezTo>
                    <a:lnTo>
                      <a:pt x="216865" y="33384"/>
                    </a:lnTo>
                    <a:cubicBezTo>
                      <a:pt x="215631" y="28676"/>
                      <a:pt x="215013" y="26322"/>
                      <a:pt x="214222" y="24289"/>
                    </a:cubicBezTo>
                    <a:cubicBezTo>
                      <a:pt x="209098" y="11117"/>
                      <a:pt x="197104" y="1862"/>
                      <a:pt x="183064" y="249"/>
                    </a:cubicBezTo>
                    <a:cubicBezTo>
                      <a:pt x="180896" y="0"/>
                      <a:pt x="178462" y="0"/>
                      <a:pt x="173595" y="0"/>
                    </a:cubicBezTo>
                    <a:cubicBezTo>
                      <a:pt x="171649" y="0"/>
                      <a:pt x="170676" y="0"/>
                      <a:pt x="169712" y="32"/>
                    </a:cubicBezTo>
                    <a:cubicBezTo>
                      <a:pt x="163601" y="239"/>
                      <a:pt x="157562" y="1424"/>
                      <a:pt x="151827" y="3544"/>
                    </a:cubicBezTo>
                    <a:cubicBezTo>
                      <a:pt x="150923" y="3879"/>
                      <a:pt x="150022" y="4246"/>
                      <a:pt x="148220" y="4983"/>
                    </a:cubicBezTo>
                    <a:lnTo>
                      <a:pt x="144936" y="6325"/>
                    </a:lnTo>
                    <a:cubicBezTo>
                      <a:pt x="134508" y="10583"/>
                      <a:pt x="129294" y="12713"/>
                      <a:pt x="123951" y="13784"/>
                    </a:cubicBezTo>
                    <a:cubicBezTo>
                      <a:pt x="116543" y="15268"/>
                      <a:pt x="108913" y="15268"/>
                      <a:pt x="101506" y="13784"/>
                    </a:cubicBezTo>
                    <a:cubicBezTo>
                      <a:pt x="96162" y="12713"/>
                      <a:pt x="90948" y="10583"/>
                      <a:pt x="80520" y="6325"/>
                    </a:cubicBezTo>
                    <a:close/>
                  </a:path>
                </a:pathLst>
              </a:custGeom>
              <a:grpFill/>
              <a:ln w="1333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380" name="Полілінія: фігура 379">
                <a:extLst>
                  <a:ext uri="{FF2B5EF4-FFF2-40B4-BE49-F238E27FC236}">
                    <a16:creationId xmlns:a16="http://schemas.microsoft.com/office/drawing/2014/main" id="{AA9E0601-EF52-7C9B-32DE-4DAEBA90BC2B}"/>
                  </a:ext>
                </a:extLst>
              </p:cNvPr>
              <p:cNvSpPr/>
              <p:nvPr/>
            </p:nvSpPr>
            <p:spPr>
              <a:xfrm>
                <a:off x="6580370" y="4063071"/>
                <a:ext cx="419100" cy="419100"/>
              </a:xfrm>
              <a:custGeom>
                <a:avLst/>
                <a:gdLst>
                  <a:gd name="connsiteX0" fmla="*/ 238020 w 419100"/>
                  <a:gd name="connsiteY0" fmla="*/ 0 h 419100"/>
                  <a:gd name="connsiteX1" fmla="*/ 181080 w 419100"/>
                  <a:gd name="connsiteY1" fmla="*/ 0 h 419100"/>
                  <a:gd name="connsiteX2" fmla="*/ 163996 w 419100"/>
                  <a:gd name="connsiteY2" fmla="*/ 17084 h 419100"/>
                  <a:gd name="connsiteX3" fmla="*/ 105668 w 419100"/>
                  <a:gd name="connsiteY3" fmla="*/ 41244 h 419100"/>
                  <a:gd name="connsiteX4" fmla="*/ 81507 w 419100"/>
                  <a:gd name="connsiteY4" fmla="*/ 41244 h 419100"/>
                  <a:gd name="connsiteX5" fmla="*/ 41244 w 419100"/>
                  <a:gd name="connsiteY5" fmla="*/ 81507 h 419100"/>
                  <a:gd name="connsiteX6" fmla="*/ 41244 w 419100"/>
                  <a:gd name="connsiteY6" fmla="*/ 105668 h 419100"/>
                  <a:gd name="connsiteX7" fmla="*/ 17084 w 419100"/>
                  <a:gd name="connsiteY7" fmla="*/ 163996 h 419100"/>
                  <a:gd name="connsiteX8" fmla="*/ 0 w 419100"/>
                  <a:gd name="connsiteY8" fmla="*/ 181080 h 419100"/>
                  <a:gd name="connsiteX9" fmla="*/ 0 w 419100"/>
                  <a:gd name="connsiteY9" fmla="*/ 238020 h 419100"/>
                  <a:gd name="connsiteX10" fmla="*/ 17084 w 419100"/>
                  <a:gd name="connsiteY10" fmla="*/ 255104 h 419100"/>
                  <a:gd name="connsiteX11" fmla="*/ 41244 w 419100"/>
                  <a:gd name="connsiteY11" fmla="*/ 313433 h 419100"/>
                  <a:gd name="connsiteX12" fmla="*/ 41244 w 419100"/>
                  <a:gd name="connsiteY12" fmla="*/ 337593 h 419100"/>
                  <a:gd name="connsiteX13" fmla="*/ 81507 w 419100"/>
                  <a:gd name="connsiteY13" fmla="*/ 377856 h 419100"/>
                  <a:gd name="connsiteX14" fmla="*/ 105668 w 419100"/>
                  <a:gd name="connsiteY14" fmla="*/ 377856 h 419100"/>
                  <a:gd name="connsiteX15" fmla="*/ 163996 w 419100"/>
                  <a:gd name="connsiteY15" fmla="*/ 402016 h 419100"/>
                  <a:gd name="connsiteX16" fmla="*/ 181080 w 419100"/>
                  <a:gd name="connsiteY16" fmla="*/ 419100 h 419100"/>
                  <a:gd name="connsiteX17" fmla="*/ 238020 w 419100"/>
                  <a:gd name="connsiteY17" fmla="*/ 419100 h 419100"/>
                  <a:gd name="connsiteX18" fmla="*/ 255104 w 419100"/>
                  <a:gd name="connsiteY18" fmla="*/ 402016 h 419100"/>
                  <a:gd name="connsiteX19" fmla="*/ 313433 w 419100"/>
                  <a:gd name="connsiteY19" fmla="*/ 377856 h 419100"/>
                  <a:gd name="connsiteX20" fmla="*/ 337593 w 419100"/>
                  <a:gd name="connsiteY20" fmla="*/ 377856 h 419100"/>
                  <a:gd name="connsiteX21" fmla="*/ 377856 w 419100"/>
                  <a:gd name="connsiteY21" fmla="*/ 337593 h 419100"/>
                  <a:gd name="connsiteX22" fmla="*/ 377856 w 419100"/>
                  <a:gd name="connsiteY22" fmla="*/ 313433 h 419100"/>
                  <a:gd name="connsiteX23" fmla="*/ 402016 w 419100"/>
                  <a:gd name="connsiteY23" fmla="*/ 255104 h 419100"/>
                  <a:gd name="connsiteX24" fmla="*/ 419100 w 419100"/>
                  <a:gd name="connsiteY24" fmla="*/ 238020 h 419100"/>
                  <a:gd name="connsiteX25" fmla="*/ 419100 w 419100"/>
                  <a:gd name="connsiteY25" fmla="*/ 181080 h 419100"/>
                  <a:gd name="connsiteX26" fmla="*/ 402016 w 419100"/>
                  <a:gd name="connsiteY26" fmla="*/ 163996 h 419100"/>
                  <a:gd name="connsiteX27" fmla="*/ 377856 w 419100"/>
                  <a:gd name="connsiteY27" fmla="*/ 105668 h 419100"/>
                  <a:gd name="connsiteX28" fmla="*/ 377856 w 419100"/>
                  <a:gd name="connsiteY28" fmla="*/ 81507 h 419100"/>
                  <a:gd name="connsiteX29" fmla="*/ 337593 w 419100"/>
                  <a:gd name="connsiteY29" fmla="*/ 41244 h 419100"/>
                  <a:gd name="connsiteX30" fmla="*/ 313433 w 419100"/>
                  <a:gd name="connsiteY30" fmla="*/ 41244 h 419100"/>
                  <a:gd name="connsiteX31" fmla="*/ 255104 w 419100"/>
                  <a:gd name="connsiteY31" fmla="*/ 17084 h 419100"/>
                  <a:gd name="connsiteX32" fmla="*/ 238020 w 419100"/>
                  <a:gd name="connsiteY32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9100" h="419100">
                    <a:moveTo>
                      <a:pt x="238020" y="0"/>
                    </a:moveTo>
                    <a:lnTo>
                      <a:pt x="181080" y="0"/>
                    </a:lnTo>
                    <a:cubicBezTo>
                      <a:pt x="171644" y="0"/>
                      <a:pt x="163996" y="7649"/>
                      <a:pt x="163996" y="17084"/>
                    </a:cubicBezTo>
                    <a:cubicBezTo>
                      <a:pt x="163996" y="47524"/>
                      <a:pt x="127192" y="62769"/>
                      <a:pt x="105668" y="41244"/>
                    </a:cubicBezTo>
                    <a:cubicBezTo>
                      <a:pt x="98996" y="34572"/>
                      <a:pt x="88180" y="34572"/>
                      <a:pt x="81507" y="41244"/>
                    </a:cubicBezTo>
                    <a:lnTo>
                      <a:pt x="41244" y="81507"/>
                    </a:lnTo>
                    <a:cubicBezTo>
                      <a:pt x="34572" y="88179"/>
                      <a:pt x="34572" y="98996"/>
                      <a:pt x="41244" y="105668"/>
                    </a:cubicBezTo>
                    <a:cubicBezTo>
                      <a:pt x="62769" y="127192"/>
                      <a:pt x="47524" y="163996"/>
                      <a:pt x="17084" y="163996"/>
                    </a:cubicBezTo>
                    <a:cubicBezTo>
                      <a:pt x="7649" y="163996"/>
                      <a:pt x="0" y="171644"/>
                      <a:pt x="0" y="181080"/>
                    </a:cubicBezTo>
                    <a:lnTo>
                      <a:pt x="0" y="238020"/>
                    </a:lnTo>
                    <a:cubicBezTo>
                      <a:pt x="0" y="247456"/>
                      <a:pt x="7649" y="255104"/>
                      <a:pt x="17084" y="255104"/>
                    </a:cubicBezTo>
                    <a:cubicBezTo>
                      <a:pt x="47524" y="255104"/>
                      <a:pt x="62769" y="291908"/>
                      <a:pt x="41244" y="313433"/>
                    </a:cubicBezTo>
                    <a:cubicBezTo>
                      <a:pt x="34572" y="320104"/>
                      <a:pt x="34572" y="330921"/>
                      <a:pt x="41244" y="337593"/>
                    </a:cubicBezTo>
                    <a:lnTo>
                      <a:pt x="81507" y="377856"/>
                    </a:lnTo>
                    <a:cubicBezTo>
                      <a:pt x="88179" y="384527"/>
                      <a:pt x="98996" y="384527"/>
                      <a:pt x="105668" y="377856"/>
                    </a:cubicBezTo>
                    <a:cubicBezTo>
                      <a:pt x="127192" y="356331"/>
                      <a:pt x="163996" y="371576"/>
                      <a:pt x="163996" y="402016"/>
                    </a:cubicBezTo>
                    <a:cubicBezTo>
                      <a:pt x="163996" y="411451"/>
                      <a:pt x="171644" y="419100"/>
                      <a:pt x="181080" y="419100"/>
                    </a:cubicBezTo>
                    <a:lnTo>
                      <a:pt x="238020" y="419100"/>
                    </a:lnTo>
                    <a:cubicBezTo>
                      <a:pt x="247456" y="419100"/>
                      <a:pt x="255104" y="411451"/>
                      <a:pt x="255104" y="402016"/>
                    </a:cubicBezTo>
                    <a:cubicBezTo>
                      <a:pt x="255104" y="371576"/>
                      <a:pt x="291908" y="356331"/>
                      <a:pt x="313433" y="377856"/>
                    </a:cubicBezTo>
                    <a:cubicBezTo>
                      <a:pt x="320104" y="384527"/>
                      <a:pt x="330921" y="384527"/>
                      <a:pt x="337593" y="377856"/>
                    </a:cubicBezTo>
                    <a:lnTo>
                      <a:pt x="377856" y="337593"/>
                    </a:lnTo>
                    <a:cubicBezTo>
                      <a:pt x="384527" y="330921"/>
                      <a:pt x="384527" y="320104"/>
                      <a:pt x="377856" y="313433"/>
                    </a:cubicBezTo>
                    <a:cubicBezTo>
                      <a:pt x="356331" y="291908"/>
                      <a:pt x="371576" y="255104"/>
                      <a:pt x="402016" y="255104"/>
                    </a:cubicBezTo>
                    <a:cubicBezTo>
                      <a:pt x="411451" y="255104"/>
                      <a:pt x="419100" y="247456"/>
                      <a:pt x="419100" y="238020"/>
                    </a:cubicBezTo>
                    <a:lnTo>
                      <a:pt x="419100" y="181080"/>
                    </a:lnTo>
                    <a:cubicBezTo>
                      <a:pt x="419100" y="171644"/>
                      <a:pt x="411451" y="163996"/>
                      <a:pt x="402016" y="163996"/>
                    </a:cubicBezTo>
                    <a:cubicBezTo>
                      <a:pt x="371576" y="163996"/>
                      <a:pt x="356331" y="127192"/>
                      <a:pt x="377856" y="105668"/>
                    </a:cubicBezTo>
                    <a:cubicBezTo>
                      <a:pt x="384527" y="98996"/>
                      <a:pt x="384527" y="88179"/>
                      <a:pt x="377856" y="81507"/>
                    </a:cubicBezTo>
                    <a:lnTo>
                      <a:pt x="337593" y="41244"/>
                    </a:lnTo>
                    <a:cubicBezTo>
                      <a:pt x="330921" y="34572"/>
                      <a:pt x="320104" y="34572"/>
                      <a:pt x="313433" y="41244"/>
                    </a:cubicBezTo>
                    <a:cubicBezTo>
                      <a:pt x="291908" y="62769"/>
                      <a:pt x="255104" y="47524"/>
                      <a:pt x="255104" y="17084"/>
                    </a:cubicBezTo>
                    <a:cubicBezTo>
                      <a:pt x="255104" y="7649"/>
                      <a:pt x="247456" y="0"/>
                      <a:pt x="238020" y="0"/>
                    </a:cubicBezTo>
                    <a:close/>
                  </a:path>
                </a:pathLst>
              </a:custGeom>
              <a:grpFill/>
              <a:ln w="1333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1" name="Групувати 380">
            <a:extLst>
              <a:ext uri="{FF2B5EF4-FFF2-40B4-BE49-F238E27FC236}">
                <a16:creationId xmlns:a16="http://schemas.microsoft.com/office/drawing/2014/main" id="{1B2D3D67-52A6-B9C9-8351-3574333F3E29}"/>
              </a:ext>
            </a:extLst>
          </p:cNvPr>
          <p:cNvGrpSpPr/>
          <p:nvPr/>
        </p:nvGrpSpPr>
        <p:grpSpPr>
          <a:xfrm>
            <a:off x="3695765" y="578854"/>
            <a:ext cx="442844" cy="443247"/>
            <a:chOff x="3695765" y="578854"/>
            <a:chExt cx="442844" cy="443247"/>
          </a:xfrm>
          <a:noFill/>
        </p:grpSpPr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7D4648CD-C5D7-855D-E0DA-F72F93910C67}"/>
                </a:ext>
              </a:extLst>
            </p:cNvPr>
            <p:cNvSpPr txBox="1"/>
            <p:nvPr/>
          </p:nvSpPr>
          <p:spPr>
            <a:xfrm>
              <a:off x="3695765" y="921293"/>
              <a:ext cx="442844" cy="100808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Персональний простір</a:t>
              </a:r>
            </a:p>
          </p:txBody>
        </p:sp>
        <p:pic>
          <p:nvPicPr>
            <p:cNvPr id="383" name="Рисунок 382" descr="Зображення, що містить Графіка, Шрифт, символ, знімок екрана&#10;&#10;Автоматично згенерований опис">
              <a:extLst>
                <a:ext uri="{FF2B5EF4-FFF2-40B4-BE49-F238E27FC236}">
                  <a16:creationId xmlns:a16="http://schemas.microsoft.com/office/drawing/2014/main" id="{D6C4A57E-E063-7F6D-4CE7-8C42A6233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2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32820" y="578854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84" name="Пряма сполучна лінія 383">
            <a:extLst>
              <a:ext uri="{FF2B5EF4-FFF2-40B4-BE49-F238E27FC236}">
                <a16:creationId xmlns:a16="http://schemas.microsoft.com/office/drawing/2014/main" id="{28806FB3-180C-E67B-A1DB-06A64EB24161}"/>
              </a:ext>
            </a:extLst>
          </p:cNvPr>
          <p:cNvCxnSpPr/>
          <p:nvPr/>
        </p:nvCxnSpPr>
        <p:spPr>
          <a:xfrm>
            <a:off x="246453" y="1260360"/>
            <a:ext cx="8826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TextBox 385">
            <a:extLst>
              <a:ext uri="{FF2B5EF4-FFF2-40B4-BE49-F238E27FC236}">
                <a16:creationId xmlns:a16="http://schemas.microsoft.com/office/drawing/2014/main" id="{7B0EF2AF-F78F-ADFB-19F6-486EC5F40589}"/>
              </a:ext>
            </a:extLst>
          </p:cNvPr>
          <p:cNvSpPr txBox="1"/>
          <p:nvPr/>
        </p:nvSpPr>
        <p:spPr>
          <a:xfrm rot="16200000">
            <a:off x="110748" y="4320144"/>
            <a:ext cx="49206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uk-UA" sz="750" b="1">
                <a:solidFill>
                  <a:schemeClr val="bg1"/>
                </a:solidFill>
                <a:latin typeface="+mj-lt"/>
                <a:cs typeface="Calibri"/>
              </a:rPr>
              <a:t>Дані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C6C9642C-6CAD-3282-D365-85E284F29D86}"/>
              </a:ext>
            </a:extLst>
          </p:cNvPr>
          <p:cNvSpPr txBox="1"/>
          <p:nvPr/>
        </p:nvSpPr>
        <p:spPr>
          <a:xfrm rot="16200000">
            <a:off x="8416" y="2765259"/>
            <a:ext cx="66107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uk-UA" sz="750" b="1">
                <a:solidFill>
                  <a:schemeClr val="bg1"/>
                </a:solidFill>
                <a:latin typeface="+mj-lt"/>
                <a:cs typeface="Calibri"/>
              </a:rPr>
              <a:t>Сервіси</a:t>
            </a:r>
            <a:endParaRPr lang="uk-UA" sz="75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88" name="Пряма сполучна лінія 387">
            <a:extLst>
              <a:ext uri="{FF2B5EF4-FFF2-40B4-BE49-F238E27FC236}">
                <a16:creationId xmlns:a16="http://schemas.microsoft.com/office/drawing/2014/main" id="{2F6D89B1-83F0-5124-DA61-D93AF8C28DDC}"/>
              </a:ext>
            </a:extLst>
          </p:cNvPr>
          <p:cNvCxnSpPr/>
          <p:nvPr/>
        </p:nvCxnSpPr>
        <p:spPr>
          <a:xfrm flipV="1">
            <a:off x="229691" y="4011006"/>
            <a:ext cx="8829664" cy="56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" name="Групувати 388">
            <a:extLst>
              <a:ext uri="{FF2B5EF4-FFF2-40B4-BE49-F238E27FC236}">
                <a16:creationId xmlns:a16="http://schemas.microsoft.com/office/drawing/2014/main" id="{29AA9F96-3D58-B3D0-A263-58A093AFCFEF}"/>
              </a:ext>
            </a:extLst>
          </p:cNvPr>
          <p:cNvGrpSpPr/>
          <p:nvPr/>
        </p:nvGrpSpPr>
        <p:grpSpPr>
          <a:xfrm>
            <a:off x="5562726" y="3429294"/>
            <a:ext cx="438819" cy="399841"/>
            <a:chOff x="6762338" y="3402628"/>
            <a:chExt cx="438819" cy="399841"/>
          </a:xfrm>
          <a:noFill/>
        </p:grpSpPr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98FD575E-2136-8BC8-A5B4-8084D6166B58}"/>
                </a:ext>
              </a:extLst>
            </p:cNvPr>
            <p:cNvSpPr txBox="1"/>
            <p:nvPr/>
          </p:nvSpPr>
          <p:spPr>
            <a:xfrm>
              <a:off x="6762338" y="3745530"/>
              <a:ext cx="438819" cy="569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Коментування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91" name="Рисунок 72">
              <a:extLst>
                <a:ext uri="{FF2B5EF4-FFF2-40B4-BE49-F238E27FC236}">
                  <a16:creationId xmlns:a16="http://schemas.microsoft.com/office/drawing/2014/main" id="{BCBA91ED-0A9A-12AA-87F0-757A0F658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6766035" y="3402628"/>
              <a:ext cx="352425" cy="342900"/>
            </a:xfrm>
            <a:prstGeom prst="rect">
              <a:avLst/>
            </a:prstGeom>
          </p:spPr>
        </p:pic>
      </p:grpSp>
      <p:grpSp>
        <p:nvGrpSpPr>
          <p:cNvPr id="392" name="Групувати 391">
            <a:extLst>
              <a:ext uri="{FF2B5EF4-FFF2-40B4-BE49-F238E27FC236}">
                <a16:creationId xmlns:a16="http://schemas.microsoft.com/office/drawing/2014/main" id="{612D7916-FCA6-E2D3-7A0E-3C42CD549FE2}"/>
              </a:ext>
            </a:extLst>
          </p:cNvPr>
          <p:cNvGrpSpPr/>
          <p:nvPr/>
        </p:nvGrpSpPr>
        <p:grpSpPr>
          <a:xfrm>
            <a:off x="4593194" y="2736927"/>
            <a:ext cx="360000" cy="491482"/>
            <a:chOff x="7339054" y="3270004"/>
            <a:chExt cx="360000" cy="491482"/>
          </a:xfrm>
          <a:noFill/>
        </p:grpSpPr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C03E2B26-25DE-D5CA-F48E-2AB8F77A4186}"/>
                </a:ext>
              </a:extLst>
            </p:cNvPr>
            <p:cNvSpPr txBox="1"/>
            <p:nvPr/>
          </p:nvSpPr>
          <p:spPr>
            <a:xfrm>
              <a:off x="7347391" y="3647609"/>
              <a:ext cx="333859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Архів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документів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94" name="Графіка 393">
              <a:extLst>
                <a:ext uri="{FF2B5EF4-FFF2-40B4-BE49-F238E27FC236}">
                  <a16:creationId xmlns:a16="http://schemas.microsoft.com/office/drawing/2014/main" id="{37A3E456-2717-5C3A-F712-038B0EFC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p:blipFill>
          <p:spPr>
            <a:xfrm>
              <a:off x="7339054" y="3270004"/>
              <a:ext cx="360000" cy="360000"/>
            </a:xfrm>
            <a:prstGeom prst="rect">
              <a:avLst/>
            </a:prstGeom>
          </p:spPr>
        </p:pic>
      </p:grpSp>
      <p:grpSp>
        <p:nvGrpSpPr>
          <p:cNvPr id="396" name="Групувати 395">
            <a:extLst>
              <a:ext uri="{FF2B5EF4-FFF2-40B4-BE49-F238E27FC236}">
                <a16:creationId xmlns:a16="http://schemas.microsoft.com/office/drawing/2014/main" id="{AAFAC009-096D-E8AA-3F34-77B64A76C393}"/>
              </a:ext>
            </a:extLst>
          </p:cNvPr>
          <p:cNvGrpSpPr/>
          <p:nvPr/>
        </p:nvGrpSpPr>
        <p:grpSpPr>
          <a:xfrm>
            <a:off x="4089686" y="2771431"/>
            <a:ext cx="428243" cy="487924"/>
            <a:chOff x="4089686" y="2660941"/>
            <a:chExt cx="428243" cy="487924"/>
          </a:xfrm>
          <a:noFill/>
        </p:grpSpPr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57F3022D-4E0E-20E1-FFF3-D557E9C6114E}"/>
                </a:ext>
              </a:extLst>
            </p:cNvPr>
            <p:cNvSpPr txBox="1"/>
            <p:nvPr/>
          </p:nvSpPr>
          <p:spPr>
            <a:xfrm>
              <a:off x="4089686" y="3034988"/>
              <a:ext cx="428243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Сканування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та ОCR</a:t>
              </a:r>
            </a:p>
          </p:txBody>
        </p:sp>
        <p:grpSp>
          <p:nvGrpSpPr>
            <p:cNvPr id="398" name="Групувати 397">
              <a:extLst>
                <a:ext uri="{FF2B5EF4-FFF2-40B4-BE49-F238E27FC236}">
                  <a16:creationId xmlns:a16="http://schemas.microsoft.com/office/drawing/2014/main" id="{AF2BA3AB-46B4-0553-8FEE-C40A180F8E8E}"/>
                </a:ext>
              </a:extLst>
            </p:cNvPr>
            <p:cNvGrpSpPr/>
            <p:nvPr/>
          </p:nvGrpSpPr>
          <p:grpSpPr>
            <a:xfrm>
              <a:off x="4124034" y="2660941"/>
              <a:ext cx="360000" cy="360000"/>
              <a:chOff x="4124034" y="2660941"/>
              <a:chExt cx="360000" cy="360000"/>
            </a:xfrm>
            <a:grpFill/>
          </p:grpSpPr>
          <p:sp>
            <p:nvSpPr>
              <p:cNvPr id="399" name="Полілінія: фігура 398">
                <a:extLst>
                  <a:ext uri="{FF2B5EF4-FFF2-40B4-BE49-F238E27FC236}">
                    <a16:creationId xmlns:a16="http://schemas.microsoft.com/office/drawing/2014/main" id="{647D4D08-3C1C-0542-3634-495DA8BE50DD}"/>
                  </a:ext>
                </a:extLst>
              </p:cNvPr>
              <p:cNvSpPr/>
              <p:nvPr/>
            </p:nvSpPr>
            <p:spPr>
              <a:xfrm>
                <a:off x="4147260" y="2684167"/>
                <a:ext cx="313547" cy="313547"/>
              </a:xfrm>
              <a:custGeom>
                <a:avLst/>
                <a:gdLst>
                  <a:gd name="connsiteX0" fmla="*/ 60259 w 389909"/>
                  <a:gd name="connsiteY0" fmla="*/ 389909 h 389909"/>
                  <a:gd name="connsiteX1" fmla="*/ 16926 w 389909"/>
                  <a:gd name="connsiteY1" fmla="*/ 384686 h 389909"/>
                  <a:gd name="connsiteX2" fmla="*/ 5223 w 389909"/>
                  <a:gd name="connsiteY2" fmla="*/ 372983 h 389909"/>
                  <a:gd name="connsiteX3" fmla="*/ 0 w 389909"/>
                  <a:gd name="connsiteY3" fmla="*/ 329650 h 389909"/>
                  <a:gd name="connsiteX4" fmla="*/ 329650 w 389909"/>
                  <a:gd name="connsiteY4" fmla="*/ 0 h 389909"/>
                  <a:gd name="connsiteX5" fmla="*/ 372983 w 389909"/>
                  <a:gd name="connsiteY5" fmla="*/ 5223 h 389909"/>
                  <a:gd name="connsiteX6" fmla="*/ 384686 w 389909"/>
                  <a:gd name="connsiteY6" fmla="*/ 16926 h 389909"/>
                  <a:gd name="connsiteX7" fmla="*/ 389909 w 389909"/>
                  <a:gd name="connsiteY7" fmla="*/ 60259 h 389909"/>
                  <a:gd name="connsiteX8" fmla="*/ 60259 w 389909"/>
                  <a:gd name="connsiteY8" fmla="*/ 0 h 389909"/>
                  <a:gd name="connsiteX9" fmla="*/ 16926 w 389909"/>
                  <a:gd name="connsiteY9" fmla="*/ 5223 h 389909"/>
                  <a:gd name="connsiteX10" fmla="*/ 5223 w 389909"/>
                  <a:gd name="connsiteY10" fmla="*/ 16926 h 389909"/>
                  <a:gd name="connsiteX11" fmla="*/ 0 w 389909"/>
                  <a:gd name="connsiteY11" fmla="*/ 60259 h 38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909" h="389909">
                    <a:moveTo>
                      <a:pt x="60259" y="389909"/>
                    </a:moveTo>
                    <a:cubicBezTo>
                      <a:pt x="37052" y="389909"/>
                      <a:pt x="25449" y="389909"/>
                      <a:pt x="16926" y="384686"/>
                    </a:cubicBezTo>
                    <a:cubicBezTo>
                      <a:pt x="12156" y="381762"/>
                      <a:pt x="8146" y="377752"/>
                      <a:pt x="5223" y="372983"/>
                    </a:cubicBezTo>
                    <a:cubicBezTo>
                      <a:pt x="0" y="364459"/>
                      <a:pt x="0" y="352856"/>
                      <a:pt x="0" y="329650"/>
                    </a:cubicBezTo>
                    <a:moveTo>
                      <a:pt x="329650" y="0"/>
                    </a:moveTo>
                    <a:cubicBezTo>
                      <a:pt x="352856" y="0"/>
                      <a:pt x="364459" y="0"/>
                      <a:pt x="372983" y="5223"/>
                    </a:cubicBezTo>
                    <a:cubicBezTo>
                      <a:pt x="377752" y="8146"/>
                      <a:pt x="381762" y="12156"/>
                      <a:pt x="384686" y="16926"/>
                    </a:cubicBezTo>
                    <a:cubicBezTo>
                      <a:pt x="389909" y="25449"/>
                      <a:pt x="389909" y="37052"/>
                      <a:pt x="389909" y="60259"/>
                    </a:cubicBezTo>
                    <a:moveTo>
                      <a:pt x="60259" y="0"/>
                    </a:moveTo>
                    <a:cubicBezTo>
                      <a:pt x="37052" y="0"/>
                      <a:pt x="25449" y="0"/>
                      <a:pt x="16926" y="5223"/>
                    </a:cubicBezTo>
                    <a:cubicBezTo>
                      <a:pt x="12156" y="8146"/>
                      <a:pt x="8146" y="12156"/>
                      <a:pt x="5223" y="16926"/>
                    </a:cubicBezTo>
                    <a:cubicBezTo>
                      <a:pt x="0" y="25449"/>
                      <a:pt x="0" y="37052"/>
                      <a:pt x="0" y="60259"/>
                    </a:cubicBez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400" name="Полілінія: фігура 399">
                <a:extLst>
                  <a:ext uri="{FF2B5EF4-FFF2-40B4-BE49-F238E27FC236}">
                    <a16:creationId xmlns:a16="http://schemas.microsoft.com/office/drawing/2014/main" id="{3C420096-30BB-8635-5EDF-4E3AD0112F48}"/>
                  </a:ext>
                </a:extLst>
              </p:cNvPr>
              <p:cNvSpPr/>
              <p:nvPr/>
            </p:nvSpPr>
            <p:spPr>
              <a:xfrm>
                <a:off x="4180263" y="2779664"/>
                <a:ext cx="247540" cy="122553"/>
              </a:xfrm>
              <a:custGeom>
                <a:avLst/>
                <a:gdLst>
                  <a:gd name="connsiteX0" fmla="*/ 0 w 307827"/>
                  <a:gd name="connsiteY0" fmla="*/ 0 h 152400"/>
                  <a:gd name="connsiteX1" fmla="*/ 66268 w 307827"/>
                  <a:gd name="connsiteY1" fmla="*/ 0 h 152400"/>
                  <a:gd name="connsiteX2" fmla="*/ 307827 w 307827"/>
                  <a:gd name="connsiteY2" fmla="*/ 0 h 152400"/>
                  <a:gd name="connsiteX3" fmla="*/ 266279 w 307827"/>
                  <a:gd name="connsiteY3" fmla="*/ 0 h 152400"/>
                  <a:gd name="connsiteX4" fmla="*/ 0 w 307827"/>
                  <a:gd name="connsiteY4" fmla="*/ 50800 h 152400"/>
                  <a:gd name="connsiteX5" fmla="*/ 40798 w 307827"/>
                  <a:gd name="connsiteY5" fmla="*/ 50800 h 152400"/>
                  <a:gd name="connsiteX6" fmla="*/ 307827 w 307827"/>
                  <a:gd name="connsiteY6" fmla="*/ 50800 h 152400"/>
                  <a:gd name="connsiteX7" fmla="*/ 266279 w 307827"/>
                  <a:gd name="connsiteY7" fmla="*/ 50800 h 152400"/>
                  <a:gd name="connsiteX8" fmla="*/ 0 w 307827"/>
                  <a:gd name="connsiteY8" fmla="*/ 101600 h 152400"/>
                  <a:gd name="connsiteX9" fmla="*/ 40798 w 307827"/>
                  <a:gd name="connsiteY9" fmla="*/ 101600 h 152400"/>
                  <a:gd name="connsiteX10" fmla="*/ 307827 w 307827"/>
                  <a:gd name="connsiteY10" fmla="*/ 101600 h 152400"/>
                  <a:gd name="connsiteX11" fmla="*/ 266279 w 307827"/>
                  <a:gd name="connsiteY11" fmla="*/ 101600 h 152400"/>
                  <a:gd name="connsiteX12" fmla="*/ 0 w 307827"/>
                  <a:gd name="connsiteY12" fmla="*/ 152400 h 152400"/>
                  <a:gd name="connsiteX13" fmla="*/ 28063 w 307827"/>
                  <a:gd name="connsiteY13" fmla="*/ 152400 h 152400"/>
                  <a:gd name="connsiteX14" fmla="*/ 96231 w 307827"/>
                  <a:gd name="connsiteY14" fmla="*/ 50800 h 152400"/>
                  <a:gd name="connsiteX15" fmla="*/ 155411 w 307827"/>
                  <a:gd name="connsiteY15" fmla="*/ 50800 h 152400"/>
                  <a:gd name="connsiteX16" fmla="*/ 235566 w 307827"/>
                  <a:gd name="connsiteY16" fmla="*/ 50800 h 152400"/>
                  <a:gd name="connsiteX17" fmla="*/ 187623 w 307827"/>
                  <a:gd name="connsiteY17" fmla="*/ 50800 h 152400"/>
                  <a:gd name="connsiteX18" fmla="*/ 176386 w 307827"/>
                  <a:gd name="connsiteY18" fmla="*/ 101600 h 152400"/>
                  <a:gd name="connsiteX19" fmla="*/ 73758 w 307827"/>
                  <a:gd name="connsiteY19" fmla="*/ 1016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7827" h="152400">
                    <a:moveTo>
                      <a:pt x="0" y="0"/>
                    </a:moveTo>
                    <a:lnTo>
                      <a:pt x="66268" y="0"/>
                    </a:lnTo>
                    <a:moveTo>
                      <a:pt x="307827" y="0"/>
                    </a:moveTo>
                    <a:lnTo>
                      <a:pt x="266279" y="0"/>
                    </a:lnTo>
                    <a:moveTo>
                      <a:pt x="0" y="50800"/>
                    </a:moveTo>
                    <a:lnTo>
                      <a:pt x="40798" y="50800"/>
                    </a:lnTo>
                    <a:moveTo>
                      <a:pt x="307827" y="50800"/>
                    </a:moveTo>
                    <a:lnTo>
                      <a:pt x="266279" y="50800"/>
                    </a:lnTo>
                    <a:moveTo>
                      <a:pt x="0" y="101600"/>
                    </a:moveTo>
                    <a:lnTo>
                      <a:pt x="40798" y="101600"/>
                    </a:lnTo>
                    <a:moveTo>
                      <a:pt x="307827" y="101600"/>
                    </a:moveTo>
                    <a:lnTo>
                      <a:pt x="266279" y="101600"/>
                    </a:lnTo>
                    <a:moveTo>
                      <a:pt x="0" y="152400"/>
                    </a:moveTo>
                    <a:lnTo>
                      <a:pt x="28063" y="152400"/>
                    </a:lnTo>
                    <a:moveTo>
                      <a:pt x="96231" y="50800"/>
                    </a:moveTo>
                    <a:lnTo>
                      <a:pt x="155411" y="50800"/>
                    </a:lnTo>
                    <a:moveTo>
                      <a:pt x="235566" y="50800"/>
                    </a:moveTo>
                    <a:lnTo>
                      <a:pt x="187623" y="50800"/>
                    </a:lnTo>
                    <a:moveTo>
                      <a:pt x="176386" y="101600"/>
                    </a:moveTo>
                    <a:lnTo>
                      <a:pt x="73758" y="10160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401" name="Полілінія: фігура 400">
                <a:extLst>
                  <a:ext uri="{FF2B5EF4-FFF2-40B4-BE49-F238E27FC236}">
                    <a16:creationId xmlns:a16="http://schemas.microsoft.com/office/drawing/2014/main" id="{3D14A6FE-4D3D-6880-D15C-B9DFC2FA45BB}"/>
                  </a:ext>
                </a:extLst>
              </p:cNvPr>
              <p:cNvSpPr/>
              <p:nvPr/>
            </p:nvSpPr>
            <p:spPr>
              <a:xfrm rot="18900000">
                <a:off x="4211894" y="2748800"/>
                <a:ext cx="183830" cy="183830"/>
              </a:xfrm>
              <a:custGeom>
                <a:avLst/>
                <a:gdLst>
                  <a:gd name="connsiteX0" fmla="*/ 228600 w 228600"/>
                  <a:gd name="connsiteY0" fmla="*/ 114300 h 228600"/>
                  <a:gd name="connsiteX1" fmla="*/ 114300 w 228600"/>
                  <a:gd name="connsiteY1" fmla="*/ 228600 h 228600"/>
                  <a:gd name="connsiteX2" fmla="*/ 0 w 228600"/>
                  <a:gd name="connsiteY2" fmla="*/ 114300 h 228600"/>
                  <a:gd name="connsiteX3" fmla="*/ 114300 w 228600"/>
                  <a:gd name="connsiteY3" fmla="*/ 0 h 228600"/>
                  <a:gd name="connsiteX4" fmla="*/ 228600 w 228600"/>
                  <a:gd name="connsiteY4" fmla="*/ 1143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8600" y="114300"/>
                    </a:moveTo>
                    <a:cubicBezTo>
                      <a:pt x="228600" y="177426"/>
                      <a:pt x="177426" y="228600"/>
                      <a:pt x="114300" y="228600"/>
                    </a:cubicBezTo>
                    <a:cubicBezTo>
                      <a:pt x="51174" y="228600"/>
                      <a:pt x="0" y="177426"/>
                      <a:pt x="0" y="114300"/>
                    </a:cubicBezTo>
                    <a:cubicBezTo>
                      <a:pt x="0" y="51174"/>
                      <a:pt x="51174" y="0"/>
                      <a:pt x="114300" y="0"/>
                    </a:cubicBezTo>
                    <a:cubicBezTo>
                      <a:pt x="177426" y="0"/>
                      <a:pt x="228600" y="51174"/>
                      <a:pt x="228600" y="114300"/>
                    </a:cubicBezTo>
                    <a:close/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402" name="Полілінія: фігура 401">
                <a:extLst>
                  <a:ext uri="{FF2B5EF4-FFF2-40B4-BE49-F238E27FC236}">
                    <a16:creationId xmlns:a16="http://schemas.microsoft.com/office/drawing/2014/main" id="{014DA094-C626-D0FB-4BF2-EC8063CD46EB}"/>
                  </a:ext>
                </a:extLst>
              </p:cNvPr>
              <p:cNvSpPr/>
              <p:nvPr/>
            </p:nvSpPr>
            <p:spPr>
              <a:xfrm rot="18900000">
                <a:off x="4234872" y="2771779"/>
                <a:ext cx="137872" cy="137872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403" name="Полілінія: фігура 402">
                <a:extLst>
                  <a:ext uri="{FF2B5EF4-FFF2-40B4-BE49-F238E27FC236}">
                    <a16:creationId xmlns:a16="http://schemas.microsoft.com/office/drawing/2014/main" id="{59722909-7968-601A-8DA3-A214DC1432B1}"/>
                  </a:ext>
                </a:extLst>
              </p:cNvPr>
              <p:cNvSpPr/>
              <p:nvPr/>
            </p:nvSpPr>
            <p:spPr>
              <a:xfrm>
                <a:off x="4376476" y="2913383"/>
                <a:ext cx="94714" cy="94714"/>
              </a:xfrm>
              <a:custGeom>
                <a:avLst/>
                <a:gdLst>
                  <a:gd name="connsiteX0" fmla="*/ 0 w 117781"/>
                  <a:gd name="connsiteY0" fmla="*/ 29413 h 117781"/>
                  <a:gd name="connsiteX1" fmla="*/ 82277 w 117781"/>
                  <a:gd name="connsiteY1" fmla="*/ 111690 h 117781"/>
                  <a:gd name="connsiteX2" fmla="*/ 111690 w 117781"/>
                  <a:gd name="connsiteY2" fmla="*/ 111690 h 117781"/>
                  <a:gd name="connsiteX3" fmla="*/ 111690 w 117781"/>
                  <a:gd name="connsiteY3" fmla="*/ 111690 h 117781"/>
                  <a:gd name="connsiteX4" fmla="*/ 111690 w 117781"/>
                  <a:gd name="connsiteY4" fmla="*/ 82277 h 117781"/>
                  <a:gd name="connsiteX5" fmla="*/ 29413 w 117781"/>
                  <a:gd name="connsiteY5" fmla="*/ 0 h 11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781" h="117781">
                    <a:moveTo>
                      <a:pt x="0" y="29413"/>
                    </a:moveTo>
                    <a:lnTo>
                      <a:pt x="82277" y="111690"/>
                    </a:lnTo>
                    <a:cubicBezTo>
                      <a:pt x="90399" y="119812"/>
                      <a:pt x="103568" y="119812"/>
                      <a:pt x="111690" y="111690"/>
                    </a:cubicBezTo>
                    <a:lnTo>
                      <a:pt x="111690" y="111690"/>
                    </a:lnTo>
                    <a:cubicBezTo>
                      <a:pt x="119813" y="103567"/>
                      <a:pt x="119812" y="90399"/>
                      <a:pt x="111690" y="82277"/>
                    </a:cubicBezTo>
                    <a:lnTo>
                      <a:pt x="29413" y="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404" name="Полілінія: фігура 403">
                <a:extLst>
                  <a:ext uri="{FF2B5EF4-FFF2-40B4-BE49-F238E27FC236}">
                    <a16:creationId xmlns:a16="http://schemas.microsoft.com/office/drawing/2014/main" id="{C00FA40E-4D5D-DBE8-F590-3CA1E9C7564E}"/>
                  </a:ext>
                </a:extLst>
              </p:cNvPr>
              <p:cNvSpPr/>
              <p:nvPr/>
            </p:nvSpPr>
            <p:spPr>
              <a:xfrm>
                <a:off x="4341018" y="2877925"/>
                <a:ext cx="65297" cy="65297"/>
              </a:xfrm>
              <a:custGeom>
                <a:avLst/>
                <a:gdLst>
                  <a:gd name="connsiteX0" fmla="*/ 0 w 81200"/>
                  <a:gd name="connsiteY0" fmla="*/ 60583 h 81200"/>
                  <a:gd name="connsiteX1" fmla="*/ 5608 w 81200"/>
                  <a:gd name="connsiteY1" fmla="*/ 66191 h 81200"/>
                  <a:gd name="connsiteX2" fmla="*/ 24061 w 81200"/>
                  <a:gd name="connsiteY2" fmla="*/ 80674 h 81200"/>
                  <a:gd name="connsiteX3" fmla="*/ 32956 w 81200"/>
                  <a:gd name="connsiteY3" fmla="*/ 80674 h 81200"/>
                  <a:gd name="connsiteX4" fmla="*/ 51408 w 81200"/>
                  <a:gd name="connsiteY4" fmla="*/ 66191 h 81200"/>
                  <a:gd name="connsiteX5" fmla="*/ 66191 w 81200"/>
                  <a:gd name="connsiteY5" fmla="*/ 51408 h 81200"/>
                  <a:gd name="connsiteX6" fmla="*/ 80674 w 81200"/>
                  <a:gd name="connsiteY6" fmla="*/ 32956 h 81200"/>
                  <a:gd name="connsiteX7" fmla="*/ 80674 w 81200"/>
                  <a:gd name="connsiteY7" fmla="*/ 24061 h 81200"/>
                  <a:gd name="connsiteX8" fmla="*/ 66191 w 81200"/>
                  <a:gd name="connsiteY8" fmla="*/ 5608 h 81200"/>
                  <a:gd name="connsiteX9" fmla="*/ 60583 w 81200"/>
                  <a:gd name="connsiteY9" fmla="*/ 0 h 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200" h="81200">
                    <a:moveTo>
                      <a:pt x="0" y="60583"/>
                    </a:moveTo>
                    <a:lnTo>
                      <a:pt x="5608" y="66191"/>
                    </a:lnTo>
                    <a:cubicBezTo>
                      <a:pt x="14428" y="75010"/>
                      <a:pt x="18837" y="79419"/>
                      <a:pt x="24061" y="80674"/>
                    </a:cubicBezTo>
                    <a:cubicBezTo>
                      <a:pt x="26984" y="81376"/>
                      <a:pt x="30032" y="81376"/>
                      <a:pt x="32956" y="80674"/>
                    </a:cubicBezTo>
                    <a:cubicBezTo>
                      <a:pt x="38180" y="79419"/>
                      <a:pt x="42589" y="75010"/>
                      <a:pt x="51408" y="66191"/>
                    </a:cubicBezTo>
                    <a:lnTo>
                      <a:pt x="66191" y="51408"/>
                    </a:lnTo>
                    <a:cubicBezTo>
                      <a:pt x="75010" y="42589"/>
                      <a:pt x="79419" y="38180"/>
                      <a:pt x="80674" y="32956"/>
                    </a:cubicBezTo>
                    <a:cubicBezTo>
                      <a:pt x="81376" y="30032"/>
                      <a:pt x="81376" y="26984"/>
                      <a:pt x="80674" y="24061"/>
                    </a:cubicBezTo>
                    <a:cubicBezTo>
                      <a:pt x="79419" y="18837"/>
                      <a:pt x="75010" y="14428"/>
                      <a:pt x="66191" y="5608"/>
                    </a:cubicBezTo>
                    <a:lnTo>
                      <a:pt x="60583" y="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405" name="Полілінія: фігура 404">
                <a:extLst>
                  <a:ext uri="{FF2B5EF4-FFF2-40B4-BE49-F238E27FC236}">
                    <a16:creationId xmlns:a16="http://schemas.microsoft.com/office/drawing/2014/main" id="{68929EB8-0E88-9B46-85C0-8696BF2F7508}"/>
                  </a:ext>
                </a:extLst>
              </p:cNvPr>
              <p:cNvSpPr/>
              <p:nvPr/>
            </p:nvSpPr>
            <p:spPr>
              <a:xfrm>
                <a:off x="4124034" y="2660941"/>
                <a:ext cx="360000" cy="360000"/>
              </a:xfrm>
              <a:custGeom>
                <a:avLst/>
                <a:gdLst>
                  <a:gd name="connsiteX0" fmla="*/ 0 w 447675"/>
                  <a:gd name="connsiteY0" fmla="*/ 0 h 447675"/>
                  <a:gd name="connsiteX1" fmla="*/ 447675 w 447675"/>
                  <a:gd name="connsiteY1" fmla="*/ 0 h 447675"/>
                  <a:gd name="connsiteX2" fmla="*/ 447675 w 447675"/>
                  <a:gd name="connsiteY2" fmla="*/ 447675 h 447675"/>
                  <a:gd name="connsiteX3" fmla="*/ 0 w 447675"/>
                  <a:gd name="connsiteY3" fmla="*/ 4476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47675">
                    <a:moveTo>
                      <a:pt x="0" y="0"/>
                    </a:moveTo>
                    <a:lnTo>
                      <a:pt x="447675" y="0"/>
                    </a:lnTo>
                    <a:lnTo>
                      <a:pt x="447675" y="447675"/>
                    </a:lnTo>
                    <a:lnTo>
                      <a:pt x="0" y="447675"/>
                    </a:lnTo>
                    <a:close/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6" name="Групувати 405">
            <a:extLst>
              <a:ext uri="{FF2B5EF4-FFF2-40B4-BE49-F238E27FC236}">
                <a16:creationId xmlns:a16="http://schemas.microsoft.com/office/drawing/2014/main" id="{C68981FA-3498-B364-B265-ABF8F7C35E3A}"/>
              </a:ext>
            </a:extLst>
          </p:cNvPr>
          <p:cNvGrpSpPr/>
          <p:nvPr/>
        </p:nvGrpSpPr>
        <p:grpSpPr>
          <a:xfrm>
            <a:off x="4594815" y="2091600"/>
            <a:ext cx="364333" cy="409014"/>
            <a:chOff x="4594815" y="2091600"/>
            <a:chExt cx="364333" cy="409014"/>
          </a:xfrm>
          <a:noFill/>
        </p:grpSpPr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1853C285-682E-49DA-E1AD-296111199A63}"/>
                </a:ext>
              </a:extLst>
            </p:cNvPr>
            <p:cNvSpPr txBox="1"/>
            <p:nvPr/>
          </p:nvSpPr>
          <p:spPr>
            <a:xfrm>
              <a:off x="4599148" y="2443675"/>
              <a:ext cx="360000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Нотифікації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408" name="Графіка 407">
              <a:extLst>
                <a:ext uri="{FF2B5EF4-FFF2-40B4-BE49-F238E27FC236}">
                  <a16:creationId xmlns:a16="http://schemas.microsoft.com/office/drawing/2014/main" id="{2068DAA9-10D9-A96A-1F0D-8FF7A09C5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4594815" y="2091600"/>
              <a:ext cx="360000" cy="360000"/>
            </a:xfrm>
            <a:prstGeom prst="rect">
              <a:avLst/>
            </a:prstGeom>
          </p:spPr>
        </p:pic>
      </p:grp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E4AECDA-C363-FE15-1924-0411C3E7BCC6}"/>
              </a:ext>
            </a:extLst>
          </p:cNvPr>
          <p:cNvSpPr/>
          <p:nvPr/>
        </p:nvSpPr>
        <p:spPr>
          <a:xfrm>
            <a:off x="1470043" y="1299600"/>
            <a:ext cx="517564" cy="668557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B6871-1201-893C-777F-C79CEF22C940}"/>
              </a:ext>
            </a:extLst>
          </p:cNvPr>
          <p:cNvSpPr txBox="1"/>
          <p:nvPr/>
        </p:nvSpPr>
        <p:spPr>
          <a:xfrm>
            <a:off x="1515797" y="1747906"/>
            <a:ext cx="431123" cy="17081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70" b="1" dirty="0">
                <a:solidFill>
                  <a:schemeClr val="bg1"/>
                </a:solidFill>
                <a:effectLst/>
                <a:latin typeface="e-Ukraine Light" panose="00000400000000000000" pitchFamily="2" charset="-52"/>
                <a:ea typeface="Aptos" panose="020B0004020202020204" pitchFamily="34" charset="0"/>
              </a:rPr>
              <a:t>Електронний документообіг суду</a:t>
            </a:r>
            <a:endParaRPr lang="ru-RU" sz="370" b="1" dirty="0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A3A34-F977-B033-1EE0-130154042498}"/>
              </a:ext>
            </a:extLst>
          </p:cNvPr>
          <p:cNvSpPr txBox="1"/>
          <p:nvPr/>
        </p:nvSpPr>
        <p:spPr>
          <a:xfrm>
            <a:off x="2139448" y="1728092"/>
            <a:ext cx="360000" cy="569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70" b="1">
                <a:solidFill>
                  <a:schemeClr val="bg1"/>
                </a:solidFill>
                <a:latin typeface="e-Ukraine Light" panose="00000400000000000000" pitchFamily="2" charset="-52"/>
              </a:rPr>
              <a:t>ВКЗ 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4616AE57-0BE9-4EA0-F8F4-7BBE8E9621AD}"/>
              </a:ext>
            </a:extLst>
          </p:cNvPr>
          <p:cNvGrpSpPr/>
          <p:nvPr/>
        </p:nvGrpSpPr>
        <p:grpSpPr>
          <a:xfrm>
            <a:off x="2146688" y="1350740"/>
            <a:ext cx="360000" cy="360000"/>
            <a:chOff x="2316188" y="1411927"/>
            <a:chExt cx="360000" cy="360000"/>
          </a:xfrm>
          <a:noFill/>
        </p:grpSpPr>
        <p:sp>
          <p:nvSpPr>
            <p:cNvPr id="9" name="Полілінія: фігура 8">
              <a:extLst>
                <a:ext uri="{FF2B5EF4-FFF2-40B4-BE49-F238E27FC236}">
                  <a16:creationId xmlns:a16="http://schemas.microsoft.com/office/drawing/2014/main" id="{C43D95BF-74D4-65B5-0C70-C00ABD87E6C8}"/>
                </a:ext>
              </a:extLst>
            </p:cNvPr>
            <p:cNvSpPr/>
            <p:nvPr/>
          </p:nvSpPr>
          <p:spPr>
            <a:xfrm>
              <a:off x="2316188" y="1411927"/>
              <a:ext cx="360000" cy="360000"/>
            </a:xfrm>
            <a:custGeom>
              <a:avLst/>
              <a:gdLst>
                <a:gd name="connsiteX0" fmla="*/ 64770 w 419100"/>
                <a:gd name="connsiteY0" fmla="*/ 419100 h 419100"/>
                <a:gd name="connsiteX1" fmla="*/ 18193 w 419100"/>
                <a:gd name="connsiteY1" fmla="*/ 413486 h 419100"/>
                <a:gd name="connsiteX2" fmla="*/ 5614 w 419100"/>
                <a:gd name="connsiteY2" fmla="*/ 400907 h 419100"/>
                <a:gd name="connsiteX3" fmla="*/ 0 w 419100"/>
                <a:gd name="connsiteY3" fmla="*/ 354330 h 419100"/>
                <a:gd name="connsiteX4" fmla="*/ 419100 w 419100"/>
                <a:gd name="connsiteY4" fmla="*/ 354330 h 419100"/>
                <a:gd name="connsiteX5" fmla="*/ 413486 w 419100"/>
                <a:gd name="connsiteY5" fmla="*/ 400907 h 419100"/>
                <a:gd name="connsiteX6" fmla="*/ 400907 w 419100"/>
                <a:gd name="connsiteY6" fmla="*/ 413486 h 419100"/>
                <a:gd name="connsiteX7" fmla="*/ 354330 w 419100"/>
                <a:gd name="connsiteY7" fmla="*/ 419100 h 419100"/>
                <a:gd name="connsiteX8" fmla="*/ 354330 w 419100"/>
                <a:gd name="connsiteY8" fmla="*/ 0 h 419100"/>
                <a:gd name="connsiteX9" fmla="*/ 400907 w 419100"/>
                <a:gd name="connsiteY9" fmla="*/ 5614 h 419100"/>
                <a:gd name="connsiteX10" fmla="*/ 413486 w 419100"/>
                <a:gd name="connsiteY10" fmla="*/ 18193 h 419100"/>
                <a:gd name="connsiteX11" fmla="*/ 419100 w 419100"/>
                <a:gd name="connsiteY11" fmla="*/ 64770 h 419100"/>
                <a:gd name="connsiteX12" fmla="*/ 64770 w 419100"/>
                <a:gd name="connsiteY12" fmla="*/ 0 h 419100"/>
                <a:gd name="connsiteX13" fmla="*/ 18193 w 419100"/>
                <a:gd name="connsiteY13" fmla="*/ 5614 h 419100"/>
                <a:gd name="connsiteX14" fmla="*/ 5614 w 419100"/>
                <a:gd name="connsiteY14" fmla="*/ 18193 h 419100"/>
                <a:gd name="connsiteX15" fmla="*/ 0 w 419100"/>
                <a:gd name="connsiteY15" fmla="*/ 6477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100" h="419100">
                  <a:moveTo>
                    <a:pt x="64770" y="419100"/>
                  </a:moveTo>
                  <a:cubicBezTo>
                    <a:pt x="39827" y="419100"/>
                    <a:pt x="27355" y="419100"/>
                    <a:pt x="18193" y="413486"/>
                  </a:cubicBezTo>
                  <a:cubicBezTo>
                    <a:pt x="13066" y="410344"/>
                    <a:pt x="8756" y="406034"/>
                    <a:pt x="5614" y="400907"/>
                  </a:cubicBezTo>
                  <a:cubicBezTo>
                    <a:pt x="0" y="391745"/>
                    <a:pt x="0" y="379273"/>
                    <a:pt x="0" y="354330"/>
                  </a:cubicBezTo>
                  <a:moveTo>
                    <a:pt x="419100" y="354330"/>
                  </a:moveTo>
                  <a:cubicBezTo>
                    <a:pt x="419100" y="379273"/>
                    <a:pt x="419100" y="391745"/>
                    <a:pt x="413486" y="400907"/>
                  </a:cubicBezTo>
                  <a:cubicBezTo>
                    <a:pt x="410344" y="406034"/>
                    <a:pt x="406034" y="410344"/>
                    <a:pt x="400907" y="413486"/>
                  </a:cubicBezTo>
                  <a:cubicBezTo>
                    <a:pt x="391745" y="419100"/>
                    <a:pt x="379273" y="419100"/>
                    <a:pt x="354330" y="419100"/>
                  </a:cubicBezTo>
                  <a:moveTo>
                    <a:pt x="354330" y="0"/>
                  </a:moveTo>
                  <a:cubicBezTo>
                    <a:pt x="379273" y="0"/>
                    <a:pt x="391745" y="0"/>
                    <a:pt x="400907" y="5614"/>
                  </a:cubicBezTo>
                  <a:cubicBezTo>
                    <a:pt x="406034" y="8756"/>
                    <a:pt x="410344" y="13066"/>
                    <a:pt x="413486" y="18193"/>
                  </a:cubicBezTo>
                  <a:cubicBezTo>
                    <a:pt x="419100" y="27355"/>
                    <a:pt x="419100" y="39827"/>
                    <a:pt x="419100" y="64770"/>
                  </a:cubicBezTo>
                  <a:moveTo>
                    <a:pt x="64770" y="0"/>
                  </a:moveTo>
                  <a:cubicBezTo>
                    <a:pt x="39827" y="0"/>
                    <a:pt x="27355" y="0"/>
                    <a:pt x="18193" y="5614"/>
                  </a:cubicBezTo>
                  <a:cubicBezTo>
                    <a:pt x="13066" y="8756"/>
                    <a:pt x="8756" y="13066"/>
                    <a:pt x="5614" y="18193"/>
                  </a:cubicBezTo>
                  <a:cubicBezTo>
                    <a:pt x="0" y="27355"/>
                    <a:pt x="0" y="39827"/>
                    <a:pt x="0" y="64770"/>
                  </a:cubicBezTo>
                </a:path>
              </a:pathLst>
            </a:custGeom>
            <a:grpFill/>
            <a:ln w="13335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10" name="Полілінія: фігура 9">
              <a:extLst>
                <a:ext uri="{FF2B5EF4-FFF2-40B4-BE49-F238E27FC236}">
                  <a16:creationId xmlns:a16="http://schemas.microsoft.com/office/drawing/2014/main" id="{E95CC2BD-1F5C-BF54-34A0-6B69315B1315}"/>
                </a:ext>
              </a:extLst>
            </p:cNvPr>
            <p:cNvSpPr/>
            <p:nvPr/>
          </p:nvSpPr>
          <p:spPr>
            <a:xfrm>
              <a:off x="2335935" y="1504387"/>
              <a:ext cx="320498" cy="175066"/>
            </a:xfrm>
            <a:custGeom>
              <a:avLst/>
              <a:gdLst>
                <a:gd name="connsiteX0" fmla="*/ 26879 w 373113"/>
                <a:gd name="connsiteY0" fmla="*/ 190901 h 203806"/>
                <a:gd name="connsiteX1" fmla="*/ 23395 w 373113"/>
                <a:gd name="connsiteY1" fmla="*/ 196586 h 203806"/>
                <a:gd name="connsiteX2" fmla="*/ 26879 w 373113"/>
                <a:gd name="connsiteY2" fmla="*/ 190901 h 203806"/>
                <a:gd name="connsiteX3" fmla="*/ 12905 w 373113"/>
                <a:gd name="connsiteY3" fmla="*/ 176928 h 203806"/>
                <a:gd name="connsiteX4" fmla="*/ 7220 w 373113"/>
                <a:gd name="connsiteY4" fmla="*/ 180411 h 203806"/>
                <a:gd name="connsiteX5" fmla="*/ 12905 w 373113"/>
                <a:gd name="connsiteY5" fmla="*/ 176928 h 203806"/>
                <a:gd name="connsiteX6" fmla="*/ 286137 w 373113"/>
                <a:gd name="connsiteY6" fmla="*/ 176928 h 203806"/>
                <a:gd name="connsiteX7" fmla="*/ 291821 w 373113"/>
                <a:gd name="connsiteY7" fmla="*/ 180411 h 203806"/>
                <a:gd name="connsiteX8" fmla="*/ 286137 w 373113"/>
                <a:gd name="connsiteY8" fmla="*/ 176928 h 203806"/>
                <a:gd name="connsiteX9" fmla="*/ 272163 w 373113"/>
                <a:gd name="connsiteY9" fmla="*/ 190901 h 203806"/>
                <a:gd name="connsiteX10" fmla="*/ 275647 w 373113"/>
                <a:gd name="connsiteY10" fmla="*/ 196586 h 203806"/>
                <a:gd name="connsiteX11" fmla="*/ 272163 w 373113"/>
                <a:gd name="connsiteY11" fmla="*/ 190901 h 203806"/>
                <a:gd name="connsiteX12" fmla="*/ 272163 w 373113"/>
                <a:gd name="connsiteY12" fmla="*/ 12905 h 203806"/>
                <a:gd name="connsiteX13" fmla="*/ 275647 w 373113"/>
                <a:gd name="connsiteY13" fmla="*/ 7220 h 203806"/>
                <a:gd name="connsiteX14" fmla="*/ 272163 w 373113"/>
                <a:gd name="connsiteY14" fmla="*/ 12905 h 203806"/>
                <a:gd name="connsiteX15" fmla="*/ 286137 w 373113"/>
                <a:gd name="connsiteY15" fmla="*/ 26879 h 203806"/>
                <a:gd name="connsiteX16" fmla="*/ 291821 w 373113"/>
                <a:gd name="connsiteY16" fmla="*/ 23395 h 203806"/>
                <a:gd name="connsiteX17" fmla="*/ 286137 w 373113"/>
                <a:gd name="connsiteY17" fmla="*/ 26879 h 203806"/>
                <a:gd name="connsiteX18" fmla="*/ 26879 w 373113"/>
                <a:gd name="connsiteY18" fmla="*/ 12905 h 203806"/>
                <a:gd name="connsiteX19" fmla="*/ 23395 w 373113"/>
                <a:gd name="connsiteY19" fmla="*/ 7220 h 203806"/>
                <a:gd name="connsiteX20" fmla="*/ 26879 w 373113"/>
                <a:gd name="connsiteY20" fmla="*/ 12905 h 203806"/>
                <a:gd name="connsiteX21" fmla="*/ 12905 w 373113"/>
                <a:gd name="connsiteY21" fmla="*/ 26879 h 203806"/>
                <a:gd name="connsiteX22" fmla="*/ 7220 w 373113"/>
                <a:gd name="connsiteY22" fmla="*/ 23395 h 203806"/>
                <a:gd name="connsiteX23" fmla="*/ 12905 w 373113"/>
                <a:gd name="connsiteY23" fmla="*/ 26879 h 203806"/>
                <a:gd name="connsiteX24" fmla="*/ 336423 w 373113"/>
                <a:gd name="connsiteY24" fmla="*/ 33688 h 203806"/>
                <a:gd name="connsiteX25" fmla="*/ 340884 w 373113"/>
                <a:gd name="connsiteY25" fmla="*/ 38644 h 203806"/>
                <a:gd name="connsiteX26" fmla="*/ 336423 w 373113"/>
                <a:gd name="connsiteY26" fmla="*/ 33688 h 203806"/>
                <a:gd name="connsiteX27" fmla="*/ 336423 w 373113"/>
                <a:gd name="connsiteY27" fmla="*/ 170118 h 203806"/>
                <a:gd name="connsiteX28" fmla="*/ 340884 w 373113"/>
                <a:gd name="connsiteY28" fmla="*/ 165163 h 203806"/>
                <a:gd name="connsiteX29" fmla="*/ 340884 w 373113"/>
                <a:gd name="connsiteY29" fmla="*/ 165163 h 203806"/>
                <a:gd name="connsiteX30" fmla="*/ 336423 w 373113"/>
                <a:gd name="connsiteY30" fmla="*/ 170118 h 203806"/>
                <a:gd name="connsiteX31" fmla="*/ 363189 w 373113"/>
                <a:gd name="connsiteY31" fmla="*/ 181016 h 203806"/>
                <a:gd name="connsiteX32" fmla="*/ 358573 w 373113"/>
                <a:gd name="connsiteY32" fmla="*/ 176204 h 203806"/>
                <a:gd name="connsiteX33" fmla="*/ 358573 w 373113"/>
                <a:gd name="connsiteY33" fmla="*/ 176204 h 203806"/>
                <a:gd name="connsiteX34" fmla="*/ 363189 w 373113"/>
                <a:gd name="connsiteY34" fmla="*/ 181016 h 203806"/>
                <a:gd name="connsiteX35" fmla="*/ 356641 w 373113"/>
                <a:gd name="connsiteY35" fmla="*/ 183933 h 203806"/>
                <a:gd name="connsiteX36" fmla="*/ 356151 w 373113"/>
                <a:gd name="connsiteY36" fmla="*/ 177282 h 203806"/>
                <a:gd name="connsiteX37" fmla="*/ 356641 w 373113"/>
                <a:gd name="connsiteY37" fmla="*/ 183933 h 203806"/>
                <a:gd name="connsiteX38" fmla="*/ 363189 w 373113"/>
                <a:gd name="connsiteY38" fmla="*/ 22790 h 203806"/>
                <a:gd name="connsiteX39" fmla="*/ 358573 w 373113"/>
                <a:gd name="connsiteY39" fmla="*/ 27602 h 203806"/>
                <a:gd name="connsiteX40" fmla="*/ 358573 w 373113"/>
                <a:gd name="connsiteY40" fmla="*/ 27602 h 203806"/>
                <a:gd name="connsiteX41" fmla="*/ 363189 w 373113"/>
                <a:gd name="connsiteY41" fmla="*/ 22790 h 203806"/>
                <a:gd name="connsiteX42" fmla="*/ 356641 w 373113"/>
                <a:gd name="connsiteY42" fmla="*/ 19874 h 203806"/>
                <a:gd name="connsiteX43" fmla="*/ 357130 w 373113"/>
                <a:gd name="connsiteY43" fmla="*/ 13225 h 203806"/>
                <a:gd name="connsiteX44" fmla="*/ 357130 w 373113"/>
                <a:gd name="connsiteY44" fmla="*/ 13225 h 203806"/>
                <a:gd name="connsiteX45" fmla="*/ 356641 w 373113"/>
                <a:gd name="connsiteY45" fmla="*/ 19874 h 203806"/>
                <a:gd name="connsiteX46" fmla="*/ 292372 w 373113"/>
                <a:gd name="connsiteY46" fmla="*/ 73334 h 203806"/>
                <a:gd name="connsiteX47" fmla="*/ 285704 w 373113"/>
                <a:gd name="connsiteY47" fmla="*/ 73342 h 203806"/>
                <a:gd name="connsiteX48" fmla="*/ 289663 w 373113"/>
                <a:gd name="connsiteY48" fmla="*/ 79426 h 203806"/>
                <a:gd name="connsiteX49" fmla="*/ 296832 w 373113"/>
                <a:gd name="connsiteY49" fmla="*/ 78290 h 203806"/>
                <a:gd name="connsiteX50" fmla="*/ 292372 w 373113"/>
                <a:gd name="connsiteY50" fmla="*/ 73334 h 203806"/>
                <a:gd name="connsiteX51" fmla="*/ 292372 w 373113"/>
                <a:gd name="connsiteY51" fmla="*/ 130472 h 203806"/>
                <a:gd name="connsiteX52" fmla="*/ 296832 w 373113"/>
                <a:gd name="connsiteY52" fmla="*/ 125517 h 203806"/>
                <a:gd name="connsiteX53" fmla="*/ 289663 w 373113"/>
                <a:gd name="connsiteY53" fmla="*/ 124380 h 203806"/>
                <a:gd name="connsiteX54" fmla="*/ 285704 w 373113"/>
                <a:gd name="connsiteY54" fmla="*/ 130465 h 203806"/>
                <a:gd name="connsiteX55" fmla="*/ 292372 w 373113"/>
                <a:gd name="connsiteY55" fmla="*/ 130472 h 203806"/>
                <a:gd name="connsiteX56" fmla="*/ 78623 w 373113"/>
                <a:gd name="connsiteY56" fmla="*/ 13335 h 203806"/>
                <a:gd name="connsiteX57" fmla="*/ 220418 w 373113"/>
                <a:gd name="connsiteY57" fmla="*/ 13335 h 203806"/>
                <a:gd name="connsiteX58" fmla="*/ 220418 w 373113"/>
                <a:gd name="connsiteY58" fmla="*/ 0 h 203806"/>
                <a:gd name="connsiteX59" fmla="*/ 78623 w 373113"/>
                <a:gd name="connsiteY59" fmla="*/ 0 h 203806"/>
                <a:gd name="connsiteX60" fmla="*/ 78623 w 373113"/>
                <a:gd name="connsiteY60" fmla="*/ 13335 h 203806"/>
                <a:gd name="connsiteX61" fmla="*/ 220418 w 373113"/>
                <a:gd name="connsiteY61" fmla="*/ 190471 h 203806"/>
                <a:gd name="connsiteX62" fmla="*/ 78623 w 373113"/>
                <a:gd name="connsiteY62" fmla="*/ 190471 h 203806"/>
                <a:gd name="connsiteX63" fmla="*/ 78623 w 373113"/>
                <a:gd name="connsiteY63" fmla="*/ 203806 h 203806"/>
                <a:gd name="connsiteX64" fmla="*/ 220418 w 373113"/>
                <a:gd name="connsiteY64" fmla="*/ 203806 h 203806"/>
                <a:gd name="connsiteX65" fmla="*/ 220418 w 373113"/>
                <a:gd name="connsiteY65" fmla="*/ 190471 h 203806"/>
                <a:gd name="connsiteX66" fmla="*/ 13335 w 373113"/>
                <a:gd name="connsiteY66" fmla="*/ 125183 h 203806"/>
                <a:gd name="connsiteX67" fmla="*/ 13335 w 373113"/>
                <a:gd name="connsiteY67" fmla="*/ 78623 h 203806"/>
                <a:gd name="connsiteX68" fmla="*/ 0 w 373113"/>
                <a:gd name="connsiteY68" fmla="*/ 78623 h 203806"/>
                <a:gd name="connsiteX69" fmla="*/ 0 w 373113"/>
                <a:gd name="connsiteY69" fmla="*/ 125183 h 203806"/>
                <a:gd name="connsiteX70" fmla="*/ 13335 w 373113"/>
                <a:gd name="connsiteY70" fmla="*/ 125183 h 203806"/>
                <a:gd name="connsiteX71" fmla="*/ 78623 w 373113"/>
                <a:gd name="connsiteY71" fmla="*/ 190471 h 203806"/>
                <a:gd name="connsiteX72" fmla="*/ 46807 w 373113"/>
                <a:gd name="connsiteY72" fmla="*/ 189722 h 203806"/>
                <a:gd name="connsiteX73" fmla="*/ 30362 w 373113"/>
                <a:gd name="connsiteY73" fmla="*/ 185216 h 203806"/>
                <a:gd name="connsiteX74" fmla="*/ 23395 w 373113"/>
                <a:gd name="connsiteY74" fmla="*/ 196586 h 203806"/>
                <a:gd name="connsiteX75" fmla="*/ 45545 w 373113"/>
                <a:gd name="connsiteY75" fmla="*/ 202997 h 203806"/>
                <a:gd name="connsiteX76" fmla="*/ 78623 w 373113"/>
                <a:gd name="connsiteY76" fmla="*/ 203806 h 203806"/>
                <a:gd name="connsiteX77" fmla="*/ 78623 w 373113"/>
                <a:gd name="connsiteY77" fmla="*/ 190471 h 203806"/>
                <a:gd name="connsiteX78" fmla="*/ 0 w 373113"/>
                <a:gd name="connsiteY78" fmla="*/ 125183 h 203806"/>
                <a:gd name="connsiteX79" fmla="*/ 810 w 373113"/>
                <a:gd name="connsiteY79" fmla="*/ 158261 h 203806"/>
                <a:gd name="connsiteX80" fmla="*/ 7220 w 373113"/>
                <a:gd name="connsiteY80" fmla="*/ 180411 h 203806"/>
                <a:gd name="connsiteX81" fmla="*/ 18590 w 373113"/>
                <a:gd name="connsiteY81" fmla="*/ 173444 h 203806"/>
                <a:gd name="connsiteX82" fmla="*/ 14085 w 373113"/>
                <a:gd name="connsiteY82" fmla="*/ 156999 h 203806"/>
                <a:gd name="connsiteX83" fmla="*/ 13335 w 373113"/>
                <a:gd name="connsiteY83" fmla="*/ 125183 h 203806"/>
                <a:gd name="connsiteX84" fmla="*/ 0 w 373113"/>
                <a:gd name="connsiteY84" fmla="*/ 125183 h 203806"/>
                <a:gd name="connsiteX85" fmla="*/ 30362 w 373113"/>
                <a:gd name="connsiteY85" fmla="*/ 185216 h 203806"/>
                <a:gd name="connsiteX86" fmla="*/ 18590 w 373113"/>
                <a:gd name="connsiteY86" fmla="*/ 173444 h 203806"/>
                <a:gd name="connsiteX87" fmla="*/ 7220 w 373113"/>
                <a:gd name="connsiteY87" fmla="*/ 180411 h 203806"/>
                <a:gd name="connsiteX88" fmla="*/ 23395 w 373113"/>
                <a:gd name="connsiteY88" fmla="*/ 196586 h 203806"/>
                <a:gd name="connsiteX89" fmla="*/ 30362 w 373113"/>
                <a:gd name="connsiteY89" fmla="*/ 185216 h 203806"/>
                <a:gd name="connsiteX90" fmla="*/ 220418 w 373113"/>
                <a:gd name="connsiteY90" fmla="*/ 203806 h 203806"/>
                <a:gd name="connsiteX91" fmla="*/ 253496 w 373113"/>
                <a:gd name="connsiteY91" fmla="*/ 202997 h 203806"/>
                <a:gd name="connsiteX92" fmla="*/ 275647 w 373113"/>
                <a:gd name="connsiteY92" fmla="*/ 196586 h 203806"/>
                <a:gd name="connsiteX93" fmla="*/ 268679 w 373113"/>
                <a:gd name="connsiteY93" fmla="*/ 185216 h 203806"/>
                <a:gd name="connsiteX94" fmla="*/ 252234 w 373113"/>
                <a:gd name="connsiteY94" fmla="*/ 189722 h 203806"/>
                <a:gd name="connsiteX95" fmla="*/ 220418 w 373113"/>
                <a:gd name="connsiteY95" fmla="*/ 190471 h 203806"/>
                <a:gd name="connsiteX96" fmla="*/ 220418 w 373113"/>
                <a:gd name="connsiteY96" fmla="*/ 203806 h 203806"/>
                <a:gd name="connsiteX97" fmla="*/ 280451 w 373113"/>
                <a:gd name="connsiteY97" fmla="*/ 173444 h 203806"/>
                <a:gd name="connsiteX98" fmla="*/ 268679 w 373113"/>
                <a:gd name="connsiteY98" fmla="*/ 185216 h 203806"/>
                <a:gd name="connsiteX99" fmla="*/ 275647 w 373113"/>
                <a:gd name="connsiteY99" fmla="*/ 196586 h 203806"/>
                <a:gd name="connsiteX100" fmla="*/ 291821 w 373113"/>
                <a:gd name="connsiteY100" fmla="*/ 180411 h 203806"/>
                <a:gd name="connsiteX101" fmla="*/ 280451 w 373113"/>
                <a:gd name="connsiteY101" fmla="*/ 173444 h 203806"/>
                <a:gd name="connsiteX102" fmla="*/ 220418 w 373113"/>
                <a:gd name="connsiteY102" fmla="*/ 13335 h 203806"/>
                <a:gd name="connsiteX103" fmla="*/ 252234 w 373113"/>
                <a:gd name="connsiteY103" fmla="*/ 14085 h 203806"/>
                <a:gd name="connsiteX104" fmla="*/ 268679 w 373113"/>
                <a:gd name="connsiteY104" fmla="*/ 18590 h 203806"/>
                <a:gd name="connsiteX105" fmla="*/ 275647 w 373113"/>
                <a:gd name="connsiteY105" fmla="*/ 7220 h 203806"/>
                <a:gd name="connsiteX106" fmla="*/ 253496 w 373113"/>
                <a:gd name="connsiteY106" fmla="*/ 810 h 203806"/>
                <a:gd name="connsiteX107" fmla="*/ 220418 w 373113"/>
                <a:gd name="connsiteY107" fmla="*/ 0 h 203806"/>
                <a:gd name="connsiteX108" fmla="*/ 220418 w 373113"/>
                <a:gd name="connsiteY108" fmla="*/ 13335 h 203806"/>
                <a:gd name="connsiteX109" fmla="*/ 268679 w 373113"/>
                <a:gd name="connsiteY109" fmla="*/ 18590 h 203806"/>
                <a:gd name="connsiteX110" fmla="*/ 280451 w 373113"/>
                <a:gd name="connsiteY110" fmla="*/ 30363 h 203806"/>
                <a:gd name="connsiteX111" fmla="*/ 291821 w 373113"/>
                <a:gd name="connsiteY111" fmla="*/ 23395 h 203806"/>
                <a:gd name="connsiteX112" fmla="*/ 275647 w 373113"/>
                <a:gd name="connsiteY112" fmla="*/ 7220 h 203806"/>
                <a:gd name="connsiteX113" fmla="*/ 268679 w 373113"/>
                <a:gd name="connsiteY113" fmla="*/ 18590 h 203806"/>
                <a:gd name="connsiteX114" fmla="*/ 78623 w 373113"/>
                <a:gd name="connsiteY114" fmla="*/ 0 h 203806"/>
                <a:gd name="connsiteX115" fmla="*/ 45545 w 373113"/>
                <a:gd name="connsiteY115" fmla="*/ 810 h 203806"/>
                <a:gd name="connsiteX116" fmla="*/ 23395 w 373113"/>
                <a:gd name="connsiteY116" fmla="*/ 7220 h 203806"/>
                <a:gd name="connsiteX117" fmla="*/ 30362 w 373113"/>
                <a:gd name="connsiteY117" fmla="*/ 18590 h 203806"/>
                <a:gd name="connsiteX118" fmla="*/ 46807 w 373113"/>
                <a:gd name="connsiteY118" fmla="*/ 14085 h 203806"/>
                <a:gd name="connsiteX119" fmla="*/ 78623 w 373113"/>
                <a:gd name="connsiteY119" fmla="*/ 13335 h 203806"/>
                <a:gd name="connsiteX120" fmla="*/ 78623 w 373113"/>
                <a:gd name="connsiteY120" fmla="*/ 0 h 203806"/>
                <a:gd name="connsiteX121" fmla="*/ 13335 w 373113"/>
                <a:gd name="connsiteY121" fmla="*/ 78623 h 203806"/>
                <a:gd name="connsiteX122" fmla="*/ 14085 w 373113"/>
                <a:gd name="connsiteY122" fmla="*/ 46808 h 203806"/>
                <a:gd name="connsiteX123" fmla="*/ 18590 w 373113"/>
                <a:gd name="connsiteY123" fmla="*/ 30363 h 203806"/>
                <a:gd name="connsiteX124" fmla="*/ 7220 w 373113"/>
                <a:gd name="connsiteY124" fmla="*/ 23395 h 203806"/>
                <a:gd name="connsiteX125" fmla="*/ 810 w 373113"/>
                <a:gd name="connsiteY125" fmla="*/ 45546 h 203806"/>
                <a:gd name="connsiteX126" fmla="*/ 0 w 373113"/>
                <a:gd name="connsiteY126" fmla="*/ 78623 h 203806"/>
                <a:gd name="connsiteX127" fmla="*/ 13335 w 373113"/>
                <a:gd name="connsiteY127" fmla="*/ 78623 h 203806"/>
                <a:gd name="connsiteX128" fmla="*/ 23395 w 373113"/>
                <a:gd name="connsiteY128" fmla="*/ 7220 h 203806"/>
                <a:gd name="connsiteX129" fmla="*/ 7220 w 373113"/>
                <a:gd name="connsiteY129" fmla="*/ 23395 h 203806"/>
                <a:gd name="connsiteX130" fmla="*/ 18590 w 373113"/>
                <a:gd name="connsiteY130" fmla="*/ 30363 h 203806"/>
                <a:gd name="connsiteX131" fmla="*/ 30362 w 373113"/>
                <a:gd name="connsiteY131" fmla="*/ 18590 h 203806"/>
                <a:gd name="connsiteX132" fmla="*/ 23395 w 373113"/>
                <a:gd name="connsiteY132" fmla="*/ 7220 h 203806"/>
                <a:gd name="connsiteX133" fmla="*/ 359778 w 373113"/>
                <a:gd name="connsiteY133" fmla="*/ 47059 h 203806"/>
                <a:gd name="connsiteX134" fmla="*/ 359778 w 373113"/>
                <a:gd name="connsiteY134" fmla="*/ 156747 h 203806"/>
                <a:gd name="connsiteX135" fmla="*/ 373113 w 373113"/>
                <a:gd name="connsiteY135" fmla="*/ 156747 h 203806"/>
                <a:gd name="connsiteX136" fmla="*/ 373113 w 373113"/>
                <a:gd name="connsiteY136" fmla="*/ 47059 h 203806"/>
                <a:gd name="connsiteX137" fmla="*/ 359778 w 373113"/>
                <a:gd name="connsiteY137" fmla="*/ 47059 h 203806"/>
                <a:gd name="connsiteX138" fmla="*/ 359778 w 373113"/>
                <a:gd name="connsiteY138" fmla="*/ 156747 h 203806"/>
                <a:gd name="connsiteX139" fmla="*/ 359407 w 373113"/>
                <a:gd name="connsiteY139" fmla="*/ 172306 h 203806"/>
                <a:gd name="connsiteX140" fmla="*/ 358573 w 373113"/>
                <a:gd name="connsiteY140" fmla="*/ 176204 h 203806"/>
                <a:gd name="connsiteX141" fmla="*/ 367804 w 373113"/>
                <a:gd name="connsiteY141" fmla="*/ 185828 h 203806"/>
                <a:gd name="connsiteX142" fmla="*/ 372670 w 373113"/>
                <a:gd name="connsiteY142" fmla="*/ 173686 h 203806"/>
                <a:gd name="connsiteX143" fmla="*/ 373113 w 373113"/>
                <a:gd name="connsiteY143" fmla="*/ 156747 h 203806"/>
                <a:gd name="connsiteX144" fmla="*/ 359778 w 373113"/>
                <a:gd name="connsiteY144" fmla="*/ 156747 h 203806"/>
                <a:gd name="connsiteX145" fmla="*/ 331962 w 373113"/>
                <a:gd name="connsiteY145" fmla="*/ 175074 h 203806"/>
                <a:gd name="connsiteX146" fmla="*/ 344850 w 373113"/>
                <a:gd name="connsiteY146" fmla="*/ 186077 h 203806"/>
                <a:gd name="connsiteX147" fmla="*/ 357130 w 373113"/>
                <a:gd name="connsiteY147" fmla="*/ 190582 h 203806"/>
                <a:gd name="connsiteX148" fmla="*/ 356151 w 373113"/>
                <a:gd name="connsiteY148" fmla="*/ 177282 h 203806"/>
                <a:gd name="connsiteX149" fmla="*/ 352697 w 373113"/>
                <a:gd name="connsiteY149" fmla="*/ 175295 h 203806"/>
                <a:gd name="connsiteX150" fmla="*/ 340884 w 373113"/>
                <a:gd name="connsiteY150" fmla="*/ 165163 h 203806"/>
                <a:gd name="connsiteX151" fmla="*/ 331962 w 373113"/>
                <a:gd name="connsiteY151" fmla="*/ 175074 h 203806"/>
                <a:gd name="connsiteX152" fmla="*/ 358573 w 373113"/>
                <a:gd name="connsiteY152" fmla="*/ 176204 h 203806"/>
                <a:gd name="connsiteX153" fmla="*/ 356151 w 373113"/>
                <a:gd name="connsiteY153" fmla="*/ 177282 h 203806"/>
                <a:gd name="connsiteX154" fmla="*/ 357130 w 373113"/>
                <a:gd name="connsiteY154" fmla="*/ 190582 h 203806"/>
                <a:gd name="connsiteX155" fmla="*/ 367804 w 373113"/>
                <a:gd name="connsiteY155" fmla="*/ 185828 h 203806"/>
                <a:gd name="connsiteX156" fmla="*/ 358573 w 373113"/>
                <a:gd name="connsiteY156" fmla="*/ 176204 h 203806"/>
                <a:gd name="connsiteX157" fmla="*/ 373113 w 373113"/>
                <a:gd name="connsiteY157" fmla="*/ 47059 h 203806"/>
                <a:gd name="connsiteX158" fmla="*/ 372670 w 373113"/>
                <a:gd name="connsiteY158" fmla="*/ 30121 h 203806"/>
                <a:gd name="connsiteX159" fmla="*/ 367804 w 373113"/>
                <a:gd name="connsiteY159" fmla="*/ 17978 h 203806"/>
                <a:gd name="connsiteX160" fmla="*/ 358573 w 373113"/>
                <a:gd name="connsiteY160" fmla="*/ 27602 h 203806"/>
                <a:gd name="connsiteX161" fmla="*/ 359407 w 373113"/>
                <a:gd name="connsiteY161" fmla="*/ 31500 h 203806"/>
                <a:gd name="connsiteX162" fmla="*/ 359778 w 373113"/>
                <a:gd name="connsiteY162" fmla="*/ 47059 h 203806"/>
                <a:gd name="connsiteX163" fmla="*/ 373113 w 373113"/>
                <a:gd name="connsiteY163" fmla="*/ 47059 h 203806"/>
                <a:gd name="connsiteX164" fmla="*/ 340884 w 373113"/>
                <a:gd name="connsiteY164" fmla="*/ 38644 h 203806"/>
                <a:gd name="connsiteX165" fmla="*/ 352697 w 373113"/>
                <a:gd name="connsiteY165" fmla="*/ 28511 h 203806"/>
                <a:gd name="connsiteX166" fmla="*/ 356151 w 373113"/>
                <a:gd name="connsiteY166" fmla="*/ 26524 h 203806"/>
                <a:gd name="connsiteX167" fmla="*/ 357130 w 373113"/>
                <a:gd name="connsiteY167" fmla="*/ 13225 h 203806"/>
                <a:gd name="connsiteX168" fmla="*/ 344850 w 373113"/>
                <a:gd name="connsiteY168" fmla="*/ 17730 h 203806"/>
                <a:gd name="connsiteX169" fmla="*/ 331962 w 373113"/>
                <a:gd name="connsiteY169" fmla="*/ 28732 h 203806"/>
                <a:gd name="connsiteX170" fmla="*/ 340884 w 373113"/>
                <a:gd name="connsiteY170" fmla="*/ 38644 h 203806"/>
                <a:gd name="connsiteX171" fmla="*/ 367804 w 373113"/>
                <a:gd name="connsiteY171" fmla="*/ 17978 h 203806"/>
                <a:gd name="connsiteX172" fmla="*/ 357130 w 373113"/>
                <a:gd name="connsiteY172" fmla="*/ 13225 h 203806"/>
                <a:gd name="connsiteX173" fmla="*/ 356151 w 373113"/>
                <a:gd name="connsiteY173" fmla="*/ 26524 h 203806"/>
                <a:gd name="connsiteX174" fmla="*/ 358573 w 373113"/>
                <a:gd name="connsiteY174" fmla="*/ 27602 h 203806"/>
                <a:gd name="connsiteX175" fmla="*/ 367804 w 373113"/>
                <a:gd name="connsiteY175" fmla="*/ 17978 h 203806"/>
                <a:gd name="connsiteX176" fmla="*/ 331962 w 373113"/>
                <a:gd name="connsiteY176" fmla="*/ 28732 h 203806"/>
                <a:gd name="connsiteX177" fmla="*/ 287912 w 373113"/>
                <a:gd name="connsiteY177" fmla="*/ 68378 h 203806"/>
                <a:gd name="connsiteX178" fmla="*/ 296832 w 373113"/>
                <a:gd name="connsiteY178" fmla="*/ 78290 h 203806"/>
                <a:gd name="connsiteX179" fmla="*/ 340884 w 373113"/>
                <a:gd name="connsiteY179" fmla="*/ 38644 h 203806"/>
                <a:gd name="connsiteX180" fmla="*/ 331962 w 373113"/>
                <a:gd name="connsiteY180" fmla="*/ 28732 h 203806"/>
                <a:gd name="connsiteX181" fmla="*/ 299039 w 373113"/>
                <a:gd name="connsiteY181" fmla="*/ 73327 h 203806"/>
                <a:gd name="connsiteX182" fmla="*/ 298056 w 373113"/>
                <a:gd name="connsiteY182" fmla="*/ 43845 h 203806"/>
                <a:gd name="connsiteX183" fmla="*/ 291821 w 373113"/>
                <a:gd name="connsiteY183" fmla="*/ 23395 h 203806"/>
                <a:gd name="connsiteX184" fmla="*/ 280451 w 373113"/>
                <a:gd name="connsiteY184" fmla="*/ 30363 h 203806"/>
                <a:gd name="connsiteX185" fmla="*/ 284804 w 373113"/>
                <a:gd name="connsiteY185" fmla="*/ 45329 h 203806"/>
                <a:gd name="connsiteX186" fmla="*/ 285704 w 373113"/>
                <a:gd name="connsiteY186" fmla="*/ 73342 h 203806"/>
                <a:gd name="connsiteX187" fmla="*/ 299039 w 373113"/>
                <a:gd name="connsiteY187" fmla="*/ 73327 h 203806"/>
                <a:gd name="connsiteX188" fmla="*/ 340884 w 373113"/>
                <a:gd name="connsiteY188" fmla="*/ 165163 h 203806"/>
                <a:gd name="connsiteX189" fmla="*/ 296832 w 373113"/>
                <a:gd name="connsiteY189" fmla="*/ 125517 h 203806"/>
                <a:gd name="connsiteX190" fmla="*/ 287912 w 373113"/>
                <a:gd name="connsiteY190" fmla="*/ 135428 h 203806"/>
                <a:gd name="connsiteX191" fmla="*/ 331962 w 373113"/>
                <a:gd name="connsiteY191" fmla="*/ 175074 h 203806"/>
                <a:gd name="connsiteX192" fmla="*/ 340884 w 373113"/>
                <a:gd name="connsiteY192" fmla="*/ 165163 h 203806"/>
                <a:gd name="connsiteX193" fmla="*/ 285704 w 373113"/>
                <a:gd name="connsiteY193" fmla="*/ 130465 h 203806"/>
                <a:gd name="connsiteX194" fmla="*/ 284804 w 373113"/>
                <a:gd name="connsiteY194" fmla="*/ 158478 h 203806"/>
                <a:gd name="connsiteX195" fmla="*/ 280451 w 373113"/>
                <a:gd name="connsiteY195" fmla="*/ 173444 h 203806"/>
                <a:gd name="connsiteX196" fmla="*/ 291821 w 373113"/>
                <a:gd name="connsiteY196" fmla="*/ 180411 h 203806"/>
                <a:gd name="connsiteX197" fmla="*/ 298056 w 373113"/>
                <a:gd name="connsiteY197" fmla="*/ 159961 h 203806"/>
                <a:gd name="connsiteX198" fmla="*/ 299039 w 373113"/>
                <a:gd name="connsiteY198" fmla="*/ 130479 h 203806"/>
                <a:gd name="connsiteX199" fmla="*/ 285704 w 373113"/>
                <a:gd name="connsiteY199" fmla="*/ 130465 h 20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373113" h="203806">
                  <a:moveTo>
                    <a:pt x="26879" y="190901"/>
                  </a:moveTo>
                  <a:lnTo>
                    <a:pt x="23395" y="196586"/>
                  </a:lnTo>
                  <a:lnTo>
                    <a:pt x="26879" y="190901"/>
                  </a:lnTo>
                  <a:close/>
                  <a:moveTo>
                    <a:pt x="12905" y="176928"/>
                  </a:moveTo>
                  <a:lnTo>
                    <a:pt x="7220" y="180411"/>
                  </a:lnTo>
                  <a:lnTo>
                    <a:pt x="12905" y="176928"/>
                  </a:lnTo>
                  <a:close/>
                  <a:moveTo>
                    <a:pt x="286137" y="176928"/>
                  </a:moveTo>
                  <a:lnTo>
                    <a:pt x="291821" y="180411"/>
                  </a:lnTo>
                  <a:lnTo>
                    <a:pt x="286137" y="176928"/>
                  </a:lnTo>
                  <a:close/>
                  <a:moveTo>
                    <a:pt x="272163" y="190901"/>
                  </a:moveTo>
                  <a:lnTo>
                    <a:pt x="275647" y="196586"/>
                  </a:lnTo>
                  <a:lnTo>
                    <a:pt x="272163" y="190901"/>
                  </a:lnTo>
                  <a:close/>
                  <a:moveTo>
                    <a:pt x="272163" y="12905"/>
                  </a:moveTo>
                  <a:lnTo>
                    <a:pt x="275647" y="7220"/>
                  </a:lnTo>
                  <a:lnTo>
                    <a:pt x="272163" y="12905"/>
                  </a:lnTo>
                  <a:close/>
                  <a:moveTo>
                    <a:pt x="286137" y="26879"/>
                  </a:moveTo>
                  <a:lnTo>
                    <a:pt x="291821" y="23395"/>
                  </a:lnTo>
                  <a:lnTo>
                    <a:pt x="286137" y="26879"/>
                  </a:lnTo>
                  <a:close/>
                  <a:moveTo>
                    <a:pt x="26879" y="12905"/>
                  </a:moveTo>
                  <a:lnTo>
                    <a:pt x="23395" y="7220"/>
                  </a:lnTo>
                  <a:lnTo>
                    <a:pt x="26879" y="12905"/>
                  </a:lnTo>
                  <a:close/>
                  <a:moveTo>
                    <a:pt x="12905" y="26879"/>
                  </a:moveTo>
                  <a:lnTo>
                    <a:pt x="7220" y="23395"/>
                  </a:lnTo>
                  <a:lnTo>
                    <a:pt x="12905" y="26879"/>
                  </a:lnTo>
                  <a:close/>
                  <a:moveTo>
                    <a:pt x="336423" y="33688"/>
                  </a:moveTo>
                  <a:lnTo>
                    <a:pt x="340884" y="38644"/>
                  </a:lnTo>
                  <a:lnTo>
                    <a:pt x="336423" y="33688"/>
                  </a:lnTo>
                  <a:close/>
                  <a:moveTo>
                    <a:pt x="336423" y="170118"/>
                  </a:moveTo>
                  <a:lnTo>
                    <a:pt x="340884" y="165163"/>
                  </a:lnTo>
                  <a:lnTo>
                    <a:pt x="340884" y="165163"/>
                  </a:lnTo>
                  <a:lnTo>
                    <a:pt x="336423" y="170118"/>
                  </a:lnTo>
                  <a:close/>
                  <a:moveTo>
                    <a:pt x="363189" y="181016"/>
                  </a:moveTo>
                  <a:lnTo>
                    <a:pt x="358573" y="176204"/>
                  </a:lnTo>
                  <a:lnTo>
                    <a:pt x="358573" y="176204"/>
                  </a:lnTo>
                  <a:lnTo>
                    <a:pt x="363189" y="181016"/>
                  </a:lnTo>
                  <a:close/>
                  <a:moveTo>
                    <a:pt x="356641" y="183933"/>
                  </a:moveTo>
                  <a:lnTo>
                    <a:pt x="356151" y="177282"/>
                  </a:lnTo>
                  <a:lnTo>
                    <a:pt x="356641" y="183933"/>
                  </a:lnTo>
                  <a:close/>
                  <a:moveTo>
                    <a:pt x="363189" y="22790"/>
                  </a:moveTo>
                  <a:lnTo>
                    <a:pt x="358573" y="27602"/>
                  </a:lnTo>
                  <a:lnTo>
                    <a:pt x="358573" y="27602"/>
                  </a:lnTo>
                  <a:lnTo>
                    <a:pt x="363189" y="22790"/>
                  </a:lnTo>
                  <a:close/>
                  <a:moveTo>
                    <a:pt x="356641" y="19874"/>
                  </a:moveTo>
                  <a:lnTo>
                    <a:pt x="357130" y="13225"/>
                  </a:lnTo>
                  <a:lnTo>
                    <a:pt x="357130" y="13225"/>
                  </a:lnTo>
                  <a:lnTo>
                    <a:pt x="356641" y="19874"/>
                  </a:lnTo>
                  <a:close/>
                  <a:moveTo>
                    <a:pt x="292372" y="73334"/>
                  </a:moveTo>
                  <a:lnTo>
                    <a:pt x="285704" y="73342"/>
                  </a:lnTo>
                  <a:cubicBezTo>
                    <a:pt x="285707" y="75973"/>
                    <a:pt x="287258" y="78356"/>
                    <a:pt x="289663" y="79426"/>
                  </a:cubicBezTo>
                  <a:cubicBezTo>
                    <a:pt x="292067" y="80496"/>
                    <a:pt x="294876" y="80051"/>
                    <a:pt x="296832" y="78290"/>
                  </a:cubicBezTo>
                  <a:lnTo>
                    <a:pt x="292372" y="73334"/>
                  </a:lnTo>
                  <a:close/>
                  <a:moveTo>
                    <a:pt x="292372" y="130472"/>
                  </a:moveTo>
                  <a:lnTo>
                    <a:pt x="296832" y="125517"/>
                  </a:lnTo>
                  <a:cubicBezTo>
                    <a:pt x="294876" y="123755"/>
                    <a:pt x="292067" y="123311"/>
                    <a:pt x="289663" y="124380"/>
                  </a:cubicBezTo>
                  <a:cubicBezTo>
                    <a:pt x="287258" y="125450"/>
                    <a:pt x="285707" y="127833"/>
                    <a:pt x="285704" y="130465"/>
                  </a:cubicBezTo>
                  <a:lnTo>
                    <a:pt x="292372" y="130472"/>
                  </a:lnTo>
                  <a:close/>
                  <a:moveTo>
                    <a:pt x="78623" y="13335"/>
                  </a:moveTo>
                  <a:lnTo>
                    <a:pt x="220418" y="13335"/>
                  </a:lnTo>
                  <a:lnTo>
                    <a:pt x="220418" y="0"/>
                  </a:lnTo>
                  <a:lnTo>
                    <a:pt x="78623" y="0"/>
                  </a:lnTo>
                  <a:lnTo>
                    <a:pt x="78623" y="13335"/>
                  </a:lnTo>
                  <a:close/>
                  <a:moveTo>
                    <a:pt x="220418" y="190471"/>
                  </a:moveTo>
                  <a:lnTo>
                    <a:pt x="78623" y="190471"/>
                  </a:lnTo>
                  <a:lnTo>
                    <a:pt x="78623" y="203806"/>
                  </a:lnTo>
                  <a:lnTo>
                    <a:pt x="220418" y="203806"/>
                  </a:lnTo>
                  <a:lnTo>
                    <a:pt x="220418" y="190471"/>
                  </a:lnTo>
                  <a:close/>
                  <a:moveTo>
                    <a:pt x="13335" y="125183"/>
                  </a:moveTo>
                  <a:lnTo>
                    <a:pt x="13335" y="78623"/>
                  </a:lnTo>
                  <a:lnTo>
                    <a:pt x="0" y="78623"/>
                  </a:lnTo>
                  <a:lnTo>
                    <a:pt x="0" y="125183"/>
                  </a:lnTo>
                  <a:lnTo>
                    <a:pt x="13335" y="125183"/>
                  </a:lnTo>
                  <a:close/>
                  <a:moveTo>
                    <a:pt x="78623" y="190471"/>
                  </a:moveTo>
                  <a:cubicBezTo>
                    <a:pt x="64639" y="190471"/>
                    <a:pt x="54618" y="190464"/>
                    <a:pt x="46807" y="189722"/>
                  </a:cubicBezTo>
                  <a:cubicBezTo>
                    <a:pt x="39095" y="188988"/>
                    <a:pt x="34228" y="187585"/>
                    <a:pt x="30362" y="185216"/>
                  </a:cubicBezTo>
                  <a:lnTo>
                    <a:pt x="23395" y="196586"/>
                  </a:lnTo>
                  <a:cubicBezTo>
                    <a:pt x="29708" y="200455"/>
                    <a:pt x="36857" y="202171"/>
                    <a:pt x="45545" y="202997"/>
                  </a:cubicBezTo>
                  <a:cubicBezTo>
                    <a:pt x="54134" y="203813"/>
                    <a:pt x="64897" y="203806"/>
                    <a:pt x="78623" y="203806"/>
                  </a:cubicBezTo>
                  <a:lnTo>
                    <a:pt x="78623" y="190471"/>
                  </a:lnTo>
                  <a:close/>
                  <a:moveTo>
                    <a:pt x="0" y="125183"/>
                  </a:moveTo>
                  <a:cubicBezTo>
                    <a:pt x="0" y="138910"/>
                    <a:pt x="-7" y="149672"/>
                    <a:pt x="810" y="158261"/>
                  </a:cubicBezTo>
                  <a:cubicBezTo>
                    <a:pt x="1636" y="166949"/>
                    <a:pt x="3351" y="174099"/>
                    <a:pt x="7220" y="180411"/>
                  </a:cubicBezTo>
                  <a:lnTo>
                    <a:pt x="18590" y="173444"/>
                  </a:lnTo>
                  <a:cubicBezTo>
                    <a:pt x="16221" y="169578"/>
                    <a:pt x="14818" y="164711"/>
                    <a:pt x="14085" y="156999"/>
                  </a:cubicBezTo>
                  <a:cubicBezTo>
                    <a:pt x="13342" y="149187"/>
                    <a:pt x="13335" y="139168"/>
                    <a:pt x="13335" y="125183"/>
                  </a:cubicBezTo>
                  <a:lnTo>
                    <a:pt x="0" y="125183"/>
                  </a:lnTo>
                  <a:close/>
                  <a:moveTo>
                    <a:pt x="30362" y="185216"/>
                  </a:moveTo>
                  <a:cubicBezTo>
                    <a:pt x="25564" y="182276"/>
                    <a:pt x="21530" y="178242"/>
                    <a:pt x="18590" y="173444"/>
                  </a:cubicBezTo>
                  <a:lnTo>
                    <a:pt x="7220" y="180411"/>
                  </a:lnTo>
                  <a:cubicBezTo>
                    <a:pt x="11260" y="187003"/>
                    <a:pt x="16802" y="192547"/>
                    <a:pt x="23395" y="196586"/>
                  </a:cubicBezTo>
                  <a:lnTo>
                    <a:pt x="30362" y="185216"/>
                  </a:lnTo>
                  <a:close/>
                  <a:moveTo>
                    <a:pt x="220418" y="203806"/>
                  </a:moveTo>
                  <a:cubicBezTo>
                    <a:pt x="234145" y="203806"/>
                    <a:pt x="244908" y="203813"/>
                    <a:pt x="253496" y="202997"/>
                  </a:cubicBezTo>
                  <a:cubicBezTo>
                    <a:pt x="262184" y="202171"/>
                    <a:pt x="269334" y="200455"/>
                    <a:pt x="275647" y="196586"/>
                  </a:cubicBezTo>
                  <a:lnTo>
                    <a:pt x="268679" y="185216"/>
                  </a:lnTo>
                  <a:cubicBezTo>
                    <a:pt x="264813" y="187585"/>
                    <a:pt x="259946" y="188988"/>
                    <a:pt x="252234" y="189722"/>
                  </a:cubicBezTo>
                  <a:cubicBezTo>
                    <a:pt x="244423" y="190464"/>
                    <a:pt x="234403" y="190471"/>
                    <a:pt x="220418" y="190471"/>
                  </a:cubicBezTo>
                  <a:lnTo>
                    <a:pt x="220418" y="203806"/>
                  </a:lnTo>
                  <a:close/>
                  <a:moveTo>
                    <a:pt x="280451" y="173444"/>
                  </a:moveTo>
                  <a:cubicBezTo>
                    <a:pt x="277511" y="178242"/>
                    <a:pt x="273477" y="182276"/>
                    <a:pt x="268679" y="185216"/>
                  </a:cubicBezTo>
                  <a:lnTo>
                    <a:pt x="275647" y="196586"/>
                  </a:lnTo>
                  <a:cubicBezTo>
                    <a:pt x="282239" y="192547"/>
                    <a:pt x="287782" y="187003"/>
                    <a:pt x="291821" y="180411"/>
                  </a:cubicBezTo>
                  <a:lnTo>
                    <a:pt x="280451" y="173444"/>
                  </a:lnTo>
                  <a:close/>
                  <a:moveTo>
                    <a:pt x="220418" y="13335"/>
                  </a:moveTo>
                  <a:cubicBezTo>
                    <a:pt x="234403" y="13335"/>
                    <a:pt x="244423" y="13343"/>
                    <a:pt x="252234" y="14085"/>
                  </a:cubicBezTo>
                  <a:cubicBezTo>
                    <a:pt x="259946" y="14818"/>
                    <a:pt x="264813" y="16221"/>
                    <a:pt x="268679" y="18590"/>
                  </a:cubicBezTo>
                  <a:lnTo>
                    <a:pt x="275647" y="7220"/>
                  </a:lnTo>
                  <a:cubicBezTo>
                    <a:pt x="269334" y="3352"/>
                    <a:pt x="262184" y="1635"/>
                    <a:pt x="253496" y="810"/>
                  </a:cubicBezTo>
                  <a:cubicBezTo>
                    <a:pt x="244908" y="-7"/>
                    <a:pt x="234145" y="0"/>
                    <a:pt x="220418" y="0"/>
                  </a:cubicBezTo>
                  <a:lnTo>
                    <a:pt x="220418" y="13335"/>
                  </a:lnTo>
                  <a:close/>
                  <a:moveTo>
                    <a:pt x="268679" y="18590"/>
                  </a:moveTo>
                  <a:cubicBezTo>
                    <a:pt x="273477" y="21530"/>
                    <a:pt x="277511" y="25564"/>
                    <a:pt x="280451" y="30363"/>
                  </a:cubicBezTo>
                  <a:lnTo>
                    <a:pt x="291821" y="23395"/>
                  </a:lnTo>
                  <a:cubicBezTo>
                    <a:pt x="287782" y="16803"/>
                    <a:pt x="282239" y="11259"/>
                    <a:pt x="275647" y="7220"/>
                  </a:cubicBezTo>
                  <a:lnTo>
                    <a:pt x="268679" y="18590"/>
                  </a:lnTo>
                  <a:close/>
                  <a:moveTo>
                    <a:pt x="78623" y="0"/>
                  </a:moveTo>
                  <a:cubicBezTo>
                    <a:pt x="64897" y="0"/>
                    <a:pt x="54134" y="-7"/>
                    <a:pt x="45545" y="810"/>
                  </a:cubicBezTo>
                  <a:cubicBezTo>
                    <a:pt x="36857" y="1635"/>
                    <a:pt x="29708" y="3352"/>
                    <a:pt x="23395" y="7220"/>
                  </a:cubicBezTo>
                  <a:lnTo>
                    <a:pt x="30362" y="18590"/>
                  </a:lnTo>
                  <a:cubicBezTo>
                    <a:pt x="34228" y="16221"/>
                    <a:pt x="39095" y="14818"/>
                    <a:pt x="46807" y="14085"/>
                  </a:cubicBezTo>
                  <a:cubicBezTo>
                    <a:pt x="54618" y="13343"/>
                    <a:pt x="64639" y="13335"/>
                    <a:pt x="78623" y="13335"/>
                  </a:cubicBezTo>
                  <a:lnTo>
                    <a:pt x="78623" y="0"/>
                  </a:lnTo>
                  <a:close/>
                  <a:moveTo>
                    <a:pt x="13335" y="78623"/>
                  </a:moveTo>
                  <a:cubicBezTo>
                    <a:pt x="13335" y="64639"/>
                    <a:pt x="13342" y="54619"/>
                    <a:pt x="14085" y="46808"/>
                  </a:cubicBezTo>
                  <a:cubicBezTo>
                    <a:pt x="14818" y="39095"/>
                    <a:pt x="16221" y="34228"/>
                    <a:pt x="18590" y="30363"/>
                  </a:cubicBezTo>
                  <a:lnTo>
                    <a:pt x="7220" y="23395"/>
                  </a:lnTo>
                  <a:cubicBezTo>
                    <a:pt x="3351" y="29708"/>
                    <a:pt x="1636" y="36857"/>
                    <a:pt x="810" y="45546"/>
                  </a:cubicBezTo>
                  <a:cubicBezTo>
                    <a:pt x="-7" y="54134"/>
                    <a:pt x="0" y="64897"/>
                    <a:pt x="0" y="78623"/>
                  </a:cubicBezTo>
                  <a:lnTo>
                    <a:pt x="13335" y="78623"/>
                  </a:lnTo>
                  <a:close/>
                  <a:moveTo>
                    <a:pt x="23395" y="7220"/>
                  </a:moveTo>
                  <a:cubicBezTo>
                    <a:pt x="16802" y="11259"/>
                    <a:pt x="11260" y="16803"/>
                    <a:pt x="7220" y="23395"/>
                  </a:cubicBezTo>
                  <a:lnTo>
                    <a:pt x="18590" y="30363"/>
                  </a:lnTo>
                  <a:cubicBezTo>
                    <a:pt x="21530" y="25564"/>
                    <a:pt x="25564" y="21530"/>
                    <a:pt x="30362" y="18590"/>
                  </a:cubicBezTo>
                  <a:lnTo>
                    <a:pt x="23395" y="7220"/>
                  </a:lnTo>
                  <a:close/>
                  <a:moveTo>
                    <a:pt x="359778" y="47059"/>
                  </a:moveTo>
                  <a:lnTo>
                    <a:pt x="359778" y="156747"/>
                  </a:lnTo>
                  <a:lnTo>
                    <a:pt x="373113" y="156747"/>
                  </a:lnTo>
                  <a:lnTo>
                    <a:pt x="373113" y="47059"/>
                  </a:lnTo>
                  <a:lnTo>
                    <a:pt x="359778" y="47059"/>
                  </a:lnTo>
                  <a:close/>
                  <a:moveTo>
                    <a:pt x="359778" y="156747"/>
                  </a:moveTo>
                  <a:cubicBezTo>
                    <a:pt x="359778" y="163951"/>
                    <a:pt x="359770" y="168820"/>
                    <a:pt x="359407" y="172306"/>
                  </a:cubicBezTo>
                  <a:cubicBezTo>
                    <a:pt x="359025" y="175976"/>
                    <a:pt x="358374" y="176394"/>
                    <a:pt x="358573" y="176204"/>
                  </a:cubicBezTo>
                  <a:lnTo>
                    <a:pt x="367804" y="185828"/>
                  </a:lnTo>
                  <a:cubicBezTo>
                    <a:pt x="371260" y="182513"/>
                    <a:pt x="372238" y="177845"/>
                    <a:pt x="372670" y="173686"/>
                  </a:cubicBezTo>
                  <a:cubicBezTo>
                    <a:pt x="373122" y="169343"/>
                    <a:pt x="373113" y="163640"/>
                    <a:pt x="373113" y="156747"/>
                  </a:cubicBezTo>
                  <a:lnTo>
                    <a:pt x="359778" y="156747"/>
                  </a:lnTo>
                  <a:close/>
                  <a:moveTo>
                    <a:pt x="331962" y="175074"/>
                  </a:moveTo>
                  <a:cubicBezTo>
                    <a:pt x="337086" y="179685"/>
                    <a:pt x="341320" y="183507"/>
                    <a:pt x="344850" y="186077"/>
                  </a:cubicBezTo>
                  <a:cubicBezTo>
                    <a:pt x="348230" y="188537"/>
                    <a:pt x="352355" y="190933"/>
                    <a:pt x="357130" y="190582"/>
                  </a:cubicBezTo>
                  <a:lnTo>
                    <a:pt x="356151" y="177282"/>
                  </a:lnTo>
                  <a:cubicBezTo>
                    <a:pt x="356426" y="177262"/>
                    <a:pt x="355681" y="177466"/>
                    <a:pt x="352697" y="175295"/>
                  </a:cubicBezTo>
                  <a:cubicBezTo>
                    <a:pt x="349863" y="173232"/>
                    <a:pt x="346238" y="169981"/>
                    <a:pt x="340884" y="165163"/>
                  </a:cubicBezTo>
                  <a:lnTo>
                    <a:pt x="331962" y="175074"/>
                  </a:lnTo>
                  <a:close/>
                  <a:moveTo>
                    <a:pt x="358573" y="176204"/>
                  </a:moveTo>
                  <a:cubicBezTo>
                    <a:pt x="357916" y="176834"/>
                    <a:pt x="357060" y="177215"/>
                    <a:pt x="356151" y="177282"/>
                  </a:cubicBezTo>
                  <a:lnTo>
                    <a:pt x="357130" y="190582"/>
                  </a:lnTo>
                  <a:cubicBezTo>
                    <a:pt x="361133" y="190287"/>
                    <a:pt x="364908" y="188605"/>
                    <a:pt x="367804" y="185828"/>
                  </a:cubicBezTo>
                  <a:lnTo>
                    <a:pt x="358573" y="176204"/>
                  </a:lnTo>
                  <a:close/>
                  <a:moveTo>
                    <a:pt x="373113" y="47059"/>
                  </a:moveTo>
                  <a:cubicBezTo>
                    <a:pt x="373113" y="40167"/>
                    <a:pt x="373122" y="34463"/>
                    <a:pt x="372670" y="30121"/>
                  </a:cubicBezTo>
                  <a:cubicBezTo>
                    <a:pt x="372238" y="25961"/>
                    <a:pt x="371260" y="21293"/>
                    <a:pt x="367804" y="17978"/>
                  </a:cubicBezTo>
                  <a:lnTo>
                    <a:pt x="358573" y="27602"/>
                  </a:lnTo>
                  <a:cubicBezTo>
                    <a:pt x="358374" y="27412"/>
                    <a:pt x="359025" y="27830"/>
                    <a:pt x="359407" y="31500"/>
                  </a:cubicBezTo>
                  <a:cubicBezTo>
                    <a:pt x="359770" y="34986"/>
                    <a:pt x="359778" y="39855"/>
                    <a:pt x="359778" y="47059"/>
                  </a:cubicBezTo>
                  <a:lnTo>
                    <a:pt x="373113" y="47059"/>
                  </a:lnTo>
                  <a:close/>
                  <a:moveTo>
                    <a:pt x="340884" y="38644"/>
                  </a:moveTo>
                  <a:cubicBezTo>
                    <a:pt x="346238" y="33825"/>
                    <a:pt x="349863" y="30574"/>
                    <a:pt x="352697" y="28511"/>
                  </a:cubicBezTo>
                  <a:cubicBezTo>
                    <a:pt x="355681" y="26340"/>
                    <a:pt x="356426" y="26544"/>
                    <a:pt x="356151" y="26524"/>
                  </a:cubicBezTo>
                  <a:lnTo>
                    <a:pt x="357130" y="13225"/>
                  </a:lnTo>
                  <a:cubicBezTo>
                    <a:pt x="352355" y="12873"/>
                    <a:pt x="348230" y="15270"/>
                    <a:pt x="344850" y="17730"/>
                  </a:cubicBezTo>
                  <a:cubicBezTo>
                    <a:pt x="341320" y="20300"/>
                    <a:pt x="337086" y="24121"/>
                    <a:pt x="331962" y="28732"/>
                  </a:cubicBezTo>
                  <a:lnTo>
                    <a:pt x="340884" y="38644"/>
                  </a:lnTo>
                  <a:close/>
                  <a:moveTo>
                    <a:pt x="367804" y="17978"/>
                  </a:moveTo>
                  <a:cubicBezTo>
                    <a:pt x="364908" y="15201"/>
                    <a:pt x="361133" y="13520"/>
                    <a:pt x="357130" y="13225"/>
                  </a:cubicBezTo>
                  <a:lnTo>
                    <a:pt x="356151" y="26524"/>
                  </a:lnTo>
                  <a:cubicBezTo>
                    <a:pt x="357060" y="26591"/>
                    <a:pt x="357916" y="26972"/>
                    <a:pt x="358573" y="27602"/>
                  </a:cubicBezTo>
                  <a:lnTo>
                    <a:pt x="367804" y="17978"/>
                  </a:lnTo>
                  <a:close/>
                  <a:moveTo>
                    <a:pt x="331962" y="28732"/>
                  </a:moveTo>
                  <a:lnTo>
                    <a:pt x="287912" y="68378"/>
                  </a:lnTo>
                  <a:lnTo>
                    <a:pt x="296832" y="78290"/>
                  </a:lnTo>
                  <a:lnTo>
                    <a:pt x="340884" y="38644"/>
                  </a:lnTo>
                  <a:lnTo>
                    <a:pt x="331962" y="28732"/>
                  </a:lnTo>
                  <a:close/>
                  <a:moveTo>
                    <a:pt x="299039" y="73327"/>
                  </a:moveTo>
                  <a:cubicBezTo>
                    <a:pt x="299027" y="61291"/>
                    <a:pt x="298932" y="51674"/>
                    <a:pt x="298056" y="43845"/>
                  </a:cubicBezTo>
                  <a:cubicBezTo>
                    <a:pt x="297170" y="35919"/>
                    <a:pt x="295437" y="29294"/>
                    <a:pt x="291821" y="23395"/>
                  </a:cubicBezTo>
                  <a:lnTo>
                    <a:pt x="280451" y="30363"/>
                  </a:lnTo>
                  <a:cubicBezTo>
                    <a:pt x="282664" y="33973"/>
                    <a:pt x="284036" y="38462"/>
                    <a:pt x="284804" y="45329"/>
                  </a:cubicBezTo>
                  <a:cubicBezTo>
                    <a:pt x="285583" y="52293"/>
                    <a:pt x="285692" y="61151"/>
                    <a:pt x="285704" y="73342"/>
                  </a:cubicBezTo>
                  <a:lnTo>
                    <a:pt x="299039" y="73327"/>
                  </a:lnTo>
                  <a:close/>
                  <a:moveTo>
                    <a:pt x="340884" y="165163"/>
                  </a:moveTo>
                  <a:lnTo>
                    <a:pt x="296832" y="125517"/>
                  </a:lnTo>
                  <a:lnTo>
                    <a:pt x="287912" y="135428"/>
                  </a:lnTo>
                  <a:lnTo>
                    <a:pt x="331962" y="175074"/>
                  </a:lnTo>
                  <a:lnTo>
                    <a:pt x="340884" y="165163"/>
                  </a:lnTo>
                  <a:close/>
                  <a:moveTo>
                    <a:pt x="285704" y="130465"/>
                  </a:moveTo>
                  <a:cubicBezTo>
                    <a:pt x="285692" y="142656"/>
                    <a:pt x="285583" y="151513"/>
                    <a:pt x="284804" y="158478"/>
                  </a:cubicBezTo>
                  <a:cubicBezTo>
                    <a:pt x="284036" y="165344"/>
                    <a:pt x="282664" y="169834"/>
                    <a:pt x="280451" y="173444"/>
                  </a:cubicBezTo>
                  <a:lnTo>
                    <a:pt x="291821" y="180411"/>
                  </a:lnTo>
                  <a:cubicBezTo>
                    <a:pt x="295437" y="174512"/>
                    <a:pt x="297170" y="167888"/>
                    <a:pt x="298056" y="159961"/>
                  </a:cubicBezTo>
                  <a:cubicBezTo>
                    <a:pt x="298932" y="152132"/>
                    <a:pt x="299027" y="142516"/>
                    <a:pt x="299039" y="130479"/>
                  </a:cubicBezTo>
                  <a:lnTo>
                    <a:pt x="285704" y="13046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11" name="Полілінія: фігура 10">
              <a:extLst>
                <a:ext uri="{FF2B5EF4-FFF2-40B4-BE49-F238E27FC236}">
                  <a16:creationId xmlns:a16="http://schemas.microsoft.com/office/drawing/2014/main" id="{04AC72E5-3734-0214-E020-1FB977EE603D}"/>
                </a:ext>
              </a:extLst>
            </p:cNvPr>
            <p:cNvSpPr/>
            <p:nvPr/>
          </p:nvSpPr>
          <p:spPr>
            <a:xfrm>
              <a:off x="2437253" y="1550882"/>
              <a:ext cx="75671" cy="82055"/>
            </a:xfrm>
            <a:custGeom>
              <a:avLst/>
              <a:gdLst>
                <a:gd name="connsiteX0" fmla="*/ 58567 w 88094"/>
                <a:gd name="connsiteY0" fmla="*/ 19717 h 95526"/>
                <a:gd name="connsiteX1" fmla="*/ 87162 w 88094"/>
                <a:gd name="connsiteY1" fmla="*/ 41876 h 95526"/>
                <a:gd name="connsiteX2" fmla="*/ 87162 w 88094"/>
                <a:gd name="connsiteY2" fmla="*/ 53650 h 95526"/>
                <a:gd name="connsiteX3" fmla="*/ 58567 w 88094"/>
                <a:gd name="connsiteY3" fmla="*/ 75810 h 95526"/>
                <a:gd name="connsiteX4" fmla="*/ 48578 w 88094"/>
                <a:gd name="connsiteY4" fmla="*/ 81578 h 95526"/>
                <a:gd name="connsiteX5" fmla="*/ 15090 w 88094"/>
                <a:gd name="connsiteY5" fmla="*/ 95261 h 95526"/>
                <a:gd name="connsiteX6" fmla="*/ 4893 w 88094"/>
                <a:gd name="connsiteY6" fmla="*/ 89375 h 95526"/>
                <a:gd name="connsiteX7" fmla="*/ 0 w 88094"/>
                <a:gd name="connsiteY7" fmla="*/ 53531 h 95526"/>
                <a:gd name="connsiteX8" fmla="*/ 0 w 88094"/>
                <a:gd name="connsiteY8" fmla="*/ 41996 h 95526"/>
                <a:gd name="connsiteX9" fmla="*/ 4893 w 88094"/>
                <a:gd name="connsiteY9" fmla="*/ 6152 h 95526"/>
                <a:gd name="connsiteX10" fmla="*/ 15090 w 88094"/>
                <a:gd name="connsiteY10" fmla="*/ 265 h 95526"/>
                <a:gd name="connsiteX11" fmla="*/ 48578 w 88094"/>
                <a:gd name="connsiteY11" fmla="*/ 13950 h 95526"/>
                <a:gd name="connsiteX12" fmla="*/ 58567 w 88094"/>
                <a:gd name="connsiteY12" fmla="*/ 19717 h 9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94" h="95526">
                  <a:moveTo>
                    <a:pt x="58567" y="19717"/>
                  </a:moveTo>
                  <a:cubicBezTo>
                    <a:pt x="76124" y="29854"/>
                    <a:pt x="84902" y="34922"/>
                    <a:pt x="87162" y="41876"/>
                  </a:cubicBezTo>
                  <a:cubicBezTo>
                    <a:pt x="88405" y="45703"/>
                    <a:pt x="88405" y="49824"/>
                    <a:pt x="87162" y="53650"/>
                  </a:cubicBezTo>
                  <a:cubicBezTo>
                    <a:pt x="84902" y="60605"/>
                    <a:pt x="76124" y="65674"/>
                    <a:pt x="58567" y="75810"/>
                  </a:cubicBezTo>
                  <a:lnTo>
                    <a:pt x="48578" y="81578"/>
                  </a:lnTo>
                  <a:cubicBezTo>
                    <a:pt x="31021" y="91714"/>
                    <a:pt x="22242" y="96782"/>
                    <a:pt x="15090" y="95261"/>
                  </a:cubicBezTo>
                  <a:cubicBezTo>
                    <a:pt x="11155" y="94425"/>
                    <a:pt x="7585" y="92365"/>
                    <a:pt x="4893" y="89375"/>
                  </a:cubicBezTo>
                  <a:cubicBezTo>
                    <a:pt x="0" y="83941"/>
                    <a:pt x="0" y="73804"/>
                    <a:pt x="0" y="53531"/>
                  </a:cubicBezTo>
                  <a:lnTo>
                    <a:pt x="0" y="41996"/>
                  </a:lnTo>
                  <a:cubicBezTo>
                    <a:pt x="0" y="21723"/>
                    <a:pt x="0" y="11587"/>
                    <a:pt x="4893" y="6152"/>
                  </a:cubicBezTo>
                  <a:cubicBezTo>
                    <a:pt x="7585" y="3163"/>
                    <a:pt x="11155" y="1102"/>
                    <a:pt x="15090" y="265"/>
                  </a:cubicBezTo>
                  <a:cubicBezTo>
                    <a:pt x="22242" y="-1255"/>
                    <a:pt x="31021" y="3814"/>
                    <a:pt x="48578" y="13950"/>
                  </a:cubicBezTo>
                  <a:lnTo>
                    <a:pt x="58567" y="19717"/>
                  </a:lnTo>
                  <a:close/>
                </a:path>
              </a:pathLst>
            </a:custGeom>
            <a:grpFill/>
            <a:ln w="13335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F80FBF-A13A-BB9B-EE6D-7522F0343ADA}"/>
              </a:ext>
            </a:extLst>
          </p:cNvPr>
          <p:cNvSpPr txBox="1"/>
          <p:nvPr/>
        </p:nvSpPr>
        <p:spPr>
          <a:xfrm>
            <a:off x="3325151" y="1734209"/>
            <a:ext cx="341245" cy="569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70" b="1">
                <a:solidFill>
                  <a:schemeClr val="bg1"/>
                </a:solidFill>
                <a:latin typeface="e-Ukraine Light" panose="00000400000000000000" pitchFamily="2" charset="-52"/>
              </a:rPr>
              <a:t>ЄДРСР</a:t>
            </a:r>
          </a:p>
        </p:txBody>
      </p:sp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F13AE6C8-E6E0-B73A-2A1E-15F4FD2F044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3315189" y="1353890"/>
            <a:ext cx="360000" cy="3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EE2E86-D6B5-6707-264A-C7E0A0B9262E}"/>
              </a:ext>
            </a:extLst>
          </p:cNvPr>
          <p:cNvSpPr txBox="1"/>
          <p:nvPr/>
        </p:nvSpPr>
        <p:spPr>
          <a:xfrm>
            <a:off x="2736103" y="1703014"/>
            <a:ext cx="360000" cy="569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70" b="1" err="1">
                <a:solidFill>
                  <a:schemeClr val="bg1"/>
                </a:solidFill>
                <a:latin typeface="e-Ukraine Light" panose="00000400000000000000" pitchFamily="2" charset="-52"/>
              </a:rPr>
              <a:t>Вебпортал</a:t>
            </a:r>
            <a:r>
              <a:rPr lang="ru-RU" sz="370" b="1">
                <a:solidFill>
                  <a:schemeClr val="bg1"/>
                </a:solidFill>
                <a:latin typeface="e-Ukraine Light" panose="00000400000000000000" pitchFamily="2" charset="-52"/>
              </a:rPr>
              <a:t> </a:t>
            </a: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09D8ED48-49EB-94FA-8821-30AD2C3DFFF4}"/>
              </a:ext>
            </a:extLst>
          </p:cNvPr>
          <p:cNvGrpSpPr/>
          <p:nvPr/>
        </p:nvGrpSpPr>
        <p:grpSpPr>
          <a:xfrm>
            <a:off x="2736978" y="1330331"/>
            <a:ext cx="360000" cy="360000"/>
            <a:chOff x="6222115" y="878533"/>
            <a:chExt cx="419100" cy="419100"/>
          </a:xfrm>
          <a:noFill/>
        </p:grpSpPr>
        <p:sp>
          <p:nvSpPr>
            <p:cNvPr id="18" name="Полілінія: фігура 17">
              <a:extLst>
                <a:ext uri="{FF2B5EF4-FFF2-40B4-BE49-F238E27FC236}">
                  <a16:creationId xmlns:a16="http://schemas.microsoft.com/office/drawing/2014/main" id="{90270413-5842-4576-B140-9C5D165716CD}"/>
                </a:ext>
              </a:extLst>
            </p:cNvPr>
            <p:cNvSpPr/>
            <p:nvPr/>
          </p:nvSpPr>
          <p:spPr>
            <a:xfrm>
              <a:off x="6222115" y="878533"/>
              <a:ext cx="419100" cy="419100"/>
            </a:xfrm>
            <a:custGeom>
              <a:avLst/>
              <a:gdLst>
                <a:gd name="connsiteX0" fmla="*/ 381000 w 419100"/>
                <a:gd name="connsiteY0" fmla="*/ 0 h 419100"/>
                <a:gd name="connsiteX1" fmla="*/ 419100 w 419100"/>
                <a:gd name="connsiteY1" fmla="*/ 0 h 419100"/>
                <a:gd name="connsiteX2" fmla="*/ 419100 w 419100"/>
                <a:gd name="connsiteY2" fmla="*/ 419100 h 419100"/>
                <a:gd name="connsiteX3" fmla="*/ 381000 w 419100"/>
                <a:gd name="connsiteY3" fmla="*/ 419100 h 419100"/>
                <a:gd name="connsiteX4" fmla="*/ 38100 w 419100"/>
                <a:gd name="connsiteY4" fmla="*/ 419100 h 419100"/>
                <a:gd name="connsiteX5" fmla="*/ 0 w 419100"/>
                <a:gd name="connsiteY5" fmla="*/ 419100 h 419100"/>
                <a:gd name="connsiteX6" fmla="*/ 0 w 419100"/>
                <a:gd name="connsiteY6" fmla="*/ 0 h 419100"/>
                <a:gd name="connsiteX7" fmla="*/ 38100 w 419100"/>
                <a:gd name="connsiteY7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100" h="419100">
                  <a:moveTo>
                    <a:pt x="381000" y="0"/>
                  </a:moveTo>
                  <a:cubicBezTo>
                    <a:pt x="402042" y="0"/>
                    <a:pt x="419100" y="0"/>
                    <a:pt x="419100" y="0"/>
                  </a:cubicBezTo>
                  <a:lnTo>
                    <a:pt x="419100" y="419100"/>
                  </a:lnTo>
                  <a:cubicBezTo>
                    <a:pt x="419100" y="419100"/>
                    <a:pt x="402042" y="419100"/>
                    <a:pt x="381000" y="419100"/>
                  </a:cubicBezTo>
                  <a:lnTo>
                    <a:pt x="38100" y="419100"/>
                  </a:lnTo>
                  <a:cubicBezTo>
                    <a:pt x="17058" y="419100"/>
                    <a:pt x="0" y="419100"/>
                    <a:pt x="0" y="419100"/>
                  </a:cubicBezTo>
                  <a:lnTo>
                    <a:pt x="0" y="0"/>
                  </a:lnTo>
                  <a:cubicBezTo>
                    <a:pt x="0" y="0"/>
                    <a:pt x="17058" y="0"/>
                    <a:pt x="38100" y="0"/>
                  </a:cubicBezTo>
                  <a:close/>
                </a:path>
              </a:pathLst>
            </a:custGeom>
            <a:grpFill/>
            <a:ln w="13335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19" name="Полілінія: фігура 18">
              <a:extLst>
                <a:ext uri="{FF2B5EF4-FFF2-40B4-BE49-F238E27FC236}">
                  <a16:creationId xmlns:a16="http://schemas.microsoft.com/office/drawing/2014/main" id="{59817D36-D81F-91C1-139B-2486E52963EE}"/>
                </a:ext>
              </a:extLst>
            </p:cNvPr>
            <p:cNvSpPr/>
            <p:nvPr/>
          </p:nvSpPr>
          <p:spPr>
            <a:xfrm>
              <a:off x="6222115" y="953727"/>
              <a:ext cx="419100" cy="9525"/>
            </a:xfrm>
            <a:custGeom>
              <a:avLst/>
              <a:gdLst>
                <a:gd name="connsiteX0" fmla="*/ 0 w 419100"/>
                <a:gd name="connsiteY0" fmla="*/ 0 h 9525"/>
                <a:gd name="connsiteX1" fmla="*/ 419100 w 419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9525">
                  <a:moveTo>
                    <a:pt x="0" y="0"/>
                  </a:moveTo>
                  <a:lnTo>
                    <a:pt x="419100" y="0"/>
                  </a:lnTo>
                </a:path>
              </a:pathLst>
            </a:custGeom>
            <a:grpFill/>
            <a:ln w="133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20" name="Полілінія: фігура 19">
              <a:extLst>
                <a:ext uri="{FF2B5EF4-FFF2-40B4-BE49-F238E27FC236}">
                  <a16:creationId xmlns:a16="http://schemas.microsoft.com/office/drawing/2014/main" id="{C9E5AE8A-5D6D-3744-C494-60CED9976CFC}"/>
                </a:ext>
              </a:extLst>
            </p:cNvPr>
            <p:cNvSpPr/>
            <p:nvPr/>
          </p:nvSpPr>
          <p:spPr>
            <a:xfrm>
              <a:off x="6260215" y="915627"/>
              <a:ext cx="58102" cy="9525"/>
            </a:xfrm>
            <a:custGeom>
              <a:avLst/>
              <a:gdLst>
                <a:gd name="connsiteX0" fmla="*/ 0 w 58102"/>
                <a:gd name="connsiteY0" fmla="*/ 0 h 9525"/>
                <a:gd name="connsiteX1" fmla="*/ 952 w 58102"/>
                <a:gd name="connsiteY1" fmla="*/ 0 h 9525"/>
                <a:gd name="connsiteX2" fmla="*/ 28575 w 58102"/>
                <a:gd name="connsiteY2" fmla="*/ 0 h 9525"/>
                <a:gd name="connsiteX3" fmla="*/ 29528 w 58102"/>
                <a:gd name="connsiteY3" fmla="*/ 0 h 9525"/>
                <a:gd name="connsiteX4" fmla="*/ 57150 w 58102"/>
                <a:gd name="connsiteY4" fmla="*/ 0 h 9525"/>
                <a:gd name="connsiteX5" fmla="*/ 58103 w 58102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02" h="9525">
                  <a:moveTo>
                    <a:pt x="0" y="0"/>
                  </a:moveTo>
                  <a:lnTo>
                    <a:pt x="952" y="0"/>
                  </a:lnTo>
                  <a:moveTo>
                    <a:pt x="28575" y="0"/>
                  </a:moveTo>
                  <a:lnTo>
                    <a:pt x="29528" y="0"/>
                  </a:lnTo>
                  <a:moveTo>
                    <a:pt x="57150" y="0"/>
                  </a:moveTo>
                  <a:lnTo>
                    <a:pt x="58103" y="0"/>
                  </a:lnTo>
                </a:path>
              </a:pathLst>
            </a:custGeom>
            <a:grpFill/>
            <a:ln w="13335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21" name="Полілінія: фігура 20">
              <a:extLst>
                <a:ext uri="{FF2B5EF4-FFF2-40B4-BE49-F238E27FC236}">
                  <a16:creationId xmlns:a16="http://schemas.microsoft.com/office/drawing/2014/main" id="{37A357B2-4D03-FB13-E15E-7416632D51DF}"/>
                </a:ext>
              </a:extLst>
            </p:cNvPr>
            <p:cNvSpPr/>
            <p:nvPr/>
          </p:nvSpPr>
          <p:spPr>
            <a:xfrm>
              <a:off x="6298315" y="991827"/>
              <a:ext cx="266700" cy="266700"/>
            </a:xfrm>
            <a:custGeom>
              <a:avLst/>
              <a:gdLst>
                <a:gd name="connsiteX0" fmla="*/ 266700 w 266700"/>
                <a:gd name="connsiteY0" fmla="*/ 133350 h 266700"/>
                <a:gd name="connsiteX1" fmla="*/ 133350 w 266700"/>
                <a:gd name="connsiteY1" fmla="*/ 266700 h 266700"/>
                <a:gd name="connsiteX2" fmla="*/ 0 w 266700"/>
                <a:gd name="connsiteY2" fmla="*/ 133350 h 266700"/>
                <a:gd name="connsiteX3" fmla="*/ 133350 w 266700"/>
                <a:gd name="connsiteY3" fmla="*/ 0 h 266700"/>
                <a:gd name="connsiteX4" fmla="*/ 266700 w 266700"/>
                <a:gd name="connsiteY4" fmla="*/ 13335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700">
                  <a:moveTo>
                    <a:pt x="266700" y="133350"/>
                  </a:moveTo>
                  <a:cubicBezTo>
                    <a:pt x="266700" y="206997"/>
                    <a:pt x="206997" y="266700"/>
                    <a:pt x="133350" y="266700"/>
                  </a:cubicBezTo>
                  <a:cubicBezTo>
                    <a:pt x="59703" y="266700"/>
                    <a:pt x="0" y="206997"/>
                    <a:pt x="0" y="133350"/>
                  </a:cubicBezTo>
                  <a:cubicBezTo>
                    <a:pt x="0" y="59703"/>
                    <a:pt x="59703" y="0"/>
                    <a:pt x="133350" y="0"/>
                  </a:cubicBezTo>
                  <a:cubicBezTo>
                    <a:pt x="206997" y="0"/>
                    <a:pt x="266700" y="59703"/>
                    <a:pt x="266700" y="133350"/>
                  </a:cubicBezTo>
                  <a:close/>
                </a:path>
              </a:pathLst>
            </a:custGeom>
            <a:grpFill/>
            <a:ln w="13335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22" name="Полілінія: фігура 21">
              <a:extLst>
                <a:ext uri="{FF2B5EF4-FFF2-40B4-BE49-F238E27FC236}">
                  <a16:creationId xmlns:a16="http://schemas.microsoft.com/office/drawing/2014/main" id="{BEE4FB54-E7AD-5A56-64D7-A040CC007544}"/>
                </a:ext>
              </a:extLst>
            </p:cNvPr>
            <p:cNvSpPr/>
            <p:nvPr/>
          </p:nvSpPr>
          <p:spPr>
            <a:xfrm>
              <a:off x="6322037" y="1048977"/>
              <a:ext cx="219254" cy="152400"/>
            </a:xfrm>
            <a:custGeom>
              <a:avLst/>
              <a:gdLst>
                <a:gd name="connsiteX0" fmla="*/ 219254 w 219254"/>
                <a:gd name="connsiteY0" fmla="*/ 0 h 152400"/>
                <a:gd name="connsiteX1" fmla="*/ 195352 w 219254"/>
                <a:gd name="connsiteY1" fmla="*/ 76200 h 152400"/>
                <a:gd name="connsiteX2" fmla="*/ 219254 w 219254"/>
                <a:gd name="connsiteY2" fmla="*/ 152400 h 152400"/>
                <a:gd name="connsiteX3" fmla="*/ 0 w 219254"/>
                <a:gd name="connsiteY3" fmla="*/ 0 h 152400"/>
                <a:gd name="connsiteX4" fmla="*/ 23902 w 219254"/>
                <a:gd name="connsiteY4" fmla="*/ 76200 h 152400"/>
                <a:gd name="connsiteX5" fmla="*/ 0 w 219254"/>
                <a:gd name="connsiteY5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54" h="152400">
                  <a:moveTo>
                    <a:pt x="219254" y="0"/>
                  </a:moveTo>
                  <a:cubicBezTo>
                    <a:pt x="204187" y="21600"/>
                    <a:pt x="195352" y="47868"/>
                    <a:pt x="195352" y="76200"/>
                  </a:cubicBezTo>
                  <a:cubicBezTo>
                    <a:pt x="195352" y="104532"/>
                    <a:pt x="204187" y="130800"/>
                    <a:pt x="219254" y="152400"/>
                  </a:cubicBezTo>
                  <a:moveTo>
                    <a:pt x="0" y="0"/>
                  </a:moveTo>
                  <a:cubicBezTo>
                    <a:pt x="15067" y="21600"/>
                    <a:pt x="23902" y="47868"/>
                    <a:pt x="23902" y="76200"/>
                  </a:cubicBezTo>
                  <a:cubicBezTo>
                    <a:pt x="23902" y="104532"/>
                    <a:pt x="15067" y="130800"/>
                    <a:pt x="0" y="152400"/>
                  </a:cubicBezTo>
                </a:path>
              </a:pathLst>
            </a:custGeom>
            <a:grpFill/>
            <a:ln w="13335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23" name="Полілінія: фігура 22">
              <a:extLst>
                <a:ext uri="{FF2B5EF4-FFF2-40B4-BE49-F238E27FC236}">
                  <a16:creationId xmlns:a16="http://schemas.microsoft.com/office/drawing/2014/main" id="{5F56731A-3822-1F1C-61CD-27CA9B8DAAD8}"/>
                </a:ext>
              </a:extLst>
            </p:cNvPr>
            <p:cNvSpPr/>
            <p:nvPr/>
          </p:nvSpPr>
          <p:spPr>
            <a:xfrm>
              <a:off x="6298315" y="1087077"/>
              <a:ext cx="266700" cy="76200"/>
            </a:xfrm>
            <a:custGeom>
              <a:avLst/>
              <a:gdLst>
                <a:gd name="connsiteX0" fmla="*/ 266700 w 266700"/>
                <a:gd name="connsiteY0" fmla="*/ 38100 h 76200"/>
                <a:gd name="connsiteX1" fmla="*/ 133350 w 266700"/>
                <a:gd name="connsiteY1" fmla="*/ 76200 h 76200"/>
                <a:gd name="connsiteX2" fmla="*/ 0 w 266700"/>
                <a:gd name="connsiteY2" fmla="*/ 38100 h 76200"/>
                <a:gd name="connsiteX3" fmla="*/ 133350 w 266700"/>
                <a:gd name="connsiteY3" fmla="*/ 0 h 76200"/>
                <a:gd name="connsiteX4" fmla="*/ 266700 w 2667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76200">
                  <a:moveTo>
                    <a:pt x="266700" y="38100"/>
                  </a:moveTo>
                  <a:cubicBezTo>
                    <a:pt x="266700" y="59142"/>
                    <a:pt x="206997" y="76200"/>
                    <a:pt x="133350" y="76200"/>
                  </a:cubicBezTo>
                  <a:cubicBezTo>
                    <a:pt x="59703" y="76200"/>
                    <a:pt x="0" y="59142"/>
                    <a:pt x="0" y="38100"/>
                  </a:cubicBezTo>
                  <a:cubicBezTo>
                    <a:pt x="0" y="17058"/>
                    <a:pt x="59703" y="0"/>
                    <a:pt x="133350" y="0"/>
                  </a:cubicBezTo>
                  <a:cubicBezTo>
                    <a:pt x="206997" y="0"/>
                    <a:pt x="266700" y="17058"/>
                    <a:pt x="266700" y="38100"/>
                  </a:cubicBezTo>
                  <a:close/>
                </a:path>
              </a:pathLst>
            </a:custGeom>
            <a:grpFill/>
            <a:ln w="13335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24" name="Полілінія: фігура 23">
              <a:extLst>
                <a:ext uri="{FF2B5EF4-FFF2-40B4-BE49-F238E27FC236}">
                  <a16:creationId xmlns:a16="http://schemas.microsoft.com/office/drawing/2014/main" id="{8E5D7F2C-A5C4-679C-DB2A-47375D52FB21}"/>
                </a:ext>
              </a:extLst>
            </p:cNvPr>
            <p:cNvSpPr/>
            <p:nvPr/>
          </p:nvSpPr>
          <p:spPr>
            <a:xfrm>
              <a:off x="6393565" y="991827"/>
              <a:ext cx="76200" cy="266700"/>
            </a:xfrm>
            <a:custGeom>
              <a:avLst/>
              <a:gdLst>
                <a:gd name="connsiteX0" fmla="*/ 76200 w 76200"/>
                <a:gd name="connsiteY0" fmla="*/ 133350 h 266700"/>
                <a:gd name="connsiteX1" fmla="*/ 38100 w 76200"/>
                <a:gd name="connsiteY1" fmla="*/ 266700 h 266700"/>
                <a:gd name="connsiteX2" fmla="*/ 0 w 76200"/>
                <a:gd name="connsiteY2" fmla="*/ 133350 h 266700"/>
                <a:gd name="connsiteX3" fmla="*/ 38100 w 76200"/>
                <a:gd name="connsiteY3" fmla="*/ 0 h 266700"/>
                <a:gd name="connsiteX4" fmla="*/ 76200 w 76200"/>
                <a:gd name="connsiteY4" fmla="*/ 13335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266700">
                  <a:moveTo>
                    <a:pt x="76200" y="133350"/>
                  </a:moveTo>
                  <a:cubicBezTo>
                    <a:pt x="76200" y="206997"/>
                    <a:pt x="59142" y="266700"/>
                    <a:pt x="38100" y="266700"/>
                  </a:cubicBezTo>
                  <a:cubicBezTo>
                    <a:pt x="17058" y="266700"/>
                    <a:pt x="0" y="206997"/>
                    <a:pt x="0" y="133350"/>
                  </a:cubicBezTo>
                  <a:cubicBezTo>
                    <a:pt x="0" y="59703"/>
                    <a:pt x="17058" y="0"/>
                    <a:pt x="38100" y="0"/>
                  </a:cubicBezTo>
                  <a:cubicBezTo>
                    <a:pt x="59142" y="0"/>
                    <a:pt x="76200" y="59703"/>
                    <a:pt x="76200" y="133350"/>
                  </a:cubicBezTo>
                  <a:close/>
                </a:path>
              </a:pathLst>
            </a:custGeom>
            <a:grpFill/>
            <a:ln w="13335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B05B71-F8AA-0098-7B83-140F53A041E4}"/>
              </a:ext>
            </a:extLst>
          </p:cNvPr>
          <p:cNvSpPr txBox="1"/>
          <p:nvPr/>
        </p:nvSpPr>
        <p:spPr>
          <a:xfrm>
            <a:off x="4423707" y="1724332"/>
            <a:ext cx="466168" cy="569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70" b="1" err="1">
                <a:solidFill>
                  <a:schemeClr val="bg1"/>
                </a:solidFill>
                <a:latin typeface="e-Ukraine Light" panose="00000400000000000000" pitchFamily="2" charset="-52"/>
              </a:rPr>
              <a:t>Суддівське</a:t>
            </a:r>
            <a:r>
              <a:rPr lang="ru-RU" sz="370" b="1">
                <a:solidFill>
                  <a:schemeClr val="bg1"/>
                </a:solidFill>
                <a:latin typeface="e-Ukraine Light" panose="00000400000000000000" pitchFamily="2" charset="-52"/>
              </a:rPr>
              <a:t> </a:t>
            </a:r>
            <a:r>
              <a:rPr lang="ru-RU" sz="370" b="1" err="1">
                <a:solidFill>
                  <a:schemeClr val="bg1"/>
                </a:solidFill>
                <a:latin typeface="e-Ukraine Light" panose="00000400000000000000" pitchFamily="2" charset="-52"/>
              </a:rPr>
              <a:t>досьє</a:t>
            </a:r>
            <a:endParaRPr lang="ru-UA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pic>
        <p:nvPicPr>
          <p:cNvPr id="27" name="Графіка 26">
            <a:extLst>
              <a:ext uri="{FF2B5EF4-FFF2-40B4-BE49-F238E27FC236}">
                <a16:creationId xmlns:a16="http://schemas.microsoft.com/office/drawing/2014/main" id="{F8BE3A91-456A-F3F1-1726-A04E3E6A5AB7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4465319" y="1360293"/>
            <a:ext cx="360000" cy="36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2436712-365C-80D7-5B0F-950A486206F1}"/>
              </a:ext>
            </a:extLst>
          </p:cNvPr>
          <p:cNvSpPr txBox="1"/>
          <p:nvPr/>
        </p:nvSpPr>
        <p:spPr>
          <a:xfrm>
            <a:off x="3950934" y="1722663"/>
            <a:ext cx="255179" cy="569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70" b="1">
                <a:solidFill>
                  <a:schemeClr val="bg1"/>
                </a:solidFill>
                <a:latin typeface="e-Ukraine Light" panose="00000400000000000000" pitchFamily="2" charset="-52"/>
              </a:rPr>
              <a:t>ЄДРВД</a:t>
            </a:r>
          </a:p>
        </p:txBody>
      </p:sp>
      <p:pic>
        <p:nvPicPr>
          <p:cNvPr id="30" name="Графіка 29">
            <a:extLst>
              <a:ext uri="{FF2B5EF4-FFF2-40B4-BE49-F238E27FC236}">
                <a16:creationId xmlns:a16="http://schemas.microsoft.com/office/drawing/2014/main" id="{8F6A10B7-4B66-FFC7-77A7-2EB12E3CD867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3894610" y="1353890"/>
            <a:ext cx="360000" cy="36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636418-15A9-2CF2-8D84-1E6B43B4A72D}"/>
              </a:ext>
            </a:extLst>
          </p:cNvPr>
          <p:cNvSpPr txBox="1"/>
          <p:nvPr/>
        </p:nvSpPr>
        <p:spPr>
          <a:xfrm>
            <a:off x="6161288" y="1722047"/>
            <a:ext cx="451915" cy="17081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70" b="1">
                <a:solidFill>
                  <a:schemeClr val="bg1"/>
                </a:solidFill>
                <a:effectLst/>
                <a:latin typeface="e-Ukraine Light" panose="00000400000000000000" pitchFamily="2" charset="-52"/>
                <a:ea typeface="Aptos" panose="020B0004020202020204" pitchFamily="34" charset="0"/>
              </a:rPr>
              <a:t>Опрацювання звернень викривачів</a:t>
            </a:r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pic>
        <p:nvPicPr>
          <p:cNvPr id="33" name="Графіка 32">
            <a:extLst>
              <a:ext uri="{FF2B5EF4-FFF2-40B4-BE49-F238E27FC236}">
                <a16:creationId xmlns:a16="http://schemas.microsoft.com/office/drawing/2014/main" id="{960F86E1-3D72-444C-624E-3F1F853369A9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6219151" y="1351624"/>
            <a:ext cx="360000" cy="36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8268997-5720-9F8F-BB93-2CC075555389}"/>
              </a:ext>
            </a:extLst>
          </p:cNvPr>
          <p:cNvSpPr txBox="1"/>
          <p:nvPr/>
        </p:nvSpPr>
        <p:spPr>
          <a:xfrm>
            <a:off x="4974418" y="1721675"/>
            <a:ext cx="510441" cy="2062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70" b="1">
                <a:solidFill>
                  <a:schemeClr val="bg1"/>
                </a:solidFill>
                <a:latin typeface="e-Ukraine Light" panose="00000400000000000000" pitchFamily="2" charset="-52"/>
              </a:rPr>
              <a:t>Управління навчанням</a:t>
            </a:r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A5E68EFB-3620-2876-8B64-8D128B8FD4A6}"/>
              </a:ext>
            </a:extLst>
          </p:cNvPr>
          <p:cNvGrpSpPr/>
          <p:nvPr/>
        </p:nvGrpSpPr>
        <p:grpSpPr>
          <a:xfrm>
            <a:off x="5051808" y="1358335"/>
            <a:ext cx="360000" cy="359998"/>
            <a:chOff x="7327564" y="360339"/>
            <a:chExt cx="419100" cy="419100"/>
          </a:xfrm>
          <a:noFill/>
        </p:grpSpPr>
        <p:sp>
          <p:nvSpPr>
            <p:cNvPr id="37" name="Полілінія: фігура 36">
              <a:extLst>
                <a:ext uri="{FF2B5EF4-FFF2-40B4-BE49-F238E27FC236}">
                  <a16:creationId xmlns:a16="http://schemas.microsoft.com/office/drawing/2014/main" id="{DB68933B-7D07-4A01-7429-A229481289F7}"/>
                </a:ext>
              </a:extLst>
            </p:cNvPr>
            <p:cNvSpPr/>
            <p:nvPr/>
          </p:nvSpPr>
          <p:spPr>
            <a:xfrm>
              <a:off x="7327564" y="741339"/>
              <a:ext cx="419100" cy="38100"/>
            </a:xfrm>
            <a:custGeom>
              <a:avLst/>
              <a:gdLst>
                <a:gd name="connsiteX0" fmla="*/ 30480 w 419100"/>
                <a:gd name="connsiteY0" fmla="*/ 38100 h 38100"/>
                <a:gd name="connsiteX1" fmla="*/ 388620 w 419100"/>
                <a:gd name="connsiteY1" fmla="*/ 38100 h 38100"/>
                <a:gd name="connsiteX2" fmla="*/ 419100 w 419100"/>
                <a:gd name="connsiteY2" fmla="*/ 7620 h 38100"/>
                <a:gd name="connsiteX3" fmla="*/ 411480 w 419100"/>
                <a:gd name="connsiteY3" fmla="*/ 0 h 38100"/>
                <a:gd name="connsiteX4" fmla="*/ 283369 w 419100"/>
                <a:gd name="connsiteY4" fmla="*/ 0 h 38100"/>
                <a:gd name="connsiteX5" fmla="*/ 276225 w 419100"/>
                <a:gd name="connsiteY5" fmla="*/ 7144 h 38100"/>
                <a:gd name="connsiteX6" fmla="*/ 269081 w 419100"/>
                <a:gd name="connsiteY6" fmla="*/ 14288 h 38100"/>
                <a:gd name="connsiteX7" fmla="*/ 150019 w 419100"/>
                <a:gd name="connsiteY7" fmla="*/ 14288 h 38100"/>
                <a:gd name="connsiteX8" fmla="*/ 142875 w 419100"/>
                <a:gd name="connsiteY8" fmla="*/ 7144 h 38100"/>
                <a:gd name="connsiteX9" fmla="*/ 135731 w 419100"/>
                <a:gd name="connsiteY9" fmla="*/ 0 h 38100"/>
                <a:gd name="connsiteX10" fmla="*/ 7620 w 419100"/>
                <a:gd name="connsiteY10" fmla="*/ 0 h 38100"/>
                <a:gd name="connsiteX11" fmla="*/ 0 w 419100"/>
                <a:gd name="connsiteY11" fmla="*/ 7620 h 38100"/>
                <a:gd name="connsiteX12" fmla="*/ 30480 w 419100"/>
                <a:gd name="connsiteY1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100" h="38100">
                  <a:moveTo>
                    <a:pt x="30480" y="38100"/>
                  </a:moveTo>
                  <a:lnTo>
                    <a:pt x="388620" y="38100"/>
                  </a:lnTo>
                  <a:cubicBezTo>
                    <a:pt x="405454" y="38100"/>
                    <a:pt x="419100" y="24454"/>
                    <a:pt x="419100" y="7620"/>
                  </a:cubicBezTo>
                  <a:cubicBezTo>
                    <a:pt x="419100" y="3412"/>
                    <a:pt x="415688" y="0"/>
                    <a:pt x="411480" y="0"/>
                  </a:cubicBezTo>
                  <a:lnTo>
                    <a:pt x="283369" y="0"/>
                  </a:lnTo>
                  <a:cubicBezTo>
                    <a:pt x="279424" y="0"/>
                    <a:pt x="276225" y="3198"/>
                    <a:pt x="276225" y="7144"/>
                  </a:cubicBezTo>
                  <a:cubicBezTo>
                    <a:pt x="276225" y="11089"/>
                    <a:pt x="273027" y="14288"/>
                    <a:pt x="269081" y="14288"/>
                  </a:cubicBezTo>
                  <a:lnTo>
                    <a:pt x="150019" y="14288"/>
                  </a:lnTo>
                  <a:cubicBezTo>
                    <a:pt x="146074" y="14288"/>
                    <a:pt x="142875" y="11089"/>
                    <a:pt x="142875" y="7144"/>
                  </a:cubicBezTo>
                  <a:cubicBezTo>
                    <a:pt x="142875" y="3198"/>
                    <a:pt x="139677" y="0"/>
                    <a:pt x="135731" y="0"/>
                  </a:cubicBezTo>
                  <a:lnTo>
                    <a:pt x="7620" y="0"/>
                  </a:lnTo>
                  <a:cubicBezTo>
                    <a:pt x="3412" y="0"/>
                    <a:pt x="0" y="3412"/>
                    <a:pt x="0" y="7620"/>
                  </a:cubicBezTo>
                  <a:cubicBezTo>
                    <a:pt x="0" y="24454"/>
                    <a:pt x="13646" y="38100"/>
                    <a:pt x="30480" y="38100"/>
                  </a:cubicBezTo>
                  <a:close/>
                </a:path>
              </a:pathLst>
            </a:custGeom>
            <a:grpFill/>
            <a:ln w="133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38" name="Полілінія: фігура 37">
              <a:extLst>
                <a:ext uri="{FF2B5EF4-FFF2-40B4-BE49-F238E27FC236}">
                  <a16:creationId xmlns:a16="http://schemas.microsoft.com/office/drawing/2014/main" id="{C5683381-E8DD-EAFB-0801-30CCC0F07355}"/>
                </a:ext>
              </a:extLst>
            </p:cNvPr>
            <p:cNvSpPr/>
            <p:nvPr/>
          </p:nvSpPr>
          <p:spPr>
            <a:xfrm>
              <a:off x="7346614" y="493689"/>
              <a:ext cx="381000" cy="247650"/>
            </a:xfrm>
            <a:custGeom>
              <a:avLst/>
              <a:gdLst>
                <a:gd name="connsiteX0" fmla="*/ 381000 w 381000"/>
                <a:gd name="connsiteY0" fmla="*/ 247650 h 247650"/>
                <a:gd name="connsiteX1" fmla="*/ 381000 w 381000"/>
                <a:gd name="connsiteY1" fmla="*/ 64770 h 247650"/>
                <a:gd name="connsiteX2" fmla="*/ 375386 w 381000"/>
                <a:gd name="connsiteY2" fmla="*/ 18193 h 247650"/>
                <a:gd name="connsiteX3" fmla="*/ 362807 w 381000"/>
                <a:gd name="connsiteY3" fmla="*/ 5614 h 247650"/>
                <a:gd name="connsiteX4" fmla="*/ 316230 w 381000"/>
                <a:gd name="connsiteY4" fmla="*/ 0 h 247650"/>
                <a:gd name="connsiteX5" fmla="*/ 290513 w 381000"/>
                <a:gd name="connsiteY5" fmla="*/ 0 h 247650"/>
                <a:gd name="connsiteX6" fmla="*/ 0 w 381000"/>
                <a:gd name="connsiteY6" fmla="*/ 247650 h 247650"/>
                <a:gd name="connsiteX7" fmla="*/ 0 w 381000"/>
                <a:gd name="connsiteY7" fmla="*/ 64770 h 247650"/>
                <a:gd name="connsiteX8" fmla="*/ 5614 w 381000"/>
                <a:gd name="connsiteY8" fmla="*/ 18193 h 247650"/>
                <a:gd name="connsiteX9" fmla="*/ 18193 w 381000"/>
                <a:gd name="connsiteY9" fmla="*/ 5614 h 247650"/>
                <a:gd name="connsiteX10" fmla="*/ 64770 w 381000"/>
                <a:gd name="connsiteY10" fmla="*/ 0 h 247650"/>
                <a:gd name="connsiteX11" fmla="*/ 90488 w 38100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247650">
                  <a:moveTo>
                    <a:pt x="381000" y="247650"/>
                  </a:moveTo>
                  <a:lnTo>
                    <a:pt x="381000" y="64770"/>
                  </a:lnTo>
                  <a:cubicBezTo>
                    <a:pt x="381000" y="39827"/>
                    <a:pt x="381000" y="27355"/>
                    <a:pt x="375386" y="18193"/>
                  </a:cubicBezTo>
                  <a:cubicBezTo>
                    <a:pt x="372244" y="13066"/>
                    <a:pt x="367934" y="8756"/>
                    <a:pt x="362807" y="5614"/>
                  </a:cubicBezTo>
                  <a:cubicBezTo>
                    <a:pt x="353645" y="0"/>
                    <a:pt x="341173" y="0"/>
                    <a:pt x="316230" y="0"/>
                  </a:cubicBezTo>
                  <a:lnTo>
                    <a:pt x="290513" y="0"/>
                  </a:lnTo>
                  <a:moveTo>
                    <a:pt x="0" y="247650"/>
                  </a:moveTo>
                  <a:lnTo>
                    <a:pt x="0" y="64770"/>
                  </a:lnTo>
                  <a:cubicBezTo>
                    <a:pt x="0" y="39827"/>
                    <a:pt x="0" y="27355"/>
                    <a:pt x="5614" y="18193"/>
                  </a:cubicBezTo>
                  <a:cubicBezTo>
                    <a:pt x="8756" y="13066"/>
                    <a:pt x="13066" y="8756"/>
                    <a:pt x="18193" y="5614"/>
                  </a:cubicBezTo>
                  <a:cubicBezTo>
                    <a:pt x="27355" y="0"/>
                    <a:pt x="39827" y="0"/>
                    <a:pt x="64770" y="0"/>
                  </a:cubicBezTo>
                  <a:lnTo>
                    <a:pt x="90488" y="0"/>
                  </a:lnTo>
                </a:path>
              </a:pathLst>
            </a:custGeom>
            <a:grpFill/>
            <a:ln w="133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39" name="Полілінія: фігура 38">
              <a:extLst>
                <a:ext uri="{FF2B5EF4-FFF2-40B4-BE49-F238E27FC236}">
                  <a16:creationId xmlns:a16="http://schemas.microsoft.com/office/drawing/2014/main" id="{7F90D82D-0FAC-43D3-7928-4B3CA2D1B109}"/>
                </a:ext>
              </a:extLst>
            </p:cNvPr>
            <p:cNvSpPr/>
            <p:nvPr/>
          </p:nvSpPr>
          <p:spPr>
            <a:xfrm>
              <a:off x="7481658" y="360339"/>
              <a:ext cx="107156" cy="285750"/>
            </a:xfrm>
            <a:custGeom>
              <a:avLst/>
              <a:gdLst>
                <a:gd name="connsiteX0" fmla="*/ 107156 w 107156"/>
                <a:gd name="connsiteY0" fmla="*/ 142875 h 285750"/>
                <a:gd name="connsiteX1" fmla="*/ 53578 w 107156"/>
                <a:gd name="connsiteY1" fmla="*/ 285750 h 285750"/>
                <a:gd name="connsiteX2" fmla="*/ 0 w 107156"/>
                <a:gd name="connsiteY2" fmla="*/ 142875 h 285750"/>
                <a:gd name="connsiteX3" fmla="*/ 53578 w 107156"/>
                <a:gd name="connsiteY3" fmla="*/ 0 h 285750"/>
                <a:gd name="connsiteX4" fmla="*/ 107156 w 107156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285750">
                  <a:moveTo>
                    <a:pt x="107156" y="142875"/>
                  </a:moveTo>
                  <a:cubicBezTo>
                    <a:pt x="107156" y="221783"/>
                    <a:pt x="83169" y="285750"/>
                    <a:pt x="53578" y="285750"/>
                  </a:cubicBezTo>
                  <a:cubicBezTo>
                    <a:pt x="23988" y="285750"/>
                    <a:pt x="0" y="221783"/>
                    <a:pt x="0" y="142875"/>
                  </a:cubicBezTo>
                  <a:cubicBezTo>
                    <a:pt x="0" y="63967"/>
                    <a:pt x="23988" y="0"/>
                    <a:pt x="53578" y="0"/>
                  </a:cubicBezTo>
                  <a:cubicBezTo>
                    <a:pt x="83169" y="0"/>
                    <a:pt x="107156" y="63967"/>
                    <a:pt x="107156" y="142875"/>
                  </a:cubicBezTo>
                  <a:close/>
                </a:path>
              </a:pathLst>
            </a:custGeom>
            <a:grpFill/>
            <a:ln w="133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40" name="Полілінія: фігура 39">
              <a:extLst>
                <a:ext uri="{FF2B5EF4-FFF2-40B4-BE49-F238E27FC236}">
                  <a16:creationId xmlns:a16="http://schemas.microsoft.com/office/drawing/2014/main" id="{E79D9B29-4F40-9F5F-9B36-8B4A6B5CD168}"/>
                </a:ext>
              </a:extLst>
            </p:cNvPr>
            <p:cNvSpPr/>
            <p:nvPr/>
          </p:nvSpPr>
          <p:spPr>
            <a:xfrm rot="3600000">
              <a:off x="7481657" y="360339"/>
              <a:ext cx="107156" cy="285750"/>
            </a:xfrm>
            <a:custGeom>
              <a:avLst/>
              <a:gdLst>
                <a:gd name="connsiteX0" fmla="*/ 107156 w 107156"/>
                <a:gd name="connsiteY0" fmla="*/ 142875 h 285750"/>
                <a:gd name="connsiteX1" fmla="*/ 53578 w 107156"/>
                <a:gd name="connsiteY1" fmla="*/ 285750 h 285750"/>
                <a:gd name="connsiteX2" fmla="*/ 0 w 107156"/>
                <a:gd name="connsiteY2" fmla="*/ 142875 h 285750"/>
                <a:gd name="connsiteX3" fmla="*/ 53578 w 107156"/>
                <a:gd name="connsiteY3" fmla="*/ 0 h 285750"/>
                <a:gd name="connsiteX4" fmla="*/ 107156 w 107156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285750">
                  <a:moveTo>
                    <a:pt x="107156" y="142875"/>
                  </a:moveTo>
                  <a:cubicBezTo>
                    <a:pt x="107156" y="221783"/>
                    <a:pt x="83169" y="285750"/>
                    <a:pt x="53578" y="285750"/>
                  </a:cubicBezTo>
                  <a:cubicBezTo>
                    <a:pt x="23988" y="285750"/>
                    <a:pt x="0" y="221783"/>
                    <a:pt x="0" y="142875"/>
                  </a:cubicBezTo>
                  <a:cubicBezTo>
                    <a:pt x="0" y="63967"/>
                    <a:pt x="23988" y="0"/>
                    <a:pt x="53578" y="0"/>
                  </a:cubicBezTo>
                  <a:cubicBezTo>
                    <a:pt x="83169" y="0"/>
                    <a:pt x="107156" y="63967"/>
                    <a:pt x="107156" y="142875"/>
                  </a:cubicBezTo>
                  <a:close/>
                </a:path>
              </a:pathLst>
            </a:custGeom>
            <a:grpFill/>
            <a:ln w="133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41" name="Полілінія: фігура 40">
              <a:extLst>
                <a:ext uri="{FF2B5EF4-FFF2-40B4-BE49-F238E27FC236}">
                  <a16:creationId xmlns:a16="http://schemas.microsoft.com/office/drawing/2014/main" id="{F8A2386B-3915-4DC4-CEFD-F1BCD3D10667}"/>
                </a:ext>
              </a:extLst>
            </p:cNvPr>
            <p:cNvSpPr/>
            <p:nvPr/>
          </p:nvSpPr>
          <p:spPr>
            <a:xfrm rot="7200000">
              <a:off x="7481657" y="360339"/>
              <a:ext cx="107156" cy="285750"/>
            </a:xfrm>
            <a:custGeom>
              <a:avLst/>
              <a:gdLst>
                <a:gd name="connsiteX0" fmla="*/ 107156 w 107156"/>
                <a:gd name="connsiteY0" fmla="*/ 142875 h 285750"/>
                <a:gd name="connsiteX1" fmla="*/ 53578 w 107156"/>
                <a:gd name="connsiteY1" fmla="*/ 285750 h 285750"/>
                <a:gd name="connsiteX2" fmla="*/ 0 w 107156"/>
                <a:gd name="connsiteY2" fmla="*/ 142875 h 285750"/>
                <a:gd name="connsiteX3" fmla="*/ 53578 w 107156"/>
                <a:gd name="connsiteY3" fmla="*/ 0 h 285750"/>
                <a:gd name="connsiteX4" fmla="*/ 107156 w 107156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285750">
                  <a:moveTo>
                    <a:pt x="107156" y="142875"/>
                  </a:moveTo>
                  <a:cubicBezTo>
                    <a:pt x="107156" y="221783"/>
                    <a:pt x="83169" y="285750"/>
                    <a:pt x="53578" y="285750"/>
                  </a:cubicBezTo>
                  <a:cubicBezTo>
                    <a:pt x="23988" y="285750"/>
                    <a:pt x="0" y="221783"/>
                    <a:pt x="0" y="142875"/>
                  </a:cubicBezTo>
                  <a:cubicBezTo>
                    <a:pt x="0" y="63967"/>
                    <a:pt x="23988" y="0"/>
                    <a:pt x="53578" y="0"/>
                  </a:cubicBezTo>
                  <a:cubicBezTo>
                    <a:pt x="83169" y="0"/>
                    <a:pt x="107156" y="63967"/>
                    <a:pt x="107156" y="142875"/>
                  </a:cubicBezTo>
                  <a:close/>
                </a:path>
              </a:pathLst>
            </a:custGeom>
            <a:grpFill/>
            <a:ln w="133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42" name="Полілінія: фігура 41">
              <a:extLst>
                <a:ext uri="{FF2B5EF4-FFF2-40B4-BE49-F238E27FC236}">
                  <a16:creationId xmlns:a16="http://schemas.microsoft.com/office/drawing/2014/main" id="{8AC1607B-D721-47DC-8671-3BDD28EC54B8}"/>
                </a:ext>
              </a:extLst>
            </p:cNvPr>
            <p:cNvSpPr/>
            <p:nvPr/>
          </p:nvSpPr>
          <p:spPr>
            <a:xfrm>
              <a:off x="7509729" y="476424"/>
              <a:ext cx="53578" cy="53578"/>
            </a:xfrm>
            <a:custGeom>
              <a:avLst/>
              <a:gdLst>
                <a:gd name="connsiteX0" fmla="*/ 53578 w 53578"/>
                <a:gd name="connsiteY0" fmla="*/ 26789 h 53578"/>
                <a:gd name="connsiteX1" fmla="*/ 26789 w 53578"/>
                <a:gd name="connsiteY1" fmla="*/ 53578 h 53578"/>
                <a:gd name="connsiteX2" fmla="*/ 0 w 53578"/>
                <a:gd name="connsiteY2" fmla="*/ 26789 h 53578"/>
                <a:gd name="connsiteX3" fmla="*/ 26789 w 53578"/>
                <a:gd name="connsiteY3" fmla="*/ 0 h 53578"/>
                <a:gd name="connsiteX4" fmla="*/ 53578 w 53578"/>
                <a:gd name="connsiteY4" fmla="*/ 26789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53578">
                  <a:moveTo>
                    <a:pt x="53578" y="26789"/>
                  </a:moveTo>
                  <a:cubicBezTo>
                    <a:pt x="53578" y="41584"/>
                    <a:pt x="41584" y="53578"/>
                    <a:pt x="26789" y="53578"/>
                  </a:cubicBezTo>
                  <a:cubicBezTo>
                    <a:pt x="11994" y="53578"/>
                    <a:pt x="0" y="41584"/>
                    <a:pt x="0" y="26789"/>
                  </a:cubicBezTo>
                  <a:cubicBezTo>
                    <a:pt x="0" y="11994"/>
                    <a:pt x="11994" y="0"/>
                    <a:pt x="26789" y="0"/>
                  </a:cubicBezTo>
                  <a:cubicBezTo>
                    <a:pt x="41584" y="0"/>
                    <a:pt x="53578" y="11994"/>
                    <a:pt x="53578" y="26789"/>
                  </a:cubicBezTo>
                  <a:close/>
                </a:path>
              </a:pathLst>
            </a:custGeom>
            <a:grpFill/>
            <a:ln w="1333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pic>
        <p:nvPicPr>
          <p:cNvPr id="44" name="Рисунок 25">
            <a:extLst>
              <a:ext uri="{FF2B5EF4-FFF2-40B4-BE49-F238E27FC236}">
                <a16:creationId xmlns:a16="http://schemas.microsoft.com/office/drawing/2014/main" id="{6682935C-ED64-0D75-4EEA-A092B52BCD53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5637425" y="1358857"/>
            <a:ext cx="370000" cy="360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D70DF55-BE8C-642A-CDE3-A55E8D1803F5}"/>
              </a:ext>
            </a:extLst>
          </p:cNvPr>
          <p:cNvSpPr txBox="1"/>
          <p:nvPr/>
        </p:nvSpPr>
        <p:spPr>
          <a:xfrm>
            <a:off x="5629675" y="1740897"/>
            <a:ext cx="370000" cy="1138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70" b="1" err="1">
                <a:solidFill>
                  <a:schemeClr val="bg1"/>
                </a:solidFill>
                <a:latin typeface="e-Ukraine Light" panose="00000400000000000000" pitchFamily="2" charset="-52"/>
              </a:rPr>
              <a:t>Дайджести</a:t>
            </a:r>
            <a:r>
              <a:rPr lang="ru-RU" sz="370" b="1">
                <a:solidFill>
                  <a:schemeClr val="bg1"/>
                </a:solidFill>
                <a:latin typeface="e-Ukraine Light" panose="00000400000000000000" pitchFamily="2" charset="-52"/>
              </a:rPr>
              <a:t> та </a:t>
            </a:r>
            <a:r>
              <a:rPr lang="ru-RU" sz="370" b="1" err="1">
                <a:solidFill>
                  <a:schemeClr val="bg1"/>
                </a:solidFill>
                <a:latin typeface="e-Ukraine Light" panose="00000400000000000000" pitchFamily="2" charset="-52"/>
              </a:rPr>
              <a:t>коментарі</a:t>
            </a:r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ABDA9DC7-BEAA-549C-65B4-6131F4BE71B5}"/>
              </a:ext>
            </a:extLst>
          </p:cNvPr>
          <p:cNvSpPr/>
          <p:nvPr/>
        </p:nvSpPr>
        <p:spPr>
          <a:xfrm>
            <a:off x="2065364" y="1299600"/>
            <a:ext cx="517564" cy="668557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3A95489D-3EDF-799D-6D96-7C041A8AABB1}"/>
              </a:ext>
            </a:extLst>
          </p:cNvPr>
          <p:cNvSpPr/>
          <p:nvPr/>
        </p:nvSpPr>
        <p:spPr>
          <a:xfrm>
            <a:off x="2659930" y="1299600"/>
            <a:ext cx="517564" cy="668557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48" name="Прямокутник: округлені кути 47">
            <a:extLst>
              <a:ext uri="{FF2B5EF4-FFF2-40B4-BE49-F238E27FC236}">
                <a16:creationId xmlns:a16="http://schemas.microsoft.com/office/drawing/2014/main" id="{CE6FB475-9D8C-9AB9-6B65-4B3F5AA1470A}"/>
              </a:ext>
            </a:extLst>
          </p:cNvPr>
          <p:cNvSpPr/>
          <p:nvPr/>
        </p:nvSpPr>
        <p:spPr>
          <a:xfrm>
            <a:off x="3239207" y="1299600"/>
            <a:ext cx="517564" cy="668557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58108048-9BF7-5A69-B59B-3AFD3CB6577E}"/>
              </a:ext>
            </a:extLst>
          </p:cNvPr>
          <p:cNvSpPr/>
          <p:nvPr/>
        </p:nvSpPr>
        <p:spPr>
          <a:xfrm>
            <a:off x="3821685" y="1299600"/>
            <a:ext cx="517564" cy="668557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50" name="Прямокутник: округлені кути 49">
            <a:extLst>
              <a:ext uri="{FF2B5EF4-FFF2-40B4-BE49-F238E27FC236}">
                <a16:creationId xmlns:a16="http://schemas.microsoft.com/office/drawing/2014/main" id="{6480991A-1071-34C8-7485-30136AB48E9A}"/>
              </a:ext>
            </a:extLst>
          </p:cNvPr>
          <p:cNvSpPr/>
          <p:nvPr/>
        </p:nvSpPr>
        <p:spPr>
          <a:xfrm>
            <a:off x="4404163" y="1299600"/>
            <a:ext cx="517564" cy="668557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51" name="Прямокутник: округлені кути 50">
            <a:extLst>
              <a:ext uri="{FF2B5EF4-FFF2-40B4-BE49-F238E27FC236}">
                <a16:creationId xmlns:a16="http://schemas.microsoft.com/office/drawing/2014/main" id="{065F5C69-2975-2725-4489-621F5DFD142D}"/>
              </a:ext>
            </a:extLst>
          </p:cNvPr>
          <p:cNvSpPr/>
          <p:nvPr/>
        </p:nvSpPr>
        <p:spPr>
          <a:xfrm>
            <a:off x="4982922" y="1299600"/>
            <a:ext cx="517564" cy="668557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52" name="Прямокутник: округлені кути 51">
            <a:extLst>
              <a:ext uri="{FF2B5EF4-FFF2-40B4-BE49-F238E27FC236}">
                <a16:creationId xmlns:a16="http://schemas.microsoft.com/office/drawing/2014/main" id="{F6A401EF-AF2E-A2D7-EDB2-81F3DE65053A}"/>
              </a:ext>
            </a:extLst>
          </p:cNvPr>
          <p:cNvSpPr/>
          <p:nvPr/>
        </p:nvSpPr>
        <p:spPr>
          <a:xfrm>
            <a:off x="5559327" y="1299600"/>
            <a:ext cx="517564" cy="668557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53" name="Прямокутник: округлені кути 198">
            <a:extLst>
              <a:ext uri="{FF2B5EF4-FFF2-40B4-BE49-F238E27FC236}">
                <a16:creationId xmlns:a16="http://schemas.microsoft.com/office/drawing/2014/main" id="{FEE012DE-C7CB-AC08-6BC1-0AE3082FCE27}"/>
              </a:ext>
            </a:extLst>
          </p:cNvPr>
          <p:cNvSpPr/>
          <p:nvPr/>
        </p:nvSpPr>
        <p:spPr>
          <a:xfrm>
            <a:off x="6152104" y="1299600"/>
            <a:ext cx="518400" cy="669600"/>
          </a:xfrm>
          <a:prstGeom prst="roundRect">
            <a:avLst/>
          </a:prstGeom>
          <a:noFill/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pic>
        <p:nvPicPr>
          <p:cNvPr id="54" name="Графіка 53">
            <a:extLst>
              <a:ext uri="{FF2B5EF4-FFF2-40B4-BE49-F238E27FC236}">
                <a16:creationId xmlns:a16="http://schemas.microsoft.com/office/drawing/2014/main" id="{C863C168-7D49-F90B-554D-B46D84AFC12D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553295" y="1371988"/>
            <a:ext cx="360000" cy="360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F233271-5713-7776-4551-7EF65E5C869E}"/>
              </a:ext>
            </a:extLst>
          </p:cNvPr>
          <p:cNvSpPr txBox="1"/>
          <p:nvPr/>
        </p:nvSpPr>
        <p:spPr>
          <a:xfrm>
            <a:off x="8316027" y="1678749"/>
            <a:ext cx="403198" cy="3231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50" b="1" kern="100" dirty="0">
                <a:solidFill>
                  <a:schemeClr val="bg1"/>
                </a:solidFill>
                <a:effectLst/>
                <a:latin typeface="e-Ukraine Light" panose="00000400000000000000" pitchFamily="2" charset="-52"/>
                <a:ea typeface="Times New Roman" panose="02020603050405020304" pitchFamily="18" charset="0"/>
              </a:rPr>
              <a:t>Управління персоналом та фінансово-господарською діяльністю органів </a:t>
            </a:r>
            <a:endParaRPr lang="ru-RU" sz="350" b="1" dirty="0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pic>
        <p:nvPicPr>
          <p:cNvPr id="60" name="Графіка 59">
            <a:extLst>
              <a:ext uri="{FF2B5EF4-FFF2-40B4-BE49-F238E27FC236}">
                <a16:creationId xmlns:a16="http://schemas.microsoft.com/office/drawing/2014/main" id="{B2CB5E3C-134E-BACB-F092-13B167AEB6AB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345476" y="1319325"/>
            <a:ext cx="360000" cy="360000"/>
          </a:xfrm>
          <a:prstGeom prst="rect">
            <a:avLst/>
          </a:prstGeom>
        </p:spPr>
      </p:pic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99912DCE-3FC2-CFA7-74BE-F47E5E59A1C5}"/>
              </a:ext>
            </a:extLst>
          </p:cNvPr>
          <p:cNvCxnSpPr/>
          <p:nvPr/>
        </p:nvCxnSpPr>
        <p:spPr>
          <a:xfrm>
            <a:off x="246452" y="2007031"/>
            <a:ext cx="8826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кутник: округлені кути 198">
            <a:extLst>
              <a:ext uri="{FF2B5EF4-FFF2-40B4-BE49-F238E27FC236}">
                <a16:creationId xmlns:a16="http://schemas.microsoft.com/office/drawing/2014/main" id="{BFEF9AE5-6CEC-E935-13F2-B57188E7598F}"/>
              </a:ext>
            </a:extLst>
          </p:cNvPr>
          <p:cNvSpPr/>
          <p:nvPr/>
        </p:nvSpPr>
        <p:spPr>
          <a:xfrm>
            <a:off x="8291476" y="1273047"/>
            <a:ext cx="468000" cy="722375"/>
          </a:xfrm>
          <a:prstGeom prst="roundRect">
            <a:avLst/>
          </a:prstGeom>
          <a:noFill/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4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805D41-D49E-C222-543B-A893867081F7}"/>
              </a:ext>
            </a:extLst>
          </p:cNvPr>
          <p:cNvSpPr txBox="1"/>
          <p:nvPr/>
        </p:nvSpPr>
        <p:spPr>
          <a:xfrm>
            <a:off x="7535578" y="128989"/>
            <a:ext cx="1582484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  <a:cs typeface="Times New Roman"/>
              </a:rPr>
              <a:t>ROADMAP</a:t>
            </a:r>
            <a:r>
              <a:rPr lang="uk-UA" sz="2000" b="1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</a:p>
        </p:txBody>
      </p:sp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id="{80FA8AA6-A275-211D-AB46-41C01FD6C4AA}"/>
              </a:ext>
            </a:extLst>
          </p:cNvPr>
          <p:cNvSpPr/>
          <p:nvPr/>
        </p:nvSpPr>
        <p:spPr>
          <a:xfrm>
            <a:off x="1246650" y="2132480"/>
            <a:ext cx="1774736" cy="151971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sp>
        <p:nvSpPr>
          <p:cNvPr id="12" name="Прямоугольник 5">
            <a:extLst>
              <a:ext uri="{FF2B5EF4-FFF2-40B4-BE49-F238E27FC236}">
                <a16:creationId xmlns:a16="http://schemas.microsoft.com/office/drawing/2014/main" id="{DC543830-107B-6D81-C678-AEA5ACD582B8}"/>
              </a:ext>
            </a:extLst>
          </p:cNvPr>
          <p:cNvSpPr/>
          <p:nvPr/>
        </p:nvSpPr>
        <p:spPr>
          <a:xfrm>
            <a:off x="5656602" y="1876967"/>
            <a:ext cx="1296806" cy="15596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sp>
        <p:nvSpPr>
          <p:cNvPr id="39" name="Прямоугольник 5">
            <a:extLst>
              <a:ext uri="{FF2B5EF4-FFF2-40B4-BE49-F238E27FC236}">
                <a16:creationId xmlns:a16="http://schemas.microsoft.com/office/drawing/2014/main" id="{2AF74387-7ED7-B95A-C4A3-12F595255277}"/>
              </a:ext>
            </a:extLst>
          </p:cNvPr>
          <p:cNvSpPr/>
          <p:nvPr/>
        </p:nvSpPr>
        <p:spPr>
          <a:xfrm>
            <a:off x="5629739" y="1369150"/>
            <a:ext cx="1857301" cy="158163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sp>
        <p:nvSpPr>
          <p:cNvPr id="41" name="Прямоугольник 5">
            <a:extLst>
              <a:ext uri="{FF2B5EF4-FFF2-40B4-BE49-F238E27FC236}">
                <a16:creationId xmlns:a16="http://schemas.microsoft.com/office/drawing/2014/main" id="{B9C178A8-7E4D-AFFC-E592-5342DE3A6043}"/>
              </a:ext>
            </a:extLst>
          </p:cNvPr>
          <p:cNvSpPr/>
          <p:nvPr/>
        </p:nvSpPr>
        <p:spPr>
          <a:xfrm>
            <a:off x="5692230" y="1618367"/>
            <a:ext cx="2159209" cy="159193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sp>
        <p:nvSpPr>
          <p:cNvPr id="42" name="Прямоугольник 5">
            <a:extLst>
              <a:ext uri="{FF2B5EF4-FFF2-40B4-BE49-F238E27FC236}">
                <a16:creationId xmlns:a16="http://schemas.microsoft.com/office/drawing/2014/main" id="{FEAD7F1F-57CC-08C4-7A34-F72F8DBB69B5}"/>
              </a:ext>
            </a:extLst>
          </p:cNvPr>
          <p:cNvSpPr/>
          <p:nvPr/>
        </p:nvSpPr>
        <p:spPr>
          <a:xfrm>
            <a:off x="1744480" y="1609209"/>
            <a:ext cx="2659787" cy="15416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sp>
        <p:nvSpPr>
          <p:cNvPr id="43" name="Прямоугольник 5">
            <a:extLst>
              <a:ext uri="{FF2B5EF4-FFF2-40B4-BE49-F238E27FC236}">
                <a16:creationId xmlns:a16="http://schemas.microsoft.com/office/drawing/2014/main" id="{B91E7BFA-C492-51FF-9285-A2FDF71A54B4}"/>
              </a:ext>
            </a:extLst>
          </p:cNvPr>
          <p:cNvSpPr/>
          <p:nvPr/>
        </p:nvSpPr>
        <p:spPr>
          <a:xfrm>
            <a:off x="1750407" y="1349599"/>
            <a:ext cx="2653072" cy="156878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sp>
        <p:nvSpPr>
          <p:cNvPr id="44" name="Прямоугольник 5">
            <a:extLst>
              <a:ext uri="{FF2B5EF4-FFF2-40B4-BE49-F238E27FC236}">
                <a16:creationId xmlns:a16="http://schemas.microsoft.com/office/drawing/2014/main" id="{FC2072B9-0001-C7C1-ECB8-85A0CF86B032}"/>
              </a:ext>
            </a:extLst>
          </p:cNvPr>
          <p:cNvSpPr/>
          <p:nvPr/>
        </p:nvSpPr>
        <p:spPr>
          <a:xfrm>
            <a:off x="1750562" y="1832611"/>
            <a:ext cx="1788736" cy="159939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sp>
        <p:nvSpPr>
          <p:cNvPr id="45" name="Прямоугольник 5">
            <a:extLst>
              <a:ext uri="{FF2B5EF4-FFF2-40B4-BE49-F238E27FC236}">
                <a16:creationId xmlns:a16="http://schemas.microsoft.com/office/drawing/2014/main" id="{E17EC2CD-3C15-9227-6896-A00D9D056F07}"/>
              </a:ext>
            </a:extLst>
          </p:cNvPr>
          <p:cNvSpPr/>
          <p:nvPr/>
        </p:nvSpPr>
        <p:spPr>
          <a:xfrm>
            <a:off x="1750407" y="1081574"/>
            <a:ext cx="5526693" cy="159278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sp>
        <p:nvSpPr>
          <p:cNvPr id="46" name="Прямоугольник 5">
            <a:extLst>
              <a:ext uri="{FF2B5EF4-FFF2-40B4-BE49-F238E27FC236}">
                <a16:creationId xmlns:a16="http://schemas.microsoft.com/office/drawing/2014/main" id="{37C8FAB9-8BAC-7469-C415-764BC249A6BB}"/>
              </a:ext>
            </a:extLst>
          </p:cNvPr>
          <p:cNvSpPr/>
          <p:nvPr/>
        </p:nvSpPr>
        <p:spPr>
          <a:xfrm>
            <a:off x="2172119" y="843520"/>
            <a:ext cx="3702398" cy="155396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sp>
        <p:nvSpPr>
          <p:cNvPr id="47" name="Прямоугольник 5">
            <a:extLst>
              <a:ext uri="{FF2B5EF4-FFF2-40B4-BE49-F238E27FC236}">
                <a16:creationId xmlns:a16="http://schemas.microsoft.com/office/drawing/2014/main" id="{7FDDD27E-2B7F-337C-AE2E-CB88772BDE18}"/>
              </a:ext>
            </a:extLst>
          </p:cNvPr>
          <p:cNvSpPr/>
          <p:nvPr/>
        </p:nvSpPr>
        <p:spPr>
          <a:xfrm>
            <a:off x="2034214" y="580509"/>
            <a:ext cx="3073298" cy="15553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357FF3-DF50-01A7-0059-5803968CA304}"/>
              </a:ext>
            </a:extLst>
          </p:cNvPr>
          <p:cNvSpPr txBox="1"/>
          <p:nvPr/>
        </p:nvSpPr>
        <p:spPr>
          <a:xfrm>
            <a:off x="1519262" y="2560568"/>
            <a:ext cx="4458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+mn-lt"/>
                <a:cs typeface="Calibri"/>
              </a:rPr>
              <a:t>2025</a:t>
            </a:r>
            <a:endParaRPr lang="en-UA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1F6352-8F70-6947-041B-88BD10D18E96}"/>
              </a:ext>
            </a:extLst>
          </p:cNvPr>
          <p:cNvSpPr txBox="1"/>
          <p:nvPr/>
        </p:nvSpPr>
        <p:spPr>
          <a:xfrm>
            <a:off x="3481555" y="2560568"/>
            <a:ext cx="4651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+mn-lt"/>
                <a:cs typeface="Calibri"/>
              </a:rPr>
              <a:t>2026</a:t>
            </a:r>
            <a:endParaRPr lang="en-UA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A9ABB7-F713-BE19-1FD9-A5E07C848E46}"/>
              </a:ext>
            </a:extLst>
          </p:cNvPr>
          <p:cNvSpPr txBox="1"/>
          <p:nvPr/>
        </p:nvSpPr>
        <p:spPr>
          <a:xfrm>
            <a:off x="7164342" y="2560568"/>
            <a:ext cx="5061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+mn-lt"/>
                <a:cs typeface="Calibri"/>
              </a:rPr>
              <a:t>2028</a:t>
            </a:r>
            <a:endParaRPr lang="en-UA">
              <a:solidFill>
                <a:schemeClr val="bg1"/>
              </a:solidFill>
              <a:latin typeface="+mn-lt"/>
              <a:cs typeface="Calibri"/>
            </a:endParaRPr>
          </a:p>
        </p:txBody>
      </p:sp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4781A3B1-C15D-CE08-6607-EF0ED9EC94B4}"/>
              </a:ext>
            </a:extLst>
          </p:cNvPr>
          <p:cNvCxnSpPr>
            <a:cxnSpLocks/>
          </p:cNvCxnSpPr>
          <p:nvPr/>
        </p:nvCxnSpPr>
        <p:spPr>
          <a:xfrm>
            <a:off x="452950" y="2527734"/>
            <a:ext cx="8305288" cy="0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>
            <a:extLst>
              <a:ext uri="{FF2B5EF4-FFF2-40B4-BE49-F238E27FC236}">
                <a16:creationId xmlns:a16="http://schemas.microsoft.com/office/drawing/2014/main" id="{FEC3B238-4CCB-54B8-7D5A-1555A4195302}"/>
              </a:ext>
            </a:extLst>
          </p:cNvPr>
          <p:cNvSpPr/>
          <p:nvPr/>
        </p:nvSpPr>
        <p:spPr>
          <a:xfrm>
            <a:off x="1709082" y="2484000"/>
            <a:ext cx="72000" cy="720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6F44A3BD-F03F-DD25-47EB-A6156DE4C6A5}"/>
              </a:ext>
            </a:extLst>
          </p:cNvPr>
          <p:cNvSpPr/>
          <p:nvPr/>
        </p:nvSpPr>
        <p:spPr>
          <a:xfrm>
            <a:off x="3669972" y="2484000"/>
            <a:ext cx="72000" cy="720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D67754ED-FB0C-B61D-BC14-38668C4CF68E}"/>
              </a:ext>
            </a:extLst>
          </p:cNvPr>
          <p:cNvSpPr/>
          <p:nvPr/>
        </p:nvSpPr>
        <p:spPr>
          <a:xfrm>
            <a:off x="5501747" y="2484000"/>
            <a:ext cx="72000" cy="720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D198042E-7B64-7FCB-7489-4A187A70A1D2}"/>
              </a:ext>
            </a:extLst>
          </p:cNvPr>
          <p:cNvSpPr/>
          <p:nvPr/>
        </p:nvSpPr>
        <p:spPr>
          <a:xfrm>
            <a:off x="7353311" y="2484000"/>
            <a:ext cx="72000" cy="720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412BDF-A148-48C3-7070-3585BE2AD8D9}"/>
              </a:ext>
            </a:extLst>
          </p:cNvPr>
          <p:cNvSpPr txBox="1"/>
          <p:nvPr/>
        </p:nvSpPr>
        <p:spPr>
          <a:xfrm>
            <a:off x="1825160" y="1657520"/>
            <a:ext cx="255179" cy="769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00" b="1">
                <a:solidFill>
                  <a:schemeClr val="bg1"/>
                </a:solidFill>
                <a:latin typeface="+mn-lt"/>
              </a:rPr>
              <a:t>ЄДРВД</a:t>
            </a:r>
            <a:endParaRPr lang="ru-RU" sz="5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88B02EC-78E8-A132-D7C7-977657E3FF95}"/>
              </a:ext>
            </a:extLst>
          </p:cNvPr>
          <p:cNvSpPr txBox="1"/>
          <p:nvPr/>
        </p:nvSpPr>
        <p:spPr>
          <a:xfrm flipH="1">
            <a:off x="1753942" y="1876461"/>
            <a:ext cx="318479" cy="769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00" b="1">
                <a:solidFill>
                  <a:schemeClr val="bg1"/>
                </a:solidFill>
                <a:latin typeface="+mn-lt"/>
              </a:rPr>
              <a:t>ЄДРСР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8FC17D-1EBB-1C4E-9D0C-95EB74BDC6AC}"/>
              </a:ext>
            </a:extLst>
          </p:cNvPr>
          <p:cNvSpPr txBox="1"/>
          <p:nvPr/>
        </p:nvSpPr>
        <p:spPr>
          <a:xfrm>
            <a:off x="1956885" y="613095"/>
            <a:ext cx="1474074" cy="769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500" b="1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Електронний документообіг суду</a:t>
            </a:r>
            <a:endParaRPr lang="ru-RU" sz="5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BCA2DC-87A7-8079-121E-0A1640C8CD31}"/>
              </a:ext>
            </a:extLst>
          </p:cNvPr>
          <p:cNvSpPr txBox="1"/>
          <p:nvPr/>
        </p:nvSpPr>
        <p:spPr>
          <a:xfrm>
            <a:off x="5661293" y="1404278"/>
            <a:ext cx="512374" cy="769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00" b="1" err="1">
                <a:solidFill>
                  <a:schemeClr val="bg1"/>
                </a:solidFill>
                <a:latin typeface="+mn-lt"/>
              </a:rPr>
              <a:t>Вебпортал</a:t>
            </a:r>
            <a:r>
              <a:rPr lang="ru-RU" sz="500" b="1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043628-214A-763B-A719-38C47228BB5D}"/>
              </a:ext>
            </a:extLst>
          </p:cNvPr>
          <p:cNvSpPr txBox="1"/>
          <p:nvPr/>
        </p:nvSpPr>
        <p:spPr>
          <a:xfrm>
            <a:off x="2134018" y="886966"/>
            <a:ext cx="370310" cy="769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00" b="1">
                <a:solidFill>
                  <a:schemeClr val="bg1"/>
                </a:solidFill>
                <a:latin typeface="+mn-lt"/>
              </a:rPr>
              <a:t>ВКЗ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5317C40-985F-EDC4-7DB1-93865040C1A1}"/>
              </a:ext>
            </a:extLst>
          </p:cNvPr>
          <p:cNvSpPr txBox="1"/>
          <p:nvPr/>
        </p:nvSpPr>
        <p:spPr>
          <a:xfrm>
            <a:off x="1830053" y="1383564"/>
            <a:ext cx="1025048" cy="769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500" b="1" err="1">
                <a:solidFill>
                  <a:schemeClr val="bg1"/>
                </a:solidFill>
                <a:latin typeface="+mn-lt"/>
              </a:rPr>
              <a:t>Суддівське</a:t>
            </a:r>
            <a:r>
              <a:rPr lang="ru-RU" sz="500" b="1">
                <a:solidFill>
                  <a:schemeClr val="bg1"/>
                </a:solidFill>
                <a:latin typeface="+mn-lt"/>
              </a:rPr>
              <a:t> </a:t>
            </a:r>
            <a:r>
              <a:rPr lang="ru-RU" sz="500" b="1" err="1">
                <a:solidFill>
                  <a:schemeClr val="bg1"/>
                </a:solidFill>
                <a:latin typeface="+mn-lt"/>
              </a:rPr>
              <a:t>досьє</a:t>
            </a:r>
            <a:endParaRPr lang="ru-UA" sz="5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25E1BC-A88D-0FD2-9937-077157FC40C4}"/>
              </a:ext>
            </a:extLst>
          </p:cNvPr>
          <p:cNvSpPr txBox="1"/>
          <p:nvPr/>
        </p:nvSpPr>
        <p:spPr>
          <a:xfrm>
            <a:off x="5666748" y="1919178"/>
            <a:ext cx="1276513" cy="769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500" b="1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Опрацювання звернень викривачів</a:t>
            </a:r>
            <a:endParaRPr lang="ru-RU" sz="5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65CDF1C-4DAF-4065-DF7F-CB92E76F1861}"/>
              </a:ext>
            </a:extLst>
          </p:cNvPr>
          <p:cNvSpPr txBox="1"/>
          <p:nvPr/>
        </p:nvSpPr>
        <p:spPr>
          <a:xfrm>
            <a:off x="5616774" y="1657292"/>
            <a:ext cx="1021370" cy="769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500" b="1">
                <a:solidFill>
                  <a:schemeClr val="bg1"/>
                </a:solidFill>
                <a:latin typeface="+mn-lt"/>
              </a:rPr>
              <a:t>Управління навчанням</a:t>
            </a:r>
            <a:endParaRPr lang="ru-RU" sz="5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7913378-F5FE-E115-EA0F-11BC5C897E28}"/>
              </a:ext>
            </a:extLst>
          </p:cNvPr>
          <p:cNvSpPr txBox="1"/>
          <p:nvPr/>
        </p:nvSpPr>
        <p:spPr>
          <a:xfrm>
            <a:off x="1783340" y="1131320"/>
            <a:ext cx="2161093" cy="769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500" b="1" kern="10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Управління персоналом та фінансово-господарською діяльністю</a:t>
            </a:r>
            <a:endParaRPr lang="ru-RU" sz="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9EBEDAD-0CF1-449B-AE1D-5DDA5440C0E5}"/>
              </a:ext>
            </a:extLst>
          </p:cNvPr>
          <p:cNvSpPr txBox="1"/>
          <p:nvPr/>
        </p:nvSpPr>
        <p:spPr>
          <a:xfrm>
            <a:off x="1287806" y="2168460"/>
            <a:ext cx="808495" cy="769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00" b="1" err="1">
                <a:solidFill>
                  <a:schemeClr val="bg1"/>
                </a:solidFill>
                <a:latin typeface="+mn-lt"/>
              </a:rPr>
              <a:t>Дайджести</a:t>
            </a:r>
            <a:r>
              <a:rPr lang="ru-RU" sz="500" b="1">
                <a:solidFill>
                  <a:schemeClr val="bg1"/>
                </a:solidFill>
                <a:latin typeface="+mn-lt"/>
              </a:rPr>
              <a:t> та </a:t>
            </a:r>
            <a:r>
              <a:rPr lang="ru-RU" sz="500" b="1" err="1">
                <a:solidFill>
                  <a:schemeClr val="bg1"/>
                </a:solidFill>
                <a:latin typeface="+mn-lt"/>
              </a:rPr>
              <a:t>коментарі</a:t>
            </a:r>
            <a:endParaRPr lang="ru-RU" sz="5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31FD3C5-4775-1C9D-B7FF-B8F866828703}"/>
              </a:ext>
            </a:extLst>
          </p:cNvPr>
          <p:cNvSpPr txBox="1"/>
          <p:nvPr/>
        </p:nvSpPr>
        <p:spPr>
          <a:xfrm rot="16200000">
            <a:off x="43368" y="3375944"/>
            <a:ext cx="591169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750" b="1">
                <a:solidFill>
                  <a:schemeClr val="bg1"/>
                </a:solidFill>
                <a:latin typeface="+mj-lt"/>
                <a:cs typeface="Calibri"/>
              </a:rPr>
              <a:t>Сер</a:t>
            </a:r>
            <a:r>
              <a:rPr lang="uk-UA" sz="750" b="1">
                <a:solidFill>
                  <a:schemeClr val="bg1"/>
                </a:solidFill>
                <a:latin typeface="+mj-lt"/>
                <a:cs typeface="Calibri"/>
              </a:rPr>
              <a:t>віси</a:t>
            </a:r>
            <a:endParaRPr lang="uk-UA" sz="7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3AFA148-D85F-D3D7-ACD5-0985F38E6B7B}"/>
              </a:ext>
            </a:extLst>
          </p:cNvPr>
          <p:cNvSpPr txBox="1"/>
          <p:nvPr/>
        </p:nvSpPr>
        <p:spPr>
          <a:xfrm rot="16200000">
            <a:off x="-110749" y="1109089"/>
            <a:ext cx="89632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uk-UA" sz="750" b="1">
                <a:solidFill>
                  <a:schemeClr val="bg1"/>
                </a:solidFill>
                <a:latin typeface="+mj-lt"/>
                <a:cs typeface="Calibri"/>
              </a:rPr>
              <a:t>Підсистеми</a:t>
            </a:r>
            <a:endParaRPr lang="uk-UA" sz="7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93CD453-584E-B804-F717-19F7AAF6F8BF}"/>
              </a:ext>
            </a:extLst>
          </p:cNvPr>
          <p:cNvSpPr txBox="1"/>
          <p:nvPr/>
        </p:nvSpPr>
        <p:spPr>
          <a:xfrm>
            <a:off x="5310730" y="2560568"/>
            <a:ext cx="4335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+mn-lt"/>
                <a:cs typeface="Calibri"/>
              </a:rPr>
              <a:t>2027</a:t>
            </a:r>
          </a:p>
        </p:txBody>
      </p:sp>
      <p:grpSp>
        <p:nvGrpSpPr>
          <p:cNvPr id="133" name="Групувати 132">
            <a:extLst>
              <a:ext uri="{FF2B5EF4-FFF2-40B4-BE49-F238E27FC236}">
                <a16:creationId xmlns:a16="http://schemas.microsoft.com/office/drawing/2014/main" id="{12A1AF62-006B-2744-24EB-4892EC833C0B}"/>
              </a:ext>
            </a:extLst>
          </p:cNvPr>
          <p:cNvGrpSpPr/>
          <p:nvPr/>
        </p:nvGrpSpPr>
        <p:grpSpPr>
          <a:xfrm>
            <a:off x="5018052" y="4222912"/>
            <a:ext cx="411483" cy="448783"/>
            <a:chOff x="1710687" y="3320518"/>
            <a:chExt cx="411483" cy="448783"/>
          </a:xfrm>
          <a:noFill/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CC3CA5B-0617-F430-AA28-42A952ACDA96}"/>
                </a:ext>
              </a:extLst>
            </p:cNvPr>
            <p:cNvSpPr txBox="1"/>
            <p:nvPr/>
          </p:nvSpPr>
          <p:spPr>
            <a:xfrm>
              <a:off x="1710687" y="3655424"/>
              <a:ext cx="411483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Електронний</a:t>
              </a:r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кабінет</a:t>
              </a:r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mobile</a:t>
              </a:r>
              <a:endParaRPr lang="ru-RU" sz="37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35" name="Рисунок 52">
              <a:extLst>
                <a:ext uri="{FF2B5EF4-FFF2-40B4-BE49-F238E27FC236}">
                  <a16:creationId xmlns:a16="http://schemas.microsoft.com/office/drawing/2014/main" id="{F179C045-297B-0801-6D2D-24F9EBCCF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0216" y="3320518"/>
              <a:ext cx="352425" cy="342900"/>
            </a:xfrm>
            <a:prstGeom prst="rect">
              <a:avLst/>
            </a:prstGeom>
          </p:spPr>
        </p:pic>
      </p:grpSp>
      <p:grpSp>
        <p:nvGrpSpPr>
          <p:cNvPr id="136" name="Групувати 135">
            <a:extLst>
              <a:ext uri="{FF2B5EF4-FFF2-40B4-BE49-F238E27FC236}">
                <a16:creationId xmlns:a16="http://schemas.microsoft.com/office/drawing/2014/main" id="{F692ED97-5F36-BA91-46E5-91AD2932B9E3}"/>
              </a:ext>
            </a:extLst>
          </p:cNvPr>
          <p:cNvGrpSpPr/>
          <p:nvPr/>
        </p:nvGrpSpPr>
        <p:grpSpPr>
          <a:xfrm>
            <a:off x="3516893" y="3650512"/>
            <a:ext cx="361619" cy="469944"/>
            <a:chOff x="1568095" y="2092045"/>
            <a:chExt cx="361619" cy="469944"/>
          </a:xfrm>
          <a:noFill/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19D5A18-C31A-B8D7-EFBF-67BDE4D349E6}"/>
                </a:ext>
              </a:extLst>
            </p:cNvPr>
            <p:cNvSpPr txBox="1"/>
            <p:nvPr/>
          </p:nvSpPr>
          <p:spPr>
            <a:xfrm>
              <a:off x="1568095" y="2448112"/>
              <a:ext cx="352425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uk-UA" sz="370" b="1" dirty="0">
                  <a:solidFill>
                    <a:schemeClr val="bg1"/>
                  </a:solidFill>
                  <a:latin typeface="+mn-lt"/>
                </a:rPr>
                <a:t>Аналіз та звітність</a:t>
              </a:r>
            </a:p>
          </p:txBody>
        </p:sp>
        <p:pic>
          <p:nvPicPr>
            <p:cNvPr id="139" name="Графіка 138">
              <a:extLst>
                <a:ext uri="{FF2B5EF4-FFF2-40B4-BE49-F238E27FC236}">
                  <a16:creationId xmlns:a16="http://schemas.microsoft.com/office/drawing/2014/main" id="{5173559E-2E6E-AC14-E064-48D2C5355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69714" y="2092045"/>
              <a:ext cx="360000" cy="360000"/>
            </a:xfrm>
            <a:prstGeom prst="rect">
              <a:avLst/>
            </a:prstGeom>
          </p:spPr>
        </p:pic>
      </p:grpSp>
      <p:grpSp>
        <p:nvGrpSpPr>
          <p:cNvPr id="140" name="Групувати 139">
            <a:extLst>
              <a:ext uri="{FF2B5EF4-FFF2-40B4-BE49-F238E27FC236}">
                <a16:creationId xmlns:a16="http://schemas.microsoft.com/office/drawing/2014/main" id="{C14D1BD9-054A-FCAF-D06E-8B84F29F08E0}"/>
              </a:ext>
            </a:extLst>
          </p:cNvPr>
          <p:cNvGrpSpPr/>
          <p:nvPr/>
        </p:nvGrpSpPr>
        <p:grpSpPr>
          <a:xfrm>
            <a:off x="5974831" y="3049312"/>
            <a:ext cx="402769" cy="471501"/>
            <a:chOff x="2050637" y="2091600"/>
            <a:chExt cx="402769" cy="471501"/>
          </a:xfrm>
          <a:noFill/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D92DAD3-4FC5-C213-FB50-BE2EBD7FE232}"/>
                </a:ext>
              </a:extLst>
            </p:cNvPr>
            <p:cNvSpPr txBox="1"/>
            <p:nvPr/>
          </p:nvSpPr>
          <p:spPr>
            <a:xfrm>
              <a:off x="2050637" y="2449224"/>
              <a:ext cx="402769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Довідка</a:t>
              </a:r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 та </a:t>
              </a:r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рекомендації</a:t>
              </a:r>
              <a:endParaRPr lang="ru-RU" sz="37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42" name="Графіка 141">
              <a:extLst>
                <a:ext uri="{FF2B5EF4-FFF2-40B4-BE49-F238E27FC236}">
                  <a16:creationId xmlns:a16="http://schemas.microsoft.com/office/drawing/2014/main" id="{C15DADFE-CD55-BABC-4AC3-491C5FF9B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71171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143" name="Групувати 142">
            <a:extLst>
              <a:ext uri="{FF2B5EF4-FFF2-40B4-BE49-F238E27FC236}">
                <a16:creationId xmlns:a16="http://schemas.microsoft.com/office/drawing/2014/main" id="{C7E79EB2-8B6D-9B02-4DF7-79B2F1D8FCE9}"/>
              </a:ext>
            </a:extLst>
          </p:cNvPr>
          <p:cNvGrpSpPr/>
          <p:nvPr/>
        </p:nvGrpSpPr>
        <p:grpSpPr>
          <a:xfrm>
            <a:off x="2549945" y="4222912"/>
            <a:ext cx="442828" cy="491663"/>
            <a:chOff x="2579864" y="2091600"/>
            <a:chExt cx="442828" cy="491663"/>
          </a:xfrm>
          <a:noFill/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827C103-B9A2-108E-39B6-5670CD86F64E}"/>
                </a:ext>
              </a:extLst>
            </p:cNvPr>
            <p:cNvSpPr txBox="1"/>
            <p:nvPr/>
          </p:nvSpPr>
          <p:spPr>
            <a:xfrm>
              <a:off x="2579864" y="2469386"/>
              <a:ext cx="442828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Довідники</a:t>
              </a:r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 та </a:t>
              </a:r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класифікатори</a:t>
              </a:r>
              <a:endParaRPr lang="ru-RU" sz="37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45" name="Графіка 144">
              <a:extLst>
                <a:ext uri="{FF2B5EF4-FFF2-40B4-BE49-F238E27FC236}">
                  <a16:creationId xmlns:a16="http://schemas.microsoft.com/office/drawing/2014/main" id="{C8F9AECB-5D8C-AB0A-9B5C-F4C42EF9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20440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21B6070-67F0-9C02-7322-9D5DBD184232}"/>
              </a:ext>
            </a:extLst>
          </p:cNvPr>
          <p:cNvGrpSpPr/>
          <p:nvPr/>
        </p:nvGrpSpPr>
        <p:grpSpPr>
          <a:xfrm>
            <a:off x="3032547" y="3650512"/>
            <a:ext cx="360000" cy="449640"/>
            <a:chOff x="3074804" y="3380509"/>
            <a:chExt cx="360000" cy="449640"/>
          </a:xfrm>
          <a:noFill/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BC985DC-AC8B-85C5-2D1B-855C7B9C48C4}"/>
                </a:ext>
              </a:extLst>
            </p:cNvPr>
            <p:cNvSpPr txBox="1"/>
            <p:nvPr/>
          </p:nvSpPr>
          <p:spPr>
            <a:xfrm>
              <a:off x="3081228" y="3773210"/>
              <a:ext cx="347525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Моніторинг</a:t>
              </a:r>
              <a:endParaRPr lang="ru-RU" sz="37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48" name="Графіка 147">
              <a:extLst>
                <a:ext uri="{FF2B5EF4-FFF2-40B4-BE49-F238E27FC236}">
                  <a16:creationId xmlns:a16="http://schemas.microsoft.com/office/drawing/2014/main" id="{1D954E4F-D99B-1960-B8FF-1894B1765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74804" y="3380509"/>
              <a:ext cx="360000" cy="360000"/>
            </a:xfrm>
            <a:prstGeom prst="rect">
              <a:avLst/>
            </a:prstGeom>
          </p:spPr>
        </p:pic>
      </p:grpSp>
      <p:grpSp>
        <p:nvGrpSpPr>
          <p:cNvPr id="149" name="Групувати 148">
            <a:extLst>
              <a:ext uri="{FF2B5EF4-FFF2-40B4-BE49-F238E27FC236}">
                <a16:creationId xmlns:a16="http://schemas.microsoft.com/office/drawing/2014/main" id="{5F2006D9-3C9A-14EE-40DB-18EC0463D5D8}"/>
              </a:ext>
            </a:extLst>
          </p:cNvPr>
          <p:cNvGrpSpPr/>
          <p:nvPr/>
        </p:nvGrpSpPr>
        <p:grpSpPr>
          <a:xfrm>
            <a:off x="3026488" y="3049312"/>
            <a:ext cx="367672" cy="455588"/>
            <a:chOff x="3614508" y="2091600"/>
            <a:chExt cx="367672" cy="455588"/>
          </a:xfrm>
          <a:noFill/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A2E1ABC-F1DC-D13E-CE18-12F2F8B5B1F6}"/>
                </a:ext>
              </a:extLst>
            </p:cNvPr>
            <p:cNvSpPr txBox="1"/>
            <p:nvPr/>
          </p:nvSpPr>
          <p:spPr>
            <a:xfrm>
              <a:off x="3614508" y="2485633"/>
              <a:ext cx="352425" cy="61555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+mn-lt"/>
                </a:rPr>
                <a:t>Керування</a:t>
              </a:r>
              <a:r>
                <a:rPr lang="ru-RU" sz="370" b="1">
                  <a:solidFill>
                    <a:schemeClr val="bg1"/>
                  </a:solidFill>
                  <a:latin typeface="+mn-lt"/>
                </a:rPr>
                <a:t> доступом</a:t>
              </a:r>
            </a:p>
          </p:txBody>
        </p:sp>
        <p:pic>
          <p:nvPicPr>
            <p:cNvPr id="151" name="Графіка 150">
              <a:extLst>
                <a:ext uri="{FF2B5EF4-FFF2-40B4-BE49-F238E27FC236}">
                  <a16:creationId xmlns:a16="http://schemas.microsoft.com/office/drawing/2014/main" id="{7CDF52B8-1C46-BDE0-B21A-9AB34E10B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622180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152" name="Групувати 151">
            <a:extLst>
              <a:ext uri="{FF2B5EF4-FFF2-40B4-BE49-F238E27FC236}">
                <a16:creationId xmlns:a16="http://schemas.microsoft.com/office/drawing/2014/main" id="{CF6EF500-EB9B-5508-00DD-4A3FBAC92199}"/>
              </a:ext>
            </a:extLst>
          </p:cNvPr>
          <p:cNvGrpSpPr/>
          <p:nvPr/>
        </p:nvGrpSpPr>
        <p:grpSpPr>
          <a:xfrm>
            <a:off x="1508804" y="3049312"/>
            <a:ext cx="360000" cy="467673"/>
            <a:chOff x="4105239" y="2091600"/>
            <a:chExt cx="360000" cy="467673"/>
          </a:xfrm>
          <a:noFill/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C6F9994-EF4C-F68A-D910-2322B3C2474D}"/>
                </a:ext>
              </a:extLst>
            </p:cNvPr>
            <p:cNvSpPr txBox="1"/>
            <p:nvPr/>
          </p:nvSpPr>
          <p:spPr>
            <a:xfrm>
              <a:off x="4112561" y="2445396"/>
              <a:ext cx="345356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Електронна</a:t>
              </a:r>
              <a:endParaRPr lang="ru-RU" sz="37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взаємодія</a:t>
              </a:r>
              <a:endParaRPr lang="ru-RU" sz="37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54" name="Графіка 153">
              <a:extLst>
                <a:ext uri="{FF2B5EF4-FFF2-40B4-BE49-F238E27FC236}">
                  <a16:creationId xmlns:a16="http://schemas.microsoft.com/office/drawing/2014/main" id="{7BD8FB2A-47A0-2108-DB2D-BB66E5ACD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105239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155" name="Групувати 154">
            <a:extLst>
              <a:ext uri="{FF2B5EF4-FFF2-40B4-BE49-F238E27FC236}">
                <a16:creationId xmlns:a16="http://schemas.microsoft.com/office/drawing/2014/main" id="{CF493191-FE2D-DF67-4204-E9FD777766E7}"/>
              </a:ext>
            </a:extLst>
          </p:cNvPr>
          <p:cNvGrpSpPr/>
          <p:nvPr/>
        </p:nvGrpSpPr>
        <p:grpSpPr>
          <a:xfrm>
            <a:off x="6003848" y="3650512"/>
            <a:ext cx="364333" cy="409014"/>
            <a:chOff x="4594815" y="2091600"/>
            <a:chExt cx="364333" cy="409014"/>
          </a:xfrm>
          <a:noFill/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DCE60E9-7C00-DA5D-5B5B-6771F21FC626}"/>
                </a:ext>
              </a:extLst>
            </p:cNvPr>
            <p:cNvSpPr txBox="1"/>
            <p:nvPr/>
          </p:nvSpPr>
          <p:spPr>
            <a:xfrm>
              <a:off x="4599148" y="2443675"/>
              <a:ext cx="360000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Нотифікації</a:t>
              </a:r>
              <a:endParaRPr lang="ru-RU" sz="37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57" name="Графіка 156">
              <a:extLst>
                <a:ext uri="{FF2B5EF4-FFF2-40B4-BE49-F238E27FC236}">
                  <a16:creationId xmlns:a16="http://schemas.microsoft.com/office/drawing/2014/main" id="{D8536677-1390-D34A-CB1B-FC0BB79C0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594815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158" name="Групувати 157">
            <a:extLst>
              <a:ext uri="{FF2B5EF4-FFF2-40B4-BE49-F238E27FC236}">
                <a16:creationId xmlns:a16="http://schemas.microsoft.com/office/drawing/2014/main" id="{470C35B7-92B7-18EB-F44B-FA66E918BBDE}"/>
              </a:ext>
            </a:extLst>
          </p:cNvPr>
          <p:cNvGrpSpPr/>
          <p:nvPr/>
        </p:nvGrpSpPr>
        <p:grpSpPr>
          <a:xfrm>
            <a:off x="1499982" y="4224913"/>
            <a:ext cx="360000" cy="418328"/>
            <a:chOff x="5883180" y="4054526"/>
            <a:chExt cx="360000" cy="418328"/>
          </a:xfrm>
          <a:noFill/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C1684EC-5BB8-89C2-6478-FCECDE478AD9}"/>
                </a:ext>
              </a:extLst>
            </p:cNvPr>
            <p:cNvSpPr txBox="1"/>
            <p:nvPr/>
          </p:nvSpPr>
          <p:spPr>
            <a:xfrm>
              <a:off x="5911767" y="4415915"/>
              <a:ext cx="301249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Логування</a:t>
              </a:r>
              <a:endParaRPr lang="ru-RU" sz="37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60" name="Графіка 159">
              <a:extLst>
                <a:ext uri="{FF2B5EF4-FFF2-40B4-BE49-F238E27FC236}">
                  <a16:creationId xmlns:a16="http://schemas.microsoft.com/office/drawing/2014/main" id="{8486FE13-6D33-C58B-32D5-A201C7E62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883180" y="4054526"/>
              <a:ext cx="360000" cy="360000"/>
            </a:xfrm>
            <a:prstGeom prst="rect">
              <a:avLst/>
            </a:prstGeom>
          </p:spPr>
        </p:pic>
      </p:grpSp>
      <p:grpSp>
        <p:nvGrpSpPr>
          <p:cNvPr id="161" name="Групувати 160">
            <a:extLst>
              <a:ext uri="{FF2B5EF4-FFF2-40B4-BE49-F238E27FC236}">
                <a16:creationId xmlns:a16="http://schemas.microsoft.com/office/drawing/2014/main" id="{5D7C1F77-DD25-39F6-0EF3-6DB860AEBEDD}"/>
              </a:ext>
            </a:extLst>
          </p:cNvPr>
          <p:cNvGrpSpPr/>
          <p:nvPr/>
        </p:nvGrpSpPr>
        <p:grpSpPr>
          <a:xfrm>
            <a:off x="7047890" y="3049312"/>
            <a:ext cx="377596" cy="439828"/>
            <a:chOff x="5729402" y="2769334"/>
            <a:chExt cx="377596" cy="439828"/>
          </a:xfrm>
          <a:noFill/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2955B06-01D4-B3C6-ED0E-27472DC12395}"/>
                </a:ext>
              </a:extLst>
            </p:cNvPr>
            <p:cNvSpPr txBox="1"/>
            <p:nvPr/>
          </p:nvSpPr>
          <p:spPr>
            <a:xfrm>
              <a:off x="5729402" y="3152223"/>
              <a:ext cx="377596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База </a:t>
              </a:r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знань</a:t>
              </a:r>
              <a:endParaRPr lang="ru-RU" sz="37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74" name="Графіка 173">
              <a:extLst>
                <a:ext uri="{FF2B5EF4-FFF2-40B4-BE49-F238E27FC236}">
                  <a16:creationId xmlns:a16="http://schemas.microsoft.com/office/drawing/2014/main" id="{AE3361F0-0C05-2F89-3931-7B59B67CB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746998" y="2769334"/>
              <a:ext cx="360000" cy="360000"/>
            </a:xfrm>
            <a:prstGeom prst="rect">
              <a:avLst/>
            </a:prstGeom>
          </p:spPr>
        </p:pic>
      </p:grpSp>
      <p:grpSp>
        <p:nvGrpSpPr>
          <p:cNvPr id="176" name="Групувати 175">
            <a:extLst>
              <a:ext uri="{FF2B5EF4-FFF2-40B4-BE49-F238E27FC236}">
                <a16:creationId xmlns:a16="http://schemas.microsoft.com/office/drawing/2014/main" id="{588B643B-E35B-6725-B4C6-82CBDA6FBC11}"/>
              </a:ext>
            </a:extLst>
          </p:cNvPr>
          <p:cNvGrpSpPr/>
          <p:nvPr/>
        </p:nvGrpSpPr>
        <p:grpSpPr>
          <a:xfrm>
            <a:off x="5012360" y="3650512"/>
            <a:ext cx="365335" cy="480478"/>
            <a:chOff x="6047602" y="2091600"/>
            <a:chExt cx="365335" cy="480478"/>
          </a:xfrm>
          <a:noFill/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301D4ED7-EB4B-B607-9180-64DB6CAFE649}"/>
                </a:ext>
              </a:extLst>
            </p:cNvPr>
            <p:cNvSpPr txBox="1"/>
            <p:nvPr/>
          </p:nvSpPr>
          <p:spPr>
            <a:xfrm>
              <a:off x="6047602" y="2458201"/>
              <a:ext cx="360000" cy="1138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+mn-lt"/>
                </a:rPr>
                <a:t>Пошук і</a:t>
              </a:r>
            </a:p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+mn-lt"/>
                </a:rPr>
                <a:t>фільтри</a:t>
              </a:r>
            </a:p>
          </p:txBody>
        </p:sp>
        <p:pic>
          <p:nvPicPr>
            <p:cNvPr id="180" name="Графіка 179">
              <a:extLst>
                <a:ext uri="{FF2B5EF4-FFF2-40B4-BE49-F238E27FC236}">
                  <a16:creationId xmlns:a16="http://schemas.microsoft.com/office/drawing/2014/main" id="{E9C6F0F1-916D-6752-02C7-FCBB0A4B4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052937" y="2091600"/>
              <a:ext cx="360000" cy="360000"/>
            </a:xfrm>
            <a:prstGeom prst="rect">
              <a:avLst/>
            </a:prstGeom>
          </p:spPr>
        </p:pic>
      </p:grpSp>
      <p:grpSp>
        <p:nvGrpSpPr>
          <p:cNvPr id="184" name="Групувати 183">
            <a:extLst>
              <a:ext uri="{FF2B5EF4-FFF2-40B4-BE49-F238E27FC236}">
                <a16:creationId xmlns:a16="http://schemas.microsoft.com/office/drawing/2014/main" id="{C38F9A31-DA8B-A8CA-0CC8-9AD2410D13F5}"/>
              </a:ext>
            </a:extLst>
          </p:cNvPr>
          <p:cNvGrpSpPr/>
          <p:nvPr/>
        </p:nvGrpSpPr>
        <p:grpSpPr>
          <a:xfrm>
            <a:off x="5543717" y="4222912"/>
            <a:ext cx="380165" cy="486913"/>
            <a:chOff x="6051445" y="2642400"/>
            <a:chExt cx="380165" cy="486913"/>
          </a:xfrm>
          <a:noFill/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F80CFCF-1E2B-A25D-3B42-9DBE7BD16BE7}"/>
                </a:ext>
              </a:extLst>
            </p:cNvPr>
            <p:cNvSpPr txBox="1"/>
            <p:nvPr/>
          </p:nvSpPr>
          <p:spPr>
            <a:xfrm>
              <a:off x="6053241" y="3015436"/>
              <a:ext cx="378369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+mn-lt"/>
                </a:rPr>
                <a:t>Календарі та завдання</a:t>
              </a:r>
              <a:endParaRPr lang="uk-UA" sz="37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88" name="Графіка 187">
              <a:extLst>
                <a:ext uri="{FF2B5EF4-FFF2-40B4-BE49-F238E27FC236}">
                  <a16:creationId xmlns:a16="http://schemas.microsoft.com/office/drawing/2014/main" id="{AC07AE67-7FEC-5875-34AA-BC947FAA6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051445" y="2642400"/>
              <a:ext cx="360000" cy="360000"/>
            </a:xfrm>
            <a:prstGeom prst="rect">
              <a:avLst/>
            </a:prstGeom>
          </p:spPr>
        </p:pic>
      </p:grpSp>
      <p:grpSp>
        <p:nvGrpSpPr>
          <p:cNvPr id="192" name="Групувати 191">
            <a:extLst>
              <a:ext uri="{FF2B5EF4-FFF2-40B4-BE49-F238E27FC236}">
                <a16:creationId xmlns:a16="http://schemas.microsoft.com/office/drawing/2014/main" id="{560013CD-AB89-6653-55C7-93CE251F47D0}"/>
              </a:ext>
            </a:extLst>
          </p:cNvPr>
          <p:cNvGrpSpPr/>
          <p:nvPr/>
        </p:nvGrpSpPr>
        <p:grpSpPr>
          <a:xfrm>
            <a:off x="4006994" y="4222912"/>
            <a:ext cx="437585" cy="657485"/>
            <a:chOff x="5459246" y="2757638"/>
            <a:chExt cx="437585" cy="657485"/>
          </a:xfrm>
          <a:noFill/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88F2F75E-69D4-DE8B-CD01-E8A4FDE60693}"/>
                </a:ext>
              </a:extLst>
            </p:cNvPr>
            <p:cNvSpPr txBox="1"/>
            <p:nvPr/>
          </p:nvSpPr>
          <p:spPr>
            <a:xfrm>
              <a:off x="5459246" y="3130430"/>
              <a:ext cx="437585" cy="284693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+mn-lt"/>
                </a:rPr>
                <a:t>Перевірка, </a:t>
              </a:r>
              <a:r>
                <a:rPr lang="uk-UA" sz="370" b="1" dirty="0" err="1">
                  <a:solidFill>
                    <a:schemeClr val="bg1"/>
                  </a:solidFill>
                  <a:latin typeface="+mn-lt"/>
                </a:rPr>
                <a:t>валідація</a:t>
              </a:r>
              <a:r>
                <a:rPr lang="uk-UA" sz="370" b="1" dirty="0">
                  <a:solidFill>
                    <a:schemeClr val="bg1"/>
                  </a:solidFill>
                  <a:latin typeface="+mn-lt"/>
                </a:rPr>
                <a:t> та аналіз даних доброчесності судді</a:t>
              </a:r>
            </a:p>
          </p:txBody>
        </p:sp>
        <p:pic>
          <p:nvPicPr>
            <p:cNvPr id="198" name="Графіка 197">
              <a:extLst>
                <a:ext uri="{FF2B5EF4-FFF2-40B4-BE49-F238E27FC236}">
                  <a16:creationId xmlns:a16="http://schemas.microsoft.com/office/drawing/2014/main" id="{E8BC5DF4-F6F6-4508-1C2E-79837CD87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513531" y="2757638"/>
              <a:ext cx="360000" cy="360000"/>
            </a:xfrm>
            <a:prstGeom prst="rect">
              <a:avLst/>
            </a:prstGeom>
          </p:spPr>
        </p:pic>
      </p:grpSp>
      <p:grpSp>
        <p:nvGrpSpPr>
          <p:cNvPr id="202" name="Групувати 201">
            <a:extLst>
              <a:ext uri="{FF2B5EF4-FFF2-40B4-BE49-F238E27FC236}">
                <a16:creationId xmlns:a16="http://schemas.microsoft.com/office/drawing/2014/main" id="{AE5D19DD-3181-B0A8-A035-A4BF1B8459FB}"/>
              </a:ext>
            </a:extLst>
          </p:cNvPr>
          <p:cNvGrpSpPr/>
          <p:nvPr/>
        </p:nvGrpSpPr>
        <p:grpSpPr>
          <a:xfrm>
            <a:off x="5509780" y="3650512"/>
            <a:ext cx="440216" cy="536272"/>
            <a:chOff x="5470790" y="2148602"/>
            <a:chExt cx="440216" cy="536272"/>
          </a:xfrm>
          <a:noFill/>
        </p:grpSpPr>
        <p:sp>
          <p:nvSpPr>
            <p:cNvPr id="204" name="TextBox 74">
              <a:extLst>
                <a:ext uri="{FF2B5EF4-FFF2-40B4-BE49-F238E27FC236}">
                  <a16:creationId xmlns:a16="http://schemas.microsoft.com/office/drawing/2014/main" id="{0BF6B5F4-645F-BDA7-FD81-A7FFD12D97AD}"/>
                </a:ext>
              </a:extLst>
            </p:cNvPr>
            <p:cNvSpPr txBox="1"/>
            <p:nvPr/>
          </p:nvSpPr>
          <p:spPr>
            <a:xfrm>
              <a:off x="5470790" y="2514058"/>
              <a:ext cx="440216" cy="170816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+mn-lt"/>
                </a:rPr>
                <a:t>Кабінет суддівської кар’єри</a:t>
              </a:r>
            </a:p>
          </p:txBody>
        </p:sp>
        <p:pic>
          <p:nvPicPr>
            <p:cNvPr id="208" name="Графіка 207">
              <a:extLst>
                <a:ext uri="{FF2B5EF4-FFF2-40B4-BE49-F238E27FC236}">
                  <a16:creationId xmlns:a16="http://schemas.microsoft.com/office/drawing/2014/main" id="{A4E62B12-7F9A-8724-D8D1-1C3ED393A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5502628" y="2148602"/>
              <a:ext cx="360000" cy="360000"/>
            </a:xfrm>
            <a:prstGeom prst="rect">
              <a:avLst/>
            </a:prstGeom>
          </p:spPr>
        </p:pic>
      </p:grpSp>
      <p:grpSp>
        <p:nvGrpSpPr>
          <p:cNvPr id="210" name="Групувати 209">
            <a:extLst>
              <a:ext uri="{FF2B5EF4-FFF2-40B4-BE49-F238E27FC236}">
                <a16:creationId xmlns:a16="http://schemas.microsoft.com/office/drawing/2014/main" id="{BEE36096-5B15-8D1C-B4F2-6E943305233C}"/>
              </a:ext>
            </a:extLst>
          </p:cNvPr>
          <p:cNvGrpSpPr/>
          <p:nvPr/>
        </p:nvGrpSpPr>
        <p:grpSpPr>
          <a:xfrm>
            <a:off x="2491544" y="3049312"/>
            <a:ext cx="496568" cy="493999"/>
            <a:chOff x="2558111" y="2642400"/>
            <a:chExt cx="496568" cy="493999"/>
          </a:xfrm>
          <a:noFill/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C18393E-31C5-750C-B884-D5108900FAC3}"/>
                </a:ext>
              </a:extLst>
            </p:cNvPr>
            <p:cNvSpPr txBox="1"/>
            <p:nvPr/>
          </p:nvSpPr>
          <p:spPr>
            <a:xfrm>
              <a:off x="2558111" y="3022522"/>
              <a:ext cx="496568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Централізований</a:t>
              </a:r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авторозподіл</a:t>
              </a:r>
              <a:endParaRPr lang="ru-RU" sz="37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16" name="Графіка 215">
              <a:extLst>
                <a:ext uri="{FF2B5EF4-FFF2-40B4-BE49-F238E27FC236}">
                  <a16:creationId xmlns:a16="http://schemas.microsoft.com/office/drawing/2014/main" id="{03E7BD63-34EC-A3C0-44A8-BEE8F7442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625331" y="2642400"/>
              <a:ext cx="360000" cy="360000"/>
            </a:xfrm>
            <a:prstGeom prst="rect">
              <a:avLst/>
            </a:prstGeom>
          </p:spPr>
        </p:pic>
      </p:grpSp>
      <p:grpSp>
        <p:nvGrpSpPr>
          <p:cNvPr id="224" name="Групувати 223">
            <a:extLst>
              <a:ext uri="{FF2B5EF4-FFF2-40B4-BE49-F238E27FC236}">
                <a16:creationId xmlns:a16="http://schemas.microsoft.com/office/drawing/2014/main" id="{159291BA-2939-3C6D-1510-BD915B8BBE97}"/>
              </a:ext>
            </a:extLst>
          </p:cNvPr>
          <p:cNvGrpSpPr/>
          <p:nvPr/>
        </p:nvGrpSpPr>
        <p:grpSpPr>
          <a:xfrm>
            <a:off x="2016114" y="3650512"/>
            <a:ext cx="417248" cy="448492"/>
            <a:chOff x="3105813" y="2642400"/>
            <a:chExt cx="417248" cy="448492"/>
          </a:xfrm>
          <a:noFill/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543DA912-AC30-14E9-4331-16A2128E215B}"/>
                </a:ext>
              </a:extLst>
            </p:cNvPr>
            <p:cNvSpPr txBox="1"/>
            <p:nvPr/>
          </p:nvSpPr>
          <p:spPr>
            <a:xfrm>
              <a:off x="3105813" y="3032760"/>
              <a:ext cx="417248" cy="5813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Шаблонізатор</a:t>
              </a:r>
              <a:endParaRPr lang="ru-RU" sz="37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28" name="Графіка 227">
              <a:extLst>
                <a:ext uri="{FF2B5EF4-FFF2-40B4-BE49-F238E27FC236}">
                  <a16:creationId xmlns:a16="http://schemas.microsoft.com/office/drawing/2014/main" id="{87321E9F-5786-D090-B6CC-EB3B60F96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3117443" y="2642400"/>
              <a:ext cx="360000" cy="360000"/>
            </a:xfrm>
            <a:prstGeom prst="rect">
              <a:avLst/>
            </a:prstGeom>
          </p:spPr>
        </p:pic>
      </p:grpSp>
      <p:grpSp>
        <p:nvGrpSpPr>
          <p:cNvPr id="232" name="Групувати 231">
            <a:extLst>
              <a:ext uri="{FF2B5EF4-FFF2-40B4-BE49-F238E27FC236}">
                <a16:creationId xmlns:a16="http://schemas.microsoft.com/office/drawing/2014/main" id="{209B5B28-FF09-1D90-DA6E-E4563BE7D2D8}"/>
              </a:ext>
            </a:extLst>
          </p:cNvPr>
          <p:cNvGrpSpPr/>
          <p:nvPr/>
        </p:nvGrpSpPr>
        <p:grpSpPr>
          <a:xfrm>
            <a:off x="2483425" y="3650512"/>
            <a:ext cx="510441" cy="572736"/>
            <a:chOff x="3531450" y="2642400"/>
            <a:chExt cx="510441" cy="572736"/>
          </a:xfrm>
          <a:noFill/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E696C3F5-13B5-9EC5-8339-2F86294C571A}"/>
                </a:ext>
              </a:extLst>
            </p:cNvPr>
            <p:cNvSpPr txBox="1"/>
            <p:nvPr/>
          </p:nvSpPr>
          <p:spPr>
            <a:xfrm>
              <a:off x="3531450" y="3008926"/>
              <a:ext cx="510441" cy="206210"/>
            </a:xfrm>
            <a:prstGeom prst="rect">
              <a:avLst/>
            </a:prstGeom>
            <a:grpFill/>
            <a:ln w="3175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>
                  <a:solidFill>
                    <a:schemeClr val="bg1"/>
                  </a:solidFill>
                  <a:latin typeface="+mn-lt"/>
                </a:rPr>
                <a:t>Редактор </a:t>
              </a:r>
              <a:r>
                <a:rPr lang="ru-RU" sz="370" b="1" err="1">
                  <a:solidFill>
                    <a:schemeClr val="bg1"/>
                  </a:solidFill>
                  <a:latin typeface="+mn-lt"/>
                </a:rPr>
                <a:t>документів</a:t>
              </a:r>
              <a:endParaRPr lang="ru-RU" sz="370" b="1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236" name="Групувати 235">
              <a:extLst>
                <a:ext uri="{FF2B5EF4-FFF2-40B4-BE49-F238E27FC236}">
                  <a16:creationId xmlns:a16="http://schemas.microsoft.com/office/drawing/2014/main" id="{50F492B8-9B38-E9A5-838F-FEB74BAD00AB}"/>
                </a:ext>
              </a:extLst>
            </p:cNvPr>
            <p:cNvGrpSpPr/>
            <p:nvPr/>
          </p:nvGrpSpPr>
          <p:grpSpPr>
            <a:xfrm>
              <a:off x="3623447" y="2642400"/>
              <a:ext cx="360000" cy="360000"/>
              <a:chOff x="3623447" y="2642400"/>
              <a:chExt cx="360000" cy="360000"/>
            </a:xfrm>
            <a:grpFill/>
          </p:grpSpPr>
          <p:sp>
            <p:nvSpPr>
              <p:cNvPr id="238" name="Полілінія: фігура 237">
                <a:extLst>
                  <a:ext uri="{FF2B5EF4-FFF2-40B4-BE49-F238E27FC236}">
                    <a16:creationId xmlns:a16="http://schemas.microsoft.com/office/drawing/2014/main" id="{B6023537-DC22-736B-9700-7A7BE121AC82}"/>
                  </a:ext>
                </a:extLst>
              </p:cNvPr>
              <p:cNvSpPr/>
              <p:nvPr/>
            </p:nvSpPr>
            <p:spPr>
              <a:xfrm>
                <a:off x="3623447" y="2642400"/>
                <a:ext cx="317413" cy="360000"/>
              </a:xfrm>
              <a:custGeom>
                <a:avLst/>
                <a:gdLst>
                  <a:gd name="connsiteX0" fmla="*/ 250186 w 356234"/>
                  <a:gd name="connsiteY0" fmla="*/ 419100 h 432435"/>
                  <a:gd name="connsiteX1" fmla="*/ 243519 w 356234"/>
                  <a:gd name="connsiteY1" fmla="*/ 425768 h 432435"/>
                  <a:gd name="connsiteX2" fmla="*/ 250186 w 356234"/>
                  <a:gd name="connsiteY2" fmla="*/ 432435 h 432435"/>
                  <a:gd name="connsiteX3" fmla="*/ 250186 w 356234"/>
                  <a:gd name="connsiteY3" fmla="*/ 419100 h 432435"/>
                  <a:gd name="connsiteX4" fmla="*/ 137631 w 356234"/>
                  <a:gd name="connsiteY4" fmla="*/ 432435 h 432435"/>
                  <a:gd name="connsiteX5" fmla="*/ 144299 w 356234"/>
                  <a:gd name="connsiteY5" fmla="*/ 425768 h 432435"/>
                  <a:gd name="connsiteX6" fmla="*/ 137631 w 356234"/>
                  <a:gd name="connsiteY6" fmla="*/ 419100 h 432435"/>
                  <a:gd name="connsiteX7" fmla="*/ 137631 w 356234"/>
                  <a:gd name="connsiteY7" fmla="*/ 432435 h 432435"/>
                  <a:gd name="connsiteX8" fmla="*/ 93755 w 356234"/>
                  <a:gd name="connsiteY8" fmla="*/ 8098 h 432435"/>
                  <a:gd name="connsiteX9" fmla="*/ 91945 w 356234"/>
                  <a:gd name="connsiteY9" fmla="*/ 1681 h 432435"/>
                  <a:gd name="connsiteX10" fmla="*/ 93755 w 356234"/>
                  <a:gd name="connsiteY10" fmla="*/ 8098 h 432435"/>
                  <a:gd name="connsiteX11" fmla="*/ 69344 w 356234"/>
                  <a:gd name="connsiteY11" fmla="*/ 25638 h 432435"/>
                  <a:gd name="connsiteX12" fmla="*/ 64630 w 356234"/>
                  <a:gd name="connsiteY12" fmla="*/ 20924 h 432435"/>
                  <a:gd name="connsiteX13" fmla="*/ 69344 w 356234"/>
                  <a:gd name="connsiteY13" fmla="*/ 25638 h 432435"/>
                  <a:gd name="connsiteX14" fmla="*/ 85480 w 356234"/>
                  <a:gd name="connsiteY14" fmla="*/ 11526 h 432435"/>
                  <a:gd name="connsiteX15" fmla="*/ 82222 w 356234"/>
                  <a:gd name="connsiteY15" fmla="*/ 5708 h 432435"/>
                  <a:gd name="connsiteX16" fmla="*/ 85480 w 356234"/>
                  <a:gd name="connsiteY16" fmla="*/ 11526 h 432435"/>
                  <a:gd name="connsiteX17" fmla="*/ 8098 w 356234"/>
                  <a:gd name="connsiteY17" fmla="*/ 93755 h 432435"/>
                  <a:gd name="connsiteX18" fmla="*/ 1681 w 356234"/>
                  <a:gd name="connsiteY18" fmla="*/ 91945 h 432435"/>
                  <a:gd name="connsiteX19" fmla="*/ 8098 w 356234"/>
                  <a:gd name="connsiteY19" fmla="*/ 93755 h 432435"/>
                  <a:gd name="connsiteX20" fmla="*/ 25638 w 356234"/>
                  <a:gd name="connsiteY20" fmla="*/ 69344 h 432435"/>
                  <a:gd name="connsiteX21" fmla="*/ 30353 w 356234"/>
                  <a:gd name="connsiteY21" fmla="*/ 74059 h 432435"/>
                  <a:gd name="connsiteX22" fmla="*/ 25638 w 356234"/>
                  <a:gd name="connsiteY22" fmla="*/ 69344 h 432435"/>
                  <a:gd name="connsiteX23" fmla="*/ 11526 w 356234"/>
                  <a:gd name="connsiteY23" fmla="*/ 85480 h 432435"/>
                  <a:gd name="connsiteX24" fmla="*/ 5708 w 356234"/>
                  <a:gd name="connsiteY24" fmla="*/ 82222 h 432435"/>
                  <a:gd name="connsiteX25" fmla="*/ 11526 w 356234"/>
                  <a:gd name="connsiteY25" fmla="*/ 85480 h 432435"/>
                  <a:gd name="connsiteX26" fmla="*/ 331375 w 356234"/>
                  <a:gd name="connsiteY26" fmla="*/ 12282 h 432435"/>
                  <a:gd name="connsiteX27" fmla="*/ 327891 w 356234"/>
                  <a:gd name="connsiteY27" fmla="*/ 17967 h 432435"/>
                  <a:gd name="connsiteX28" fmla="*/ 331375 w 356234"/>
                  <a:gd name="connsiteY28" fmla="*/ 12282 h 432435"/>
                  <a:gd name="connsiteX29" fmla="*/ 343953 w 356234"/>
                  <a:gd name="connsiteY29" fmla="*/ 24861 h 432435"/>
                  <a:gd name="connsiteX30" fmla="*/ 349638 w 356234"/>
                  <a:gd name="connsiteY30" fmla="*/ 21377 h 432435"/>
                  <a:gd name="connsiteX31" fmla="*/ 343953 w 356234"/>
                  <a:gd name="connsiteY31" fmla="*/ 24861 h 432435"/>
                  <a:gd name="connsiteX32" fmla="*/ 12282 w 356234"/>
                  <a:gd name="connsiteY32" fmla="*/ 407575 h 432435"/>
                  <a:gd name="connsiteX33" fmla="*/ 6597 w 356234"/>
                  <a:gd name="connsiteY33" fmla="*/ 411058 h 432435"/>
                  <a:gd name="connsiteX34" fmla="*/ 6597 w 356234"/>
                  <a:gd name="connsiteY34" fmla="*/ 411058 h 432435"/>
                  <a:gd name="connsiteX35" fmla="*/ 12282 w 356234"/>
                  <a:gd name="connsiteY35" fmla="*/ 407575 h 432435"/>
                  <a:gd name="connsiteX36" fmla="*/ 24860 w 356234"/>
                  <a:gd name="connsiteY36" fmla="*/ 420154 h 432435"/>
                  <a:gd name="connsiteX37" fmla="*/ 21377 w 356234"/>
                  <a:gd name="connsiteY37" fmla="*/ 425838 h 432435"/>
                  <a:gd name="connsiteX38" fmla="*/ 24860 w 356234"/>
                  <a:gd name="connsiteY38" fmla="*/ 420154 h 432435"/>
                  <a:gd name="connsiteX39" fmla="*/ 13335 w 356234"/>
                  <a:gd name="connsiteY39" fmla="*/ 360998 h 432435"/>
                  <a:gd name="connsiteX40" fmla="*/ 13335 w 356234"/>
                  <a:gd name="connsiteY40" fmla="*/ 115143 h 432435"/>
                  <a:gd name="connsiteX41" fmla="*/ 0 w 356234"/>
                  <a:gd name="connsiteY41" fmla="*/ 115143 h 432435"/>
                  <a:gd name="connsiteX42" fmla="*/ 0 w 356234"/>
                  <a:gd name="connsiteY42" fmla="*/ 360998 h 432435"/>
                  <a:gd name="connsiteX43" fmla="*/ 13335 w 356234"/>
                  <a:gd name="connsiteY43" fmla="*/ 360998 h 432435"/>
                  <a:gd name="connsiteX44" fmla="*/ 115144 w 356234"/>
                  <a:gd name="connsiteY44" fmla="*/ 13335 h 432435"/>
                  <a:gd name="connsiteX45" fmla="*/ 284797 w 356234"/>
                  <a:gd name="connsiteY45" fmla="*/ 13335 h 432435"/>
                  <a:gd name="connsiteX46" fmla="*/ 284797 w 356234"/>
                  <a:gd name="connsiteY46" fmla="*/ 0 h 432435"/>
                  <a:gd name="connsiteX47" fmla="*/ 115144 w 356234"/>
                  <a:gd name="connsiteY47" fmla="*/ 0 h 432435"/>
                  <a:gd name="connsiteX48" fmla="*/ 115144 w 356234"/>
                  <a:gd name="connsiteY48" fmla="*/ 13335 h 432435"/>
                  <a:gd name="connsiteX49" fmla="*/ 30353 w 356234"/>
                  <a:gd name="connsiteY49" fmla="*/ 74059 h 432435"/>
                  <a:gd name="connsiteX50" fmla="*/ 74059 w 356234"/>
                  <a:gd name="connsiteY50" fmla="*/ 30353 h 432435"/>
                  <a:gd name="connsiteX51" fmla="*/ 64630 w 356234"/>
                  <a:gd name="connsiteY51" fmla="*/ 20924 h 432435"/>
                  <a:gd name="connsiteX52" fmla="*/ 20924 w 356234"/>
                  <a:gd name="connsiteY52" fmla="*/ 64630 h 432435"/>
                  <a:gd name="connsiteX53" fmla="*/ 30353 w 356234"/>
                  <a:gd name="connsiteY53" fmla="*/ 74059 h 432435"/>
                  <a:gd name="connsiteX54" fmla="*/ 342900 w 356234"/>
                  <a:gd name="connsiteY54" fmla="*/ 288403 h 432435"/>
                  <a:gd name="connsiteX55" fmla="*/ 342900 w 356234"/>
                  <a:gd name="connsiteY55" fmla="*/ 360998 h 432435"/>
                  <a:gd name="connsiteX56" fmla="*/ 356235 w 356234"/>
                  <a:gd name="connsiteY56" fmla="*/ 360998 h 432435"/>
                  <a:gd name="connsiteX57" fmla="*/ 356235 w 356234"/>
                  <a:gd name="connsiteY57" fmla="*/ 288403 h 432435"/>
                  <a:gd name="connsiteX58" fmla="*/ 342900 w 356234"/>
                  <a:gd name="connsiteY58" fmla="*/ 288403 h 432435"/>
                  <a:gd name="connsiteX59" fmla="*/ 342900 w 356234"/>
                  <a:gd name="connsiteY59" fmla="*/ 71438 h 432435"/>
                  <a:gd name="connsiteX60" fmla="*/ 342900 w 356234"/>
                  <a:gd name="connsiteY60" fmla="*/ 185337 h 432435"/>
                  <a:gd name="connsiteX61" fmla="*/ 356235 w 356234"/>
                  <a:gd name="connsiteY61" fmla="*/ 185337 h 432435"/>
                  <a:gd name="connsiteX62" fmla="*/ 356235 w 356234"/>
                  <a:gd name="connsiteY62" fmla="*/ 71438 h 432435"/>
                  <a:gd name="connsiteX63" fmla="*/ 342900 w 356234"/>
                  <a:gd name="connsiteY63" fmla="*/ 71438 h 432435"/>
                  <a:gd name="connsiteX64" fmla="*/ 284797 w 356234"/>
                  <a:gd name="connsiteY64" fmla="*/ 419100 h 432435"/>
                  <a:gd name="connsiteX65" fmla="*/ 250186 w 356234"/>
                  <a:gd name="connsiteY65" fmla="*/ 419100 h 432435"/>
                  <a:gd name="connsiteX66" fmla="*/ 250186 w 356234"/>
                  <a:gd name="connsiteY66" fmla="*/ 432435 h 432435"/>
                  <a:gd name="connsiteX67" fmla="*/ 284797 w 356234"/>
                  <a:gd name="connsiteY67" fmla="*/ 432435 h 432435"/>
                  <a:gd name="connsiteX68" fmla="*/ 284797 w 356234"/>
                  <a:gd name="connsiteY68" fmla="*/ 419100 h 432435"/>
                  <a:gd name="connsiteX69" fmla="*/ 137631 w 356234"/>
                  <a:gd name="connsiteY69" fmla="*/ 419100 h 432435"/>
                  <a:gd name="connsiteX70" fmla="*/ 71437 w 356234"/>
                  <a:gd name="connsiteY70" fmla="*/ 419100 h 432435"/>
                  <a:gd name="connsiteX71" fmla="*/ 71437 w 356234"/>
                  <a:gd name="connsiteY71" fmla="*/ 432435 h 432435"/>
                  <a:gd name="connsiteX72" fmla="*/ 137631 w 356234"/>
                  <a:gd name="connsiteY72" fmla="*/ 432435 h 432435"/>
                  <a:gd name="connsiteX73" fmla="*/ 137631 w 356234"/>
                  <a:gd name="connsiteY73" fmla="*/ 419100 h 432435"/>
                  <a:gd name="connsiteX74" fmla="*/ 115144 w 356234"/>
                  <a:gd name="connsiteY74" fmla="*/ 0 h 432435"/>
                  <a:gd name="connsiteX75" fmla="*/ 91945 w 356234"/>
                  <a:gd name="connsiteY75" fmla="*/ 1681 h 432435"/>
                  <a:gd name="connsiteX76" fmla="*/ 95564 w 356234"/>
                  <a:gd name="connsiteY76" fmla="*/ 14515 h 432435"/>
                  <a:gd name="connsiteX77" fmla="*/ 115144 w 356234"/>
                  <a:gd name="connsiteY77" fmla="*/ 13335 h 432435"/>
                  <a:gd name="connsiteX78" fmla="*/ 115144 w 356234"/>
                  <a:gd name="connsiteY78" fmla="*/ 0 h 432435"/>
                  <a:gd name="connsiteX79" fmla="*/ 74059 w 356234"/>
                  <a:gd name="connsiteY79" fmla="*/ 30353 h 432435"/>
                  <a:gd name="connsiteX80" fmla="*/ 88738 w 356234"/>
                  <a:gd name="connsiteY80" fmla="*/ 17343 h 432435"/>
                  <a:gd name="connsiteX81" fmla="*/ 82222 w 356234"/>
                  <a:gd name="connsiteY81" fmla="*/ 5708 h 432435"/>
                  <a:gd name="connsiteX82" fmla="*/ 64630 w 356234"/>
                  <a:gd name="connsiteY82" fmla="*/ 20924 h 432435"/>
                  <a:gd name="connsiteX83" fmla="*/ 74059 w 356234"/>
                  <a:gd name="connsiteY83" fmla="*/ 30353 h 432435"/>
                  <a:gd name="connsiteX84" fmla="*/ 91945 w 356234"/>
                  <a:gd name="connsiteY84" fmla="*/ 1681 h 432435"/>
                  <a:gd name="connsiteX85" fmla="*/ 82222 w 356234"/>
                  <a:gd name="connsiteY85" fmla="*/ 5708 h 432435"/>
                  <a:gd name="connsiteX86" fmla="*/ 88738 w 356234"/>
                  <a:gd name="connsiteY86" fmla="*/ 17343 h 432435"/>
                  <a:gd name="connsiteX87" fmla="*/ 95564 w 356234"/>
                  <a:gd name="connsiteY87" fmla="*/ 14515 h 432435"/>
                  <a:gd name="connsiteX88" fmla="*/ 91945 w 356234"/>
                  <a:gd name="connsiteY88" fmla="*/ 1681 h 432435"/>
                  <a:gd name="connsiteX89" fmla="*/ 13335 w 356234"/>
                  <a:gd name="connsiteY89" fmla="*/ 115143 h 432435"/>
                  <a:gd name="connsiteX90" fmla="*/ 14515 w 356234"/>
                  <a:gd name="connsiteY90" fmla="*/ 95565 h 432435"/>
                  <a:gd name="connsiteX91" fmla="*/ 1681 w 356234"/>
                  <a:gd name="connsiteY91" fmla="*/ 91945 h 432435"/>
                  <a:gd name="connsiteX92" fmla="*/ 0 w 356234"/>
                  <a:gd name="connsiteY92" fmla="*/ 115143 h 432435"/>
                  <a:gd name="connsiteX93" fmla="*/ 13335 w 356234"/>
                  <a:gd name="connsiteY93" fmla="*/ 115143 h 432435"/>
                  <a:gd name="connsiteX94" fmla="*/ 20924 w 356234"/>
                  <a:gd name="connsiteY94" fmla="*/ 64630 h 432435"/>
                  <a:gd name="connsiteX95" fmla="*/ 5708 w 356234"/>
                  <a:gd name="connsiteY95" fmla="*/ 82222 h 432435"/>
                  <a:gd name="connsiteX96" fmla="*/ 17343 w 356234"/>
                  <a:gd name="connsiteY96" fmla="*/ 88738 h 432435"/>
                  <a:gd name="connsiteX97" fmla="*/ 30353 w 356234"/>
                  <a:gd name="connsiteY97" fmla="*/ 74059 h 432435"/>
                  <a:gd name="connsiteX98" fmla="*/ 20924 w 356234"/>
                  <a:gd name="connsiteY98" fmla="*/ 64630 h 432435"/>
                  <a:gd name="connsiteX99" fmla="*/ 14515 w 356234"/>
                  <a:gd name="connsiteY99" fmla="*/ 95565 h 432435"/>
                  <a:gd name="connsiteX100" fmla="*/ 17343 w 356234"/>
                  <a:gd name="connsiteY100" fmla="*/ 88738 h 432435"/>
                  <a:gd name="connsiteX101" fmla="*/ 5708 w 356234"/>
                  <a:gd name="connsiteY101" fmla="*/ 82222 h 432435"/>
                  <a:gd name="connsiteX102" fmla="*/ 1681 w 356234"/>
                  <a:gd name="connsiteY102" fmla="*/ 91945 h 432435"/>
                  <a:gd name="connsiteX103" fmla="*/ 14515 w 356234"/>
                  <a:gd name="connsiteY103" fmla="*/ 95565 h 432435"/>
                  <a:gd name="connsiteX104" fmla="*/ 284797 w 356234"/>
                  <a:gd name="connsiteY104" fmla="*/ 13335 h 432435"/>
                  <a:gd name="connsiteX105" fmla="*/ 313373 w 356234"/>
                  <a:gd name="connsiteY105" fmla="*/ 14007 h 432435"/>
                  <a:gd name="connsiteX106" fmla="*/ 327891 w 356234"/>
                  <a:gd name="connsiteY106" fmla="*/ 17967 h 432435"/>
                  <a:gd name="connsiteX107" fmla="*/ 334859 w 356234"/>
                  <a:gd name="connsiteY107" fmla="*/ 6597 h 432435"/>
                  <a:gd name="connsiteX108" fmla="*/ 314635 w 356234"/>
                  <a:gd name="connsiteY108" fmla="*/ 732 h 432435"/>
                  <a:gd name="connsiteX109" fmla="*/ 284797 w 356234"/>
                  <a:gd name="connsiteY109" fmla="*/ 0 h 432435"/>
                  <a:gd name="connsiteX110" fmla="*/ 284797 w 356234"/>
                  <a:gd name="connsiteY110" fmla="*/ 13335 h 432435"/>
                  <a:gd name="connsiteX111" fmla="*/ 356235 w 356234"/>
                  <a:gd name="connsiteY111" fmla="*/ 71438 h 432435"/>
                  <a:gd name="connsiteX112" fmla="*/ 355503 w 356234"/>
                  <a:gd name="connsiteY112" fmla="*/ 41600 h 432435"/>
                  <a:gd name="connsiteX113" fmla="*/ 349638 w 356234"/>
                  <a:gd name="connsiteY113" fmla="*/ 21377 h 432435"/>
                  <a:gd name="connsiteX114" fmla="*/ 338268 w 356234"/>
                  <a:gd name="connsiteY114" fmla="*/ 28344 h 432435"/>
                  <a:gd name="connsiteX115" fmla="*/ 342228 w 356234"/>
                  <a:gd name="connsiteY115" fmla="*/ 42862 h 432435"/>
                  <a:gd name="connsiteX116" fmla="*/ 342900 w 356234"/>
                  <a:gd name="connsiteY116" fmla="*/ 71438 h 432435"/>
                  <a:gd name="connsiteX117" fmla="*/ 356235 w 356234"/>
                  <a:gd name="connsiteY117" fmla="*/ 71438 h 432435"/>
                  <a:gd name="connsiteX118" fmla="*/ 327891 w 356234"/>
                  <a:gd name="connsiteY118" fmla="*/ 17967 h 432435"/>
                  <a:gd name="connsiteX119" fmla="*/ 338268 w 356234"/>
                  <a:gd name="connsiteY119" fmla="*/ 28344 h 432435"/>
                  <a:gd name="connsiteX120" fmla="*/ 349638 w 356234"/>
                  <a:gd name="connsiteY120" fmla="*/ 21377 h 432435"/>
                  <a:gd name="connsiteX121" fmla="*/ 334859 w 356234"/>
                  <a:gd name="connsiteY121" fmla="*/ 6597 h 432435"/>
                  <a:gd name="connsiteX122" fmla="*/ 327891 w 356234"/>
                  <a:gd name="connsiteY122" fmla="*/ 17967 h 432435"/>
                  <a:gd name="connsiteX123" fmla="*/ 0 w 356234"/>
                  <a:gd name="connsiteY123" fmla="*/ 360998 h 432435"/>
                  <a:gd name="connsiteX124" fmla="*/ 732 w 356234"/>
                  <a:gd name="connsiteY124" fmla="*/ 390836 h 432435"/>
                  <a:gd name="connsiteX125" fmla="*/ 6597 w 356234"/>
                  <a:gd name="connsiteY125" fmla="*/ 411058 h 432435"/>
                  <a:gd name="connsiteX126" fmla="*/ 17967 w 356234"/>
                  <a:gd name="connsiteY126" fmla="*/ 404091 h 432435"/>
                  <a:gd name="connsiteX127" fmla="*/ 14007 w 356234"/>
                  <a:gd name="connsiteY127" fmla="*/ 389574 h 432435"/>
                  <a:gd name="connsiteX128" fmla="*/ 13335 w 356234"/>
                  <a:gd name="connsiteY128" fmla="*/ 360998 h 432435"/>
                  <a:gd name="connsiteX129" fmla="*/ 0 w 356234"/>
                  <a:gd name="connsiteY129" fmla="*/ 360998 h 432435"/>
                  <a:gd name="connsiteX130" fmla="*/ 71437 w 356234"/>
                  <a:gd name="connsiteY130" fmla="*/ 419100 h 432435"/>
                  <a:gd name="connsiteX131" fmla="*/ 42862 w 356234"/>
                  <a:gd name="connsiteY131" fmla="*/ 418429 h 432435"/>
                  <a:gd name="connsiteX132" fmla="*/ 28344 w 356234"/>
                  <a:gd name="connsiteY132" fmla="*/ 414468 h 432435"/>
                  <a:gd name="connsiteX133" fmla="*/ 21377 w 356234"/>
                  <a:gd name="connsiteY133" fmla="*/ 425838 h 432435"/>
                  <a:gd name="connsiteX134" fmla="*/ 41600 w 356234"/>
                  <a:gd name="connsiteY134" fmla="*/ 431704 h 432435"/>
                  <a:gd name="connsiteX135" fmla="*/ 71437 w 356234"/>
                  <a:gd name="connsiteY135" fmla="*/ 432435 h 432435"/>
                  <a:gd name="connsiteX136" fmla="*/ 71437 w 356234"/>
                  <a:gd name="connsiteY136" fmla="*/ 419100 h 432435"/>
                  <a:gd name="connsiteX137" fmla="*/ 6597 w 356234"/>
                  <a:gd name="connsiteY137" fmla="*/ 411058 h 432435"/>
                  <a:gd name="connsiteX138" fmla="*/ 21377 w 356234"/>
                  <a:gd name="connsiteY138" fmla="*/ 425838 h 432435"/>
                  <a:gd name="connsiteX139" fmla="*/ 28344 w 356234"/>
                  <a:gd name="connsiteY139" fmla="*/ 414468 h 432435"/>
                  <a:gd name="connsiteX140" fmla="*/ 17967 w 356234"/>
                  <a:gd name="connsiteY140" fmla="*/ 404091 h 432435"/>
                  <a:gd name="connsiteX141" fmla="*/ 6597 w 356234"/>
                  <a:gd name="connsiteY141" fmla="*/ 411058 h 432435"/>
                  <a:gd name="connsiteX142" fmla="*/ 342900 w 356234"/>
                  <a:gd name="connsiteY142" fmla="*/ 360998 h 432435"/>
                  <a:gd name="connsiteX143" fmla="*/ 342228 w 356234"/>
                  <a:gd name="connsiteY143" fmla="*/ 389574 h 432435"/>
                  <a:gd name="connsiteX144" fmla="*/ 338268 w 356234"/>
                  <a:gd name="connsiteY144" fmla="*/ 404091 h 432435"/>
                  <a:gd name="connsiteX145" fmla="*/ 349638 w 356234"/>
                  <a:gd name="connsiteY145" fmla="*/ 411058 h 432435"/>
                  <a:gd name="connsiteX146" fmla="*/ 355503 w 356234"/>
                  <a:gd name="connsiteY146" fmla="*/ 390836 h 432435"/>
                  <a:gd name="connsiteX147" fmla="*/ 356235 w 356234"/>
                  <a:gd name="connsiteY147" fmla="*/ 360998 h 432435"/>
                  <a:gd name="connsiteX148" fmla="*/ 342900 w 356234"/>
                  <a:gd name="connsiteY148" fmla="*/ 360998 h 432435"/>
                  <a:gd name="connsiteX149" fmla="*/ 284797 w 356234"/>
                  <a:gd name="connsiteY149" fmla="*/ 432435 h 432435"/>
                  <a:gd name="connsiteX150" fmla="*/ 314635 w 356234"/>
                  <a:gd name="connsiteY150" fmla="*/ 431704 h 432435"/>
                  <a:gd name="connsiteX151" fmla="*/ 334859 w 356234"/>
                  <a:gd name="connsiteY151" fmla="*/ 425838 h 432435"/>
                  <a:gd name="connsiteX152" fmla="*/ 327891 w 356234"/>
                  <a:gd name="connsiteY152" fmla="*/ 414468 h 432435"/>
                  <a:gd name="connsiteX153" fmla="*/ 313373 w 356234"/>
                  <a:gd name="connsiteY153" fmla="*/ 418429 h 432435"/>
                  <a:gd name="connsiteX154" fmla="*/ 284797 w 356234"/>
                  <a:gd name="connsiteY154" fmla="*/ 419100 h 432435"/>
                  <a:gd name="connsiteX155" fmla="*/ 284797 w 356234"/>
                  <a:gd name="connsiteY155" fmla="*/ 432435 h 432435"/>
                  <a:gd name="connsiteX156" fmla="*/ 338268 w 356234"/>
                  <a:gd name="connsiteY156" fmla="*/ 404091 h 432435"/>
                  <a:gd name="connsiteX157" fmla="*/ 327891 w 356234"/>
                  <a:gd name="connsiteY157" fmla="*/ 414468 h 432435"/>
                  <a:gd name="connsiteX158" fmla="*/ 334859 w 356234"/>
                  <a:gd name="connsiteY158" fmla="*/ 425838 h 432435"/>
                  <a:gd name="connsiteX159" fmla="*/ 349638 w 356234"/>
                  <a:gd name="connsiteY159" fmla="*/ 411058 h 432435"/>
                  <a:gd name="connsiteX160" fmla="*/ 338268 w 356234"/>
                  <a:gd name="connsiteY160" fmla="*/ 404091 h 43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356234" h="432435">
                    <a:moveTo>
                      <a:pt x="250186" y="419100"/>
                    </a:moveTo>
                    <a:cubicBezTo>
                      <a:pt x="246504" y="419100"/>
                      <a:pt x="243519" y="422085"/>
                      <a:pt x="243519" y="425768"/>
                    </a:cubicBezTo>
                    <a:cubicBezTo>
                      <a:pt x="243519" y="429450"/>
                      <a:pt x="246504" y="432435"/>
                      <a:pt x="250186" y="432435"/>
                    </a:cubicBezTo>
                    <a:lnTo>
                      <a:pt x="250186" y="419100"/>
                    </a:lnTo>
                    <a:close/>
                    <a:moveTo>
                      <a:pt x="137631" y="432435"/>
                    </a:moveTo>
                    <a:cubicBezTo>
                      <a:pt x="141314" y="432435"/>
                      <a:pt x="144299" y="429450"/>
                      <a:pt x="144299" y="425768"/>
                    </a:cubicBezTo>
                    <a:cubicBezTo>
                      <a:pt x="144299" y="422085"/>
                      <a:pt x="141314" y="419100"/>
                      <a:pt x="137631" y="419100"/>
                    </a:cubicBezTo>
                    <a:lnTo>
                      <a:pt x="137631" y="432435"/>
                    </a:lnTo>
                    <a:close/>
                    <a:moveTo>
                      <a:pt x="93755" y="8098"/>
                    </a:moveTo>
                    <a:lnTo>
                      <a:pt x="91945" y="1681"/>
                    </a:lnTo>
                    <a:lnTo>
                      <a:pt x="93755" y="8098"/>
                    </a:lnTo>
                    <a:close/>
                    <a:moveTo>
                      <a:pt x="69344" y="25638"/>
                    </a:moveTo>
                    <a:lnTo>
                      <a:pt x="64630" y="20924"/>
                    </a:lnTo>
                    <a:lnTo>
                      <a:pt x="69344" y="25638"/>
                    </a:lnTo>
                    <a:close/>
                    <a:moveTo>
                      <a:pt x="85480" y="11526"/>
                    </a:moveTo>
                    <a:lnTo>
                      <a:pt x="82222" y="5708"/>
                    </a:lnTo>
                    <a:lnTo>
                      <a:pt x="85480" y="11526"/>
                    </a:lnTo>
                    <a:close/>
                    <a:moveTo>
                      <a:pt x="8098" y="93755"/>
                    </a:moveTo>
                    <a:lnTo>
                      <a:pt x="1681" y="91945"/>
                    </a:lnTo>
                    <a:lnTo>
                      <a:pt x="8098" y="93755"/>
                    </a:lnTo>
                    <a:close/>
                    <a:moveTo>
                      <a:pt x="25638" y="69344"/>
                    </a:moveTo>
                    <a:lnTo>
                      <a:pt x="30353" y="74059"/>
                    </a:lnTo>
                    <a:lnTo>
                      <a:pt x="25638" y="69344"/>
                    </a:lnTo>
                    <a:close/>
                    <a:moveTo>
                      <a:pt x="11526" y="85480"/>
                    </a:moveTo>
                    <a:lnTo>
                      <a:pt x="5708" y="82222"/>
                    </a:lnTo>
                    <a:lnTo>
                      <a:pt x="11526" y="85480"/>
                    </a:lnTo>
                    <a:close/>
                    <a:moveTo>
                      <a:pt x="331375" y="12282"/>
                    </a:moveTo>
                    <a:lnTo>
                      <a:pt x="327891" y="17967"/>
                    </a:lnTo>
                    <a:lnTo>
                      <a:pt x="331375" y="12282"/>
                    </a:lnTo>
                    <a:close/>
                    <a:moveTo>
                      <a:pt x="343953" y="24861"/>
                    </a:moveTo>
                    <a:lnTo>
                      <a:pt x="349638" y="21377"/>
                    </a:lnTo>
                    <a:lnTo>
                      <a:pt x="343953" y="24861"/>
                    </a:lnTo>
                    <a:close/>
                    <a:moveTo>
                      <a:pt x="12282" y="407575"/>
                    </a:moveTo>
                    <a:lnTo>
                      <a:pt x="6597" y="411058"/>
                    </a:lnTo>
                    <a:lnTo>
                      <a:pt x="6597" y="411058"/>
                    </a:lnTo>
                    <a:lnTo>
                      <a:pt x="12282" y="407575"/>
                    </a:lnTo>
                    <a:close/>
                    <a:moveTo>
                      <a:pt x="24860" y="420154"/>
                    </a:moveTo>
                    <a:lnTo>
                      <a:pt x="21377" y="425838"/>
                    </a:lnTo>
                    <a:lnTo>
                      <a:pt x="24860" y="420154"/>
                    </a:lnTo>
                    <a:close/>
                    <a:moveTo>
                      <a:pt x="13335" y="360998"/>
                    </a:moveTo>
                    <a:lnTo>
                      <a:pt x="13335" y="115143"/>
                    </a:lnTo>
                    <a:lnTo>
                      <a:pt x="0" y="115143"/>
                    </a:lnTo>
                    <a:lnTo>
                      <a:pt x="0" y="360998"/>
                    </a:lnTo>
                    <a:lnTo>
                      <a:pt x="13335" y="360998"/>
                    </a:lnTo>
                    <a:close/>
                    <a:moveTo>
                      <a:pt x="115144" y="13335"/>
                    </a:moveTo>
                    <a:lnTo>
                      <a:pt x="284797" y="13335"/>
                    </a:lnTo>
                    <a:lnTo>
                      <a:pt x="284797" y="0"/>
                    </a:lnTo>
                    <a:lnTo>
                      <a:pt x="115144" y="0"/>
                    </a:lnTo>
                    <a:lnTo>
                      <a:pt x="115144" y="13335"/>
                    </a:lnTo>
                    <a:close/>
                    <a:moveTo>
                      <a:pt x="30353" y="74059"/>
                    </a:moveTo>
                    <a:lnTo>
                      <a:pt x="74059" y="30353"/>
                    </a:lnTo>
                    <a:lnTo>
                      <a:pt x="64630" y="20924"/>
                    </a:lnTo>
                    <a:lnTo>
                      <a:pt x="20924" y="64630"/>
                    </a:lnTo>
                    <a:lnTo>
                      <a:pt x="30353" y="74059"/>
                    </a:lnTo>
                    <a:close/>
                    <a:moveTo>
                      <a:pt x="342900" y="288403"/>
                    </a:moveTo>
                    <a:lnTo>
                      <a:pt x="342900" y="360998"/>
                    </a:lnTo>
                    <a:lnTo>
                      <a:pt x="356235" y="360998"/>
                    </a:lnTo>
                    <a:lnTo>
                      <a:pt x="356235" y="288403"/>
                    </a:lnTo>
                    <a:lnTo>
                      <a:pt x="342900" y="288403"/>
                    </a:lnTo>
                    <a:close/>
                    <a:moveTo>
                      <a:pt x="342900" y="71438"/>
                    </a:moveTo>
                    <a:lnTo>
                      <a:pt x="342900" y="185337"/>
                    </a:lnTo>
                    <a:lnTo>
                      <a:pt x="356235" y="185337"/>
                    </a:lnTo>
                    <a:lnTo>
                      <a:pt x="356235" y="71438"/>
                    </a:lnTo>
                    <a:lnTo>
                      <a:pt x="342900" y="71438"/>
                    </a:lnTo>
                    <a:close/>
                    <a:moveTo>
                      <a:pt x="284797" y="419100"/>
                    </a:moveTo>
                    <a:lnTo>
                      <a:pt x="250186" y="419100"/>
                    </a:lnTo>
                    <a:lnTo>
                      <a:pt x="250186" y="432435"/>
                    </a:lnTo>
                    <a:lnTo>
                      <a:pt x="284797" y="432435"/>
                    </a:lnTo>
                    <a:lnTo>
                      <a:pt x="284797" y="419100"/>
                    </a:lnTo>
                    <a:close/>
                    <a:moveTo>
                      <a:pt x="137631" y="419100"/>
                    </a:moveTo>
                    <a:lnTo>
                      <a:pt x="71437" y="419100"/>
                    </a:lnTo>
                    <a:lnTo>
                      <a:pt x="71437" y="432435"/>
                    </a:lnTo>
                    <a:lnTo>
                      <a:pt x="137631" y="432435"/>
                    </a:lnTo>
                    <a:lnTo>
                      <a:pt x="137631" y="419100"/>
                    </a:lnTo>
                    <a:close/>
                    <a:moveTo>
                      <a:pt x="115144" y="0"/>
                    </a:moveTo>
                    <a:cubicBezTo>
                      <a:pt x="104638" y="0"/>
                      <a:pt x="98110" y="-58"/>
                      <a:pt x="91945" y="1681"/>
                    </a:cubicBezTo>
                    <a:lnTo>
                      <a:pt x="95564" y="14515"/>
                    </a:lnTo>
                    <a:cubicBezTo>
                      <a:pt x="99542" y="13393"/>
                      <a:pt x="103893" y="13335"/>
                      <a:pt x="115144" y="13335"/>
                    </a:cubicBezTo>
                    <a:lnTo>
                      <a:pt x="115144" y="0"/>
                    </a:lnTo>
                    <a:close/>
                    <a:moveTo>
                      <a:pt x="74059" y="30353"/>
                    </a:moveTo>
                    <a:cubicBezTo>
                      <a:pt x="82014" y="22398"/>
                      <a:pt x="85132" y="19363"/>
                      <a:pt x="88738" y="17343"/>
                    </a:cubicBezTo>
                    <a:lnTo>
                      <a:pt x="82222" y="5708"/>
                    </a:lnTo>
                    <a:cubicBezTo>
                      <a:pt x="76632" y="8839"/>
                      <a:pt x="72058" y="13495"/>
                      <a:pt x="64630" y="20924"/>
                    </a:cubicBezTo>
                    <a:lnTo>
                      <a:pt x="74059" y="30353"/>
                    </a:lnTo>
                    <a:close/>
                    <a:moveTo>
                      <a:pt x="91945" y="1681"/>
                    </a:moveTo>
                    <a:cubicBezTo>
                      <a:pt x="88557" y="2637"/>
                      <a:pt x="85293" y="3988"/>
                      <a:pt x="82222" y="5708"/>
                    </a:cubicBezTo>
                    <a:lnTo>
                      <a:pt x="88738" y="17343"/>
                    </a:lnTo>
                    <a:cubicBezTo>
                      <a:pt x="90894" y="16135"/>
                      <a:pt x="93186" y="15186"/>
                      <a:pt x="95564" y="14515"/>
                    </a:cubicBezTo>
                    <a:lnTo>
                      <a:pt x="91945" y="1681"/>
                    </a:lnTo>
                    <a:close/>
                    <a:moveTo>
                      <a:pt x="13335" y="115143"/>
                    </a:moveTo>
                    <a:cubicBezTo>
                      <a:pt x="13335" y="103893"/>
                      <a:pt x="13393" y="99542"/>
                      <a:pt x="14515" y="95565"/>
                    </a:cubicBezTo>
                    <a:lnTo>
                      <a:pt x="1681" y="91945"/>
                    </a:lnTo>
                    <a:cubicBezTo>
                      <a:pt x="-58" y="98111"/>
                      <a:pt x="0" y="104638"/>
                      <a:pt x="0" y="115143"/>
                    </a:cubicBezTo>
                    <a:lnTo>
                      <a:pt x="13335" y="115143"/>
                    </a:lnTo>
                    <a:close/>
                    <a:moveTo>
                      <a:pt x="20924" y="64630"/>
                    </a:moveTo>
                    <a:cubicBezTo>
                      <a:pt x="13495" y="72058"/>
                      <a:pt x="8839" y="76632"/>
                      <a:pt x="5708" y="82222"/>
                    </a:cubicBezTo>
                    <a:lnTo>
                      <a:pt x="17343" y="88738"/>
                    </a:lnTo>
                    <a:cubicBezTo>
                      <a:pt x="19362" y="85132"/>
                      <a:pt x="22398" y="82014"/>
                      <a:pt x="30353" y="74059"/>
                    </a:cubicBezTo>
                    <a:lnTo>
                      <a:pt x="20924" y="64630"/>
                    </a:lnTo>
                    <a:close/>
                    <a:moveTo>
                      <a:pt x="14515" y="95565"/>
                    </a:moveTo>
                    <a:cubicBezTo>
                      <a:pt x="15186" y="93185"/>
                      <a:pt x="16135" y="90894"/>
                      <a:pt x="17343" y="88738"/>
                    </a:cubicBezTo>
                    <a:lnTo>
                      <a:pt x="5708" y="82222"/>
                    </a:lnTo>
                    <a:cubicBezTo>
                      <a:pt x="3988" y="85294"/>
                      <a:pt x="2636" y="88557"/>
                      <a:pt x="1681" y="91945"/>
                    </a:cubicBezTo>
                    <a:lnTo>
                      <a:pt x="14515" y="95565"/>
                    </a:lnTo>
                    <a:close/>
                    <a:moveTo>
                      <a:pt x="284797" y="13335"/>
                    </a:moveTo>
                    <a:cubicBezTo>
                      <a:pt x="297398" y="13335"/>
                      <a:pt x="306381" y="13342"/>
                      <a:pt x="313373" y="14007"/>
                    </a:cubicBezTo>
                    <a:cubicBezTo>
                      <a:pt x="320267" y="14663"/>
                      <a:pt x="324534" y="15910"/>
                      <a:pt x="327891" y="17967"/>
                    </a:cubicBezTo>
                    <a:lnTo>
                      <a:pt x="334859" y="6597"/>
                    </a:lnTo>
                    <a:cubicBezTo>
                      <a:pt x="329054" y="3040"/>
                      <a:pt x="322505" y="1480"/>
                      <a:pt x="314635" y="732"/>
                    </a:cubicBezTo>
                    <a:cubicBezTo>
                      <a:pt x="306866" y="-7"/>
                      <a:pt x="297140" y="0"/>
                      <a:pt x="284797" y="0"/>
                    </a:cubicBezTo>
                    <a:lnTo>
                      <a:pt x="284797" y="13335"/>
                    </a:lnTo>
                    <a:close/>
                    <a:moveTo>
                      <a:pt x="356235" y="71438"/>
                    </a:moveTo>
                    <a:cubicBezTo>
                      <a:pt x="356235" y="59095"/>
                      <a:pt x="356243" y="49370"/>
                      <a:pt x="355503" y="41600"/>
                    </a:cubicBezTo>
                    <a:cubicBezTo>
                      <a:pt x="354756" y="33731"/>
                      <a:pt x="353196" y="27181"/>
                      <a:pt x="349638" y="21377"/>
                    </a:cubicBezTo>
                    <a:lnTo>
                      <a:pt x="338268" y="28344"/>
                    </a:lnTo>
                    <a:cubicBezTo>
                      <a:pt x="340325" y="31702"/>
                      <a:pt x="341573" y="35969"/>
                      <a:pt x="342228" y="42862"/>
                    </a:cubicBezTo>
                    <a:cubicBezTo>
                      <a:pt x="342893" y="49854"/>
                      <a:pt x="342900" y="58837"/>
                      <a:pt x="342900" y="71438"/>
                    </a:cubicBezTo>
                    <a:lnTo>
                      <a:pt x="356235" y="71438"/>
                    </a:lnTo>
                    <a:close/>
                    <a:moveTo>
                      <a:pt x="327891" y="17967"/>
                    </a:moveTo>
                    <a:cubicBezTo>
                      <a:pt x="332121" y="20559"/>
                      <a:pt x="335676" y="24115"/>
                      <a:pt x="338268" y="28344"/>
                    </a:cubicBezTo>
                    <a:lnTo>
                      <a:pt x="349638" y="21377"/>
                    </a:lnTo>
                    <a:cubicBezTo>
                      <a:pt x="345947" y="15353"/>
                      <a:pt x="340883" y="10288"/>
                      <a:pt x="334859" y="6597"/>
                    </a:cubicBezTo>
                    <a:lnTo>
                      <a:pt x="327891" y="17967"/>
                    </a:lnTo>
                    <a:close/>
                    <a:moveTo>
                      <a:pt x="0" y="360998"/>
                    </a:moveTo>
                    <a:cubicBezTo>
                      <a:pt x="0" y="373340"/>
                      <a:pt x="-7" y="383065"/>
                      <a:pt x="732" y="390836"/>
                    </a:cubicBezTo>
                    <a:cubicBezTo>
                      <a:pt x="1480" y="398704"/>
                      <a:pt x="3040" y="405254"/>
                      <a:pt x="6597" y="411058"/>
                    </a:cubicBezTo>
                    <a:lnTo>
                      <a:pt x="17967" y="404091"/>
                    </a:lnTo>
                    <a:cubicBezTo>
                      <a:pt x="15910" y="400734"/>
                      <a:pt x="14662" y="396466"/>
                      <a:pt x="14007" y="389574"/>
                    </a:cubicBezTo>
                    <a:cubicBezTo>
                      <a:pt x="13342" y="382581"/>
                      <a:pt x="13335" y="373598"/>
                      <a:pt x="13335" y="360998"/>
                    </a:cubicBezTo>
                    <a:lnTo>
                      <a:pt x="0" y="360998"/>
                    </a:lnTo>
                    <a:close/>
                    <a:moveTo>
                      <a:pt x="71437" y="419100"/>
                    </a:moveTo>
                    <a:cubicBezTo>
                      <a:pt x="58837" y="419100"/>
                      <a:pt x="49854" y="419094"/>
                      <a:pt x="42862" y="418429"/>
                    </a:cubicBezTo>
                    <a:cubicBezTo>
                      <a:pt x="35969" y="417773"/>
                      <a:pt x="31702" y="416526"/>
                      <a:pt x="28344" y="414468"/>
                    </a:cubicBezTo>
                    <a:lnTo>
                      <a:pt x="21377" y="425838"/>
                    </a:lnTo>
                    <a:cubicBezTo>
                      <a:pt x="27181" y="429396"/>
                      <a:pt x="33731" y="430955"/>
                      <a:pt x="41600" y="431704"/>
                    </a:cubicBezTo>
                    <a:cubicBezTo>
                      <a:pt x="49370" y="432442"/>
                      <a:pt x="59095" y="432435"/>
                      <a:pt x="71437" y="432435"/>
                    </a:cubicBezTo>
                    <a:lnTo>
                      <a:pt x="71437" y="419100"/>
                    </a:lnTo>
                    <a:close/>
                    <a:moveTo>
                      <a:pt x="6597" y="411058"/>
                    </a:moveTo>
                    <a:cubicBezTo>
                      <a:pt x="10288" y="417083"/>
                      <a:pt x="15353" y="422147"/>
                      <a:pt x="21377" y="425838"/>
                    </a:cubicBezTo>
                    <a:lnTo>
                      <a:pt x="28344" y="414468"/>
                    </a:lnTo>
                    <a:cubicBezTo>
                      <a:pt x="24115" y="411876"/>
                      <a:pt x="20559" y="408321"/>
                      <a:pt x="17967" y="404091"/>
                    </a:cubicBezTo>
                    <a:lnTo>
                      <a:pt x="6597" y="411058"/>
                    </a:lnTo>
                    <a:close/>
                    <a:moveTo>
                      <a:pt x="342900" y="360998"/>
                    </a:moveTo>
                    <a:cubicBezTo>
                      <a:pt x="342900" y="373598"/>
                      <a:pt x="342893" y="382581"/>
                      <a:pt x="342228" y="389574"/>
                    </a:cubicBezTo>
                    <a:cubicBezTo>
                      <a:pt x="341573" y="396466"/>
                      <a:pt x="340325" y="400734"/>
                      <a:pt x="338268" y="404091"/>
                    </a:cubicBezTo>
                    <a:lnTo>
                      <a:pt x="349638" y="411058"/>
                    </a:lnTo>
                    <a:cubicBezTo>
                      <a:pt x="353196" y="405254"/>
                      <a:pt x="354756" y="398704"/>
                      <a:pt x="355503" y="390836"/>
                    </a:cubicBezTo>
                    <a:cubicBezTo>
                      <a:pt x="356243" y="383065"/>
                      <a:pt x="356235" y="373340"/>
                      <a:pt x="356235" y="360998"/>
                    </a:cubicBezTo>
                    <a:lnTo>
                      <a:pt x="342900" y="360998"/>
                    </a:lnTo>
                    <a:close/>
                    <a:moveTo>
                      <a:pt x="284797" y="432435"/>
                    </a:moveTo>
                    <a:cubicBezTo>
                      <a:pt x="297140" y="432435"/>
                      <a:pt x="306866" y="432442"/>
                      <a:pt x="314635" y="431704"/>
                    </a:cubicBezTo>
                    <a:cubicBezTo>
                      <a:pt x="322505" y="430955"/>
                      <a:pt x="329054" y="429396"/>
                      <a:pt x="334859" y="425838"/>
                    </a:cubicBezTo>
                    <a:lnTo>
                      <a:pt x="327891" y="414468"/>
                    </a:lnTo>
                    <a:cubicBezTo>
                      <a:pt x="324534" y="416526"/>
                      <a:pt x="320267" y="417773"/>
                      <a:pt x="313373" y="418429"/>
                    </a:cubicBezTo>
                    <a:cubicBezTo>
                      <a:pt x="306381" y="419094"/>
                      <a:pt x="297399" y="419100"/>
                      <a:pt x="284797" y="419100"/>
                    </a:cubicBezTo>
                    <a:lnTo>
                      <a:pt x="284797" y="432435"/>
                    </a:lnTo>
                    <a:close/>
                    <a:moveTo>
                      <a:pt x="338268" y="404091"/>
                    </a:moveTo>
                    <a:cubicBezTo>
                      <a:pt x="335676" y="408321"/>
                      <a:pt x="332121" y="411876"/>
                      <a:pt x="327891" y="414468"/>
                    </a:cubicBezTo>
                    <a:lnTo>
                      <a:pt x="334859" y="425838"/>
                    </a:lnTo>
                    <a:cubicBezTo>
                      <a:pt x="340883" y="422147"/>
                      <a:pt x="345947" y="417083"/>
                      <a:pt x="349638" y="411058"/>
                    </a:cubicBezTo>
                    <a:lnTo>
                      <a:pt x="338268" y="40409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9" name="Полілінія: фігура 238">
                <a:extLst>
                  <a:ext uri="{FF2B5EF4-FFF2-40B4-BE49-F238E27FC236}">
                    <a16:creationId xmlns:a16="http://schemas.microsoft.com/office/drawing/2014/main" id="{5E798704-CFCD-D86A-6763-E97B8555009F}"/>
                  </a:ext>
                </a:extLst>
              </p:cNvPr>
              <p:cNvSpPr/>
              <p:nvPr/>
            </p:nvSpPr>
            <p:spPr>
              <a:xfrm>
                <a:off x="3691945" y="2762261"/>
                <a:ext cx="180422" cy="60204"/>
              </a:xfrm>
              <a:custGeom>
                <a:avLst/>
                <a:gdLst>
                  <a:gd name="connsiteX0" fmla="*/ 72318 w 202488"/>
                  <a:gd name="connsiteY0" fmla="*/ 72318 h 72317"/>
                  <a:gd name="connsiteX1" fmla="*/ 101244 w 202488"/>
                  <a:gd name="connsiteY1" fmla="*/ 36159 h 72317"/>
                  <a:gd name="connsiteX2" fmla="*/ 101244 w 202488"/>
                  <a:gd name="connsiteY2" fmla="*/ 36159 h 72317"/>
                  <a:gd name="connsiteX3" fmla="*/ 130171 w 202488"/>
                  <a:gd name="connsiteY3" fmla="*/ 0 h 72317"/>
                  <a:gd name="connsiteX4" fmla="*/ 101244 w 202488"/>
                  <a:gd name="connsiteY4" fmla="*/ 36159 h 72317"/>
                  <a:gd name="connsiteX5" fmla="*/ 130171 w 202488"/>
                  <a:gd name="connsiteY5" fmla="*/ 72318 h 72317"/>
                  <a:gd name="connsiteX6" fmla="*/ 101244 w 202488"/>
                  <a:gd name="connsiteY6" fmla="*/ 36159 h 72317"/>
                  <a:gd name="connsiteX7" fmla="*/ 72318 w 202488"/>
                  <a:gd name="connsiteY7" fmla="*/ 0 h 72317"/>
                  <a:gd name="connsiteX8" fmla="*/ 28926 w 202488"/>
                  <a:gd name="connsiteY8" fmla="*/ 72318 h 72317"/>
                  <a:gd name="connsiteX9" fmla="*/ 28926 w 202488"/>
                  <a:gd name="connsiteY9" fmla="*/ 0 h 72317"/>
                  <a:gd name="connsiteX10" fmla="*/ 28926 w 202488"/>
                  <a:gd name="connsiteY10" fmla="*/ 0 h 72317"/>
                  <a:gd name="connsiteX11" fmla="*/ 0 w 202488"/>
                  <a:gd name="connsiteY11" fmla="*/ 0 h 72317"/>
                  <a:gd name="connsiteX12" fmla="*/ 28926 w 202488"/>
                  <a:gd name="connsiteY12" fmla="*/ 0 h 72317"/>
                  <a:gd name="connsiteX13" fmla="*/ 57854 w 202488"/>
                  <a:gd name="connsiteY13" fmla="*/ 0 h 72317"/>
                  <a:gd name="connsiteX14" fmla="*/ 173561 w 202488"/>
                  <a:gd name="connsiteY14" fmla="*/ 72318 h 72317"/>
                  <a:gd name="connsiteX15" fmla="*/ 173561 w 202488"/>
                  <a:gd name="connsiteY15" fmla="*/ 0 h 72317"/>
                  <a:gd name="connsiteX16" fmla="*/ 173561 w 202488"/>
                  <a:gd name="connsiteY16" fmla="*/ 0 h 72317"/>
                  <a:gd name="connsiteX17" fmla="*/ 144634 w 202488"/>
                  <a:gd name="connsiteY17" fmla="*/ 0 h 72317"/>
                  <a:gd name="connsiteX18" fmla="*/ 173561 w 202488"/>
                  <a:gd name="connsiteY18" fmla="*/ 0 h 72317"/>
                  <a:gd name="connsiteX19" fmla="*/ 202488 w 202488"/>
                  <a:gd name="connsiteY19" fmla="*/ 0 h 7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2488" h="72317">
                    <a:moveTo>
                      <a:pt x="72318" y="72318"/>
                    </a:moveTo>
                    <a:lnTo>
                      <a:pt x="101244" y="36159"/>
                    </a:lnTo>
                    <a:moveTo>
                      <a:pt x="101244" y="36159"/>
                    </a:moveTo>
                    <a:lnTo>
                      <a:pt x="130171" y="0"/>
                    </a:lnTo>
                    <a:moveTo>
                      <a:pt x="101244" y="36159"/>
                    </a:moveTo>
                    <a:lnTo>
                      <a:pt x="130171" y="72318"/>
                    </a:lnTo>
                    <a:moveTo>
                      <a:pt x="101244" y="36159"/>
                    </a:moveTo>
                    <a:lnTo>
                      <a:pt x="72318" y="0"/>
                    </a:lnTo>
                    <a:moveTo>
                      <a:pt x="28926" y="72318"/>
                    </a:moveTo>
                    <a:lnTo>
                      <a:pt x="28926" y="0"/>
                    </a:lnTo>
                    <a:moveTo>
                      <a:pt x="28926" y="0"/>
                    </a:moveTo>
                    <a:lnTo>
                      <a:pt x="0" y="0"/>
                    </a:lnTo>
                    <a:moveTo>
                      <a:pt x="28926" y="0"/>
                    </a:moveTo>
                    <a:lnTo>
                      <a:pt x="57854" y="0"/>
                    </a:lnTo>
                    <a:moveTo>
                      <a:pt x="173561" y="72318"/>
                    </a:moveTo>
                    <a:lnTo>
                      <a:pt x="173561" y="0"/>
                    </a:lnTo>
                    <a:moveTo>
                      <a:pt x="173561" y="0"/>
                    </a:moveTo>
                    <a:lnTo>
                      <a:pt x="144634" y="0"/>
                    </a:lnTo>
                    <a:moveTo>
                      <a:pt x="173561" y="0"/>
                    </a:moveTo>
                    <a:lnTo>
                      <a:pt x="202488" y="0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0" name="Полілінія: фігура 239">
                <a:extLst>
                  <a:ext uri="{FF2B5EF4-FFF2-40B4-BE49-F238E27FC236}">
                    <a16:creationId xmlns:a16="http://schemas.microsoft.com/office/drawing/2014/main" id="{72F43CB9-4B56-CB29-E90C-61F9FAF9083E}"/>
                  </a:ext>
                </a:extLst>
              </p:cNvPr>
              <p:cNvSpPr/>
              <p:nvPr/>
            </p:nvSpPr>
            <p:spPr>
              <a:xfrm>
                <a:off x="3772311" y="2793723"/>
                <a:ext cx="211136" cy="197266"/>
              </a:xfrm>
              <a:custGeom>
                <a:avLst/>
                <a:gdLst>
                  <a:gd name="connsiteX0" fmla="*/ 221949 w 236958"/>
                  <a:gd name="connsiteY0" fmla="*/ 23091 h 236957"/>
                  <a:gd name="connsiteX1" fmla="*/ 213867 w 236958"/>
                  <a:gd name="connsiteY1" fmla="*/ 15009 h 236957"/>
                  <a:gd name="connsiteX2" fmla="*/ 195415 w 236958"/>
                  <a:gd name="connsiteY2" fmla="*/ 526 h 236957"/>
                  <a:gd name="connsiteX3" fmla="*/ 186520 w 236958"/>
                  <a:gd name="connsiteY3" fmla="*/ 526 h 236957"/>
                  <a:gd name="connsiteX4" fmla="*/ 168067 w 236958"/>
                  <a:gd name="connsiteY4" fmla="*/ 15009 h 236957"/>
                  <a:gd name="connsiteX5" fmla="*/ 28016 w 236958"/>
                  <a:gd name="connsiteY5" fmla="*/ 155061 h 236957"/>
                  <a:gd name="connsiteX6" fmla="*/ 18582 w 236958"/>
                  <a:gd name="connsiteY6" fmla="*/ 165382 h 236957"/>
                  <a:gd name="connsiteX7" fmla="*/ 15607 w 236958"/>
                  <a:gd name="connsiteY7" fmla="*/ 170508 h 236957"/>
                  <a:gd name="connsiteX8" fmla="*/ 11327 w 236958"/>
                  <a:gd name="connsiteY8" fmla="*/ 183818 h 236957"/>
                  <a:gd name="connsiteX9" fmla="*/ 3103 w 236958"/>
                  <a:gd name="connsiteY9" fmla="*/ 213972 h 236957"/>
                  <a:gd name="connsiteX10" fmla="*/ 729 w 236958"/>
                  <a:gd name="connsiteY10" fmla="*/ 232049 h 236957"/>
                  <a:gd name="connsiteX11" fmla="*/ 4909 w 236958"/>
                  <a:gd name="connsiteY11" fmla="*/ 236229 h 236957"/>
                  <a:gd name="connsiteX12" fmla="*/ 22985 w 236958"/>
                  <a:gd name="connsiteY12" fmla="*/ 233855 h 236957"/>
                  <a:gd name="connsiteX13" fmla="*/ 53140 w 236958"/>
                  <a:gd name="connsiteY13" fmla="*/ 225631 h 236957"/>
                  <a:gd name="connsiteX14" fmla="*/ 66450 w 236958"/>
                  <a:gd name="connsiteY14" fmla="*/ 221351 h 236957"/>
                  <a:gd name="connsiteX15" fmla="*/ 71577 w 236958"/>
                  <a:gd name="connsiteY15" fmla="*/ 218376 h 236957"/>
                  <a:gd name="connsiteX16" fmla="*/ 81897 w 236958"/>
                  <a:gd name="connsiteY16" fmla="*/ 208943 h 236957"/>
                  <a:gd name="connsiteX17" fmla="*/ 221949 w 236958"/>
                  <a:gd name="connsiteY17" fmla="*/ 68891 h 236957"/>
                  <a:gd name="connsiteX18" fmla="*/ 236432 w 236958"/>
                  <a:gd name="connsiteY18" fmla="*/ 50438 h 236957"/>
                  <a:gd name="connsiteX19" fmla="*/ 236432 w 236958"/>
                  <a:gd name="connsiteY19" fmla="*/ 41543 h 236957"/>
                  <a:gd name="connsiteX20" fmla="*/ 221949 w 236958"/>
                  <a:gd name="connsiteY20" fmla="*/ 23091 h 23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958" h="236957">
                    <a:moveTo>
                      <a:pt x="221949" y="23091"/>
                    </a:moveTo>
                    <a:lnTo>
                      <a:pt x="213867" y="15009"/>
                    </a:lnTo>
                    <a:cubicBezTo>
                      <a:pt x="205048" y="6189"/>
                      <a:pt x="200639" y="1780"/>
                      <a:pt x="195415" y="526"/>
                    </a:cubicBezTo>
                    <a:cubicBezTo>
                      <a:pt x="192491" y="-175"/>
                      <a:pt x="189443" y="-175"/>
                      <a:pt x="186520" y="526"/>
                    </a:cubicBezTo>
                    <a:cubicBezTo>
                      <a:pt x="181296" y="1780"/>
                      <a:pt x="176887" y="6189"/>
                      <a:pt x="168067" y="15009"/>
                    </a:cubicBezTo>
                    <a:lnTo>
                      <a:pt x="28016" y="155061"/>
                    </a:lnTo>
                    <a:cubicBezTo>
                      <a:pt x="23040" y="160036"/>
                      <a:pt x="20553" y="162524"/>
                      <a:pt x="18582" y="165382"/>
                    </a:cubicBezTo>
                    <a:cubicBezTo>
                      <a:pt x="17459" y="167010"/>
                      <a:pt x="16464" y="168725"/>
                      <a:pt x="15607" y="170508"/>
                    </a:cubicBezTo>
                    <a:cubicBezTo>
                      <a:pt x="14103" y="173637"/>
                      <a:pt x="13178" y="177031"/>
                      <a:pt x="11327" y="183818"/>
                    </a:cubicBezTo>
                    <a:lnTo>
                      <a:pt x="3103" y="213972"/>
                    </a:lnTo>
                    <a:cubicBezTo>
                      <a:pt x="412" y="223840"/>
                      <a:pt x="-934" y="228773"/>
                      <a:pt x="729" y="232049"/>
                    </a:cubicBezTo>
                    <a:cubicBezTo>
                      <a:pt x="1645" y="233850"/>
                      <a:pt x="3108" y="235314"/>
                      <a:pt x="4909" y="236229"/>
                    </a:cubicBezTo>
                    <a:cubicBezTo>
                      <a:pt x="8184" y="237892"/>
                      <a:pt x="13118" y="236546"/>
                      <a:pt x="22985" y="233855"/>
                    </a:cubicBezTo>
                    <a:lnTo>
                      <a:pt x="53140" y="225631"/>
                    </a:lnTo>
                    <a:cubicBezTo>
                      <a:pt x="59927" y="223780"/>
                      <a:pt x="63321" y="222855"/>
                      <a:pt x="66450" y="221351"/>
                    </a:cubicBezTo>
                    <a:cubicBezTo>
                      <a:pt x="68233" y="220494"/>
                      <a:pt x="69947" y="219499"/>
                      <a:pt x="71577" y="218376"/>
                    </a:cubicBezTo>
                    <a:cubicBezTo>
                      <a:pt x="74434" y="216405"/>
                      <a:pt x="76922" y="213918"/>
                      <a:pt x="81897" y="208943"/>
                    </a:cubicBezTo>
                    <a:lnTo>
                      <a:pt x="221949" y="68891"/>
                    </a:lnTo>
                    <a:cubicBezTo>
                      <a:pt x="230769" y="60071"/>
                      <a:pt x="235178" y="55662"/>
                      <a:pt x="236432" y="50438"/>
                    </a:cubicBezTo>
                    <a:cubicBezTo>
                      <a:pt x="237134" y="47515"/>
                      <a:pt x="237134" y="44467"/>
                      <a:pt x="236432" y="41543"/>
                    </a:cubicBezTo>
                    <a:cubicBezTo>
                      <a:pt x="235178" y="36319"/>
                      <a:pt x="230769" y="31910"/>
                      <a:pt x="221949" y="2309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1" name="Полілінія: фігура 240">
                <a:extLst>
                  <a:ext uri="{FF2B5EF4-FFF2-40B4-BE49-F238E27FC236}">
                    <a16:creationId xmlns:a16="http://schemas.microsoft.com/office/drawing/2014/main" id="{53DF83D9-95BB-D0E1-00D8-1081B257F56A}"/>
                  </a:ext>
                </a:extLst>
              </p:cNvPr>
              <p:cNvSpPr/>
              <p:nvPr/>
            </p:nvSpPr>
            <p:spPr>
              <a:xfrm>
                <a:off x="3788222" y="2931961"/>
                <a:ext cx="45466" cy="42480"/>
              </a:xfrm>
              <a:custGeom>
                <a:avLst/>
                <a:gdLst>
                  <a:gd name="connsiteX0" fmla="*/ 0 w 51027"/>
                  <a:gd name="connsiteY0" fmla="*/ 0 h 51027"/>
                  <a:gd name="connsiteX1" fmla="*/ 51027 w 51027"/>
                  <a:gd name="connsiteY1" fmla="*/ 51027 h 5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27" h="51027">
                    <a:moveTo>
                      <a:pt x="0" y="0"/>
                    </a:moveTo>
                    <a:lnTo>
                      <a:pt x="51027" y="51027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2" name="Полілінія: фігура 241">
                <a:extLst>
                  <a:ext uri="{FF2B5EF4-FFF2-40B4-BE49-F238E27FC236}">
                    <a16:creationId xmlns:a16="http://schemas.microsoft.com/office/drawing/2014/main" id="{49DC57A2-511E-CB90-F1B9-1D72798738F8}"/>
                  </a:ext>
                </a:extLst>
              </p:cNvPr>
              <p:cNvSpPr/>
              <p:nvPr/>
            </p:nvSpPr>
            <p:spPr>
              <a:xfrm>
                <a:off x="3920014" y="2810510"/>
                <a:ext cx="45467" cy="42480"/>
              </a:xfrm>
              <a:custGeom>
                <a:avLst/>
                <a:gdLst>
                  <a:gd name="connsiteX0" fmla="*/ 0 w 51028"/>
                  <a:gd name="connsiteY0" fmla="*/ 0 h 51027"/>
                  <a:gd name="connsiteX1" fmla="*/ 51028 w 51028"/>
                  <a:gd name="connsiteY1" fmla="*/ 51027 h 5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28" h="51027">
                    <a:moveTo>
                      <a:pt x="0" y="0"/>
                    </a:moveTo>
                    <a:lnTo>
                      <a:pt x="51028" y="51027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3" name="Полілінія: фігура 242">
                <a:extLst>
                  <a:ext uri="{FF2B5EF4-FFF2-40B4-BE49-F238E27FC236}">
                    <a16:creationId xmlns:a16="http://schemas.microsoft.com/office/drawing/2014/main" id="{EE32B3C7-2B14-FEE1-8F33-B5588133A8DD}"/>
                  </a:ext>
                </a:extLst>
              </p:cNvPr>
              <p:cNvSpPr/>
              <p:nvPr/>
            </p:nvSpPr>
            <p:spPr>
              <a:xfrm>
                <a:off x="3629388" y="2647950"/>
                <a:ext cx="72749" cy="67971"/>
              </a:xfrm>
              <a:custGeom>
                <a:avLst/>
                <a:gdLst>
                  <a:gd name="connsiteX0" fmla="*/ 0 w 81646"/>
                  <a:gd name="connsiteY0" fmla="*/ 81647 h 81647"/>
                  <a:gd name="connsiteX1" fmla="*/ 49262 w 81646"/>
                  <a:gd name="connsiteY1" fmla="*/ 81647 h 81647"/>
                  <a:gd name="connsiteX2" fmla="*/ 72550 w 81646"/>
                  <a:gd name="connsiteY2" fmla="*/ 78839 h 81647"/>
                  <a:gd name="connsiteX3" fmla="*/ 78840 w 81646"/>
                  <a:gd name="connsiteY3" fmla="*/ 72551 h 81647"/>
                  <a:gd name="connsiteX4" fmla="*/ 81647 w 81646"/>
                  <a:gd name="connsiteY4" fmla="*/ 49262 h 81647"/>
                  <a:gd name="connsiteX5" fmla="*/ 81647 w 81646"/>
                  <a:gd name="connsiteY5" fmla="*/ 0 h 8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46" h="81647">
                    <a:moveTo>
                      <a:pt x="0" y="81647"/>
                    </a:moveTo>
                    <a:lnTo>
                      <a:pt x="49262" y="81647"/>
                    </a:lnTo>
                    <a:cubicBezTo>
                      <a:pt x="61734" y="81647"/>
                      <a:pt x="67970" y="81647"/>
                      <a:pt x="72550" y="78839"/>
                    </a:cubicBezTo>
                    <a:cubicBezTo>
                      <a:pt x="75114" y="77269"/>
                      <a:pt x="77269" y="75114"/>
                      <a:pt x="78840" y="72551"/>
                    </a:cubicBezTo>
                    <a:cubicBezTo>
                      <a:pt x="81647" y="67970"/>
                      <a:pt x="81647" y="61734"/>
                      <a:pt x="81647" y="49262"/>
                    </a:cubicBezTo>
                    <a:lnTo>
                      <a:pt x="81647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pic>
        <p:nvPicPr>
          <p:cNvPr id="244" name="Графіка 243">
            <a:extLst>
              <a:ext uri="{FF2B5EF4-FFF2-40B4-BE49-F238E27FC236}">
                <a16:creationId xmlns:a16="http://schemas.microsoft.com/office/drawing/2014/main" id="{C39758F0-BDFD-2F61-E0C8-350724E099A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558842" y="3049312"/>
            <a:ext cx="360000" cy="360000"/>
          </a:xfrm>
          <a:prstGeom prst="rect">
            <a:avLst/>
          </a:prstGeom>
        </p:spPr>
      </p:pic>
      <p:grpSp>
        <p:nvGrpSpPr>
          <p:cNvPr id="245" name="Групувати 244">
            <a:extLst>
              <a:ext uri="{FF2B5EF4-FFF2-40B4-BE49-F238E27FC236}">
                <a16:creationId xmlns:a16="http://schemas.microsoft.com/office/drawing/2014/main" id="{278F508E-40A7-5916-E5C8-AA9CA224DCCB}"/>
              </a:ext>
            </a:extLst>
          </p:cNvPr>
          <p:cNvGrpSpPr/>
          <p:nvPr/>
        </p:nvGrpSpPr>
        <p:grpSpPr>
          <a:xfrm>
            <a:off x="4013655" y="3650512"/>
            <a:ext cx="360000" cy="458946"/>
            <a:chOff x="2104780" y="2642400"/>
            <a:chExt cx="360000" cy="458946"/>
          </a:xfrm>
          <a:noFill/>
        </p:grpSpPr>
        <p:pic>
          <p:nvPicPr>
            <p:cNvPr id="246" name="Графіка 245">
              <a:extLst>
                <a:ext uri="{FF2B5EF4-FFF2-40B4-BE49-F238E27FC236}">
                  <a16:creationId xmlns:a16="http://schemas.microsoft.com/office/drawing/2014/main" id="{1A034AC7-090F-FA55-4E59-75CB4A81E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104780" y="2642400"/>
              <a:ext cx="360000" cy="360000"/>
            </a:xfrm>
            <a:prstGeom prst="rect">
              <a:avLst/>
            </a:prstGeom>
          </p:spPr>
        </p:pic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D6BD33C2-9610-7986-41A2-F65941159E95}"/>
                </a:ext>
              </a:extLst>
            </p:cNvPr>
            <p:cNvSpPr txBox="1"/>
            <p:nvPr/>
          </p:nvSpPr>
          <p:spPr>
            <a:xfrm>
              <a:off x="2104780" y="3039791"/>
              <a:ext cx="360000" cy="61555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Оркестрація</a:t>
              </a:r>
              <a:endParaRPr lang="ru-RU" sz="37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53" name="Групувати 252">
            <a:extLst>
              <a:ext uri="{FF2B5EF4-FFF2-40B4-BE49-F238E27FC236}">
                <a16:creationId xmlns:a16="http://schemas.microsoft.com/office/drawing/2014/main" id="{2A7D1115-D2B1-E4CC-7452-F25B15EDDE88}"/>
              </a:ext>
            </a:extLst>
          </p:cNvPr>
          <p:cNvGrpSpPr/>
          <p:nvPr/>
        </p:nvGrpSpPr>
        <p:grpSpPr>
          <a:xfrm>
            <a:off x="4485784" y="3650512"/>
            <a:ext cx="486602" cy="500135"/>
            <a:chOff x="1501005" y="3199275"/>
            <a:chExt cx="486602" cy="500135"/>
          </a:xfrm>
          <a:noFill/>
        </p:grpSpPr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752F5F11-A9A4-51F0-780C-C193443085EE}"/>
                </a:ext>
              </a:extLst>
            </p:cNvPr>
            <p:cNvSpPr txBox="1"/>
            <p:nvPr/>
          </p:nvSpPr>
          <p:spPr>
            <a:xfrm>
              <a:off x="1501005" y="3585533"/>
              <a:ext cx="486602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>
                  <a:solidFill>
                    <a:schemeClr val="bg1"/>
                  </a:solidFill>
                  <a:latin typeface="+mn-lt"/>
                </a:rPr>
                <a:t>Конструктор </a:t>
              </a:r>
              <a:r>
                <a:rPr lang="ru-RU" sz="370" b="1" err="1">
                  <a:solidFill>
                    <a:schemeClr val="bg1"/>
                  </a:solidFill>
                  <a:latin typeface="+mn-lt"/>
                </a:rPr>
                <a:t>відкритих</a:t>
              </a:r>
              <a:r>
                <a:rPr lang="ru-RU" sz="370" b="1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70" b="1" err="1">
                  <a:solidFill>
                    <a:schemeClr val="bg1"/>
                  </a:solidFill>
                  <a:latin typeface="+mn-lt"/>
                </a:rPr>
                <a:t>даних</a:t>
              </a:r>
              <a:endParaRPr lang="ru-RU" sz="37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79" name="Графіка 278">
              <a:extLst>
                <a:ext uri="{FF2B5EF4-FFF2-40B4-BE49-F238E27FC236}">
                  <a16:creationId xmlns:a16="http://schemas.microsoft.com/office/drawing/2014/main" id="{B48F3E16-6A0C-3B9A-E8B6-2C9C3AAC4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1564306" y="3199275"/>
              <a:ext cx="360000" cy="360000"/>
            </a:xfrm>
            <a:prstGeom prst="rect">
              <a:avLst/>
            </a:prstGeom>
          </p:spPr>
        </p:pic>
      </p:grpSp>
      <p:grpSp>
        <p:nvGrpSpPr>
          <p:cNvPr id="280" name="Групувати 279">
            <a:extLst>
              <a:ext uri="{FF2B5EF4-FFF2-40B4-BE49-F238E27FC236}">
                <a16:creationId xmlns:a16="http://schemas.microsoft.com/office/drawing/2014/main" id="{6C7CAAAC-A850-D18C-F90D-C58A761CE49F}"/>
              </a:ext>
            </a:extLst>
          </p:cNvPr>
          <p:cNvGrpSpPr/>
          <p:nvPr/>
        </p:nvGrpSpPr>
        <p:grpSpPr>
          <a:xfrm>
            <a:off x="3468557" y="3049312"/>
            <a:ext cx="437585" cy="492925"/>
            <a:chOff x="2060238" y="3200400"/>
            <a:chExt cx="437585" cy="492925"/>
          </a:xfrm>
          <a:noFill/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35AB6AD5-2C3F-3F83-74D1-B5D5B82B30C4}"/>
                </a:ext>
              </a:extLst>
            </p:cNvPr>
            <p:cNvSpPr txBox="1"/>
            <p:nvPr/>
          </p:nvSpPr>
          <p:spPr>
            <a:xfrm>
              <a:off x="2060238" y="3579448"/>
              <a:ext cx="437585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+mn-lt"/>
                </a:rPr>
                <a:t>База правових позицій</a:t>
              </a:r>
            </a:p>
          </p:txBody>
        </p:sp>
        <p:pic>
          <p:nvPicPr>
            <p:cNvPr id="282" name="Графіка 281">
              <a:extLst>
                <a:ext uri="{FF2B5EF4-FFF2-40B4-BE49-F238E27FC236}">
                  <a16:creationId xmlns:a16="http://schemas.microsoft.com/office/drawing/2014/main" id="{DE343C9A-474F-60D9-3F64-0F29B8233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99031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283" name="Групувати 282">
            <a:extLst>
              <a:ext uri="{FF2B5EF4-FFF2-40B4-BE49-F238E27FC236}">
                <a16:creationId xmlns:a16="http://schemas.microsoft.com/office/drawing/2014/main" id="{38CBD1F1-FB15-6A1C-746B-EB0EA088305B}"/>
              </a:ext>
            </a:extLst>
          </p:cNvPr>
          <p:cNvGrpSpPr/>
          <p:nvPr/>
        </p:nvGrpSpPr>
        <p:grpSpPr>
          <a:xfrm>
            <a:off x="3453945" y="4222912"/>
            <a:ext cx="432000" cy="498404"/>
            <a:chOff x="2592851" y="3200400"/>
            <a:chExt cx="432000" cy="498404"/>
          </a:xfrm>
          <a:noFill/>
        </p:grpSpPr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4EA7687D-DE72-2415-E665-1E5BAF436E8B}"/>
                </a:ext>
              </a:extLst>
            </p:cNvPr>
            <p:cNvSpPr txBox="1"/>
            <p:nvPr/>
          </p:nvSpPr>
          <p:spPr>
            <a:xfrm>
              <a:off x="2592851" y="3584927"/>
              <a:ext cx="432000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>
                  <a:solidFill>
                    <a:schemeClr val="bg1"/>
                  </a:solidFill>
                  <a:latin typeface="+mn-lt"/>
                </a:rPr>
                <a:t>Модуль </a:t>
              </a:r>
              <a:r>
                <a:rPr lang="ru-RU" sz="370" b="1" err="1">
                  <a:solidFill>
                    <a:schemeClr val="bg1"/>
                  </a:solidFill>
                  <a:latin typeface="+mn-lt"/>
                </a:rPr>
                <a:t>роботи</a:t>
              </a:r>
              <a:r>
                <a:rPr lang="ru-RU" sz="370" b="1">
                  <a:solidFill>
                    <a:schemeClr val="bg1"/>
                  </a:solidFill>
                  <a:latin typeface="+mn-lt"/>
                </a:rPr>
                <a:t> оффлайн</a:t>
              </a:r>
              <a:endParaRPr lang="en-US" sz="37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85" name="Графіка 284">
              <a:extLst>
                <a:ext uri="{FF2B5EF4-FFF2-40B4-BE49-F238E27FC236}">
                  <a16:creationId xmlns:a16="http://schemas.microsoft.com/office/drawing/2014/main" id="{4B1DCDE9-F7CE-066E-DA4D-4E88A5801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632179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286" name="Групувати 285">
            <a:extLst>
              <a:ext uri="{FF2B5EF4-FFF2-40B4-BE49-F238E27FC236}">
                <a16:creationId xmlns:a16="http://schemas.microsoft.com/office/drawing/2014/main" id="{5217548F-1419-4BDB-4639-D4896EB02F4C}"/>
              </a:ext>
            </a:extLst>
          </p:cNvPr>
          <p:cNvGrpSpPr/>
          <p:nvPr/>
        </p:nvGrpSpPr>
        <p:grpSpPr>
          <a:xfrm>
            <a:off x="6555009" y="3650512"/>
            <a:ext cx="360000" cy="422516"/>
            <a:chOff x="3120918" y="3200400"/>
            <a:chExt cx="360000" cy="422516"/>
          </a:xfrm>
          <a:noFill/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9B6A0FD-D7B9-1A0B-DCCA-802FC0D010C8}"/>
                </a:ext>
              </a:extLst>
            </p:cNvPr>
            <p:cNvSpPr txBox="1"/>
            <p:nvPr/>
          </p:nvSpPr>
          <p:spPr>
            <a:xfrm>
              <a:off x="3120918" y="3561361"/>
              <a:ext cx="352425" cy="61555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Voice</a:t>
              </a:r>
              <a:r>
                <a:rPr lang="en-US" sz="370" b="1" dirty="0">
                  <a:solidFill>
                    <a:schemeClr val="bg1"/>
                  </a:solidFill>
                  <a:latin typeface="+mn-lt"/>
                </a:rPr>
                <a:t> 2 </a:t>
              </a:r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text</a:t>
              </a:r>
              <a:endParaRPr lang="ru-RU" sz="37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88" name="Графіка 287">
              <a:extLst>
                <a:ext uri="{FF2B5EF4-FFF2-40B4-BE49-F238E27FC236}">
                  <a16:creationId xmlns:a16="http://schemas.microsoft.com/office/drawing/2014/main" id="{60733181-4D27-1BE1-3ACD-C3DB02E77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3120918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289" name="Групувати 288">
            <a:extLst>
              <a:ext uri="{FF2B5EF4-FFF2-40B4-BE49-F238E27FC236}">
                <a16:creationId xmlns:a16="http://schemas.microsoft.com/office/drawing/2014/main" id="{82B280C4-9882-B10D-BF94-9592072F1D8F}"/>
              </a:ext>
            </a:extLst>
          </p:cNvPr>
          <p:cNvGrpSpPr/>
          <p:nvPr/>
        </p:nvGrpSpPr>
        <p:grpSpPr>
          <a:xfrm>
            <a:off x="1496701" y="3650512"/>
            <a:ext cx="375422" cy="477665"/>
            <a:chOff x="3599941" y="3200400"/>
            <a:chExt cx="375422" cy="477665"/>
          </a:xfrm>
          <a:noFill/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3A9C342-6F86-F645-51F4-FF13EA2E2C86}"/>
                </a:ext>
              </a:extLst>
            </p:cNvPr>
            <p:cNvSpPr txBox="1"/>
            <p:nvPr/>
          </p:nvSpPr>
          <p:spPr>
            <a:xfrm>
              <a:off x="3599941" y="3564188"/>
              <a:ext cx="360000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+mn-lt"/>
                </a:rPr>
                <a:t>Підписання</a:t>
              </a:r>
              <a:r>
                <a:rPr lang="ru-RU" sz="370" b="1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70" b="1" err="1">
                  <a:solidFill>
                    <a:schemeClr val="bg1"/>
                  </a:solidFill>
                  <a:latin typeface="+mn-lt"/>
                </a:rPr>
                <a:t>документів</a:t>
              </a:r>
              <a:endParaRPr lang="ru-RU" sz="370" b="1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91" name="Графіка 290">
              <a:extLst>
                <a:ext uri="{FF2B5EF4-FFF2-40B4-BE49-F238E27FC236}">
                  <a16:creationId xmlns:a16="http://schemas.microsoft.com/office/drawing/2014/main" id="{D3BB3B25-127C-5685-F1C6-4BE65001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3615363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292" name="Групувати 291">
            <a:extLst>
              <a:ext uri="{FF2B5EF4-FFF2-40B4-BE49-F238E27FC236}">
                <a16:creationId xmlns:a16="http://schemas.microsoft.com/office/drawing/2014/main" id="{FE2AEF9E-736D-E747-5938-169415BF1243}"/>
              </a:ext>
            </a:extLst>
          </p:cNvPr>
          <p:cNvGrpSpPr/>
          <p:nvPr/>
        </p:nvGrpSpPr>
        <p:grpSpPr>
          <a:xfrm>
            <a:off x="6554969" y="3049312"/>
            <a:ext cx="365024" cy="500349"/>
            <a:chOff x="4132710" y="3200400"/>
            <a:chExt cx="365024" cy="500349"/>
          </a:xfrm>
          <a:noFill/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692EA7B2-8CA1-9100-4E22-B6A73820934D}"/>
                </a:ext>
              </a:extLst>
            </p:cNvPr>
            <p:cNvSpPr txBox="1"/>
            <p:nvPr/>
          </p:nvSpPr>
          <p:spPr>
            <a:xfrm>
              <a:off x="4132710" y="3586872"/>
              <a:ext cx="342196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>
                  <a:solidFill>
                    <a:schemeClr val="bg1"/>
                  </a:solidFill>
                  <a:latin typeface="+mn-lt"/>
                </a:rPr>
                <a:t> Журнал</a:t>
              </a:r>
            </a:p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відвідувачів</a:t>
              </a:r>
              <a:endParaRPr lang="ru-RU" sz="37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94" name="Графіка 293">
              <a:extLst>
                <a:ext uri="{FF2B5EF4-FFF2-40B4-BE49-F238E27FC236}">
                  <a16:creationId xmlns:a16="http://schemas.microsoft.com/office/drawing/2014/main" id="{2DA812C3-6449-CC60-1B8B-7581139E7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4137734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295" name="Групувати 294">
            <a:extLst>
              <a:ext uri="{FF2B5EF4-FFF2-40B4-BE49-F238E27FC236}">
                <a16:creationId xmlns:a16="http://schemas.microsoft.com/office/drawing/2014/main" id="{B15CA48C-B09C-8597-7BA2-7E96FFC952FD}"/>
              </a:ext>
            </a:extLst>
          </p:cNvPr>
          <p:cNvGrpSpPr/>
          <p:nvPr/>
        </p:nvGrpSpPr>
        <p:grpSpPr>
          <a:xfrm>
            <a:off x="4464604" y="4137115"/>
            <a:ext cx="540000" cy="540000"/>
            <a:chOff x="4541680" y="3114529"/>
            <a:chExt cx="540000" cy="540000"/>
          </a:xfrm>
          <a:noFill/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BF07217A-CEE2-D75B-A397-12B77BD55F3F}"/>
                </a:ext>
              </a:extLst>
            </p:cNvPr>
            <p:cNvSpPr txBox="1"/>
            <p:nvPr/>
          </p:nvSpPr>
          <p:spPr>
            <a:xfrm>
              <a:off x="4633410" y="3589513"/>
              <a:ext cx="352425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>
                  <a:solidFill>
                    <a:schemeClr val="bg1"/>
                  </a:solidFill>
                  <a:latin typeface="+mn-lt"/>
                </a:rPr>
                <a:t>Месенджер</a:t>
              </a:r>
              <a:endParaRPr lang="ru-RU" sz="370" b="1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97" name="Рисунок 296" descr="Зображення, що містить чорний, темрява&#10;&#10;Автоматично згенерований опис">
              <a:extLst>
                <a:ext uri="{FF2B5EF4-FFF2-40B4-BE49-F238E27FC236}">
                  <a16:creationId xmlns:a16="http://schemas.microsoft.com/office/drawing/2014/main" id="{A24D7CAE-2372-6F03-EB95-D0391D90E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grayscl/>
              <a:extLst>
                <a:ext uri="{BEBA8EAE-BF5A-486C-A8C5-ECC9F3942E4B}">
                  <a14:imgProps xmlns:a14="http://schemas.microsoft.com/office/drawing/2010/main">
                    <a14:imgLayer r:embed="rId52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41680" y="3114529"/>
              <a:ext cx="540000" cy="5400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98" name="Групувати 297">
            <a:extLst>
              <a:ext uri="{FF2B5EF4-FFF2-40B4-BE49-F238E27FC236}">
                <a16:creationId xmlns:a16="http://schemas.microsoft.com/office/drawing/2014/main" id="{EBBCF532-06D0-48E9-5923-40DB26DFBCD6}"/>
              </a:ext>
            </a:extLst>
          </p:cNvPr>
          <p:cNvGrpSpPr/>
          <p:nvPr/>
        </p:nvGrpSpPr>
        <p:grpSpPr>
          <a:xfrm>
            <a:off x="3051254" y="4222912"/>
            <a:ext cx="360000" cy="440781"/>
            <a:chOff x="5095594" y="3200400"/>
            <a:chExt cx="360000" cy="440781"/>
          </a:xfrm>
          <a:noFill/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33F53809-216B-2FEE-7CE2-1BD22B9F8D92}"/>
                </a:ext>
              </a:extLst>
            </p:cNvPr>
            <p:cNvSpPr txBox="1"/>
            <p:nvPr/>
          </p:nvSpPr>
          <p:spPr>
            <a:xfrm>
              <a:off x="5144760" y="3584242"/>
              <a:ext cx="299333" cy="569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uk-UA" sz="370" b="1" err="1">
                  <a:solidFill>
                    <a:schemeClr val="bg1"/>
                  </a:solidFill>
                  <a:latin typeface="+mn-lt"/>
                </a:rPr>
                <a:t>Тегування</a:t>
              </a:r>
              <a:endParaRPr lang="ru-RU" sz="370" b="1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00" name="Графіка 299">
              <a:extLst>
                <a:ext uri="{FF2B5EF4-FFF2-40B4-BE49-F238E27FC236}">
                  <a16:creationId xmlns:a16="http://schemas.microsoft.com/office/drawing/2014/main" id="{7253062B-4229-5413-B40B-CA7AF5CCC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5095594" y="320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3AF3C5E8-A248-DCC5-5960-58E593D720DF}"/>
              </a:ext>
            </a:extLst>
          </p:cNvPr>
          <p:cNvGrpSpPr/>
          <p:nvPr/>
        </p:nvGrpSpPr>
        <p:grpSpPr>
          <a:xfrm>
            <a:off x="5522172" y="3049312"/>
            <a:ext cx="426003" cy="507419"/>
            <a:chOff x="5291207" y="2740134"/>
            <a:chExt cx="426003" cy="507419"/>
          </a:xfrm>
          <a:noFill/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6DFA6B74-2319-1212-A8F8-737D40B95D97}"/>
                </a:ext>
              </a:extLst>
            </p:cNvPr>
            <p:cNvSpPr txBox="1"/>
            <p:nvPr/>
          </p:nvSpPr>
          <p:spPr>
            <a:xfrm>
              <a:off x="5291207" y="3133676"/>
              <a:ext cx="416962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>
                  <a:solidFill>
                    <a:schemeClr val="bg1"/>
                  </a:solidFill>
                  <a:latin typeface="+mn-lt"/>
                </a:rPr>
                <a:t>Контроль за </a:t>
              </a:r>
              <a:r>
                <a:rPr lang="uk-UA" sz="370" b="1" dirty="0">
                  <a:solidFill>
                    <a:schemeClr val="bg1"/>
                  </a:solidFill>
                  <a:latin typeface="+mn-lt"/>
                </a:rPr>
                <a:t>видатками</a:t>
              </a:r>
              <a:endParaRPr lang="ru-RU" sz="37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06" name="Графіка 305">
              <a:extLst>
                <a:ext uri="{FF2B5EF4-FFF2-40B4-BE49-F238E27FC236}">
                  <a16:creationId xmlns:a16="http://schemas.microsoft.com/office/drawing/2014/main" id="{66C149DF-1627-F5BB-6A79-6ADAFC0D8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5357210" y="2740134"/>
              <a:ext cx="360000" cy="360000"/>
            </a:xfrm>
            <a:prstGeom prst="rect">
              <a:avLst/>
            </a:prstGeom>
          </p:spPr>
        </p:pic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A33D2B68-7B76-F699-2D7D-AFD454FBEFDD}"/>
              </a:ext>
            </a:extLst>
          </p:cNvPr>
          <p:cNvGrpSpPr/>
          <p:nvPr/>
        </p:nvGrpSpPr>
        <p:grpSpPr>
          <a:xfrm>
            <a:off x="1974319" y="4222912"/>
            <a:ext cx="421062" cy="501278"/>
            <a:chOff x="2006472" y="4546459"/>
            <a:chExt cx="421062" cy="501278"/>
          </a:xfrm>
          <a:noFill/>
        </p:grpSpPr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59F01994-FC26-F043-A492-74759A9389E1}"/>
                </a:ext>
              </a:extLst>
            </p:cNvPr>
            <p:cNvSpPr txBox="1"/>
            <p:nvPr/>
          </p:nvSpPr>
          <p:spPr>
            <a:xfrm>
              <a:off x="2006472" y="4933860"/>
              <a:ext cx="421062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>
                  <a:solidFill>
                    <a:schemeClr val="bg1"/>
                  </a:solidFill>
                  <a:latin typeface="+mn-lt"/>
                </a:rPr>
                <a:t>Бюджетне</a:t>
              </a:r>
              <a:r>
                <a:rPr lang="ru-RU" sz="370" b="1">
                  <a:solidFill>
                    <a:schemeClr val="bg1"/>
                  </a:solidFill>
                  <a:latin typeface="+mn-lt"/>
                </a:rPr>
                <a:t> </a:t>
              </a:r>
              <a:endParaRPr lang="ru-RU" sz="37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uk-UA" sz="370" b="1">
                  <a:solidFill>
                    <a:schemeClr val="bg1"/>
                  </a:solidFill>
                  <a:latin typeface="+mn-lt"/>
                </a:rPr>
                <a:t>планування</a:t>
              </a:r>
              <a:endParaRPr lang="ru-RU" sz="37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09" name="Графіка 308">
              <a:extLst>
                <a:ext uri="{FF2B5EF4-FFF2-40B4-BE49-F238E27FC236}">
                  <a16:creationId xmlns:a16="http://schemas.microsoft.com/office/drawing/2014/main" id="{B57B2EA6-E260-F250-8371-479DF7DBE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2064605" y="4546459"/>
              <a:ext cx="360000" cy="360000"/>
            </a:xfrm>
            <a:prstGeom prst="rect">
              <a:avLst/>
            </a:prstGeom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E5187146-1E34-A324-85B2-12BE53B786FC}"/>
              </a:ext>
            </a:extLst>
          </p:cNvPr>
          <p:cNvGrpSpPr/>
          <p:nvPr/>
        </p:nvGrpSpPr>
        <p:grpSpPr>
          <a:xfrm>
            <a:off x="7007174" y="3650512"/>
            <a:ext cx="528404" cy="423465"/>
            <a:chOff x="7069085" y="3373200"/>
            <a:chExt cx="528404" cy="423465"/>
          </a:xfrm>
          <a:noFill/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C75C719A-B140-4442-047B-4ECC2B3C2602}"/>
                </a:ext>
              </a:extLst>
            </p:cNvPr>
            <p:cNvSpPr txBox="1"/>
            <p:nvPr/>
          </p:nvSpPr>
          <p:spPr>
            <a:xfrm>
              <a:off x="7069085" y="3739726"/>
              <a:ext cx="528404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Бухгалтерський</a:t>
              </a:r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облік</a:t>
              </a:r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 </a:t>
              </a:r>
            </a:p>
          </p:txBody>
        </p:sp>
        <p:pic>
          <p:nvPicPr>
            <p:cNvPr id="312" name="Графіка 311">
              <a:extLst>
                <a:ext uri="{FF2B5EF4-FFF2-40B4-BE49-F238E27FC236}">
                  <a16:creationId xmlns:a16="http://schemas.microsoft.com/office/drawing/2014/main" id="{E7C691FA-303C-EACD-14E4-253310521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7157050" y="3373200"/>
              <a:ext cx="360000" cy="360000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F656D9F5-75C1-539A-D0E9-91B584C9AF54}"/>
              </a:ext>
            </a:extLst>
          </p:cNvPr>
          <p:cNvGrpSpPr/>
          <p:nvPr/>
        </p:nvGrpSpPr>
        <p:grpSpPr>
          <a:xfrm>
            <a:off x="6493230" y="4222911"/>
            <a:ext cx="443682" cy="508756"/>
            <a:chOff x="6858925" y="3848430"/>
            <a:chExt cx="443682" cy="508756"/>
          </a:xfrm>
          <a:noFill/>
        </p:grpSpPr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BB75B843-EAB3-EFE8-B205-8B89BE74FAAC}"/>
                </a:ext>
              </a:extLst>
            </p:cNvPr>
            <p:cNvSpPr txBox="1"/>
            <p:nvPr/>
          </p:nvSpPr>
          <p:spPr>
            <a:xfrm>
              <a:off x="6858925" y="4243309"/>
              <a:ext cx="443682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Управ. персоналом</a:t>
              </a:r>
            </a:p>
          </p:txBody>
        </p:sp>
        <p:grpSp>
          <p:nvGrpSpPr>
            <p:cNvPr id="315" name="Групувати 314">
              <a:extLst>
                <a:ext uri="{FF2B5EF4-FFF2-40B4-BE49-F238E27FC236}">
                  <a16:creationId xmlns:a16="http://schemas.microsoft.com/office/drawing/2014/main" id="{345EDE7C-00D2-FCE3-AF79-E74BC3AC3BC0}"/>
                </a:ext>
              </a:extLst>
            </p:cNvPr>
            <p:cNvGrpSpPr/>
            <p:nvPr/>
          </p:nvGrpSpPr>
          <p:grpSpPr>
            <a:xfrm>
              <a:off x="6900766" y="3848430"/>
              <a:ext cx="360000" cy="360000"/>
              <a:chOff x="6580370" y="4063071"/>
              <a:chExt cx="419100" cy="419100"/>
            </a:xfrm>
            <a:grpFill/>
          </p:grpSpPr>
          <p:sp>
            <p:nvSpPr>
              <p:cNvPr id="316" name="Полілінія: фігура 315">
                <a:extLst>
                  <a:ext uri="{FF2B5EF4-FFF2-40B4-BE49-F238E27FC236}">
                    <a16:creationId xmlns:a16="http://schemas.microsoft.com/office/drawing/2014/main" id="{964A2CE7-1ADA-87EA-C1AB-C93EBCB006F5}"/>
                  </a:ext>
                </a:extLst>
              </p:cNvPr>
              <p:cNvSpPr/>
              <p:nvPr/>
            </p:nvSpPr>
            <p:spPr>
              <a:xfrm>
                <a:off x="6745392" y="4161303"/>
                <a:ext cx="89054" cy="89054"/>
              </a:xfrm>
              <a:custGeom>
                <a:avLst/>
                <a:gdLst>
                  <a:gd name="connsiteX0" fmla="*/ 44527 w 89054"/>
                  <a:gd name="connsiteY0" fmla="*/ 0 h 89054"/>
                  <a:gd name="connsiteX1" fmla="*/ 89054 w 89054"/>
                  <a:gd name="connsiteY1" fmla="*/ 0 h 89054"/>
                  <a:gd name="connsiteX2" fmla="*/ 89054 w 89054"/>
                  <a:gd name="connsiteY2" fmla="*/ 89054 h 89054"/>
                  <a:gd name="connsiteX3" fmla="*/ 44527 w 89054"/>
                  <a:gd name="connsiteY3" fmla="*/ 89054 h 89054"/>
                  <a:gd name="connsiteX4" fmla="*/ 44527 w 89054"/>
                  <a:gd name="connsiteY4" fmla="*/ 89054 h 89054"/>
                  <a:gd name="connsiteX5" fmla="*/ 0 w 89054"/>
                  <a:gd name="connsiteY5" fmla="*/ 89054 h 89054"/>
                  <a:gd name="connsiteX6" fmla="*/ 0 w 89054"/>
                  <a:gd name="connsiteY6" fmla="*/ 0 h 89054"/>
                  <a:gd name="connsiteX7" fmla="*/ 44527 w 89054"/>
                  <a:gd name="connsiteY7" fmla="*/ 0 h 8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054" h="89054">
                    <a:moveTo>
                      <a:pt x="44527" y="0"/>
                    </a:moveTo>
                    <a:cubicBezTo>
                      <a:pt x="69119" y="0"/>
                      <a:pt x="89054" y="0"/>
                      <a:pt x="89054" y="0"/>
                    </a:cubicBezTo>
                    <a:lnTo>
                      <a:pt x="89054" y="89054"/>
                    </a:lnTo>
                    <a:cubicBezTo>
                      <a:pt x="89054" y="89054"/>
                      <a:pt x="69119" y="89054"/>
                      <a:pt x="44527" y="89054"/>
                    </a:cubicBezTo>
                    <a:lnTo>
                      <a:pt x="44527" y="89054"/>
                    </a:lnTo>
                    <a:cubicBezTo>
                      <a:pt x="19935" y="89054"/>
                      <a:pt x="0" y="89054"/>
                      <a:pt x="0" y="89054"/>
                    </a:cubicBezTo>
                    <a:lnTo>
                      <a:pt x="0" y="0"/>
                    </a:lnTo>
                    <a:cubicBezTo>
                      <a:pt x="0" y="0"/>
                      <a:pt x="19935" y="0"/>
                      <a:pt x="44527" y="0"/>
                    </a:cubicBezTo>
                    <a:close/>
                  </a:path>
                </a:pathLst>
              </a:custGeom>
              <a:grpFill/>
              <a:ln w="1333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17" name="Полілінія: фігура 316">
                <a:extLst>
                  <a:ext uri="{FF2B5EF4-FFF2-40B4-BE49-F238E27FC236}">
                    <a16:creationId xmlns:a16="http://schemas.microsoft.com/office/drawing/2014/main" id="{647F842A-EC2C-67D1-D619-C14B9A54188C}"/>
                  </a:ext>
                </a:extLst>
              </p:cNvPr>
              <p:cNvSpPr/>
              <p:nvPr/>
            </p:nvSpPr>
            <p:spPr>
              <a:xfrm>
                <a:off x="6659427" y="4184991"/>
                <a:ext cx="260985" cy="154367"/>
              </a:xfrm>
              <a:custGeom>
                <a:avLst/>
                <a:gdLst>
                  <a:gd name="connsiteX0" fmla="*/ 229228 w 260985"/>
                  <a:gd name="connsiteY0" fmla="*/ 2306 h 154367"/>
                  <a:gd name="connsiteX1" fmla="*/ 219823 w 260985"/>
                  <a:gd name="connsiteY1" fmla="*/ 1625 h 154367"/>
                  <a:gd name="connsiteX2" fmla="*/ 219142 w 260985"/>
                  <a:gd name="connsiteY2" fmla="*/ 11029 h 154367"/>
                  <a:gd name="connsiteX3" fmla="*/ 229228 w 260985"/>
                  <a:gd name="connsiteY3" fmla="*/ 2306 h 154367"/>
                  <a:gd name="connsiteX4" fmla="*/ 41843 w 260985"/>
                  <a:gd name="connsiteY4" fmla="*/ 11029 h 154367"/>
                  <a:gd name="connsiteX5" fmla="*/ 41162 w 260985"/>
                  <a:gd name="connsiteY5" fmla="*/ 1625 h 154367"/>
                  <a:gd name="connsiteX6" fmla="*/ 31757 w 260985"/>
                  <a:gd name="connsiteY6" fmla="*/ 2306 h 154367"/>
                  <a:gd name="connsiteX7" fmla="*/ 41843 w 260985"/>
                  <a:gd name="connsiteY7" fmla="*/ 11029 h 154367"/>
                  <a:gd name="connsiteX8" fmla="*/ 219142 w 260985"/>
                  <a:gd name="connsiteY8" fmla="*/ 11029 h 154367"/>
                  <a:gd name="connsiteX9" fmla="*/ 247650 w 260985"/>
                  <a:gd name="connsiteY9" fmla="*/ 87630 h 154367"/>
                  <a:gd name="connsiteX10" fmla="*/ 260985 w 260985"/>
                  <a:gd name="connsiteY10" fmla="*/ 87630 h 154367"/>
                  <a:gd name="connsiteX11" fmla="*/ 229228 w 260985"/>
                  <a:gd name="connsiteY11" fmla="*/ 2306 h 154367"/>
                  <a:gd name="connsiteX12" fmla="*/ 219142 w 260985"/>
                  <a:gd name="connsiteY12" fmla="*/ 11029 h 154367"/>
                  <a:gd name="connsiteX13" fmla="*/ 13335 w 260985"/>
                  <a:gd name="connsiteY13" fmla="*/ 87630 h 154367"/>
                  <a:gd name="connsiteX14" fmla="*/ 41843 w 260985"/>
                  <a:gd name="connsiteY14" fmla="*/ 11029 h 154367"/>
                  <a:gd name="connsiteX15" fmla="*/ 31757 w 260985"/>
                  <a:gd name="connsiteY15" fmla="*/ 2306 h 154367"/>
                  <a:gd name="connsiteX16" fmla="*/ 0 w 260985"/>
                  <a:gd name="connsiteY16" fmla="*/ 87630 h 154367"/>
                  <a:gd name="connsiteX17" fmla="*/ 13335 w 260985"/>
                  <a:gd name="connsiteY17" fmla="*/ 87630 h 154367"/>
                  <a:gd name="connsiteX18" fmla="*/ 247650 w 260985"/>
                  <a:gd name="connsiteY18" fmla="*/ 87630 h 154367"/>
                  <a:gd name="connsiteX19" fmla="*/ 231197 w 260985"/>
                  <a:gd name="connsiteY19" fmla="*/ 147538 h 154367"/>
                  <a:gd name="connsiteX20" fmla="*/ 242650 w 260985"/>
                  <a:gd name="connsiteY20" fmla="*/ 154368 h 154367"/>
                  <a:gd name="connsiteX21" fmla="*/ 260985 w 260985"/>
                  <a:gd name="connsiteY21" fmla="*/ 87630 h 154367"/>
                  <a:gd name="connsiteX22" fmla="*/ 247650 w 260985"/>
                  <a:gd name="connsiteY22" fmla="*/ 87630 h 154367"/>
                  <a:gd name="connsiteX23" fmla="*/ 29788 w 260985"/>
                  <a:gd name="connsiteY23" fmla="*/ 147538 h 154367"/>
                  <a:gd name="connsiteX24" fmla="*/ 13335 w 260985"/>
                  <a:gd name="connsiteY24" fmla="*/ 87630 h 154367"/>
                  <a:gd name="connsiteX25" fmla="*/ 0 w 260985"/>
                  <a:gd name="connsiteY25" fmla="*/ 87630 h 154367"/>
                  <a:gd name="connsiteX26" fmla="*/ 18335 w 260985"/>
                  <a:gd name="connsiteY26" fmla="*/ 154368 h 154367"/>
                  <a:gd name="connsiteX27" fmla="*/ 29788 w 260985"/>
                  <a:gd name="connsiteY27" fmla="*/ 147538 h 1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0985" h="154367">
                    <a:moveTo>
                      <a:pt x="229228" y="2306"/>
                    </a:moveTo>
                    <a:cubicBezTo>
                      <a:pt x="226819" y="-479"/>
                      <a:pt x="222608" y="-784"/>
                      <a:pt x="219823" y="1625"/>
                    </a:cubicBezTo>
                    <a:cubicBezTo>
                      <a:pt x="217038" y="4034"/>
                      <a:pt x="216733" y="8244"/>
                      <a:pt x="219142" y="11029"/>
                    </a:cubicBezTo>
                    <a:lnTo>
                      <a:pt x="229228" y="2306"/>
                    </a:lnTo>
                    <a:close/>
                    <a:moveTo>
                      <a:pt x="41843" y="11029"/>
                    </a:moveTo>
                    <a:cubicBezTo>
                      <a:pt x="44252" y="8244"/>
                      <a:pt x="43947" y="4034"/>
                      <a:pt x="41162" y="1625"/>
                    </a:cubicBezTo>
                    <a:cubicBezTo>
                      <a:pt x="38377" y="-784"/>
                      <a:pt x="34166" y="-479"/>
                      <a:pt x="31757" y="2306"/>
                    </a:cubicBezTo>
                    <a:lnTo>
                      <a:pt x="41843" y="11029"/>
                    </a:lnTo>
                    <a:close/>
                    <a:moveTo>
                      <a:pt x="219142" y="11029"/>
                    </a:moveTo>
                    <a:cubicBezTo>
                      <a:pt x="236909" y="31571"/>
                      <a:pt x="247650" y="58338"/>
                      <a:pt x="247650" y="87630"/>
                    </a:cubicBezTo>
                    <a:lnTo>
                      <a:pt x="260985" y="87630"/>
                    </a:lnTo>
                    <a:cubicBezTo>
                      <a:pt x="260985" y="55014"/>
                      <a:pt x="249011" y="25179"/>
                      <a:pt x="229228" y="2306"/>
                    </a:cubicBezTo>
                    <a:lnTo>
                      <a:pt x="219142" y="11029"/>
                    </a:lnTo>
                    <a:close/>
                    <a:moveTo>
                      <a:pt x="13335" y="87630"/>
                    </a:moveTo>
                    <a:cubicBezTo>
                      <a:pt x="13335" y="58338"/>
                      <a:pt x="24076" y="31571"/>
                      <a:pt x="41843" y="11029"/>
                    </a:cubicBezTo>
                    <a:lnTo>
                      <a:pt x="31757" y="2306"/>
                    </a:lnTo>
                    <a:cubicBezTo>
                      <a:pt x="11974" y="25179"/>
                      <a:pt x="0" y="55014"/>
                      <a:pt x="0" y="87630"/>
                    </a:cubicBezTo>
                    <a:lnTo>
                      <a:pt x="13335" y="87630"/>
                    </a:lnTo>
                    <a:close/>
                    <a:moveTo>
                      <a:pt x="247650" y="87630"/>
                    </a:moveTo>
                    <a:cubicBezTo>
                      <a:pt x="247650" y="109533"/>
                      <a:pt x="241645" y="130014"/>
                      <a:pt x="231197" y="147538"/>
                    </a:cubicBezTo>
                    <a:lnTo>
                      <a:pt x="242650" y="154368"/>
                    </a:lnTo>
                    <a:cubicBezTo>
                      <a:pt x="254297" y="134836"/>
                      <a:pt x="260985" y="112003"/>
                      <a:pt x="260985" y="87630"/>
                    </a:cubicBezTo>
                    <a:lnTo>
                      <a:pt x="247650" y="87630"/>
                    </a:lnTo>
                    <a:close/>
                    <a:moveTo>
                      <a:pt x="29788" y="147538"/>
                    </a:moveTo>
                    <a:cubicBezTo>
                      <a:pt x="19340" y="130014"/>
                      <a:pt x="13335" y="109533"/>
                      <a:pt x="13335" y="87630"/>
                    </a:cubicBezTo>
                    <a:lnTo>
                      <a:pt x="0" y="87630"/>
                    </a:lnTo>
                    <a:cubicBezTo>
                      <a:pt x="0" y="112003"/>
                      <a:pt x="6688" y="134836"/>
                      <a:pt x="18335" y="154368"/>
                    </a:cubicBezTo>
                    <a:lnTo>
                      <a:pt x="29788" y="147538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18" name="Полілінія: фігура 317">
                <a:extLst>
                  <a:ext uri="{FF2B5EF4-FFF2-40B4-BE49-F238E27FC236}">
                    <a16:creationId xmlns:a16="http://schemas.microsoft.com/office/drawing/2014/main" id="{753AC272-7AB3-D4DF-4D4E-7B434C1820F2}"/>
                  </a:ext>
                </a:extLst>
              </p:cNvPr>
              <p:cNvSpPr/>
              <p:nvPr/>
            </p:nvSpPr>
            <p:spPr>
              <a:xfrm>
                <a:off x="6677191" y="4294884"/>
                <a:ext cx="225456" cy="89053"/>
              </a:xfrm>
              <a:custGeom>
                <a:avLst/>
                <a:gdLst>
                  <a:gd name="connsiteX0" fmla="*/ 80520 w 225456"/>
                  <a:gd name="connsiteY0" fmla="*/ 6325 h 89053"/>
                  <a:gd name="connsiteX1" fmla="*/ 77236 w 225456"/>
                  <a:gd name="connsiteY1" fmla="*/ 4983 h 89053"/>
                  <a:gd name="connsiteX2" fmla="*/ 73629 w 225456"/>
                  <a:gd name="connsiteY2" fmla="*/ 3544 h 89053"/>
                  <a:gd name="connsiteX3" fmla="*/ 55745 w 225456"/>
                  <a:gd name="connsiteY3" fmla="*/ 32 h 89053"/>
                  <a:gd name="connsiteX4" fmla="*/ 51862 w 225456"/>
                  <a:gd name="connsiteY4" fmla="*/ 0 h 89053"/>
                  <a:gd name="connsiteX5" fmla="*/ 42393 w 225456"/>
                  <a:gd name="connsiteY5" fmla="*/ 249 h 89053"/>
                  <a:gd name="connsiteX6" fmla="*/ 11235 w 225456"/>
                  <a:gd name="connsiteY6" fmla="*/ 24289 h 89053"/>
                  <a:gd name="connsiteX7" fmla="*/ 8591 w 225456"/>
                  <a:gd name="connsiteY7" fmla="*/ 33384 h 89053"/>
                  <a:gd name="connsiteX8" fmla="*/ 8591 w 225456"/>
                  <a:gd name="connsiteY8" fmla="*/ 33384 h 89053"/>
                  <a:gd name="connsiteX9" fmla="*/ 4639 w 225456"/>
                  <a:gd name="connsiteY9" fmla="*/ 48453 h 89053"/>
                  <a:gd name="connsiteX10" fmla="*/ 1010 w 225456"/>
                  <a:gd name="connsiteY10" fmla="*/ 77124 h 89053"/>
                  <a:gd name="connsiteX11" fmla="*/ 7310 w 225456"/>
                  <a:gd name="connsiteY11" fmla="*/ 85289 h 89053"/>
                  <a:gd name="connsiteX12" fmla="*/ 35964 w 225456"/>
                  <a:gd name="connsiteY12" fmla="*/ 89054 h 89053"/>
                  <a:gd name="connsiteX13" fmla="*/ 189492 w 225456"/>
                  <a:gd name="connsiteY13" fmla="*/ 89054 h 89053"/>
                  <a:gd name="connsiteX14" fmla="*/ 218146 w 225456"/>
                  <a:gd name="connsiteY14" fmla="*/ 85289 h 89053"/>
                  <a:gd name="connsiteX15" fmla="*/ 224446 w 225456"/>
                  <a:gd name="connsiteY15" fmla="*/ 77124 h 89053"/>
                  <a:gd name="connsiteX16" fmla="*/ 220818 w 225456"/>
                  <a:gd name="connsiteY16" fmla="*/ 48453 h 89053"/>
                  <a:gd name="connsiteX17" fmla="*/ 216865 w 225456"/>
                  <a:gd name="connsiteY17" fmla="*/ 33384 h 89053"/>
                  <a:gd name="connsiteX18" fmla="*/ 214222 w 225456"/>
                  <a:gd name="connsiteY18" fmla="*/ 24289 h 89053"/>
                  <a:gd name="connsiteX19" fmla="*/ 183064 w 225456"/>
                  <a:gd name="connsiteY19" fmla="*/ 249 h 89053"/>
                  <a:gd name="connsiteX20" fmla="*/ 173595 w 225456"/>
                  <a:gd name="connsiteY20" fmla="*/ 0 h 89053"/>
                  <a:gd name="connsiteX21" fmla="*/ 169712 w 225456"/>
                  <a:gd name="connsiteY21" fmla="*/ 32 h 89053"/>
                  <a:gd name="connsiteX22" fmla="*/ 151827 w 225456"/>
                  <a:gd name="connsiteY22" fmla="*/ 3544 h 89053"/>
                  <a:gd name="connsiteX23" fmla="*/ 148220 w 225456"/>
                  <a:gd name="connsiteY23" fmla="*/ 4983 h 89053"/>
                  <a:gd name="connsiteX24" fmla="*/ 144936 w 225456"/>
                  <a:gd name="connsiteY24" fmla="*/ 6325 h 89053"/>
                  <a:gd name="connsiteX25" fmla="*/ 123951 w 225456"/>
                  <a:gd name="connsiteY25" fmla="*/ 13784 h 89053"/>
                  <a:gd name="connsiteX26" fmla="*/ 101506 w 225456"/>
                  <a:gd name="connsiteY26" fmla="*/ 13784 h 89053"/>
                  <a:gd name="connsiteX27" fmla="*/ 80520 w 225456"/>
                  <a:gd name="connsiteY27" fmla="*/ 6325 h 8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5456" h="89053">
                    <a:moveTo>
                      <a:pt x="80520" y="6325"/>
                    </a:moveTo>
                    <a:lnTo>
                      <a:pt x="77236" y="4983"/>
                    </a:lnTo>
                    <a:cubicBezTo>
                      <a:pt x="75434" y="4246"/>
                      <a:pt x="74534" y="3879"/>
                      <a:pt x="73629" y="3544"/>
                    </a:cubicBezTo>
                    <a:cubicBezTo>
                      <a:pt x="67894" y="1424"/>
                      <a:pt x="61855" y="239"/>
                      <a:pt x="55745" y="32"/>
                    </a:cubicBezTo>
                    <a:cubicBezTo>
                      <a:pt x="54780" y="0"/>
                      <a:pt x="53808" y="0"/>
                      <a:pt x="51862" y="0"/>
                    </a:cubicBezTo>
                    <a:cubicBezTo>
                      <a:pt x="46994" y="0"/>
                      <a:pt x="44561" y="0"/>
                      <a:pt x="42393" y="249"/>
                    </a:cubicBezTo>
                    <a:cubicBezTo>
                      <a:pt x="28352" y="1862"/>
                      <a:pt x="16358" y="11117"/>
                      <a:pt x="11235" y="24289"/>
                    </a:cubicBezTo>
                    <a:cubicBezTo>
                      <a:pt x="10443" y="26322"/>
                      <a:pt x="9826" y="28676"/>
                      <a:pt x="8591" y="33384"/>
                    </a:cubicBezTo>
                    <a:lnTo>
                      <a:pt x="8591" y="33384"/>
                    </a:lnTo>
                    <a:lnTo>
                      <a:pt x="4639" y="48453"/>
                    </a:lnTo>
                    <a:cubicBezTo>
                      <a:pt x="648" y="63666"/>
                      <a:pt x="-1347" y="71273"/>
                      <a:pt x="1010" y="77124"/>
                    </a:cubicBezTo>
                    <a:cubicBezTo>
                      <a:pt x="2320" y="80373"/>
                      <a:pt x="4499" y="83198"/>
                      <a:pt x="7310" y="85289"/>
                    </a:cubicBezTo>
                    <a:cubicBezTo>
                      <a:pt x="12372" y="89054"/>
                      <a:pt x="20236" y="89054"/>
                      <a:pt x="35964" y="89054"/>
                    </a:cubicBezTo>
                    <a:lnTo>
                      <a:pt x="189492" y="89054"/>
                    </a:lnTo>
                    <a:cubicBezTo>
                      <a:pt x="205221" y="89054"/>
                      <a:pt x="213085" y="89054"/>
                      <a:pt x="218146" y="85289"/>
                    </a:cubicBezTo>
                    <a:cubicBezTo>
                      <a:pt x="220957" y="83198"/>
                      <a:pt x="223136" y="80373"/>
                      <a:pt x="224446" y="77124"/>
                    </a:cubicBezTo>
                    <a:cubicBezTo>
                      <a:pt x="226803" y="71273"/>
                      <a:pt x="224808" y="63666"/>
                      <a:pt x="220818" y="48453"/>
                    </a:cubicBezTo>
                    <a:lnTo>
                      <a:pt x="216865" y="33384"/>
                    </a:lnTo>
                    <a:cubicBezTo>
                      <a:pt x="215631" y="28676"/>
                      <a:pt x="215013" y="26322"/>
                      <a:pt x="214222" y="24289"/>
                    </a:cubicBezTo>
                    <a:cubicBezTo>
                      <a:pt x="209098" y="11117"/>
                      <a:pt x="197104" y="1862"/>
                      <a:pt x="183064" y="249"/>
                    </a:cubicBezTo>
                    <a:cubicBezTo>
                      <a:pt x="180896" y="0"/>
                      <a:pt x="178462" y="0"/>
                      <a:pt x="173595" y="0"/>
                    </a:cubicBezTo>
                    <a:cubicBezTo>
                      <a:pt x="171649" y="0"/>
                      <a:pt x="170676" y="0"/>
                      <a:pt x="169712" y="32"/>
                    </a:cubicBezTo>
                    <a:cubicBezTo>
                      <a:pt x="163601" y="239"/>
                      <a:pt x="157562" y="1424"/>
                      <a:pt x="151827" y="3544"/>
                    </a:cubicBezTo>
                    <a:cubicBezTo>
                      <a:pt x="150923" y="3879"/>
                      <a:pt x="150022" y="4246"/>
                      <a:pt x="148220" y="4983"/>
                    </a:cubicBezTo>
                    <a:lnTo>
                      <a:pt x="144936" y="6325"/>
                    </a:lnTo>
                    <a:cubicBezTo>
                      <a:pt x="134508" y="10583"/>
                      <a:pt x="129294" y="12713"/>
                      <a:pt x="123951" y="13784"/>
                    </a:cubicBezTo>
                    <a:cubicBezTo>
                      <a:pt x="116543" y="15268"/>
                      <a:pt x="108913" y="15268"/>
                      <a:pt x="101506" y="13784"/>
                    </a:cubicBezTo>
                    <a:cubicBezTo>
                      <a:pt x="96162" y="12713"/>
                      <a:pt x="90948" y="10583"/>
                      <a:pt x="80520" y="6325"/>
                    </a:cubicBezTo>
                    <a:close/>
                  </a:path>
                </a:pathLst>
              </a:custGeom>
              <a:grpFill/>
              <a:ln w="1333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19" name="Полілінія: фігура 318">
                <a:extLst>
                  <a:ext uri="{FF2B5EF4-FFF2-40B4-BE49-F238E27FC236}">
                    <a16:creationId xmlns:a16="http://schemas.microsoft.com/office/drawing/2014/main" id="{17FB4891-6ABB-2871-E69C-395E154F4CE1}"/>
                  </a:ext>
                </a:extLst>
              </p:cNvPr>
              <p:cNvSpPr/>
              <p:nvPr/>
            </p:nvSpPr>
            <p:spPr>
              <a:xfrm>
                <a:off x="6580370" y="4063071"/>
                <a:ext cx="419100" cy="419100"/>
              </a:xfrm>
              <a:custGeom>
                <a:avLst/>
                <a:gdLst>
                  <a:gd name="connsiteX0" fmla="*/ 238020 w 419100"/>
                  <a:gd name="connsiteY0" fmla="*/ 0 h 419100"/>
                  <a:gd name="connsiteX1" fmla="*/ 181080 w 419100"/>
                  <a:gd name="connsiteY1" fmla="*/ 0 h 419100"/>
                  <a:gd name="connsiteX2" fmla="*/ 163996 w 419100"/>
                  <a:gd name="connsiteY2" fmla="*/ 17084 h 419100"/>
                  <a:gd name="connsiteX3" fmla="*/ 105668 w 419100"/>
                  <a:gd name="connsiteY3" fmla="*/ 41244 h 419100"/>
                  <a:gd name="connsiteX4" fmla="*/ 81507 w 419100"/>
                  <a:gd name="connsiteY4" fmla="*/ 41244 h 419100"/>
                  <a:gd name="connsiteX5" fmla="*/ 41244 w 419100"/>
                  <a:gd name="connsiteY5" fmla="*/ 81507 h 419100"/>
                  <a:gd name="connsiteX6" fmla="*/ 41244 w 419100"/>
                  <a:gd name="connsiteY6" fmla="*/ 105668 h 419100"/>
                  <a:gd name="connsiteX7" fmla="*/ 17084 w 419100"/>
                  <a:gd name="connsiteY7" fmla="*/ 163996 h 419100"/>
                  <a:gd name="connsiteX8" fmla="*/ 0 w 419100"/>
                  <a:gd name="connsiteY8" fmla="*/ 181080 h 419100"/>
                  <a:gd name="connsiteX9" fmla="*/ 0 w 419100"/>
                  <a:gd name="connsiteY9" fmla="*/ 238020 h 419100"/>
                  <a:gd name="connsiteX10" fmla="*/ 17084 w 419100"/>
                  <a:gd name="connsiteY10" fmla="*/ 255104 h 419100"/>
                  <a:gd name="connsiteX11" fmla="*/ 41244 w 419100"/>
                  <a:gd name="connsiteY11" fmla="*/ 313433 h 419100"/>
                  <a:gd name="connsiteX12" fmla="*/ 41244 w 419100"/>
                  <a:gd name="connsiteY12" fmla="*/ 337593 h 419100"/>
                  <a:gd name="connsiteX13" fmla="*/ 81507 w 419100"/>
                  <a:gd name="connsiteY13" fmla="*/ 377856 h 419100"/>
                  <a:gd name="connsiteX14" fmla="*/ 105668 w 419100"/>
                  <a:gd name="connsiteY14" fmla="*/ 377856 h 419100"/>
                  <a:gd name="connsiteX15" fmla="*/ 163996 w 419100"/>
                  <a:gd name="connsiteY15" fmla="*/ 402016 h 419100"/>
                  <a:gd name="connsiteX16" fmla="*/ 181080 w 419100"/>
                  <a:gd name="connsiteY16" fmla="*/ 419100 h 419100"/>
                  <a:gd name="connsiteX17" fmla="*/ 238020 w 419100"/>
                  <a:gd name="connsiteY17" fmla="*/ 419100 h 419100"/>
                  <a:gd name="connsiteX18" fmla="*/ 255104 w 419100"/>
                  <a:gd name="connsiteY18" fmla="*/ 402016 h 419100"/>
                  <a:gd name="connsiteX19" fmla="*/ 313433 w 419100"/>
                  <a:gd name="connsiteY19" fmla="*/ 377856 h 419100"/>
                  <a:gd name="connsiteX20" fmla="*/ 337593 w 419100"/>
                  <a:gd name="connsiteY20" fmla="*/ 377856 h 419100"/>
                  <a:gd name="connsiteX21" fmla="*/ 377856 w 419100"/>
                  <a:gd name="connsiteY21" fmla="*/ 337593 h 419100"/>
                  <a:gd name="connsiteX22" fmla="*/ 377856 w 419100"/>
                  <a:gd name="connsiteY22" fmla="*/ 313433 h 419100"/>
                  <a:gd name="connsiteX23" fmla="*/ 402016 w 419100"/>
                  <a:gd name="connsiteY23" fmla="*/ 255104 h 419100"/>
                  <a:gd name="connsiteX24" fmla="*/ 419100 w 419100"/>
                  <a:gd name="connsiteY24" fmla="*/ 238020 h 419100"/>
                  <a:gd name="connsiteX25" fmla="*/ 419100 w 419100"/>
                  <a:gd name="connsiteY25" fmla="*/ 181080 h 419100"/>
                  <a:gd name="connsiteX26" fmla="*/ 402016 w 419100"/>
                  <a:gd name="connsiteY26" fmla="*/ 163996 h 419100"/>
                  <a:gd name="connsiteX27" fmla="*/ 377856 w 419100"/>
                  <a:gd name="connsiteY27" fmla="*/ 105668 h 419100"/>
                  <a:gd name="connsiteX28" fmla="*/ 377856 w 419100"/>
                  <a:gd name="connsiteY28" fmla="*/ 81507 h 419100"/>
                  <a:gd name="connsiteX29" fmla="*/ 337593 w 419100"/>
                  <a:gd name="connsiteY29" fmla="*/ 41244 h 419100"/>
                  <a:gd name="connsiteX30" fmla="*/ 313433 w 419100"/>
                  <a:gd name="connsiteY30" fmla="*/ 41244 h 419100"/>
                  <a:gd name="connsiteX31" fmla="*/ 255104 w 419100"/>
                  <a:gd name="connsiteY31" fmla="*/ 17084 h 419100"/>
                  <a:gd name="connsiteX32" fmla="*/ 238020 w 419100"/>
                  <a:gd name="connsiteY32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9100" h="419100">
                    <a:moveTo>
                      <a:pt x="238020" y="0"/>
                    </a:moveTo>
                    <a:lnTo>
                      <a:pt x="181080" y="0"/>
                    </a:lnTo>
                    <a:cubicBezTo>
                      <a:pt x="171644" y="0"/>
                      <a:pt x="163996" y="7649"/>
                      <a:pt x="163996" y="17084"/>
                    </a:cubicBezTo>
                    <a:cubicBezTo>
                      <a:pt x="163996" y="47524"/>
                      <a:pt x="127192" y="62769"/>
                      <a:pt x="105668" y="41244"/>
                    </a:cubicBezTo>
                    <a:cubicBezTo>
                      <a:pt x="98996" y="34572"/>
                      <a:pt x="88180" y="34572"/>
                      <a:pt x="81507" y="41244"/>
                    </a:cubicBezTo>
                    <a:lnTo>
                      <a:pt x="41244" y="81507"/>
                    </a:lnTo>
                    <a:cubicBezTo>
                      <a:pt x="34572" y="88179"/>
                      <a:pt x="34572" y="98996"/>
                      <a:pt x="41244" y="105668"/>
                    </a:cubicBezTo>
                    <a:cubicBezTo>
                      <a:pt x="62769" y="127192"/>
                      <a:pt x="47524" y="163996"/>
                      <a:pt x="17084" y="163996"/>
                    </a:cubicBezTo>
                    <a:cubicBezTo>
                      <a:pt x="7649" y="163996"/>
                      <a:pt x="0" y="171644"/>
                      <a:pt x="0" y="181080"/>
                    </a:cubicBezTo>
                    <a:lnTo>
                      <a:pt x="0" y="238020"/>
                    </a:lnTo>
                    <a:cubicBezTo>
                      <a:pt x="0" y="247456"/>
                      <a:pt x="7649" y="255104"/>
                      <a:pt x="17084" y="255104"/>
                    </a:cubicBezTo>
                    <a:cubicBezTo>
                      <a:pt x="47524" y="255104"/>
                      <a:pt x="62769" y="291908"/>
                      <a:pt x="41244" y="313433"/>
                    </a:cubicBezTo>
                    <a:cubicBezTo>
                      <a:pt x="34572" y="320104"/>
                      <a:pt x="34572" y="330921"/>
                      <a:pt x="41244" y="337593"/>
                    </a:cubicBezTo>
                    <a:lnTo>
                      <a:pt x="81507" y="377856"/>
                    </a:lnTo>
                    <a:cubicBezTo>
                      <a:pt x="88179" y="384527"/>
                      <a:pt x="98996" y="384527"/>
                      <a:pt x="105668" y="377856"/>
                    </a:cubicBezTo>
                    <a:cubicBezTo>
                      <a:pt x="127192" y="356331"/>
                      <a:pt x="163996" y="371576"/>
                      <a:pt x="163996" y="402016"/>
                    </a:cubicBezTo>
                    <a:cubicBezTo>
                      <a:pt x="163996" y="411451"/>
                      <a:pt x="171644" y="419100"/>
                      <a:pt x="181080" y="419100"/>
                    </a:cubicBezTo>
                    <a:lnTo>
                      <a:pt x="238020" y="419100"/>
                    </a:lnTo>
                    <a:cubicBezTo>
                      <a:pt x="247456" y="419100"/>
                      <a:pt x="255104" y="411451"/>
                      <a:pt x="255104" y="402016"/>
                    </a:cubicBezTo>
                    <a:cubicBezTo>
                      <a:pt x="255104" y="371576"/>
                      <a:pt x="291908" y="356331"/>
                      <a:pt x="313433" y="377856"/>
                    </a:cubicBezTo>
                    <a:cubicBezTo>
                      <a:pt x="320104" y="384527"/>
                      <a:pt x="330921" y="384527"/>
                      <a:pt x="337593" y="377856"/>
                    </a:cubicBezTo>
                    <a:lnTo>
                      <a:pt x="377856" y="337593"/>
                    </a:lnTo>
                    <a:cubicBezTo>
                      <a:pt x="384527" y="330921"/>
                      <a:pt x="384527" y="320104"/>
                      <a:pt x="377856" y="313433"/>
                    </a:cubicBezTo>
                    <a:cubicBezTo>
                      <a:pt x="356331" y="291908"/>
                      <a:pt x="371576" y="255104"/>
                      <a:pt x="402016" y="255104"/>
                    </a:cubicBezTo>
                    <a:cubicBezTo>
                      <a:pt x="411451" y="255104"/>
                      <a:pt x="419100" y="247456"/>
                      <a:pt x="419100" y="238020"/>
                    </a:cubicBezTo>
                    <a:lnTo>
                      <a:pt x="419100" y="181080"/>
                    </a:lnTo>
                    <a:cubicBezTo>
                      <a:pt x="419100" y="171644"/>
                      <a:pt x="411451" y="163996"/>
                      <a:pt x="402016" y="163996"/>
                    </a:cubicBezTo>
                    <a:cubicBezTo>
                      <a:pt x="371576" y="163996"/>
                      <a:pt x="356331" y="127192"/>
                      <a:pt x="377856" y="105668"/>
                    </a:cubicBezTo>
                    <a:cubicBezTo>
                      <a:pt x="384527" y="98996"/>
                      <a:pt x="384527" y="88179"/>
                      <a:pt x="377856" y="81507"/>
                    </a:cubicBezTo>
                    <a:lnTo>
                      <a:pt x="337593" y="41244"/>
                    </a:lnTo>
                    <a:cubicBezTo>
                      <a:pt x="330921" y="34572"/>
                      <a:pt x="320104" y="34572"/>
                      <a:pt x="313433" y="41244"/>
                    </a:cubicBezTo>
                    <a:cubicBezTo>
                      <a:pt x="291908" y="62769"/>
                      <a:pt x="255104" y="47524"/>
                      <a:pt x="255104" y="17084"/>
                    </a:cubicBezTo>
                    <a:cubicBezTo>
                      <a:pt x="255104" y="7649"/>
                      <a:pt x="247456" y="0"/>
                      <a:pt x="238020" y="0"/>
                    </a:cubicBezTo>
                    <a:close/>
                  </a:path>
                </a:pathLst>
              </a:custGeom>
              <a:grpFill/>
              <a:ln w="1333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320" name="Групувати 319">
            <a:extLst>
              <a:ext uri="{FF2B5EF4-FFF2-40B4-BE49-F238E27FC236}">
                <a16:creationId xmlns:a16="http://schemas.microsoft.com/office/drawing/2014/main" id="{89CB24D4-D975-5281-CE01-106F45FFE6A0}"/>
              </a:ext>
            </a:extLst>
          </p:cNvPr>
          <p:cNvGrpSpPr/>
          <p:nvPr/>
        </p:nvGrpSpPr>
        <p:grpSpPr>
          <a:xfrm>
            <a:off x="6005307" y="4222912"/>
            <a:ext cx="438819" cy="399841"/>
            <a:chOff x="6762338" y="3402628"/>
            <a:chExt cx="438819" cy="399841"/>
          </a:xfrm>
          <a:noFill/>
        </p:grpSpPr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4628719D-7CDE-6C54-498C-4CD63FDFD58C}"/>
                </a:ext>
              </a:extLst>
            </p:cNvPr>
            <p:cNvSpPr txBox="1"/>
            <p:nvPr/>
          </p:nvSpPr>
          <p:spPr>
            <a:xfrm>
              <a:off x="6762338" y="3745530"/>
              <a:ext cx="438819" cy="569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uk-UA" sz="370" b="1">
                  <a:solidFill>
                    <a:schemeClr val="bg1"/>
                  </a:solidFill>
                  <a:latin typeface="+mn-lt"/>
                </a:rPr>
                <a:t>Коментування</a:t>
              </a:r>
              <a:endParaRPr lang="ru-RU" sz="370" b="1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22" name="Рисунок 72">
              <a:extLst>
                <a:ext uri="{FF2B5EF4-FFF2-40B4-BE49-F238E27FC236}">
                  <a16:creationId xmlns:a16="http://schemas.microsoft.com/office/drawing/2014/main" id="{6B7DA1E3-C1F7-4BD6-5F9D-1A6543E70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6766035" y="3402628"/>
              <a:ext cx="352425" cy="342900"/>
            </a:xfrm>
            <a:prstGeom prst="rect">
              <a:avLst/>
            </a:prstGeom>
          </p:spPr>
        </p:pic>
      </p:grpSp>
      <p:grpSp>
        <p:nvGrpSpPr>
          <p:cNvPr id="323" name="Групувати 322">
            <a:extLst>
              <a:ext uri="{FF2B5EF4-FFF2-40B4-BE49-F238E27FC236}">
                <a16:creationId xmlns:a16="http://schemas.microsoft.com/office/drawing/2014/main" id="{DE148A81-3CB3-1FBC-EDC5-020AA16F8465}"/>
              </a:ext>
            </a:extLst>
          </p:cNvPr>
          <p:cNvGrpSpPr/>
          <p:nvPr/>
        </p:nvGrpSpPr>
        <p:grpSpPr>
          <a:xfrm>
            <a:off x="5079172" y="3049312"/>
            <a:ext cx="360000" cy="491482"/>
            <a:chOff x="7339054" y="3270004"/>
            <a:chExt cx="360000" cy="491482"/>
          </a:xfrm>
          <a:noFill/>
        </p:grpSpPr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ADB2EF04-46F6-1922-5272-9BADE7747012}"/>
                </a:ext>
              </a:extLst>
            </p:cNvPr>
            <p:cNvSpPr txBox="1"/>
            <p:nvPr/>
          </p:nvSpPr>
          <p:spPr>
            <a:xfrm>
              <a:off x="7347391" y="3647609"/>
              <a:ext cx="333859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Архів</a:t>
              </a:r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+mn-lt"/>
                </a:rPr>
                <a:t>документів</a:t>
              </a:r>
              <a:endParaRPr lang="ru-RU" sz="37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25" name="Графіка 324">
              <a:extLst>
                <a:ext uri="{FF2B5EF4-FFF2-40B4-BE49-F238E27FC236}">
                  <a16:creationId xmlns:a16="http://schemas.microsoft.com/office/drawing/2014/main" id="{2F7D280F-AA39-8C66-BABD-ADABFA4DF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7339054" y="3270004"/>
              <a:ext cx="360000" cy="360000"/>
            </a:xfrm>
            <a:prstGeom prst="rect">
              <a:avLst/>
            </a:prstGeom>
          </p:spPr>
        </p:pic>
      </p:grpSp>
      <p:grpSp>
        <p:nvGrpSpPr>
          <p:cNvPr id="326" name="Групувати 325">
            <a:extLst>
              <a:ext uri="{FF2B5EF4-FFF2-40B4-BE49-F238E27FC236}">
                <a16:creationId xmlns:a16="http://schemas.microsoft.com/office/drawing/2014/main" id="{82786AA0-037B-D9DB-8C5A-B7D7E30FB7E5}"/>
              </a:ext>
            </a:extLst>
          </p:cNvPr>
          <p:cNvGrpSpPr/>
          <p:nvPr/>
        </p:nvGrpSpPr>
        <p:grpSpPr>
          <a:xfrm>
            <a:off x="1906170" y="822489"/>
            <a:ext cx="216000" cy="216000"/>
            <a:chOff x="2316188" y="1411927"/>
            <a:chExt cx="360000" cy="360000"/>
          </a:xfrm>
          <a:noFill/>
        </p:grpSpPr>
        <p:sp>
          <p:nvSpPr>
            <p:cNvPr id="327" name="Полілінія: фігура 326">
              <a:extLst>
                <a:ext uri="{FF2B5EF4-FFF2-40B4-BE49-F238E27FC236}">
                  <a16:creationId xmlns:a16="http://schemas.microsoft.com/office/drawing/2014/main" id="{A51BEDA4-FB63-3F1C-C41E-D02E16DDD422}"/>
                </a:ext>
              </a:extLst>
            </p:cNvPr>
            <p:cNvSpPr/>
            <p:nvPr/>
          </p:nvSpPr>
          <p:spPr>
            <a:xfrm>
              <a:off x="2316188" y="1411927"/>
              <a:ext cx="360000" cy="360000"/>
            </a:xfrm>
            <a:custGeom>
              <a:avLst/>
              <a:gdLst>
                <a:gd name="connsiteX0" fmla="*/ 64770 w 419100"/>
                <a:gd name="connsiteY0" fmla="*/ 419100 h 419100"/>
                <a:gd name="connsiteX1" fmla="*/ 18193 w 419100"/>
                <a:gd name="connsiteY1" fmla="*/ 413486 h 419100"/>
                <a:gd name="connsiteX2" fmla="*/ 5614 w 419100"/>
                <a:gd name="connsiteY2" fmla="*/ 400907 h 419100"/>
                <a:gd name="connsiteX3" fmla="*/ 0 w 419100"/>
                <a:gd name="connsiteY3" fmla="*/ 354330 h 419100"/>
                <a:gd name="connsiteX4" fmla="*/ 419100 w 419100"/>
                <a:gd name="connsiteY4" fmla="*/ 354330 h 419100"/>
                <a:gd name="connsiteX5" fmla="*/ 413486 w 419100"/>
                <a:gd name="connsiteY5" fmla="*/ 400907 h 419100"/>
                <a:gd name="connsiteX6" fmla="*/ 400907 w 419100"/>
                <a:gd name="connsiteY6" fmla="*/ 413486 h 419100"/>
                <a:gd name="connsiteX7" fmla="*/ 354330 w 419100"/>
                <a:gd name="connsiteY7" fmla="*/ 419100 h 419100"/>
                <a:gd name="connsiteX8" fmla="*/ 354330 w 419100"/>
                <a:gd name="connsiteY8" fmla="*/ 0 h 419100"/>
                <a:gd name="connsiteX9" fmla="*/ 400907 w 419100"/>
                <a:gd name="connsiteY9" fmla="*/ 5614 h 419100"/>
                <a:gd name="connsiteX10" fmla="*/ 413486 w 419100"/>
                <a:gd name="connsiteY10" fmla="*/ 18193 h 419100"/>
                <a:gd name="connsiteX11" fmla="*/ 419100 w 419100"/>
                <a:gd name="connsiteY11" fmla="*/ 64770 h 419100"/>
                <a:gd name="connsiteX12" fmla="*/ 64770 w 419100"/>
                <a:gd name="connsiteY12" fmla="*/ 0 h 419100"/>
                <a:gd name="connsiteX13" fmla="*/ 18193 w 419100"/>
                <a:gd name="connsiteY13" fmla="*/ 5614 h 419100"/>
                <a:gd name="connsiteX14" fmla="*/ 5614 w 419100"/>
                <a:gd name="connsiteY14" fmla="*/ 18193 h 419100"/>
                <a:gd name="connsiteX15" fmla="*/ 0 w 419100"/>
                <a:gd name="connsiteY15" fmla="*/ 6477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100" h="419100">
                  <a:moveTo>
                    <a:pt x="64770" y="419100"/>
                  </a:moveTo>
                  <a:cubicBezTo>
                    <a:pt x="39827" y="419100"/>
                    <a:pt x="27355" y="419100"/>
                    <a:pt x="18193" y="413486"/>
                  </a:cubicBezTo>
                  <a:cubicBezTo>
                    <a:pt x="13066" y="410344"/>
                    <a:pt x="8756" y="406034"/>
                    <a:pt x="5614" y="400907"/>
                  </a:cubicBezTo>
                  <a:cubicBezTo>
                    <a:pt x="0" y="391745"/>
                    <a:pt x="0" y="379273"/>
                    <a:pt x="0" y="354330"/>
                  </a:cubicBezTo>
                  <a:moveTo>
                    <a:pt x="419100" y="354330"/>
                  </a:moveTo>
                  <a:cubicBezTo>
                    <a:pt x="419100" y="379273"/>
                    <a:pt x="419100" y="391745"/>
                    <a:pt x="413486" y="400907"/>
                  </a:cubicBezTo>
                  <a:cubicBezTo>
                    <a:pt x="410344" y="406034"/>
                    <a:pt x="406034" y="410344"/>
                    <a:pt x="400907" y="413486"/>
                  </a:cubicBezTo>
                  <a:cubicBezTo>
                    <a:pt x="391745" y="419100"/>
                    <a:pt x="379273" y="419100"/>
                    <a:pt x="354330" y="419100"/>
                  </a:cubicBezTo>
                  <a:moveTo>
                    <a:pt x="354330" y="0"/>
                  </a:moveTo>
                  <a:cubicBezTo>
                    <a:pt x="379273" y="0"/>
                    <a:pt x="391745" y="0"/>
                    <a:pt x="400907" y="5614"/>
                  </a:cubicBezTo>
                  <a:cubicBezTo>
                    <a:pt x="406034" y="8756"/>
                    <a:pt x="410344" y="13066"/>
                    <a:pt x="413486" y="18193"/>
                  </a:cubicBezTo>
                  <a:cubicBezTo>
                    <a:pt x="419100" y="27355"/>
                    <a:pt x="419100" y="39827"/>
                    <a:pt x="419100" y="64770"/>
                  </a:cubicBezTo>
                  <a:moveTo>
                    <a:pt x="64770" y="0"/>
                  </a:moveTo>
                  <a:cubicBezTo>
                    <a:pt x="39827" y="0"/>
                    <a:pt x="27355" y="0"/>
                    <a:pt x="18193" y="5614"/>
                  </a:cubicBezTo>
                  <a:cubicBezTo>
                    <a:pt x="13066" y="8756"/>
                    <a:pt x="8756" y="13066"/>
                    <a:pt x="5614" y="18193"/>
                  </a:cubicBezTo>
                  <a:cubicBezTo>
                    <a:pt x="0" y="27355"/>
                    <a:pt x="0" y="39827"/>
                    <a:pt x="0" y="64770"/>
                  </a:cubicBezTo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8" name="Полілінія: фігура 327">
              <a:extLst>
                <a:ext uri="{FF2B5EF4-FFF2-40B4-BE49-F238E27FC236}">
                  <a16:creationId xmlns:a16="http://schemas.microsoft.com/office/drawing/2014/main" id="{6FD46683-13D6-330B-C347-B44556584779}"/>
                </a:ext>
              </a:extLst>
            </p:cNvPr>
            <p:cNvSpPr/>
            <p:nvPr/>
          </p:nvSpPr>
          <p:spPr>
            <a:xfrm>
              <a:off x="2335935" y="1504387"/>
              <a:ext cx="320498" cy="175066"/>
            </a:xfrm>
            <a:custGeom>
              <a:avLst/>
              <a:gdLst>
                <a:gd name="connsiteX0" fmla="*/ 26879 w 373113"/>
                <a:gd name="connsiteY0" fmla="*/ 190901 h 203806"/>
                <a:gd name="connsiteX1" fmla="*/ 23395 w 373113"/>
                <a:gd name="connsiteY1" fmla="*/ 196586 h 203806"/>
                <a:gd name="connsiteX2" fmla="*/ 26879 w 373113"/>
                <a:gd name="connsiteY2" fmla="*/ 190901 h 203806"/>
                <a:gd name="connsiteX3" fmla="*/ 12905 w 373113"/>
                <a:gd name="connsiteY3" fmla="*/ 176928 h 203806"/>
                <a:gd name="connsiteX4" fmla="*/ 7220 w 373113"/>
                <a:gd name="connsiteY4" fmla="*/ 180411 h 203806"/>
                <a:gd name="connsiteX5" fmla="*/ 12905 w 373113"/>
                <a:gd name="connsiteY5" fmla="*/ 176928 h 203806"/>
                <a:gd name="connsiteX6" fmla="*/ 286137 w 373113"/>
                <a:gd name="connsiteY6" fmla="*/ 176928 h 203806"/>
                <a:gd name="connsiteX7" fmla="*/ 291821 w 373113"/>
                <a:gd name="connsiteY7" fmla="*/ 180411 h 203806"/>
                <a:gd name="connsiteX8" fmla="*/ 286137 w 373113"/>
                <a:gd name="connsiteY8" fmla="*/ 176928 h 203806"/>
                <a:gd name="connsiteX9" fmla="*/ 272163 w 373113"/>
                <a:gd name="connsiteY9" fmla="*/ 190901 h 203806"/>
                <a:gd name="connsiteX10" fmla="*/ 275647 w 373113"/>
                <a:gd name="connsiteY10" fmla="*/ 196586 h 203806"/>
                <a:gd name="connsiteX11" fmla="*/ 272163 w 373113"/>
                <a:gd name="connsiteY11" fmla="*/ 190901 h 203806"/>
                <a:gd name="connsiteX12" fmla="*/ 272163 w 373113"/>
                <a:gd name="connsiteY12" fmla="*/ 12905 h 203806"/>
                <a:gd name="connsiteX13" fmla="*/ 275647 w 373113"/>
                <a:gd name="connsiteY13" fmla="*/ 7220 h 203806"/>
                <a:gd name="connsiteX14" fmla="*/ 272163 w 373113"/>
                <a:gd name="connsiteY14" fmla="*/ 12905 h 203806"/>
                <a:gd name="connsiteX15" fmla="*/ 286137 w 373113"/>
                <a:gd name="connsiteY15" fmla="*/ 26879 h 203806"/>
                <a:gd name="connsiteX16" fmla="*/ 291821 w 373113"/>
                <a:gd name="connsiteY16" fmla="*/ 23395 h 203806"/>
                <a:gd name="connsiteX17" fmla="*/ 286137 w 373113"/>
                <a:gd name="connsiteY17" fmla="*/ 26879 h 203806"/>
                <a:gd name="connsiteX18" fmla="*/ 26879 w 373113"/>
                <a:gd name="connsiteY18" fmla="*/ 12905 h 203806"/>
                <a:gd name="connsiteX19" fmla="*/ 23395 w 373113"/>
                <a:gd name="connsiteY19" fmla="*/ 7220 h 203806"/>
                <a:gd name="connsiteX20" fmla="*/ 26879 w 373113"/>
                <a:gd name="connsiteY20" fmla="*/ 12905 h 203806"/>
                <a:gd name="connsiteX21" fmla="*/ 12905 w 373113"/>
                <a:gd name="connsiteY21" fmla="*/ 26879 h 203806"/>
                <a:gd name="connsiteX22" fmla="*/ 7220 w 373113"/>
                <a:gd name="connsiteY22" fmla="*/ 23395 h 203806"/>
                <a:gd name="connsiteX23" fmla="*/ 12905 w 373113"/>
                <a:gd name="connsiteY23" fmla="*/ 26879 h 203806"/>
                <a:gd name="connsiteX24" fmla="*/ 336423 w 373113"/>
                <a:gd name="connsiteY24" fmla="*/ 33688 h 203806"/>
                <a:gd name="connsiteX25" fmla="*/ 340884 w 373113"/>
                <a:gd name="connsiteY25" fmla="*/ 38644 h 203806"/>
                <a:gd name="connsiteX26" fmla="*/ 336423 w 373113"/>
                <a:gd name="connsiteY26" fmla="*/ 33688 h 203806"/>
                <a:gd name="connsiteX27" fmla="*/ 336423 w 373113"/>
                <a:gd name="connsiteY27" fmla="*/ 170118 h 203806"/>
                <a:gd name="connsiteX28" fmla="*/ 340884 w 373113"/>
                <a:gd name="connsiteY28" fmla="*/ 165163 h 203806"/>
                <a:gd name="connsiteX29" fmla="*/ 340884 w 373113"/>
                <a:gd name="connsiteY29" fmla="*/ 165163 h 203806"/>
                <a:gd name="connsiteX30" fmla="*/ 336423 w 373113"/>
                <a:gd name="connsiteY30" fmla="*/ 170118 h 203806"/>
                <a:gd name="connsiteX31" fmla="*/ 363189 w 373113"/>
                <a:gd name="connsiteY31" fmla="*/ 181016 h 203806"/>
                <a:gd name="connsiteX32" fmla="*/ 358573 w 373113"/>
                <a:gd name="connsiteY32" fmla="*/ 176204 h 203806"/>
                <a:gd name="connsiteX33" fmla="*/ 358573 w 373113"/>
                <a:gd name="connsiteY33" fmla="*/ 176204 h 203806"/>
                <a:gd name="connsiteX34" fmla="*/ 363189 w 373113"/>
                <a:gd name="connsiteY34" fmla="*/ 181016 h 203806"/>
                <a:gd name="connsiteX35" fmla="*/ 356641 w 373113"/>
                <a:gd name="connsiteY35" fmla="*/ 183933 h 203806"/>
                <a:gd name="connsiteX36" fmla="*/ 356151 w 373113"/>
                <a:gd name="connsiteY36" fmla="*/ 177282 h 203806"/>
                <a:gd name="connsiteX37" fmla="*/ 356641 w 373113"/>
                <a:gd name="connsiteY37" fmla="*/ 183933 h 203806"/>
                <a:gd name="connsiteX38" fmla="*/ 363189 w 373113"/>
                <a:gd name="connsiteY38" fmla="*/ 22790 h 203806"/>
                <a:gd name="connsiteX39" fmla="*/ 358573 w 373113"/>
                <a:gd name="connsiteY39" fmla="*/ 27602 h 203806"/>
                <a:gd name="connsiteX40" fmla="*/ 358573 w 373113"/>
                <a:gd name="connsiteY40" fmla="*/ 27602 h 203806"/>
                <a:gd name="connsiteX41" fmla="*/ 363189 w 373113"/>
                <a:gd name="connsiteY41" fmla="*/ 22790 h 203806"/>
                <a:gd name="connsiteX42" fmla="*/ 356641 w 373113"/>
                <a:gd name="connsiteY42" fmla="*/ 19874 h 203806"/>
                <a:gd name="connsiteX43" fmla="*/ 357130 w 373113"/>
                <a:gd name="connsiteY43" fmla="*/ 13225 h 203806"/>
                <a:gd name="connsiteX44" fmla="*/ 357130 w 373113"/>
                <a:gd name="connsiteY44" fmla="*/ 13225 h 203806"/>
                <a:gd name="connsiteX45" fmla="*/ 356641 w 373113"/>
                <a:gd name="connsiteY45" fmla="*/ 19874 h 203806"/>
                <a:gd name="connsiteX46" fmla="*/ 292372 w 373113"/>
                <a:gd name="connsiteY46" fmla="*/ 73334 h 203806"/>
                <a:gd name="connsiteX47" fmla="*/ 285704 w 373113"/>
                <a:gd name="connsiteY47" fmla="*/ 73342 h 203806"/>
                <a:gd name="connsiteX48" fmla="*/ 289663 w 373113"/>
                <a:gd name="connsiteY48" fmla="*/ 79426 h 203806"/>
                <a:gd name="connsiteX49" fmla="*/ 296832 w 373113"/>
                <a:gd name="connsiteY49" fmla="*/ 78290 h 203806"/>
                <a:gd name="connsiteX50" fmla="*/ 292372 w 373113"/>
                <a:gd name="connsiteY50" fmla="*/ 73334 h 203806"/>
                <a:gd name="connsiteX51" fmla="*/ 292372 w 373113"/>
                <a:gd name="connsiteY51" fmla="*/ 130472 h 203806"/>
                <a:gd name="connsiteX52" fmla="*/ 296832 w 373113"/>
                <a:gd name="connsiteY52" fmla="*/ 125517 h 203806"/>
                <a:gd name="connsiteX53" fmla="*/ 289663 w 373113"/>
                <a:gd name="connsiteY53" fmla="*/ 124380 h 203806"/>
                <a:gd name="connsiteX54" fmla="*/ 285704 w 373113"/>
                <a:gd name="connsiteY54" fmla="*/ 130465 h 203806"/>
                <a:gd name="connsiteX55" fmla="*/ 292372 w 373113"/>
                <a:gd name="connsiteY55" fmla="*/ 130472 h 203806"/>
                <a:gd name="connsiteX56" fmla="*/ 78623 w 373113"/>
                <a:gd name="connsiteY56" fmla="*/ 13335 h 203806"/>
                <a:gd name="connsiteX57" fmla="*/ 220418 w 373113"/>
                <a:gd name="connsiteY57" fmla="*/ 13335 h 203806"/>
                <a:gd name="connsiteX58" fmla="*/ 220418 w 373113"/>
                <a:gd name="connsiteY58" fmla="*/ 0 h 203806"/>
                <a:gd name="connsiteX59" fmla="*/ 78623 w 373113"/>
                <a:gd name="connsiteY59" fmla="*/ 0 h 203806"/>
                <a:gd name="connsiteX60" fmla="*/ 78623 w 373113"/>
                <a:gd name="connsiteY60" fmla="*/ 13335 h 203806"/>
                <a:gd name="connsiteX61" fmla="*/ 220418 w 373113"/>
                <a:gd name="connsiteY61" fmla="*/ 190471 h 203806"/>
                <a:gd name="connsiteX62" fmla="*/ 78623 w 373113"/>
                <a:gd name="connsiteY62" fmla="*/ 190471 h 203806"/>
                <a:gd name="connsiteX63" fmla="*/ 78623 w 373113"/>
                <a:gd name="connsiteY63" fmla="*/ 203806 h 203806"/>
                <a:gd name="connsiteX64" fmla="*/ 220418 w 373113"/>
                <a:gd name="connsiteY64" fmla="*/ 203806 h 203806"/>
                <a:gd name="connsiteX65" fmla="*/ 220418 w 373113"/>
                <a:gd name="connsiteY65" fmla="*/ 190471 h 203806"/>
                <a:gd name="connsiteX66" fmla="*/ 13335 w 373113"/>
                <a:gd name="connsiteY66" fmla="*/ 125183 h 203806"/>
                <a:gd name="connsiteX67" fmla="*/ 13335 w 373113"/>
                <a:gd name="connsiteY67" fmla="*/ 78623 h 203806"/>
                <a:gd name="connsiteX68" fmla="*/ 0 w 373113"/>
                <a:gd name="connsiteY68" fmla="*/ 78623 h 203806"/>
                <a:gd name="connsiteX69" fmla="*/ 0 w 373113"/>
                <a:gd name="connsiteY69" fmla="*/ 125183 h 203806"/>
                <a:gd name="connsiteX70" fmla="*/ 13335 w 373113"/>
                <a:gd name="connsiteY70" fmla="*/ 125183 h 203806"/>
                <a:gd name="connsiteX71" fmla="*/ 78623 w 373113"/>
                <a:gd name="connsiteY71" fmla="*/ 190471 h 203806"/>
                <a:gd name="connsiteX72" fmla="*/ 46807 w 373113"/>
                <a:gd name="connsiteY72" fmla="*/ 189722 h 203806"/>
                <a:gd name="connsiteX73" fmla="*/ 30362 w 373113"/>
                <a:gd name="connsiteY73" fmla="*/ 185216 h 203806"/>
                <a:gd name="connsiteX74" fmla="*/ 23395 w 373113"/>
                <a:gd name="connsiteY74" fmla="*/ 196586 h 203806"/>
                <a:gd name="connsiteX75" fmla="*/ 45545 w 373113"/>
                <a:gd name="connsiteY75" fmla="*/ 202997 h 203806"/>
                <a:gd name="connsiteX76" fmla="*/ 78623 w 373113"/>
                <a:gd name="connsiteY76" fmla="*/ 203806 h 203806"/>
                <a:gd name="connsiteX77" fmla="*/ 78623 w 373113"/>
                <a:gd name="connsiteY77" fmla="*/ 190471 h 203806"/>
                <a:gd name="connsiteX78" fmla="*/ 0 w 373113"/>
                <a:gd name="connsiteY78" fmla="*/ 125183 h 203806"/>
                <a:gd name="connsiteX79" fmla="*/ 810 w 373113"/>
                <a:gd name="connsiteY79" fmla="*/ 158261 h 203806"/>
                <a:gd name="connsiteX80" fmla="*/ 7220 w 373113"/>
                <a:gd name="connsiteY80" fmla="*/ 180411 h 203806"/>
                <a:gd name="connsiteX81" fmla="*/ 18590 w 373113"/>
                <a:gd name="connsiteY81" fmla="*/ 173444 h 203806"/>
                <a:gd name="connsiteX82" fmla="*/ 14085 w 373113"/>
                <a:gd name="connsiteY82" fmla="*/ 156999 h 203806"/>
                <a:gd name="connsiteX83" fmla="*/ 13335 w 373113"/>
                <a:gd name="connsiteY83" fmla="*/ 125183 h 203806"/>
                <a:gd name="connsiteX84" fmla="*/ 0 w 373113"/>
                <a:gd name="connsiteY84" fmla="*/ 125183 h 203806"/>
                <a:gd name="connsiteX85" fmla="*/ 30362 w 373113"/>
                <a:gd name="connsiteY85" fmla="*/ 185216 h 203806"/>
                <a:gd name="connsiteX86" fmla="*/ 18590 w 373113"/>
                <a:gd name="connsiteY86" fmla="*/ 173444 h 203806"/>
                <a:gd name="connsiteX87" fmla="*/ 7220 w 373113"/>
                <a:gd name="connsiteY87" fmla="*/ 180411 h 203806"/>
                <a:gd name="connsiteX88" fmla="*/ 23395 w 373113"/>
                <a:gd name="connsiteY88" fmla="*/ 196586 h 203806"/>
                <a:gd name="connsiteX89" fmla="*/ 30362 w 373113"/>
                <a:gd name="connsiteY89" fmla="*/ 185216 h 203806"/>
                <a:gd name="connsiteX90" fmla="*/ 220418 w 373113"/>
                <a:gd name="connsiteY90" fmla="*/ 203806 h 203806"/>
                <a:gd name="connsiteX91" fmla="*/ 253496 w 373113"/>
                <a:gd name="connsiteY91" fmla="*/ 202997 h 203806"/>
                <a:gd name="connsiteX92" fmla="*/ 275647 w 373113"/>
                <a:gd name="connsiteY92" fmla="*/ 196586 h 203806"/>
                <a:gd name="connsiteX93" fmla="*/ 268679 w 373113"/>
                <a:gd name="connsiteY93" fmla="*/ 185216 h 203806"/>
                <a:gd name="connsiteX94" fmla="*/ 252234 w 373113"/>
                <a:gd name="connsiteY94" fmla="*/ 189722 h 203806"/>
                <a:gd name="connsiteX95" fmla="*/ 220418 w 373113"/>
                <a:gd name="connsiteY95" fmla="*/ 190471 h 203806"/>
                <a:gd name="connsiteX96" fmla="*/ 220418 w 373113"/>
                <a:gd name="connsiteY96" fmla="*/ 203806 h 203806"/>
                <a:gd name="connsiteX97" fmla="*/ 280451 w 373113"/>
                <a:gd name="connsiteY97" fmla="*/ 173444 h 203806"/>
                <a:gd name="connsiteX98" fmla="*/ 268679 w 373113"/>
                <a:gd name="connsiteY98" fmla="*/ 185216 h 203806"/>
                <a:gd name="connsiteX99" fmla="*/ 275647 w 373113"/>
                <a:gd name="connsiteY99" fmla="*/ 196586 h 203806"/>
                <a:gd name="connsiteX100" fmla="*/ 291821 w 373113"/>
                <a:gd name="connsiteY100" fmla="*/ 180411 h 203806"/>
                <a:gd name="connsiteX101" fmla="*/ 280451 w 373113"/>
                <a:gd name="connsiteY101" fmla="*/ 173444 h 203806"/>
                <a:gd name="connsiteX102" fmla="*/ 220418 w 373113"/>
                <a:gd name="connsiteY102" fmla="*/ 13335 h 203806"/>
                <a:gd name="connsiteX103" fmla="*/ 252234 w 373113"/>
                <a:gd name="connsiteY103" fmla="*/ 14085 h 203806"/>
                <a:gd name="connsiteX104" fmla="*/ 268679 w 373113"/>
                <a:gd name="connsiteY104" fmla="*/ 18590 h 203806"/>
                <a:gd name="connsiteX105" fmla="*/ 275647 w 373113"/>
                <a:gd name="connsiteY105" fmla="*/ 7220 h 203806"/>
                <a:gd name="connsiteX106" fmla="*/ 253496 w 373113"/>
                <a:gd name="connsiteY106" fmla="*/ 810 h 203806"/>
                <a:gd name="connsiteX107" fmla="*/ 220418 w 373113"/>
                <a:gd name="connsiteY107" fmla="*/ 0 h 203806"/>
                <a:gd name="connsiteX108" fmla="*/ 220418 w 373113"/>
                <a:gd name="connsiteY108" fmla="*/ 13335 h 203806"/>
                <a:gd name="connsiteX109" fmla="*/ 268679 w 373113"/>
                <a:gd name="connsiteY109" fmla="*/ 18590 h 203806"/>
                <a:gd name="connsiteX110" fmla="*/ 280451 w 373113"/>
                <a:gd name="connsiteY110" fmla="*/ 30363 h 203806"/>
                <a:gd name="connsiteX111" fmla="*/ 291821 w 373113"/>
                <a:gd name="connsiteY111" fmla="*/ 23395 h 203806"/>
                <a:gd name="connsiteX112" fmla="*/ 275647 w 373113"/>
                <a:gd name="connsiteY112" fmla="*/ 7220 h 203806"/>
                <a:gd name="connsiteX113" fmla="*/ 268679 w 373113"/>
                <a:gd name="connsiteY113" fmla="*/ 18590 h 203806"/>
                <a:gd name="connsiteX114" fmla="*/ 78623 w 373113"/>
                <a:gd name="connsiteY114" fmla="*/ 0 h 203806"/>
                <a:gd name="connsiteX115" fmla="*/ 45545 w 373113"/>
                <a:gd name="connsiteY115" fmla="*/ 810 h 203806"/>
                <a:gd name="connsiteX116" fmla="*/ 23395 w 373113"/>
                <a:gd name="connsiteY116" fmla="*/ 7220 h 203806"/>
                <a:gd name="connsiteX117" fmla="*/ 30362 w 373113"/>
                <a:gd name="connsiteY117" fmla="*/ 18590 h 203806"/>
                <a:gd name="connsiteX118" fmla="*/ 46807 w 373113"/>
                <a:gd name="connsiteY118" fmla="*/ 14085 h 203806"/>
                <a:gd name="connsiteX119" fmla="*/ 78623 w 373113"/>
                <a:gd name="connsiteY119" fmla="*/ 13335 h 203806"/>
                <a:gd name="connsiteX120" fmla="*/ 78623 w 373113"/>
                <a:gd name="connsiteY120" fmla="*/ 0 h 203806"/>
                <a:gd name="connsiteX121" fmla="*/ 13335 w 373113"/>
                <a:gd name="connsiteY121" fmla="*/ 78623 h 203806"/>
                <a:gd name="connsiteX122" fmla="*/ 14085 w 373113"/>
                <a:gd name="connsiteY122" fmla="*/ 46808 h 203806"/>
                <a:gd name="connsiteX123" fmla="*/ 18590 w 373113"/>
                <a:gd name="connsiteY123" fmla="*/ 30363 h 203806"/>
                <a:gd name="connsiteX124" fmla="*/ 7220 w 373113"/>
                <a:gd name="connsiteY124" fmla="*/ 23395 h 203806"/>
                <a:gd name="connsiteX125" fmla="*/ 810 w 373113"/>
                <a:gd name="connsiteY125" fmla="*/ 45546 h 203806"/>
                <a:gd name="connsiteX126" fmla="*/ 0 w 373113"/>
                <a:gd name="connsiteY126" fmla="*/ 78623 h 203806"/>
                <a:gd name="connsiteX127" fmla="*/ 13335 w 373113"/>
                <a:gd name="connsiteY127" fmla="*/ 78623 h 203806"/>
                <a:gd name="connsiteX128" fmla="*/ 23395 w 373113"/>
                <a:gd name="connsiteY128" fmla="*/ 7220 h 203806"/>
                <a:gd name="connsiteX129" fmla="*/ 7220 w 373113"/>
                <a:gd name="connsiteY129" fmla="*/ 23395 h 203806"/>
                <a:gd name="connsiteX130" fmla="*/ 18590 w 373113"/>
                <a:gd name="connsiteY130" fmla="*/ 30363 h 203806"/>
                <a:gd name="connsiteX131" fmla="*/ 30362 w 373113"/>
                <a:gd name="connsiteY131" fmla="*/ 18590 h 203806"/>
                <a:gd name="connsiteX132" fmla="*/ 23395 w 373113"/>
                <a:gd name="connsiteY132" fmla="*/ 7220 h 203806"/>
                <a:gd name="connsiteX133" fmla="*/ 359778 w 373113"/>
                <a:gd name="connsiteY133" fmla="*/ 47059 h 203806"/>
                <a:gd name="connsiteX134" fmla="*/ 359778 w 373113"/>
                <a:gd name="connsiteY134" fmla="*/ 156747 h 203806"/>
                <a:gd name="connsiteX135" fmla="*/ 373113 w 373113"/>
                <a:gd name="connsiteY135" fmla="*/ 156747 h 203806"/>
                <a:gd name="connsiteX136" fmla="*/ 373113 w 373113"/>
                <a:gd name="connsiteY136" fmla="*/ 47059 h 203806"/>
                <a:gd name="connsiteX137" fmla="*/ 359778 w 373113"/>
                <a:gd name="connsiteY137" fmla="*/ 47059 h 203806"/>
                <a:gd name="connsiteX138" fmla="*/ 359778 w 373113"/>
                <a:gd name="connsiteY138" fmla="*/ 156747 h 203806"/>
                <a:gd name="connsiteX139" fmla="*/ 359407 w 373113"/>
                <a:gd name="connsiteY139" fmla="*/ 172306 h 203806"/>
                <a:gd name="connsiteX140" fmla="*/ 358573 w 373113"/>
                <a:gd name="connsiteY140" fmla="*/ 176204 h 203806"/>
                <a:gd name="connsiteX141" fmla="*/ 367804 w 373113"/>
                <a:gd name="connsiteY141" fmla="*/ 185828 h 203806"/>
                <a:gd name="connsiteX142" fmla="*/ 372670 w 373113"/>
                <a:gd name="connsiteY142" fmla="*/ 173686 h 203806"/>
                <a:gd name="connsiteX143" fmla="*/ 373113 w 373113"/>
                <a:gd name="connsiteY143" fmla="*/ 156747 h 203806"/>
                <a:gd name="connsiteX144" fmla="*/ 359778 w 373113"/>
                <a:gd name="connsiteY144" fmla="*/ 156747 h 203806"/>
                <a:gd name="connsiteX145" fmla="*/ 331962 w 373113"/>
                <a:gd name="connsiteY145" fmla="*/ 175074 h 203806"/>
                <a:gd name="connsiteX146" fmla="*/ 344850 w 373113"/>
                <a:gd name="connsiteY146" fmla="*/ 186077 h 203806"/>
                <a:gd name="connsiteX147" fmla="*/ 357130 w 373113"/>
                <a:gd name="connsiteY147" fmla="*/ 190582 h 203806"/>
                <a:gd name="connsiteX148" fmla="*/ 356151 w 373113"/>
                <a:gd name="connsiteY148" fmla="*/ 177282 h 203806"/>
                <a:gd name="connsiteX149" fmla="*/ 352697 w 373113"/>
                <a:gd name="connsiteY149" fmla="*/ 175295 h 203806"/>
                <a:gd name="connsiteX150" fmla="*/ 340884 w 373113"/>
                <a:gd name="connsiteY150" fmla="*/ 165163 h 203806"/>
                <a:gd name="connsiteX151" fmla="*/ 331962 w 373113"/>
                <a:gd name="connsiteY151" fmla="*/ 175074 h 203806"/>
                <a:gd name="connsiteX152" fmla="*/ 358573 w 373113"/>
                <a:gd name="connsiteY152" fmla="*/ 176204 h 203806"/>
                <a:gd name="connsiteX153" fmla="*/ 356151 w 373113"/>
                <a:gd name="connsiteY153" fmla="*/ 177282 h 203806"/>
                <a:gd name="connsiteX154" fmla="*/ 357130 w 373113"/>
                <a:gd name="connsiteY154" fmla="*/ 190582 h 203806"/>
                <a:gd name="connsiteX155" fmla="*/ 367804 w 373113"/>
                <a:gd name="connsiteY155" fmla="*/ 185828 h 203806"/>
                <a:gd name="connsiteX156" fmla="*/ 358573 w 373113"/>
                <a:gd name="connsiteY156" fmla="*/ 176204 h 203806"/>
                <a:gd name="connsiteX157" fmla="*/ 373113 w 373113"/>
                <a:gd name="connsiteY157" fmla="*/ 47059 h 203806"/>
                <a:gd name="connsiteX158" fmla="*/ 372670 w 373113"/>
                <a:gd name="connsiteY158" fmla="*/ 30121 h 203806"/>
                <a:gd name="connsiteX159" fmla="*/ 367804 w 373113"/>
                <a:gd name="connsiteY159" fmla="*/ 17978 h 203806"/>
                <a:gd name="connsiteX160" fmla="*/ 358573 w 373113"/>
                <a:gd name="connsiteY160" fmla="*/ 27602 h 203806"/>
                <a:gd name="connsiteX161" fmla="*/ 359407 w 373113"/>
                <a:gd name="connsiteY161" fmla="*/ 31500 h 203806"/>
                <a:gd name="connsiteX162" fmla="*/ 359778 w 373113"/>
                <a:gd name="connsiteY162" fmla="*/ 47059 h 203806"/>
                <a:gd name="connsiteX163" fmla="*/ 373113 w 373113"/>
                <a:gd name="connsiteY163" fmla="*/ 47059 h 203806"/>
                <a:gd name="connsiteX164" fmla="*/ 340884 w 373113"/>
                <a:gd name="connsiteY164" fmla="*/ 38644 h 203806"/>
                <a:gd name="connsiteX165" fmla="*/ 352697 w 373113"/>
                <a:gd name="connsiteY165" fmla="*/ 28511 h 203806"/>
                <a:gd name="connsiteX166" fmla="*/ 356151 w 373113"/>
                <a:gd name="connsiteY166" fmla="*/ 26524 h 203806"/>
                <a:gd name="connsiteX167" fmla="*/ 357130 w 373113"/>
                <a:gd name="connsiteY167" fmla="*/ 13225 h 203806"/>
                <a:gd name="connsiteX168" fmla="*/ 344850 w 373113"/>
                <a:gd name="connsiteY168" fmla="*/ 17730 h 203806"/>
                <a:gd name="connsiteX169" fmla="*/ 331962 w 373113"/>
                <a:gd name="connsiteY169" fmla="*/ 28732 h 203806"/>
                <a:gd name="connsiteX170" fmla="*/ 340884 w 373113"/>
                <a:gd name="connsiteY170" fmla="*/ 38644 h 203806"/>
                <a:gd name="connsiteX171" fmla="*/ 367804 w 373113"/>
                <a:gd name="connsiteY171" fmla="*/ 17978 h 203806"/>
                <a:gd name="connsiteX172" fmla="*/ 357130 w 373113"/>
                <a:gd name="connsiteY172" fmla="*/ 13225 h 203806"/>
                <a:gd name="connsiteX173" fmla="*/ 356151 w 373113"/>
                <a:gd name="connsiteY173" fmla="*/ 26524 h 203806"/>
                <a:gd name="connsiteX174" fmla="*/ 358573 w 373113"/>
                <a:gd name="connsiteY174" fmla="*/ 27602 h 203806"/>
                <a:gd name="connsiteX175" fmla="*/ 367804 w 373113"/>
                <a:gd name="connsiteY175" fmla="*/ 17978 h 203806"/>
                <a:gd name="connsiteX176" fmla="*/ 331962 w 373113"/>
                <a:gd name="connsiteY176" fmla="*/ 28732 h 203806"/>
                <a:gd name="connsiteX177" fmla="*/ 287912 w 373113"/>
                <a:gd name="connsiteY177" fmla="*/ 68378 h 203806"/>
                <a:gd name="connsiteX178" fmla="*/ 296832 w 373113"/>
                <a:gd name="connsiteY178" fmla="*/ 78290 h 203806"/>
                <a:gd name="connsiteX179" fmla="*/ 340884 w 373113"/>
                <a:gd name="connsiteY179" fmla="*/ 38644 h 203806"/>
                <a:gd name="connsiteX180" fmla="*/ 331962 w 373113"/>
                <a:gd name="connsiteY180" fmla="*/ 28732 h 203806"/>
                <a:gd name="connsiteX181" fmla="*/ 299039 w 373113"/>
                <a:gd name="connsiteY181" fmla="*/ 73327 h 203806"/>
                <a:gd name="connsiteX182" fmla="*/ 298056 w 373113"/>
                <a:gd name="connsiteY182" fmla="*/ 43845 h 203806"/>
                <a:gd name="connsiteX183" fmla="*/ 291821 w 373113"/>
                <a:gd name="connsiteY183" fmla="*/ 23395 h 203806"/>
                <a:gd name="connsiteX184" fmla="*/ 280451 w 373113"/>
                <a:gd name="connsiteY184" fmla="*/ 30363 h 203806"/>
                <a:gd name="connsiteX185" fmla="*/ 284804 w 373113"/>
                <a:gd name="connsiteY185" fmla="*/ 45329 h 203806"/>
                <a:gd name="connsiteX186" fmla="*/ 285704 w 373113"/>
                <a:gd name="connsiteY186" fmla="*/ 73342 h 203806"/>
                <a:gd name="connsiteX187" fmla="*/ 299039 w 373113"/>
                <a:gd name="connsiteY187" fmla="*/ 73327 h 203806"/>
                <a:gd name="connsiteX188" fmla="*/ 340884 w 373113"/>
                <a:gd name="connsiteY188" fmla="*/ 165163 h 203806"/>
                <a:gd name="connsiteX189" fmla="*/ 296832 w 373113"/>
                <a:gd name="connsiteY189" fmla="*/ 125517 h 203806"/>
                <a:gd name="connsiteX190" fmla="*/ 287912 w 373113"/>
                <a:gd name="connsiteY190" fmla="*/ 135428 h 203806"/>
                <a:gd name="connsiteX191" fmla="*/ 331962 w 373113"/>
                <a:gd name="connsiteY191" fmla="*/ 175074 h 203806"/>
                <a:gd name="connsiteX192" fmla="*/ 340884 w 373113"/>
                <a:gd name="connsiteY192" fmla="*/ 165163 h 203806"/>
                <a:gd name="connsiteX193" fmla="*/ 285704 w 373113"/>
                <a:gd name="connsiteY193" fmla="*/ 130465 h 203806"/>
                <a:gd name="connsiteX194" fmla="*/ 284804 w 373113"/>
                <a:gd name="connsiteY194" fmla="*/ 158478 h 203806"/>
                <a:gd name="connsiteX195" fmla="*/ 280451 w 373113"/>
                <a:gd name="connsiteY195" fmla="*/ 173444 h 203806"/>
                <a:gd name="connsiteX196" fmla="*/ 291821 w 373113"/>
                <a:gd name="connsiteY196" fmla="*/ 180411 h 203806"/>
                <a:gd name="connsiteX197" fmla="*/ 298056 w 373113"/>
                <a:gd name="connsiteY197" fmla="*/ 159961 h 203806"/>
                <a:gd name="connsiteX198" fmla="*/ 299039 w 373113"/>
                <a:gd name="connsiteY198" fmla="*/ 130479 h 203806"/>
                <a:gd name="connsiteX199" fmla="*/ 285704 w 373113"/>
                <a:gd name="connsiteY199" fmla="*/ 130465 h 20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373113" h="203806">
                  <a:moveTo>
                    <a:pt x="26879" y="190901"/>
                  </a:moveTo>
                  <a:lnTo>
                    <a:pt x="23395" y="196586"/>
                  </a:lnTo>
                  <a:lnTo>
                    <a:pt x="26879" y="190901"/>
                  </a:lnTo>
                  <a:close/>
                  <a:moveTo>
                    <a:pt x="12905" y="176928"/>
                  </a:moveTo>
                  <a:lnTo>
                    <a:pt x="7220" y="180411"/>
                  </a:lnTo>
                  <a:lnTo>
                    <a:pt x="12905" y="176928"/>
                  </a:lnTo>
                  <a:close/>
                  <a:moveTo>
                    <a:pt x="286137" y="176928"/>
                  </a:moveTo>
                  <a:lnTo>
                    <a:pt x="291821" y="180411"/>
                  </a:lnTo>
                  <a:lnTo>
                    <a:pt x="286137" y="176928"/>
                  </a:lnTo>
                  <a:close/>
                  <a:moveTo>
                    <a:pt x="272163" y="190901"/>
                  </a:moveTo>
                  <a:lnTo>
                    <a:pt x="275647" y="196586"/>
                  </a:lnTo>
                  <a:lnTo>
                    <a:pt x="272163" y="190901"/>
                  </a:lnTo>
                  <a:close/>
                  <a:moveTo>
                    <a:pt x="272163" y="12905"/>
                  </a:moveTo>
                  <a:lnTo>
                    <a:pt x="275647" y="7220"/>
                  </a:lnTo>
                  <a:lnTo>
                    <a:pt x="272163" y="12905"/>
                  </a:lnTo>
                  <a:close/>
                  <a:moveTo>
                    <a:pt x="286137" y="26879"/>
                  </a:moveTo>
                  <a:lnTo>
                    <a:pt x="291821" y="23395"/>
                  </a:lnTo>
                  <a:lnTo>
                    <a:pt x="286137" y="26879"/>
                  </a:lnTo>
                  <a:close/>
                  <a:moveTo>
                    <a:pt x="26879" y="12905"/>
                  </a:moveTo>
                  <a:lnTo>
                    <a:pt x="23395" y="7220"/>
                  </a:lnTo>
                  <a:lnTo>
                    <a:pt x="26879" y="12905"/>
                  </a:lnTo>
                  <a:close/>
                  <a:moveTo>
                    <a:pt x="12905" y="26879"/>
                  </a:moveTo>
                  <a:lnTo>
                    <a:pt x="7220" y="23395"/>
                  </a:lnTo>
                  <a:lnTo>
                    <a:pt x="12905" y="26879"/>
                  </a:lnTo>
                  <a:close/>
                  <a:moveTo>
                    <a:pt x="336423" y="33688"/>
                  </a:moveTo>
                  <a:lnTo>
                    <a:pt x="340884" y="38644"/>
                  </a:lnTo>
                  <a:lnTo>
                    <a:pt x="336423" y="33688"/>
                  </a:lnTo>
                  <a:close/>
                  <a:moveTo>
                    <a:pt x="336423" y="170118"/>
                  </a:moveTo>
                  <a:lnTo>
                    <a:pt x="340884" y="165163"/>
                  </a:lnTo>
                  <a:lnTo>
                    <a:pt x="340884" y="165163"/>
                  </a:lnTo>
                  <a:lnTo>
                    <a:pt x="336423" y="170118"/>
                  </a:lnTo>
                  <a:close/>
                  <a:moveTo>
                    <a:pt x="363189" y="181016"/>
                  </a:moveTo>
                  <a:lnTo>
                    <a:pt x="358573" y="176204"/>
                  </a:lnTo>
                  <a:lnTo>
                    <a:pt x="358573" y="176204"/>
                  </a:lnTo>
                  <a:lnTo>
                    <a:pt x="363189" y="181016"/>
                  </a:lnTo>
                  <a:close/>
                  <a:moveTo>
                    <a:pt x="356641" y="183933"/>
                  </a:moveTo>
                  <a:lnTo>
                    <a:pt x="356151" y="177282"/>
                  </a:lnTo>
                  <a:lnTo>
                    <a:pt x="356641" y="183933"/>
                  </a:lnTo>
                  <a:close/>
                  <a:moveTo>
                    <a:pt x="363189" y="22790"/>
                  </a:moveTo>
                  <a:lnTo>
                    <a:pt x="358573" y="27602"/>
                  </a:lnTo>
                  <a:lnTo>
                    <a:pt x="358573" y="27602"/>
                  </a:lnTo>
                  <a:lnTo>
                    <a:pt x="363189" y="22790"/>
                  </a:lnTo>
                  <a:close/>
                  <a:moveTo>
                    <a:pt x="356641" y="19874"/>
                  </a:moveTo>
                  <a:lnTo>
                    <a:pt x="357130" y="13225"/>
                  </a:lnTo>
                  <a:lnTo>
                    <a:pt x="357130" y="13225"/>
                  </a:lnTo>
                  <a:lnTo>
                    <a:pt x="356641" y="19874"/>
                  </a:lnTo>
                  <a:close/>
                  <a:moveTo>
                    <a:pt x="292372" y="73334"/>
                  </a:moveTo>
                  <a:lnTo>
                    <a:pt x="285704" y="73342"/>
                  </a:lnTo>
                  <a:cubicBezTo>
                    <a:pt x="285707" y="75973"/>
                    <a:pt x="287258" y="78356"/>
                    <a:pt x="289663" y="79426"/>
                  </a:cubicBezTo>
                  <a:cubicBezTo>
                    <a:pt x="292067" y="80496"/>
                    <a:pt x="294876" y="80051"/>
                    <a:pt x="296832" y="78290"/>
                  </a:cubicBezTo>
                  <a:lnTo>
                    <a:pt x="292372" y="73334"/>
                  </a:lnTo>
                  <a:close/>
                  <a:moveTo>
                    <a:pt x="292372" y="130472"/>
                  </a:moveTo>
                  <a:lnTo>
                    <a:pt x="296832" y="125517"/>
                  </a:lnTo>
                  <a:cubicBezTo>
                    <a:pt x="294876" y="123755"/>
                    <a:pt x="292067" y="123311"/>
                    <a:pt x="289663" y="124380"/>
                  </a:cubicBezTo>
                  <a:cubicBezTo>
                    <a:pt x="287258" y="125450"/>
                    <a:pt x="285707" y="127833"/>
                    <a:pt x="285704" y="130465"/>
                  </a:cubicBezTo>
                  <a:lnTo>
                    <a:pt x="292372" y="130472"/>
                  </a:lnTo>
                  <a:close/>
                  <a:moveTo>
                    <a:pt x="78623" y="13335"/>
                  </a:moveTo>
                  <a:lnTo>
                    <a:pt x="220418" y="13335"/>
                  </a:lnTo>
                  <a:lnTo>
                    <a:pt x="220418" y="0"/>
                  </a:lnTo>
                  <a:lnTo>
                    <a:pt x="78623" y="0"/>
                  </a:lnTo>
                  <a:lnTo>
                    <a:pt x="78623" y="13335"/>
                  </a:lnTo>
                  <a:close/>
                  <a:moveTo>
                    <a:pt x="220418" y="190471"/>
                  </a:moveTo>
                  <a:lnTo>
                    <a:pt x="78623" y="190471"/>
                  </a:lnTo>
                  <a:lnTo>
                    <a:pt x="78623" y="203806"/>
                  </a:lnTo>
                  <a:lnTo>
                    <a:pt x="220418" y="203806"/>
                  </a:lnTo>
                  <a:lnTo>
                    <a:pt x="220418" y="190471"/>
                  </a:lnTo>
                  <a:close/>
                  <a:moveTo>
                    <a:pt x="13335" y="125183"/>
                  </a:moveTo>
                  <a:lnTo>
                    <a:pt x="13335" y="78623"/>
                  </a:lnTo>
                  <a:lnTo>
                    <a:pt x="0" y="78623"/>
                  </a:lnTo>
                  <a:lnTo>
                    <a:pt x="0" y="125183"/>
                  </a:lnTo>
                  <a:lnTo>
                    <a:pt x="13335" y="125183"/>
                  </a:lnTo>
                  <a:close/>
                  <a:moveTo>
                    <a:pt x="78623" y="190471"/>
                  </a:moveTo>
                  <a:cubicBezTo>
                    <a:pt x="64639" y="190471"/>
                    <a:pt x="54618" y="190464"/>
                    <a:pt x="46807" y="189722"/>
                  </a:cubicBezTo>
                  <a:cubicBezTo>
                    <a:pt x="39095" y="188988"/>
                    <a:pt x="34228" y="187585"/>
                    <a:pt x="30362" y="185216"/>
                  </a:cubicBezTo>
                  <a:lnTo>
                    <a:pt x="23395" y="196586"/>
                  </a:lnTo>
                  <a:cubicBezTo>
                    <a:pt x="29708" y="200455"/>
                    <a:pt x="36857" y="202171"/>
                    <a:pt x="45545" y="202997"/>
                  </a:cubicBezTo>
                  <a:cubicBezTo>
                    <a:pt x="54134" y="203813"/>
                    <a:pt x="64897" y="203806"/>
                    <a:pt x="78623" y="203806"/>
                  </a:cubicBezTo>
                  <a:lnTo>
                    <a:pt x="78623" y="190471"/>
                  </a:lnTo>
                  <a:close/>
                  <a:moveTo>
                    <a:pt x="0" y="125183"/>
                  </a:moveTo>
                  <a:cubicBezTo>
                    <a:pt x="0" y="138910"/>
                    <a:pt x="-7" y="149672"/>
                    <a:pt x="810" y="158261"/>
                  </a:cubicBezTo>
                  <a:cubicBezTo>
                    <a:pt x="1636" y="166949"/>
                    <a:pt x="3351" y="174099"/>
                    <a:pt x="7220" y="180411"/>
                  </a:cubicBezTo>
                  <a:lnTo>
                    <a:pt x="18590" y="173444"/>
                  </a:lnTo>
                  <a:cubicBezTo>
                    <a:pt x="16221" y="169578"/>
                    <a:pt x="14818" y="164711"/>
                    <a:pt x="14085" y="156999"/>
                  </a:cubicBezTo>
                  <a:cubicBezTo>
                    <a:pt x="13342" y="149187"/>
                    <a:pt x="13335" y="139168"/>
                    <a:pt x="13335" y="125183"/>
                  </a:cubicBezTo>
                  <a:lnTo>
                    <a:pt x="0" y="125183"/>
                  </a:lnTo>
                  <a:close/>
                  <a:moveTo>
                    <a:pt x="30362" y="185216"/>
                  </a:moveTo>
                  <a:cubicBezTo>
                    <a:pt x="25564" y="182276"/>
                    <a:pt x="21530" y="178242"/>
                    <a:pt x="18590" y="173444"/>
                  </a:cubicBezTo>
                  <a:lnTo>
                    <a:pt x="7220" y="180411"/>
                  </a:lnTo>
                  <a:cubicBezTo>
                    <a:pt x="11260" y="187003"/>
                    <a:pt x="16802" y="192547"/>
                    <a:pt x="23395" y="196586"/>
                  </a:cubicBezTo>
                  <a:lnTo>
                    <a:pt x="30362" y="185216"/>
                  </a:lnTo>
                  <a:close/>
                  <a:moveTo>
                    <a:pt x="220418" y="203806"/>
                  </a:moveTo>
                  <a:cubicBezTo>
                    <a:pt x="234145" y="203806"/>
                    <a:pt x="244908" y="203813"/>
                    <a:pt x="253496" y="202997"/>
                  </a:cubicBezTo>
                  <a:cubicBezTo>
                    <a:pt x="262184" y="202171"/>
                    <a:pt x="269334" y="200455"/>
                    <a:pt x="275647" y="196586"/>
                  </a:cubicBezTo>
                  <a:lnTo>
                    <a:pt x="268679" y="185216"/>
                  </a:lnTo>
                  <a:cubicBezTo>
                    <a:pt x="264813" y="187585"/>
                    <a:pt x="259946" y="188988"/>
                    <a:pt x="252234" y="189722"/>
                  </a:cubicBezTo>
                  <a:cubicBezTo>
                    <a:pt x="244423" y="190464"/>
                    <a:pt x="234403" y="190471"/>
                    <a:pt x="220418" y="190471"/>
                  </a:cubicBezTo>
                  <a:lnTo>
                    <a:pt x="220418" y="203806"/>
                  </a:lnTo>
                  <a:close/>
                  <a:moveTo>
                    <a:pt x="280451" y="173444"/>
                  </a:moveTo>
                  <a:cubicBezTo>
                    <a:pt x="277511" y="178242"/>
                    <a:pt x="273477" y="182276"/>
                    <a:pt x="268679" y="185216"/>
                  </a:cubicBezTo>
                  <a:lnTo>
                    <a:pt x="275647" y="196586"/>
                  </a:lnTo>
                  <a:cubicBezTo>
                    <a:pt x="282239" y="192547"/>
                    <a:pt x="287782" y="187003"/>
                    <a:pt x="291821" y="180411"/>
                  </a:cubicBezTo>
                  <a:lnTo>
                    <a:pt x="280451" y="173444"/>
                  </a:lnTo>
                  <a:close/>
                  <a:moveTo>
                    <a:pt x="220418" y="13335"/>
                  </a:moveTo>
                  <a:cubicBezTo>
                    <a:pt x="234403" y="13335"/>
                    <a:pt x="244423" y="13343"/>
                    <a:pt x="252234" y="14085"/>
                  </a:cubicBezTo>
                  <a:cubicBezTo>
                    <a:pt x="259946" y="14818"/>
                    <a:pt x="264813" y="16221"/>
                    <a:pt x="268679" y="18590"/>
                  </a:cubicBezTo>
                  <a:lnTo>
                    <a:pt x="275647" y="7220"/>
                  </a:lnTo>
                  <a:cubicBezTo>
                    <a:pt x="269334" y="3352"/>
                    <a:pt x="262184" y="1635"/>
                    <a:pt x="253496" y="810"/>
                  </a:cubicBezTo>
                  <a:cubicBezTo>
                    <a:pt x="244908" y="-7"/>
                    <a:pt x="234145" y="0"/>
                    <a:pt x="220418" y="0"/>
                  </a:cubicBezTo>
                  <a:lnTo>
                    <a:pt x="220418" y="13335"/>
                  </a:lnTo>
                  <a:close/>
                  <a:moveTo>
                    <a:pt x="268679" y="18590"/>
                  </a:moveTo>
                  <a:cubicBezTo>
                    <a:pt x="273477" y="21530"/>
                    <a:pt x="277511" y="25564"/>
                    <a:pt x="280451" y="30363"/>
                  </a:cubicBezTo>
                  <a:lnTo>
                    <a:pt x="291821" y="23395"/>
                  </a:lnTo>
                  <a:cubicBezTo>
                    <a:pt x="287782" y="16803"/>
                    <a:pt x="282239" y="11259"/>
                    <a:pt x="275647" y="7220"/>
                  </a:cubicBezTo>
                  <a:lnTo>
                    <a:pt x="268679" y="18590"/>
                  </a:lnTo>
                  <a:close/>
                  <a:moveTo>
                    <a:pt x="78623" y="0"/>
                  </a:moveTo>
                  <a:cubicBezTo>
                    <a:pt x="64897" y="0"/>
                    <a:pt x="54134" y="-7"/>
                    <a:pt x="45545" y="810"/>
                  </a:cubicBezTo>
                  <a:cubicBezTo>
                    <a:pt x="36857" y="1635"/>
                    <a:pt x="29708" y="3352"/>
                    <a:pt x="23395" y="7220"/>
                  </a:cubicBezTo>
                  <a:lnTo>
                    <a:pt x="30362" y="18590"/>
                  </a:lnTo>
                  <a:cubicBezTo>
                    <a:pt x="34228" y="16221"/>
                    <a:pt x="39095" y="14818"/>
                    <a:pt x="46807" y="14085"/>
                  </a:cubicBezTo>
                  <a:cubicBezTo>
                    <a:pt x="54618" y="13343"/>
                    <a:pt x="64639" y="13335"/>
                    <a:pt x="78623" y="13335"/>
                  </a:cubicBezTo>
                  <a:lnTo>
                    <a:pt x="78623" y="0"/>
                  </a:lnTo>
                  <a:close/>
                  <a:moveTo>
                    <a:pt x="13335" y="78623"/>
                  </a:moveTo>
                  <a:cubicBezTo>
                    <a:pt x="13335" y="64639"/>
                    <a:pt x="13342" y="54619"/>
                    <a:pt x="14085" y="46808"/>
                  </a:cubicBezTo>
                  <a:cubicBezTo>
                    <a:pt x="14818" y="39095"/>
                    <a:pt x="16221" y="34228"/>
                    <a:pt x="18590" y="30363"/>
                  </a:cubicBezTo>
                  <a:lnTo>
                    <a:pt x="7220" y="23395"/>
                  </a:lnTo>
                  <a:cubicBezTo>
                    <a:pt x="3351" y="29708"/>
                    <a:pt x="1636" y="36857"/>
                    <a:pt x="810" y="45546"/>
                  </a:cubicBezTo>
                  <a:cubicBezTo>
                    <a:pt x="-7" y="54134"/>
                    <a:pt x="0" y="64897"/>
                    <a:pt x="0" y="78623"/>
                  </a:cubicBezTo>
                  <a:lnTo>
                    <a:pt x="13335" y="78623"/>
                  </a:lnTo>
                  <a:close/>
                  <a:moveTo>
                    <a:pt x="23395" y="7220"/>
                  </a:moveTo>
                  <a:cubicBezTo>
                    <a:pt x="16802" y="11259"/>
                    <a:pt x="11260" y="16803"/>
                    <a:pt x="7220" y="23395"/>
                  </a:cubicBezTo>
                  <a:lnTo>
                    <a:pt x="18590" y="30363"/>
                  </a:lnTo>
                  <a:cubicBezTo>
                    <a:pt x="21530" y="25564"/>
                    <a:pt x="25564" y="21530"/>
                    <a:pt x="30362" y="18590"/>
                  </a:cubicBezTo>
                  <a:lnTo>
                    <a:pt x="23395" y="7220"/>
                  </a:lnTo>
                  <a:close/>
                  <a:moveTo>
                    <a:pt x="359778" y="47059"/>
                  </a:moveTo>
                  <a:lnTo>
                    <a:pt x="359778" y="156747"/>
                  </a:lnTo>
                  <a:lnTo>
                    <a:pt x="373113" y="156747"/>
                  </a:lnTo>
                  <a:lnTo>
                    <a:pt x="373113" y="47059"/>
                  </a:lnTo>
                  <a:lnTo>
                    <a:pt x="359778" y="47059"/>
                  </a:lnTo>
                  <a:close/>
                  <a:moveTo>
                    <a:pt x="359778" y="156747"/>
                  </a:moveTo>
                  <a:cubicBezTo>
                    <a:pt x="359778" y="163951"/>
                    <a:pt x="359770" y="168820"/>
                    <a:pt x="359407" y="172306"/>
                  </a:cubicBezTo>
                  <a:cubicBezTo>
                    <a:pt x="359025" y="175976"/>
                    <a:pt x="358374" y="176394"/>
                    <a:pt x="358573" y="176204"/>
                  </a:cubicBezTo>
                  <a:lnTo>
                    <a:pt x="367804" y="185828"/>
                  </a:lnTo>
                  <a:cubicBezTo>
                    <a:pt x="371260" y="182513"/>
                    <a:pt x="372238" y="177845"/>
                    <a:pt x="372670" y="173686"/>
                  </a:cubicBezTo>
                  <a:cubicBezTo>
                    <a:pt x="373122" y="169343"/>
                    <a:pt x="373113" y="163640"/>
                    <a:pt x="373113" y="156747"/>
                  </a:cubicBezTo>
                  <a:lnTo>
                    <a:pt x="359778" y="156747"/>
                  </a:lnTo>
                  <a:close/>
                  <a:moveTo>
                    <a:pt x="331962" y="175074"/>
                  </a:moveTo>
                  <a:cubicBezTo>
                    <a:pt x="337086" y="179685"/>
                    <a:pt x="341320" y="183507"/>
                    <a:pt x="344850" y="186077"/>
                  </a:cubicBezTo>
                  <a:cubicBezTo>
                    <a:pt x="348230" y="188537"/>
                    <a:pt x="352355" y="190933"/>
                    <a:pt x="357130" y="190582"/>
                  </a:cubicBezTo>
                  <a:lnTo>
                    <a:pt x="356151" y="177282"/>
                  </a:lnTo>
                  <a:cubicBezTo>
                    <a:pt x="356426" y="177262"/>
                    <a:pt x="355681" y="177466"/>
                    <a:pt x="352697" y="175295"/>
                  </a:cubicBezTo>
                  <a:cubicBezTo>
                    <a:pt x="349863" y="173232"/>
                    <a:pt x="346238" y="169981"/>
                    <a:pt x="340884" y="165163"/>
                  </a:cubicBezTo>
                  <a:lnTo>
                    <a:pt x="331962" y="175074"/>
                  </a:lnTo>
                  <a:close/>
                  <a:moveTo>
                    <a:pt x="358573" y="176204"/>
                  </a:moveTo>
                  <a:cubicBezTo>
                    <a:pt x="357916" y="176834"/>
                    <a:pt x="357060" y="177215"/>
                    <a:pt x="356151" y="177282"/>
                  </a:cubicBezTo>
                  <a:lnTo>
                    <a:pt x="357130" y="190582"/>
                  </a:lnTo>
                  <a:cubicBezTo>
                    <a:pt x="361133" y="190287"/>
                    <a:pt x="364908" y="188605"/>
                    <a:pt x="367804" y="185828"/>
                  </a:cubicBezTo>
                  <a:lnTo>
                    <a:pt x="358573" y="176204"/>
                  </a:lnTo>
                  <a:close/>
                  <a:moveTo>
                    <a:pt x="373113" y="47059"/>
                  </a:moveTo>
                  <a:cubicBezTo>
                    <a:pt x="373113" y="40167"/>
                    <a:pt x="373122" y="34463"/>
                    <a:pt x="372670" y="30121"/>
                  </a:cubicBezTo>
                  <a:cubicBezTo>
                    <a:pt x="372238" y="25961"/>
                    <a:pt x="371260" y="21293"/>
                    <a:pt x="367804" y="17978"/>
                  </a:cubicBezTo>
                  <a:lnTo>
                    <a:pt x="358573" y="27602"/>
                  </a:lnTo>
                  <a:cubicBezTo>
                    <a:pt x="358374" y="27412"/>
                    <a:pt x="359025" y="27830"/>
                    <a:pt x="359407" y="31500"/>
                  </a:cubicBezTo>
                  <a:cubicBezTo>
                    <a:pt x="359770" y="34986"/>
                    <a:pt x="359778" y="39855"/>
                    <a:pt x="359778" y="47059"/>
                  </a:cubicBezTo>
                  <a:lnTo>
                    <a:pt x="373113" y="47059"/>
                  </a:lnTo>
                  <a:close/>
                  <a:moveTo>
                    <a:pt x="340884" y="38644"/>
                  </a:moveTo>
                  <a:cubicBezTo>
                    <a:pt x="346238" y="33825"/>
                    <a:pt x="349863" y="30574"/>
                    <a:pt x="352697" y="28511"/>
                  </a:cubicBezTo>
                  <a:cubicBezTo>
                    <a:pt x="355681" y="26340"/>
                    <a:pt x="356426" y="26544"/>
                    <a:pt x="356151" y="26524"/>
                  </a:cubicBezTo>
                  <a:lnTo>
                    <a:pt x="357130" y="13225"/>
                  </a:lnTo>
                  <a:cubicBezTo>
                    <a:pt x="352355" y="12873"/>
                    <a:pt x="348230" y="15270"/>
                    <a:pt x="344850" y="17730"/>
                  </a:cubicBezTo>
                  <a:cubicBezTo>
                    <a:pt x="341320" y="20300"/>
                    <a:pt x="337086" y="24121"/>
                    <a:pt x="331962" y="28732"/>
                  </a:cubicBezTo>
                  <a:lnTo>
                    <a:pt x="340884" y="38644"/>
                  </a:lnTo>
                  <a:close/>
                  <a:moveTo>
                    <a:pt x="367804" y="17978"/>
                  </a:moveTo>
                  <a:cubicBezTo>
                    <a:pt x="364908" y="15201"/>
                    <a:pt x="361133" y="13520"/>
                    <a:pt x="357130" y="13225"/>
                  </a:cubicBezTo>
                  <a:lnTo>
                    <a:pt x="356151" y="26524"/>
                  </a:lnTo>
                  <a:cubicBezTo>
                    <a:pt x="357060" y="26591"/>
                    <a:pt x="357916" y="26972"/>
                    <a:pt x="358573" y="27602"/>
                  </a:cubicBezTo>
                  <a:lnTo>
                    <a:pt x="367804" y="17978"/>
                  </a:lnTo>
                  <a:close/>
                  <a:moveTo>
                    <a:pt x="331962" y="28732"/>
                  </a:moveTo>
                  <a:lnTo>
                    <a:pt x="287912" y="68378"/>
                  </a:lnTo>
                  <a:lnTo>
                    <a:pt x="296832" y="78290"/>
                  </a:lnTo>
                  <a:lnTo>
                    <a:pt x="340884" y="38644"/>
                  </a:lnTo>
                  <a:lnTo>
                    <a:pt x="331962" y="28732"/>
                  </a:lnTo>
                  <a:close/>
                  <a:moveTo>
                    <a:pt x="299039" y="73327"/>
                  </a:moveTo>
                  <a:cubicBezTo>
                    <a:pt x="299027" y="61291"/>
                    <a:pt x="298932" y="51674"/>
                    <a:pt x="298056" y="43845"/>
                  </a:cubicBezTo>
                  <a:cubicBezTo>
                    <a:pt x="297170" y="35919"/>
                    <a:pt x="295437" y="29294"/>
                    <a:pt x="291821" y="23395"/>
                  </a:cubicBezTo>
                  <a:lnTo>
                    <a:pt x="280451" y="30363"/>
                  </a:lnTo>
                  <a:cubicBezTo>
                    <a:pt x="282664" y="33973"/>
                    <a:pt x="284036" y="38462"/>
                    <a:pt x="284804" y="45329"/>
                  </a:cubicBezTo>
                  <a:cubicBezTo>
                    <a:pt x="285583" y="52293"/>
                    <a:pt x="285692" y="61151"/>
                    <a:pt x="285704" y="73342"/>
                  </a:cubicBezTo>
                  <a:lnTo>
                    <a:pt x="299039" y="73327"/>
                  </a:lnTo>
                  <a:close/>
                  <a:moveTo>
                    <a:pt x="340884" y="165163"/>
                  </a:moveTo>
                  <a:lnTo>
                    <a:pt x="296832" y="125517"/>
                  </a:lnTo>
                  <a:lnTo>
                    <a:pt x="287912" y="135428"/>
                  </a:lnTo>
                  <a:lnTo>
                    <a:pt x="331962" y="175074"/>
                  </a:lnTo>
                  <a:lnTo>
                    <a:pt x="340884" y="165163"/>
                  </a:lnTo>
                  <a:close/>
                  <a:moveTo>
                    <a:pt x="285704" y="130465"/>
                  </a:moveTo>
                  <a:cubicBezTo>
                    <a:pt x="285692" y="142656"/>
                    <a:pt x="285583" y="151513"/>
                    <a:pt x="284804" y="158478"/>
                  </a:cubicBezTo>
                  <a:cubicBezTo>
                    <a:pt x="284036" y="165344"/>
                    <a:pt x="282664" y="169834"/>
                    <a:pt x="280451" y="173444"/>
                  </a:cubicBezTo>
                  <a:lnTo>
                    <a:pt x="291821" y="180411"/>
                  </a:lnTo>
                  <a:cubicBezTo>
                    <a:pt x="295437" y="174512"/>
                    <a:pt x="297170" y="167888"/>
                    <a:pt x="298056" y="159961"/>
                  </a:cubicBezTo>
                  <a:cubicBezTo>
                    <a:pt x="298932" y="152132"/>
                    <a:pt x="299027" y="142516"/>
                    <a:pt x="299039" y="130479"/>
                  </a:cubicBezTo>
                  <a:lnTo>
                    <a:pt x="285704" y="13046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9" name="Полілінія: фігура 328">
              <a:extLst>
                <a:ext uri="{FF2B5EF4-FFF2-40B4-BE49-F238E27FC236}">
                  <a16:creationId xmlns:a16="http://schemas.microsoft.com/office/drawing/2014/main" id="{963CC35C-AB56-2D1B-5BF2-79B381E812E7}"/>
                </a:ext>
              </a:extLst>
            </p:cNvPr>
            <p:cNvSpPr/>
            <p:nvPr/>
          </p:nvSpPr>
          <p:spPr>
            <a:xfrm>
              <a:off x="2437253" y="1550882"/>
              <a:ext cx="75671" cy="82055"/>
            </a:xfrm>
            <a:custGeom>
              <a:avLst/>
              <a:gdLst>
                <a:gd name="connsiteX0" fmla="*/ 58567 w 88094"/>
                <a:gd name="connsiteY0" fmla="*/ 19717 h 95526"/>
                <a:gd name="connsiteX1" fmla="*/ 87162 w 88094"/>
                <a:gd name="connsiteY1" fmla="*/ 41876 h 95526"/>
                <a:gd name="connsiteX2" fmla="*/ 87162 w 88094"/>
                <a:gd name="connsiteY2" fmla="*/ 53650 h 95526"/>
                <a:gd name="connsiteX3" fmla="*/ 58567 w 88094"/>
                <a:gd name="connsiteY3" fmla="*/ 75810 h 95526"/>
                <a:gd name="connsiteX4" fmla="*/ 48578 w 88094"/>
                <a:gd name="connsiteY4" fmla="*/ 81578 h 95526"/>
                <a:gd name="connsiteX5" fmla="*/ 15090 w 88094"/>
                <a:gd name="connsiteY5" fmla="*/ 95261 h 95526"/>
                <a:gd name="connsiteX6" fmla="*/ 4893 w 88094"/>
                <a:gd name="connsiteY6" fmla="*/ 89375 h 95526"/>
                <a:gd name="connsiteX7" fmla="*/ 0 w 88094"/>
                <a:gd name="connsiteY7" fmla="*/ 53531 h 95526"/>
                <a:gd name="connsiteX8" fmla="*/ 0 w 88094"/>
                <a:gd name="connsiteY8" fmla="*/ 41996 h 95526"/>
                <a:gd name="connsiteX9" fmla="*/ 4893 w 88094"/>
                <a:gd name="connsiteY9" fmla="*/ 6152 h 95526"/>
                <a:gd name="connsiteX10" fmla="*/ 15090 w 88094"/>
                <a:gd name="connsiteY10" fmla="*/ 265 h 95526"/>
                <a:gd name="connsiteX11" fmla="*/ 48578 w 88094"/>
                <a:gd name="connsiteY11" fmla="*/ 13950 h 95526"/>
                <a:gd name="connsiteX12" fmla="*/ 58567 w 88094"/>
                <a:gd name="connsiteY12" fmla="*/ 19717 h 9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94" h="95526">
                  <a:moveTo>
                    <a:pt x="58567" y="19717"/>
                  </a:moveTo>
                  <a:cubicBezTo>
                    <a:pt x="76124" y="29854"/>
                    <a:pt x="84902" y="34922"/>
                    <a:pt x="87162" y="41876"/>
                  </a:cubicBezTo>
                  <a:cubicBezTo>
                    <a:pt x="88405" y="45703"/>
                    <a:pt x="88405" y="49824"/>
                    <a:pt x="87162" y="53650"/>
                  </a:cubicBezTo>
                  <a:cubicBezTo>
                    <a:pt x="84902" y="60605"/>
                    <a:pt x="76124" y="65674"/>
                    <a:pt x="58567" y="75810"/>
                  </a:cubicBezTo>
                  <a:lnTo>
                    <a:pt x="48578" y="81578"/>
                  </a:lnTo>
                  <a:cubicBezTo>
                    <a:pt x="31021" y="91714"/>
                    <a:pt x="22242" y="96782"/>
                    <a:pt x="15090" y="95261"/>
                  </a:cubicBezTo>
                  <a:cubicBezTo>
                    <a:pt x="11155" y="94425"/>
                    <a:pt x="7585" y="92365"/>
                    <a:pt x="4893" y="89375"/>
                  </a:cubicBezTo>
                  <a:cubicBezTo>
                    <a:pt x="0" y="83941"/>
                    <a:pt x="0" y="73804"/>
                    <a:pt x="0" y="53531"/>
                  </a:cubicBezTo>
                  <a:lnTo>
                    <a:pt x="0" y="41996"/>
                  </a:lnTo>
                  <a:cubicBezTo>
                    <a:pt x="0" y="21723"/>
                    <a:pt x="0" y="11587"/>
                    <a:pt x="4893" y="6152"/>
                  </a:cubicBezTo>
                  <a:cubicBezTo>
                    <a:pt x="7585" y="3163"/>
                    <a:pt x="11155" y="1102"/>
                    <a:pt x="15090" y="265"/>
                  </a:cubicBezTo>
                  <a:cubicBezTo>
                    <a:pt x="22242" y="-1255"/>
                    <a:pt x="31021" y="3814"/>
                    <a:pt x="48578" y="13950"/>
                  </a:cubicBezTo>
                  <a:lnTo>
                    <a:pt x="58567" y="19717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330" name="Графіка 329">
            <a:extLst>
              <a:ext uri="{FF2B5EF4-FFF2-40B4-BE49-F238E27FC236}">
                <a16:creationId xmlns:a16="http://schemas.microsoft.com/office/drawing/2014/main" id="{529B0A42-75B9-4C95-7920-979EE3A0D6E8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787332" y="552647"/>
            <a:ext cx="216000" cy="216000"/>
          </a:xfrm>
          <a:prstGeom prst="rect">
            <a:avLst/>
          </a:prstGeom>
        </p:spPr>
      </p:pic>
      <p:pic>
        <p:nvPicPr>
          <p:cNvPr id="331" name="Рисунок 25">
            <a:extLst>
              <a:ext uri="{FF2B5EF4-FFF2-40B4-BE49-F238E27FC236}">
                <a16:creationId xmlns:a16="http://schemas.microsoft.com/office/drawing/2014/main" id="{6CDE3D85-1B5F-B528-DBC6-10205D5FA531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014388" y="2103384"/>
            <a:ext cx="216000" cy="210162"/>
          </a:xfrm>
          <a:prstGeom prst="rect">
            <a:avLst/>
          </a:prstGeom>
        </p:spPr>
      </p:pic>
      <p:pic>
        <p:nvPicPr>
          <p:cNvPr id="332" name="Графіка 331">
            <a:extLst>
              <a:ext uri="{FF2B5EF4-FFF2-40B4-BE49-F238E27FC236}">
                <a16:creationId xmlns:a16="http://schemas.microsoft.com/office/drawing/2014/main" id="{18509951-83AD-72E5-461F-75481FF625A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493082" y="1043901"/>
            <a:ext cx="216000" cy="216000"/>
          </a:xfrm>
          <a:prstGeom prst="rect">
            <a:avLst/>
          </a:prstGeom>
        </p:spPr>
      </p:pic>
      <p:pic>
        <p:nvPicPr>
          <p:cNvPr id="333" name="Графіка 332">
            <a:extLst>
              <a:ext uri="{FF2B5EF4-FFF2-40B4-BE49-F238E27FC236}">
                <a16:creationId xmlns:a16="http://schemas.microsoft.com/office/drawing/2014/main" id="{B5582F97-2487-D6DD-1CCE-C16E51878796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76831" y="1800408"/>
            <a:ext cx="189761" cy="216000"/>
          </a:xfrm>
          <a:prstGeom prst="rect">
            <a:avLst/>
          </a:prstGeom>
        </p:spPr>
      </p:pic>
      <p:pic>
        <p:nvPicPr>
          <p:cNvPr id="334" name="Графіка 333">
            <a:extLst>
              <a:ext uri="{FF2B5EF4-FFF2-40B4-BE49-F238E27FC236}">
                <a16:creationId xmlns:a16="http://schemas.microsoft.com/office/drawing/2014/main" id="{C88A140A-2C7A-3591-5EE6-A8AFBC0E5D8A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457082" y="1321814"/>
            <a:ext cx="216000" cy="216000"/>
          </a:xfrm>
          <a:prstGeom prst="rect">
            <a:avLst/>
          </a:prstGeom>
        </p:spPr>
      </p:pic>
      <p:pic>
        <p:nvPicPr>
          <p:cNvPr id="335" name="Графіка 334">
            <a:extLst>
              <a:ext uri="{FF2B5EF4-FFF2-40B4-BE49-F238E27FC236}">
                <a16:creationId xmlns:a16="http://schemas.microsoft.com/office/drawing/2014/main" id="{051C3ED8-9268-1867-7AAB-0DE954C71EBF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481366" y="1570647"/>
            <a:ext cx="216000" cy="216000"/>
          </a:xfrm>
          <a:prstGeom prst="rect">
            <a:avLst/>
          </a:prstGeom>
        </p:spPr>
      </p:pic>
      <p:grpSp>
        <p:nvGrpSpPr>
          <p:cNvPr id="336" name="Групувати 335">
            <a:extLst>
              <a:ext uri="{FF2B5EF4-FFF2-40B4-BE49-F238E27FC236}">
                <a16:creationId xmlns:a16="http://schemas.microsoft.com/office/drawing/2014/main" id="{596EF5CA-03EC-C413-9B88-D79BABA54D13}"/>
              </a:ext>
            </a:extLst>
          </p:cNvPr>
          <p:cNvGrpSpPr/>
          <p:nvPr/>
        </p:nvGrpSpPr>
        <p:grpSpPr>
          <a:xfrm>
            <a:off x="5368602" y="1340231"/>
            <a:ext cx="216000" cy="216000"/>
            <a:chOff x="6222115" y="878533"/>
            <a:chExt cx="419100" cy="419100"/>
          </a:xfrm>
          <a:noFill/>
        </p:grpSpPr>
        <p:sp>
          <p:nvSpPr>
            <p:cNvPr id="337" name="Полілінія: фігура 336">
              <a:extLst>
                <a:ext uri="{FF2B5EF4-FFF2-40B4-BE49-F238E27FC236}">
                  <a16:creationId xmlns:a16="http://schemas.microsoft.com/office/drawing/2014/main" id="{F20573DB-391C-A5B1-BA9C-EF1D8D37AC39}"/>
                </a:ext>
              </a:extLst>
            </p:cNvPr>
            <p:cNvSpPr/>
            <p:nvPr/>
          </p:nvSpPr>
          <p:spPr>
            <a:xfrm>
              <a:off x="6222115" y="878533"/>
              <a:ext cx="419100" cy="419100"/>
            </a:xfrm>
            <a:custGeom>
              <a:avLst/>
              <a:gdLst>
                <a:gd name="connsiteX0" fmla="*/ 381000 w 419100"/>
                <a:gd name="connsiteY0" fmla="*/ 0 h 419100"/>
                <a:gd name="connsiteX1" fmla="*/ 419100 w 419100"/>
                <a:gd name="connsiteY1" fmla="*/ 0 h 419100"/>
                <a:gd name="connsiteX2" fmla="*/ 419100 w 419100"/>
                <a:gd name="connsiteY2" fmla="*/ 419100 h 419100"/>
                <a:gd name="connsiteX3" fmla="*/ 381000 w 419100"/>
                <a:gd name="connsiteY3" fmla="*/ 419100 h 419100"/>
                <a:gd name="connsiteX4" fmla="*/ 38100 w 419100"/>
                <a:gd name="connsiteY4" fmla="*/ 419100 h 419100"/>
                <a:gd name="connsiteX5" fmla="*/ 0 w 419100"/>
                <a:gd name="connsiteY5" fmla="*/ 419100 h 419100"/>
                <a:gd name="connsiteX6" fmla="*/ 0 w 419100"/>
                <a:gd name="connsiteY6" fmla="*/ 0 h 419100"/>
                <a:gd name="connsiteX7" fmla="*/ 38100 w 419100"/>
                <a:gd name="connsiteY7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100" h="419100">
                  <a:moveTo>
                    <a:pt x="381000" y="0"/>
                  </a:moveTo>
                  <a:cubicBezTo>
                    <a:pt x="402042" y="0"/>
                    <a:pt x="419100" y="0"/>
                    <a:pt x="419100" y="0"/>
                  </a:cubicBezTo>
                  <a:lnTo>
                    <a:pt x="419100" y="419100"/>
                  </a:lnTo>
                  <a:cubicBezTo>
                    <a:pt x="419100" y="419100"/>
                    <a:pt x="402042" y="419100"/>
                    <a:pt x="381000" y="419100"/>
                  </a:cubicBezTo>
                  <a:lnTo>
                    <a:pt x="38100" y="419100"/>
                  </a:lnTo>
                  <a:cubicBezTo>
                    <a:pt x="17058" y="419100"/>
                    <a:pt x="0" y="419100"/>
                    <a:pt x="0" y="419100"/>
                  </a:cubicBezTo>
                  <a:lnTo>
                    <a:pt x="0" y="0"/>
                  </a:lnTo>
                  <a:cubicBezTo>
                    <a:pt x="0" y="0"/>
                    <a:pt x="17058" y="0"/>
                    <a:pt x="38100" y="0"/>
                  </a:cubicBez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8" name="Полілінія: фігура 337">
              <a:extLst>
                <a:ext uri="{FF2B5EF4-FFF2-40B4-BE49-F238E27FC236}">
                  <a16:creationId xmlns:a16="http://schemas.microsoft.com/office/drawing/2014/main" id="{FA997262-037C-F3FF-6F5F-04DD051C9C6D}"/>
                </a:ext>
              </a:extLst>
            </p:cNvPr>
            <p:cNvSpPr/>
            <p:nvPr/>
          </p:nvSpPr>
          <p:spPr>
            <a:xfrm>
              <a:off x="6222115" y="953727"/>
              <a:ext cx="419100" cy="9525"/>
            </a:xfrm>
            <a:custGeom>
              <a:avLst/>
              <a:gdLst>
                <a:gd name="connsiteX0" fmla="*/ 0 w 419100"/>
                <a:gd name="connsiteY0" fmla="*/ 0 h 9525"/>
                <a:gd name="connsiteX1" fmla="*/ 419100 w 419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9525">
                  <a:moveTo>
                    <a:pt x="0" y="0"/>
                  </a:moveTo>
                  <a:lnTo>
                    <a:pt x="419100" y="0"/>
                  </a:ln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9" name="Полілінія: фігура 338">
              <a:extLst>
                <a:ext uri="{FF2B5EF4-FFF2-40B4-BE49-F238E27FC236}">
                  <a16:creationId xmlns:a16="http://schemas.microsoft.com/office/drawing/2014/main" id="{3D97FB02-ABA4-2D61-9171-DF7F80CA372F}"/>
                </a:ext>
              </a:extLst>
            </p:cNvPr>
            <p:cNvSpPr/>
            <p:nvPr/>
          </p:nvSpPr>
          <p:spPr>
            <a:xfrm>
              <a:off x="6260215" y="915627"/>
              <a:ext cx="58102" cy="9525"/>
            </a:xfrm>
            <a:custGeom>
              <a:avLst/>
              <a:gdLst>
                <a:gd name="connsiteX0" fmla="*/ 0 w 58102"/>
                <a:gd name="connsiteY0" fmla="*/ 0 h 9525"/>
                <a:gd name="connsiteX1" fmla="*/ 952 w 58102"/>
                <a:gd name="connsiteY1" fmla="*/ 0 h 9525"/>
                <a:gd name="connsiteX2" fmla="*/ 28575 w 58102"/>
                <a:gd name="connsiteY2" fmla="*/ 0 h 9525"/>
                <a:gd name="connsiteX3" fmla="*/ 29528 w 58102"/>
                <a:gd name="connsiteY3" fmla="*/ 0 h 9525"/>
                <a:gd name="connsiteX4" fmla="*/ 57150 w 58102"/>
                <a:gd name="connsiteY4" fmla="*/ 0 h 9525"/>
                <a:gd name="connsiteX5" fmla="*/ 58103 w 58102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02" h="9525">
                  <a:moveTo>
                    <a:pt x="0" y="0"/>
                  </a:moveTo>
                  <a:lnTo>
                    <a:pt x="952" y="0"/>
                  </a:lnTo>
                  <a:moveTo>
                    <a:pt x="28575" y="0"/>
                  </a:moveTo>
                  <a:lnTo>
                    <a:pt x="29528" y="0"/>
                  </a:lnTo>
                  <a:moveTo>
                    <a:pt x="57150" y="0"/>
                  </a:moveTo>
                  <a:lnTo>
                    <a:pt x="58103" y="0"/>
                  </a:lnTo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0" name="Полілінія: фігура 339">
              <a:extLst>
                <a:ext uri="{FF2B5EF4-FFF2-40B4-BE49-F238E27FC236}">
                  <a16:creationId xmlns:a16="http://schemas.microsoft.com/office/drawing/2014/main" id="{7802E83D-13DE-2389-6232-AEEA81E8502C}"/>
                </a:ext>
              </a:extLst>
            </p:cNvPr>
            <p:cNvSpPr/>
            <p:nvPr/>
          </p:nvSpPr>
          <p:spPr>
            <a:xfrm>
              <a:off x="6298315" y="991827"/>
              <a:ext cx="266700" cy="266700"/>
            </a:xfrm>
            <a:custGeom>
              <a:avLst/>
              <a:gdLst>
                <a:gd name="connsiteX0" fmla="*/ 266700 w 266700"/>
                <a:gd name="connsiteY0" fmla="*/ 133350 h 266700"/>
                <a:gd name="connsiteX1" fmla="*/ 133350 w 266700"/>
                <a:gd name="connsiteY1" fmla="*/ 266700 h 266700"/>
                <a:gd name="connsiteX2" fmla="*/ 0 w 266700"/>
                <a:gd name="connsiteY2" fmla="*/ 133350 h 266700"/>
                <a:gd name="connsiteX3" fmla="*/ 133350 w 266700"/>
                <a:gd name="connsiteY3" fmla="*/ 0 h 266700"/>
                <a:gd name="connsiteX4" fmla="*/ 266700 w 266700"/>
                <a:gd name="connsiteY4" fmla="*/ 13335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700">
                  <a:moveTo>
                    <a:pt x="266700" y="133350"/>
                  </a:moveTo>
                  <a:cubicBezTo>
                    <a:pt x="266700" y="206997"/>
                    <a:pt x="206997" y="266700"/>
                    <a:pt x="133350" y="266700"/>
                  </a:cubicBezTo>
                  <a:cubicBezTo>
                    <a:pt x="59703" y="266700"/>
                    <a:pt x="0" y="206997"/>
                    <a:pt x="0" y="133350"/>
                  </a:cubicBezTo>
                  <a:cubicBezTo>
                    <a:pt x="0" y="59703"/>
                    <a:pt x="59703" y="0"/>
                    <a:pt x="133350" y="0"/>
                  </a:cubicBezTo>
                  <a:cubicBezTo>
                    <a:pt x="206997" y="0"/>
                    <a:pt x="266700" y="59703"/>
                    <a:pt x="266700" y="133350"/>
                  </a:cubicBez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1" name="Полілінія: фігура 340">
              <a:extLst>
                <a:ext uri="{FF2B5EF4-FFF2-40B4-BE49-F238E27FC236}">
                  <a16:creationId xmlns:a16="http://schemas.microsoft.com/office/drawing/2014/main" id="{FAF3482D-CE0C-AF7A-C031-6C784BE382A7}"/>
                </a:ext>
              </a:extLst>
            </p:cNvPr>
            <p:cNvSpPr/>
            <p:nvPr/>
          </p:nvSpPr>
          <p:spPr>
            <a:xfrm>
              <a:off x="6322037" y="1048977"/>
              <a:ext cx="219254" cy="152400"/>
            </a:xfrm>
            <a:custGeom>
              <a:avLst/>
              <a:gdLst>
                <a:gd name="connsiteX0" fmla="*/ 219254 w 219254"/>
                <a:gd name="connsiteY0" fmla="*/ 0 h 152400"/>
                <a:gd name="connsiteX1" fmla="*/ 195352 w 219254"/>
                <a:gd name="connsiteY1" fmla="*/ 76200 h 152400"/>
                <a:gd name="connsiteX2" fmla="*/ 219254 w 219254"/>
                <a:gd name="connsiteY2" fmla="*/ 152400 h 152400"/>
                <a:gd name="connsiteX3" fmla="*/ 0 w 219254"/>
                <a:gd name="connsiteY3" fmla="*/ 0 h 152400"/>
                <a:gd name="connsiteX4" fmla="*/ 23902 w 219254"/>
                <a:gd name="connsiteY4" fmla="*/ 76200 h 152400"/>
                <a:gd name="connsiteX5" fmla="*/ 0 w 219254"/>
                <a:gd name="connsiteY5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54" h="152400">
                  <a:moveTo>
                    <a:pt x="219254" y="0"/>
                  </a:moveTo>
                  <a:cubicBezTo>
                    <a:pt x="204187" y="21600"/>
                    <a:pt x="195352" y="47868"/>
                    <a:pt x="195352" y="76200"/>
                  </a:cubicBezTo>
                  <a:cubicBezTo>
                    <a:pt x="195352" y="104532"/>
                    <a:pt x="204187" y="130800"/>
                    <a:pt x="219254" y="152400"/>
                  </a:cubicBezTo>
                  <a:moveTo>
                    <a:pt x="0" y="0"/>
                  </a:moveTo>
                  <a:cubicBezTo>
                    <a:pt x="15067" y="21600"/>
                    <a:pt x="23902" y="47868"/>
                    <a:pt x="23902" y="76200"/>
                  </a:cubicBezTo>
                  <a:cubicBezTo>
                    <a:pt x="23902" y="104532"/>
                    <a:pt x="15067" y="130800"/>
                    <a:pt x="0" y="152400"/>
                  </a:cubicBezTo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2" name="Полілінія: фігура 341">
              <a:extLst>
                <a:ext uri="{FF2B5EF4-FFF2-40B4-BE49-F238E27FC236}">
                  <a16:creationId xmlns:a16="http://schemas.microsoft.com/office/drawing/2014/main" id="{55619E78-8706-A2F5-EF02-181809BB0899}"/>
                </a:ext>
              </a:extLst>
            </p:cNvPr>
            <p:cNvSpPr/>
            <p:nvPr/>
          </p:nvSpPr>
          <p:spPr>
            <a:xfrm>
              <a:off x="6298315" y="1087077"/>
              <a:ext cx="266700" cy="76200"/>
            </a:xfrm>
            <a:custGeom>
              <a:avLst/>
              <a:gdLst>
                <a:gd name="connsiteX0" fmla="*/ 266700 w 266700"/>
                <a:gd name="connsiteY0" fmla="*/ 38100 h 76200"/>
                <a:gd name="connsiteX1" fmla="*/ 133350 w 266700"/>
                <a:gd name="connsiteY1" fmla="*/ 76200 h 76200"/>
                <a:gd name="connsiteX2" fmla="*/ 0 w 266700"/>
                <a:gd name="connsiteY2" fmla="*/ 38100 h 76200"/>
                <a:gd name="connsiteX3" fmla="*/ 133350 w 266700"/>
                <a:gd name="connsiteY3" fmla="*/ 0 h 76200"/>
                <a:gd name="connsiteX4" fmla="*/ 266700 w 2667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76200">
                  <a:moveTo>
                    <a:pt x="266700" y="38100"/>
                  </a:moveTo>
                  <a:cubicBezTo>
                    <a:pt x="266700" y="59142"/>
                    <a:pt x="206997" y="76200"/>
                    <a:pt x="133350" y="76200"/>
                  </a:cubicBezTo>
                  <a:cubicBezTo>
                    <a:pt x="59703" y="76200"/>
                    <a:pt x="0" y="59142"/>
                    <a:pt x="0" y="38100"/>
                  </a:cubicBezTo>
                  <a:cubicBezTo>
                    <a:pt x="0" y="17058"/>
                    <a:pt x="59703" y="0"/>
                    <a:pt x="133350" y="0"/>
                  </a:cubicBezTo>
                  <a:cubicBezTo>
                    <a:pt x="206997" y="0"/>
                    <a:pt x="266700" y="17058"/>
                    <a:pt x="266700" y="38100"/>
                  </a:cubicBez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3" name="Полілінія: фігура 342">
              <a:extLst>
                <a:ext uri="{FF2B5EF4-FFF2-40B4-BE49-F238E27FC236}">
                  <a16:creationId xmlns:a16="http://schemas.microsoft.com/office/drawing/2014/main" id="{B3D0E810-79CF-F3BE-A029-9C549A2D386D}"/>
                </a:ext>
              </a:extLst>
            </p:cNvPr>
            <p:cNvSpPr/>
            <p:nvPr/>
          </p:nvSpPr>
          <p:spPr>
            <a:xfrm>
              <a:off x="6393565" y="991827"/>
              <a:ext cx="76200" cy="266700"/>
            </a:xfrm>
            <a:custGeom>
              <a:avLst/>
              <a:gdLst>
                <a:gd name="connsiteX0" fmla="*/ 76200 w 76200"/>
                <a:gd name="connsiteY0" fmla="*/ 133350 h 266700"/>
                <a:gd name="connsiteX1" fmla="*/ 38100 w 76200"/>
                <a:gd name="connsiteY1" fmla="*/ 266700 h 266700"/>
                <a:gd name="connsiteX2" fmla="*/ 0 w 76200"/>
                <a:gd name="connsiteY2" fmla="*/ 133350 h 266700"/>
                <a:gd name="connsiteX3" fmla="*/ 38100 w 76200"/>
                <a:gd name="connsiteY3" fmla="*/ 0 h 266700"/>
                <a:gd name="connsiteX4" fmla="*/ 76200 w 76200"/>
                <a:gd name="connsiteY4" fmla="*/ 13335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266700">
                  <a:moveTo>
                    <a:pt x="76200" y="133350"/>
                  </a:moveTo>
                  <a:cubicBezTo>
                    <a:pt x="76200" y="206997"/>
                    <a:pt x="59142" y="266700"/>
                    <a:pt x="38100" y="266700"/>
                  </a:cubicBezTo>
                  <a:cubicBezTo>
                    <a:pt x="17058" y="266700"/>
                    <a:pt x="0" y="206997"/>
                    <a:pt x="0" y="133350"/>
                  </a:cubicBezTo>
                  <a:cubicBezTo>
                    <a:pt x="0" y="59703"/>
                    <a:pt x="17058" y="0"/>
                    <a:pt x="38100" y="0"/>
                  </a:cubicBezTo>
                  <a:cubicBezTo>
                    <a:pt x="59142" y="0"/>
                    <a:pt x="76200" y="59703"/>
                    <a:pt x="76200" y="133350"/>
                  </a:cubicBez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44" name="Групувати 343">
            <a:extLst>
              <a:ext uri="{FF2B5EF4-FFF2-40B4-BE49-F238E27FC236}">
                <a16:creationId xmlns:a16="http://schemas.microsoft.com/office/drawing/2014/main" id="{176E5DA8-F44C-2482-5C7E-60084DB7CE66}"/>
              </a:ext>
            </a:extLst>
          </p:cNvPr>
          <p:cNvGrpSpPr/>
          <p:nvPr/>
        </p:nvGrpSpPr>
        <p:grpSpPr>
          <a:xfrm>
            <a:off x="5433149" y="1572271"/>
            <a:ext cx="216000" cy="215996"/>
            <a:chOff x="7327564" y="360339"/>
            <a:chExt cx="419100" cy="419100"/>
          </a:xfrm>
          <a:noFill/>
        </p:grpSpPr>
        <p:sp>
          <p:nvSpPr>
            <p:cNvPr id="345" name="Полілінія: фігура 344">
              <a:extLst>
                <a:ext uri="{FF2B5EF4-FFF2-40B4-BE49-F238E27FC236}">
                  <a16:creationId xmlns:a16="http://schemas.microsoft.com/office/drawing/2014/main" id="{64693939-53C9-E15E-6AC1-5D268FBE8F7A}"/>
                </a:ext>
              </a:extLst>
            </p:cNvPr>
            <p:cNvSpPr/>
            <p:nvPr/>
          </p:nvSpPr>
          <p:spPr>
            <a:xfrm>
              <a:off x="7327564" y="741339"/>
              <a:ext cx="419100" cy="38100"/>
            </a:xfrm>
            <a:custGeom>
              <a:avLst/>
              <a:gdLst>
                <a:gd name="connsiteX0" fmla="*/ 30480 w 419100"/>
                <a:gd name="connsiteY0" fmla="*/ 38100 h 38100"/>
                <a:gd name="connsiteX1" fmla="*/ 388620 w 419100"/>
                <a:gd name="connsiteY1" fmla="*/ 38100 h 38100"/>
                <a:gd name="connsiteX2" fmla="*/ 419100 w 419100"/>
                <a:gd name="connsiteY2" fmla="*/ 7620 h 38100"/>
                <a:gd name="connsiteX3" fmla="*/ 411480 w 419100"/>
                <a:gd name="connsiteY3" fmla="*/ 0 h 38100"/>
                <a:gd name="connsiteX4" fmla="*/ 283369 w 419100"/>
                <a:gd name="connsiteY4" fmla="*/ 0 h 38100"/>
                <a:gd name="connsiteX5" fmla="*/ 276225 w 419100"/>
                <a:gd name="connsiteY5" fmla="*/ 7144 h 38100"/>
                <a:gd name="connsiteX6" fmla="*/ 269081 w 419100"/>
                <a:gd name="connsiteY6" fmla="*/ 14288 h 38100"/>
                <a:gd name="connsiteX7" fmla="*/ 150019 w 419100"/>
                <a:gd name="connsiteY7" fmla="*/ 14288 h 38100"/>
                <a:gd name="connsiteX8" fmla="*/ 142875 w 419100"/>
                <a:gd name="connsiteY8" fmla="*/ 7144 h 38100"/>
                <a:gd name="connsiteX9" fmla="*/ 135731 w 419100"/>
                <a:gd name="connsiteY9" fmla="*/ 0 h 38100"/>
                <a:gd name="connsiteX10" fmla="*/ 7620 w 419100"/>
                <a:gd name="connsiteY10" fmla="*/ 0 h 38100"/>
                <a:gd name="connsiteX11" fmla="*/ 0 w 419100"/>
                <a:gd name="connsiteY11" fmla="*/ 7620 h 38100"/>
                <a:gd name="connsiteX12" fmla="*/ 30480 w 419100"/>
                <a:gd name="connsiteY1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100" h="38100">
                  <a:moveTo>
                    <a:pt x="30480" y="38100"/>
                  </a:moveTo>
                  <a:lnTo>
                    <a:pt x="388620" y="38100"/>
                  </a:lnTo>
                  <a:cubicBezTo>
                    <a:pt x="405454" y="38100"/>
                    <a:pt x="419100" y="24454"/>
                    <a:pt x="419100" y="7620"/>
                  </a:cubicBezTo>
                  <a:cubicBezTo>
                    <a:pt x="419100" y="3412"/>
                    <a:pt x="415688" y="0"/>
                    <a:pt x="411480" y="0"/>
                  </a:cubicBezTo>
                  <a:lnTo>
                    <a:pt x="283369" y="0"/>
                  </a:lnTo>
                  <a:cubicBezTo>
                    <a:pt x="279424" y="0"/>
                    <a:pt x="276225" y="3198"/>
                    <a:pt x="276225" y="7144"/>
                  </a:cubicBezTo>
                  <a:cubicBezTo>
                    <a:pt x="276225" y="11089"/>
                    <a:pt x="273027" y="14288"/>
                    <a:pt x="269081" y="14288"/>
                  </a:cubicBezTo>
                  <a:lnTo>
                    <a:pt x="150019" y="14288"/>
                  </a:lnTo>
                  <a:cubicBezTo>
                    <a:pt x="146074" y="14288"/>
                    <a:pt x="142875" y="11089"/>
                    <a:pt x="142875" y="7144"/>
                  </a:cubicBezTo>
                  <a:cubicBezTo>
                    <a:pt x="142875" y="3198"/>
                    <a:pt x="139677" y="0"/>
                    <a:pt x="135731" y="0"/>
                  </a:cubicBezTo>
                  <a:lnTo>
                    <a:pt x="7620" y="0"/>
                  </a:lnTo>
                  <a:cubicBezTo>
                    <a:pt x="3412" y="0"/>
                    <a:pt x="0" y="3412"/>
                    <a:pt x="0" y="7620"/>
                  </a:cubicBezTo>
                  <a:cubicBezTo>
                    <a:pt x="0" y="24454"/>
                    <a:pt x="13646" y="38100"/>
                    <a:pt x="30480" y="3810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6" name="Полілінія: фігура 345">
              <a:extLst>
                <a:ext uri="{FF2B5EF4-FFF2-40B4-BE49-F238E27FC236}">
                  <a16:creationId xmlns:a16="http://schemas.microsoft.com/office/drawing/2014/main" id="{F5AD1F92-BA56-81A5-6D1E-573330F65765}"/>
                </a:ext>
              </a:extLst>
            </p:cNvPr>
            <p:cNvSpPr/>
            <p:nvPr/>
          </p:nvSpPr>
          <p:spPr>
            <a:xfrm>
              <a:off x="7346614" y="493689"/>
              <a:ext cx="381000" cy="247650"/>
            </a:xfrm>
            <a:custGeom>
              <a:avLst/>
              <a:gdLst>
                <a:gd name="connsiteX0" fmla="*/ 381000 w 381000"/>
                <a:gd name="connsiteY0" fmla="*/ 247650 h 247650"/>
                <a:gd name="connsiteX1" fmla="*/ 381000 w 381000"/>
                <a:gd name="connsiteY1" fmla="*/ 64770 h 247650"/>
                <a:gd name="connsiteX2" fmla="*/ 375386 w 381000"/>
                <a:gd name="connsiteY2" fmla="*/ 18193 h 247650"/>
                <a:gd name="connsiteX3" fmla="*/ 362807 w 381000"/>
                <a:gd name="connsiteY3" fmla="*/ 5614 h 247650"/>
                <a:gd name="connsiteX4" fmla="*/ 316230 w 381000"/>
                <a:gd name="connsiteY4" fmla="*/ 0 h 247650"/>
                <a:gd name="connsiteX5" fmla="*/ 290513 w 381000"/>
                <a:gd name="connsiteY5" fmla="*/ 0 h 247650"/>
                <a:gd name="connsiteX6" fmla="*/ 0 w 381000"/>
                <a:gd name="connsiteY6" fmla="*/ 247650 h 247650"/>
                <a:gd name="connsiteX7" fmla="*/ 0 w 381000"/>
                <a:gd name="connsiteY7" fmla="*/ 64770 h 247650"/>
                <a:gd name="connsiteX8" fmla="*/ 5614 w 381000"/>
                <a:gd name="connsiteY8" fmla="*/ 18193 h 247650"/>
                <a:gd name="connsiteX9" fmla="*/ 18193 w 381000"/>
                <a:gd name="connsiteY9" fmla="*/ 5614 h 247650"/>
                <a:gd name="connsiteX10" fmla="*/ 64770 w 381000"/>
                <a:gd name="connsiteY10" fmla="*/ 0 h 247650"/>
                <a:gd name="connsiteX11" fmla="*/ 90488 w 38100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247650">
                  <a:moveTo>
                    <a:pt x="381000" y="247650"/>
                  </a:moveTo>
                  <a:lnTo>
                    <a:pt x="381000" y="64770"/>
                  </a:lnTo>
                  <a:cubicBezTo>
                    <a:pt x="381000" y="39827"/>
                    <a:pt x="381000" y="27355"/>
                    <a:pt x="375386" y="18193"/>
                  </a:cubicBezTo>
                  <a:cubicBezTo>
                    <a:pt x="372244" y="13066"/>
                    <a:pt x="367934" y="8756"/>
                    <a:pt x="362807" y="5614"/>
                  </a:cubicBezTo>
                  <a:cubicBezTo>
                    <a:pt x="353645" y="0"/>
                    <a:pt x="341173" y="0"/>
                    <a:pt x="316230" y="0"/>
                  </a:cubicBezTo>
                  <a:lnTo>
                    <a:pt x="290513" y="0"/>
                  </a:lnTo>
                  <a:moveTo>
                    <a:pt x="0" y="247650"/>
                  </a:moveTo>
                  <a:lnTo>
                    <a:pt x="0" y="64770"/>
                  </a:lnTo>
                  <a:cubicBezTo>
                    <a:pt x="0" y="39827"/>
                    <a:pt x="0" y="27355"/>
                    <a:pt x="5614" y="18193"/>
                  </a:cubicBezTo>
                  <a:cubicBezTo>
                    <a:pt x="8756" y="13066"/>
                    <a:pt x="13066" y="8756"/>
                    <a:pt x="18193" y="5614"/>
                  </a:cubicBezTo>
                  <a:cubicBezTo>
                    <a:pt x="27355" y="0"/>
                    <a:pt x="39827" y="0"/>
                    <a:pt x="64770" y="0"/>
                  </a:cubicBezTo>
                  <a:lnTo>
                    <a:pt x="90488" y="0"/>
                  </a:ln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7" name="Полілінія: фігура 346">
              <a:extLst>
                <a:ext uri="{FF2B5EF4-FFF2-40B4-BE49-F238E27FC236}">
                  <a16:creationId xmlns:a16="http://schemas.microsoft.com/office/drawing/2014/main" id="{81B9AEB8-9BC6-B77C-BF9C-5E12C6DFC62F}"/>
                </a:ext>
              </a:extLst>
            </p:cNvPr>
            <p:cNvSpPr/>
            <p:nvPr/>
          </p:nvSpPr>
          <p:spPr>
            <a:xfrm>
              <a:off x="7481658" y="360339"/>
              <a:ext cx="107156" cy="285750"/>
            </a:xfrm>
            <a:custGeom>
              <a:avLst/>
              <a:gdLst>
                <a:gd name="connsiteX0" fmla="*/ 107156 w 107156"/>
                <a:gd name="connsiteY0" fmla="*/ 142875 h 285750"/>
                <a:gd name="connsiteX1" fmla="*/ 53578 w 107156"/>
                <a:gd name="connsiteY1" fmla="*/ 285750 h 285750"/>
                <a:gd name="connsiteX2" fmla="*/ 0 w 107156"/>
                <a:gd name="connsiteY2" fmla="*/ 142875 h 285750"/>
                <a:gd name="connsiteX3" fmla="*/ 53578 w 107156"/>
                <a:gd name="connsiteY3" fmla="*/ 0 h 285750"/>
                <a:gd name="connsiteX4" fmla="*/ 107156 w 107156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285750">
                  <a:moveTo>
                    <a:pt x="107156" y="142875"/>
                  </a:moveTo>
                  <a:cubicBezTo>
                    <a:pt x="107156" y="221783"/>
                    <a:pt x="83169" y="285750"/>
                    <a:pt x="53578" y="285750"/>
                  </a:cubicBezTo>
                  <a:cubicBezTo>
                    <a:pt x="23988" y="285750"/>
                    <a:pt x="0" y="221783"/>
                    <a:pt x="0" y="142875"/>
                  </a:cubicBezTo>
                  <a:cubicBezTo>
                    <a:pt x="0" y="63967"/>
                    <a:pt x="23988" y="0"/>
                    <a:pt x="53578" y="0"/>
                  </a:cubicBezTo>
                  <a:cubicBezTo>
                    <a:pt x="83169" y="0"/>
                    <a:pt x="107156" y="63967"/>
                    <a:pt x="107156" y="142875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8" name="Полілінія: фігура 347">
              <a:extLst>
                <a:ext uri="{FF2B5EF4-FFF2-40B4-BE49-F238E27FC236}">
                  <a16:creationId xmlns:a16="http://schemas.microsoft.com/office/drawing/2014/main" id="{97630A7D-59FB-7473-2F86-FB6A6096B987}"/>
                </a:ext>
              </a:extLst>
            </p:cNvPr>
            <p:cNvSpPr/>
            <p:nvPr/>
          </p:nvSpPr>
          <p:spPr>
            <a:xfrm rot="3600000">
              <a:off x="7481657" y="360339"/>
              <a:ext cx="107156" cy="285750"/>
            </a:xfrm>
            <a:custGeom>
              <a:avLst/>
              <a:gdLst>
                <a:gd name="connsiteX0" fmla="*/ 107156 w 107156"/>
                <a:gd name="connsiteY0" fmla="*/ 142875 h 285750"/>
                <a:gd name="connsiteX1" fmla="*/ 53578 w 107156"/>
                <a:gd name="connsiteY1" fmla="*/ 285750 h 285750"/>
                <a:gd name="connsiteX2" fmla="*/ 0 w 107156"/>
                <a:gd name="connsiteY2" fmla="*/ 142875 h 285750"/>
                <a:gd name="connsiteX3" fmla="*/ 53578 w 107156"/>
                <a:gd name="connsiteY3" fmla="*/ 0 h 285750"/>
                <a:gd name="connsiteX4" fmla="*/ 107156 w 107156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285750">
                  <a:moveTo>
                    <a:pt x="107156" y="142875"/>
                  </a:moveTo>
                  <a:cubicBezTo>
                    <a:pt x="107156" y="221783"/>
                    <a:pt x="83169" y="285750"/>
                    <a:pt x="53578" y="285750"/>
                  </a:cubicBezTo>
                  <a:cubicBezTo>
                    <a:pt x="23988" y="285750"/>
                    <a:pt x="0" y="221783"/>
                    <a:pt x="0" y="142875"/>
                  </a:cubicBezTo>
                  <a:cubicBezTo>
                    <a:pt x="0" y="63967"/>
                    <a:pt x="23988" y="0"/>
                    <a:pt x="53578" y="0"/>
                  </a:cubicBezTo>
                  <a:cubicBezTo>
                    <a:pt x="83169" y="0"/>
                    <a:pt x="107156" y="63967"/>
                    <a:pt x="107156" y="142875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9" name="Полілінія: фігура 348">
              <a:extLst>
                <a:ext uri="{FF2B5EF4-FFF2-40B4-BE49-F238E27FC236}">
                  <a16:creationId xmlns:a16="http://schemas.microsoft.com/office/drawing/2014/main" id="{73D1ECE3-6250-069B-FC11-F79DEE13F4BA}"/>
                </a:ext>
              </a:extLst>
            </p:cNvPr>
            <p:cNvSpPr/>
            <p:nvPr/>
          </p:nvSpPr>
          <p:spPr>
            <a:xfrm rot="7200000">
              <a:off x="7481657" y="360339"/>
              <a:ext cx="107156" cy="285750"/>
            </a:xfrm>
            <a:custGeom>
              <a:avLst/>
              <a:gdLst>
                <a:gd name="connsiteX0" fmla="*/ 107156 w 107156"/>
                <a:gd name="connsiteY0" fmla="*/ 142875 h 285750"/>
                <a:gd name="connsiteX1" fmla="*/ 53578 w 107156"/>
                <a:gd name="connsiteY1" fmla="*/ 285750 h 285750"/>
                <a:gd name="connsiteX2" fmla="*/ 0 w 107156"/>
                <a:gd name="connsiteY2" fmla="*/ 142875 h 285750"/>
                <a:gd name="connsiteX3" fmla="*/ 53578 w 107156"/>
                <a:gd name="connsiteY3" fmla="*/ 0 h 285750"/>
                <a:gd name="connsiteX4" fmla="*/ 107156 w 107156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285750">
                  <a:moveTo>
                    <a:pt x="107156" y="142875"/>
                  </a:moveTo>
                  <a:cubicBezTo>
                    <a:pt x="107156" y="221783"/>
                    <a:pt x="83169" y="285750"/>
                    <a:pt x="53578" y="285750"/>
                  </a:cubicBezTo>
                  <a:cubicBezTo>
                    <a:pt x="23988" y="285750"/>
                    <a:pt x="0" y="221783"/>
                    <a:pt x="0" y="142875"/>
                  </a:cubicBezTo>
                  <a:cubicBezTo>
                    <a:pt x="0" y="63967"/>
                    <a:pt x="23988" y="0"/>
                    <a:pt x="53578" y="0"/>
                  </a:cubicBezTo>
                  <a:cubicBezTo>
                    <a:pt x="83169" y="0"/>
                    <a:pt x="107156" y="63967"/>
                    <a:pt x="107156" y="142875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0" name="Полілінія: фігура 349">
              <a:extLst>
                <a:ext uri="{FF2B5EF4-FFF2-40B4-BE49-F238E27FC236}">
                  <a16:creationId xmlns:a16="http://schemas.microsoft.com/office/drawing/2014/main" id="{6467EA67-E6A1-3F5D-E727-32EAADD3B4EF}"/>
                </a:ext>
              </a:extLst>
            </p:cNvPr>
            <p:cNvSpPr/>
            <p:nvPr/>
          </p:nvSpPr>
          <p:spPr>
            <a:xfrm>
              <a:off x="7509729" y="476424"/>
              <a:ext cx="53578" cy="53578"/>
            </a:xfrm>
            <a:custGeom>
              <a:avLst/>
              <a:gdLst>
                <a:gd name="connsiteX0" fmla="*/ 53578 w 53578"/>
                <a:gd name="connsiteY0" fmla="*/ 26789 h 53578"/>
                <a:gd name="connsiteX1" fmla="*/ 26789 w 53578"/>
                <a:gd name="connsiteY1" fmla="*/ 53578 h 53578"/>
                <a:gd name="connsiteX2" fmla="*/ 0 w 53578"/>
                <a:gd name="connsiteY2" fmla="*/ 26789 h 53578"/>
                <a:gd name="connsiteX3" fmla="*/ 26789 w 53578"/>
                <a:gd name="connsiteY3" fmla="*/ 0 h 53578"/>
                <a:gd name="connsiteX4" fmla="*/ 53578 w 53578"/>
                <a:gd name="connsiteY4" fmla="*/ 26789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53578">
                  <a:moveTo>
                    <a:pt x="53578" y="26789"/>
                  </a:moveTo>
                  <a:cubicBezTo>
                    <a:pt x="53578" y="41584"/>
                    <a:pt x="41584" y="53578"/>
                    <a:pt x="26789" y="53578"/>
                  </a:cubicBezTo>
                  <a:cubicBezTo>
                    <a:pt x="11994" y="53578"/>
                    <a:pt x="0" y="41584"/>
                    <a:pt x="0" y="26789"/>
                  </a:cubicBezTo>
                  <a:cubicBezTo>
                    <a:pt x="0" y="11994"/>
                    <a:pt x="11994" y="0"/>
                    <a:pt x="26789" y="0"/>
                  </a:cubicBezTo>
                  <a:cubicBezTo>
                    <a:pt x="41584" y="0"/>
                    <a:pt x="53578" y="11994"/>
                    <a:pt x="53578" y="26789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351" name="Графіка 350">
            <a:extLst>
              <a:ext uri="{FF2B5EF4-FFF2-40B4-BE49-F238E27FC236}">
                <a16:creationId xmlns:a16="http://schemas.microsoft.com/office/drawing/2014/main" id="{57760875-11D7-1167-0A2A-6274A8F2BAB7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5419035" y="1853146"/>
            <a:ext cx="216000" cy="216000"/>
          </a:xfrm>
          <a:prstGeom prst="rect">
            <a:avLst/>
          </a:prstGeom>
        </p:spPr>
      </p:pic>
      <p:grpSp>
        <p:nvGrpSpPr>
          <p:cNvPr id="352" name="Групувати 351">
            <a:extLst>
              <a:ext uri="{FF2B5EF4-FFF2-40B4-BE49-F238E27FC236}">
                <a16:creationId xmlns:a16="http://schemas.microsoft.com/office/drawing/2014/main" id="{238C85C4-BE66-F1D3-49D4-750F450D60E1}"/>
              </a:ext>
            </a:extLst>
          </p:cNvPr>
          <p:cNvGrpSpPr/>
          <p:nvPr/>
        </p:nvGrpSpPr>
        <p:grpSpPr>
          <a:xfrm>
            <a:off x="3963398" y="3049312"/>
            <a:ext cx="471067" cy="487924"/>
            <a:chOff x="4089686" y="2660941"/>
            <a:chExt cx="428243" cy="487924"/>
          </a:xfrm>
          <a:noFill/>
        </p:grpSpPr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6F057F20-9FDF-7C93-3B12-5227E7CA5B6B}"/>
                </a:ext>
              </a:extLst>
            </p:cNvPr>
            <p:cNvSpPr txBox="1"/>
            <p:nvPr/>
          </p:nvSpPr>
          <p:spPr>
            <a:xfrm>
              <a:off x="4089686" y="3034988"/>
              <a:ext cx="428243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Сканування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та ОCR</a:t>
              </a:r>
            </a:p>
          </p:txBody>
        </p:sp>
        <p:grpSp>
          <p:nvGrpSpPr>
            <p:cNvPr id="354" name="Групувати 353">
              <a:extLst>
                <a:ext uri="{FF2B5EF4-FFF2-40B4-BE49-F238E27FC236}">
                  <a16:creationId xmlns:a16="http://schemas.microsoft.com/office/drawing/2014/main" id="{A8137797-C50C-DD08-F97A-2AE76BCABABC}"/>
                </a:ext>
              </a:extLst>
            </p:cNvPr>
            <p:cNvGrpSpPr/>
            <p:nvPr/>
          </p:nvGrpSpPr>
          <p:grpSpPr>
            <a:xfrm>
              <a:off x="4124034" y="2660941"/>
              <a:ext cx="360000" cy="360000"/>
              <a:chOff x="4124034" y="2660941"/>
              <a:chExt cx="360000" cy="360000"/>
            </a:xfrm>
            <a:grpFill/>
          </p:grpSpPr>
          <p:sp>
            <p:nvSpPr>
              <p:cNvPr id="355" name="Полілінія: фігура 354">
                <a:extLst>
                  <a:ext uri="{FF2B5EF4-FFF2-40B4-BE49-F238E27FC236}">
                    <a16:creationId xmlns:a16="http://schemas.microsoft.com/office/drawing/2014/main" id="{AB1B1DC9-B06F-904A-C363-8BF29C9C68B4}"/>
                  </a:ext>
                </a:extLst>
              </p:cNvPr>
              <p:cNvSpPr/>
              <p:nvPr/>
            </p:nvSpPr>
            <p:spPr>
              <a:xfrm>
                <a:off x="4147260" y="2684167"/>
                <a:ext cx="313547" cy="313547"/>
              </a:xfrm>
              <a:custGeom>
                <a:avLst/>
                <a:gdLst>
                  <a:gd name="connsiteX0" fmla="*/ 60259 w 389909"/>
                  <a:gd name="connsiteY0" fmla="*/ 389909 h 389909"/>
                  <a:gd name="connsiteX1" fmla="*/ 16926 w 389909"/>
                  <a:gd name="connsiteY1" fmla="*/ 384686 h 389909"/>
                  <a:gd name="connsiteX2" fmla="*/ 5223 w 389909"/>
                  <a:gd name="connsiteY2" fmla="*/ 372983 h 389909"/>
                  <a:gd name="connsiteX3" fmla="*/ 0 w 389909"/>
                  <a:gd name="connsiteY3" fmla="*/ 329650 h 389909"/>
                  <a:gd name="connsiteX4" fmla="*/ 329650 w 389909"/>
                  <a:gd name="connsiteY4" fmla="*/ 0 h 389909"/>
                  <a:gd name="connsiteX5" fmla="*/ 372983 w 389909"/>
                  <a:gd name="connsiteY5" fmla="*/ 5223 h 389909"/>
                  <a:gd name="connsiteX6" fmla="*/ 384686 w 389909"/>
                  <a:gd name="connsiteY6" fmla="*/ 16926 h 389909"/>
                  <a:gd name="connsiteX7" fmla="*/ 389909 w 389909"/>
                  <a:gd name="connsiteY7" fmla="*/ 60259 h 389909"/>
                  <a:gd name="connsiteX8" fmla="*/ 60259 w 389909"/>
                  <a:gd name="connsiteY8" fmla="*/ 0 h 389909"/>
                  <a:gd name="connsiteX9" fmla="*/ 16926 w 389909"/>
                  <a:gd name="connsiteY9" fmla="*/ 5223 h 389909"/>
                  <a:gd name="connsiteX10" fmla="*/ 5223 w 389909"/>
                  <a:gd name="connsiteY10" fmla="*/ 16926 h 389909"/>
                  <a:gd name="connsiteX11" fmla="*/ 0 w 389909"/>
                  <a:gd name="connsiteY11" fmla="*/ 60259 h 38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909" h="389909">
                    <a:moveTo>
                      <a:pt x="60259" y="389909"/>
                    </a:moveTo>
                    <a:cubicBezTo>
                      <a:pt x="37052" y="389909"/>
                      <a:pt x="25449" y="389909"/>
                      <a:pt x="16926" y="384686"/>
                    </a:cubicBezTo>
                    <a:cubicBezTo>
                      <a:pt x="12156" y="381762"/>
                      <a:pt x="8146" y="377752"/>
                      <a:pt x="5223" y="372983"/>
                    </a:cubicBezTo>
                    <a:cubicBezTo>
                      <a:pt x="0" y="364459"/>
                      <a:pt x="0" y="352856"/>
                      <a:pt x="0" y="329650"/>
                    </a:cubicBezTo>
                    <a:moveTo>
                      <a:pt x="329650" y="0"/>
                    </a:moveTo>
                    <a:cubicBezTo>
                      <a:pt x="352856" y="0"/>
                      <a:pt x="364459" y="0"/>
                      <a:pt x="372983" y="5223"/>
                    </a:cubicBezTo>
                    <a:cubicBezTo>
                      <a:pt x="377752" y="8146"/>
                      <a:pt x="381762" y="12156"/>
                      <a:pt x="384686" y="16926"/>
                    </a:cubicBezTo>
                    <a:cubicBezTo>
                      <a:pt x="389909" y="25449"/>
                      <a:pt x="389909" y="37052"/>
                      <a:pt x="389909" y="60259"/>
                    </a:cubicBezTo>
                    <a:moveTo>
                      <a:pt x="60259" y="0"/>
                    </a:moveTo>
                    <a:cubicBezTo>
                      <a:pt x="37052" y="0"/>
                      <a:pt x="25449" y="0"/>
                      <a:pt x="16926" y="5223"/>
                    </a:cubicBezTo>
                    <a:cubicBezTo>
                      <a:pt x="12156" y="8146"/>
                      <a:pt x="8146" y="12156"/>
                      <a:pt x="5223" y="16926"/>
                    </a:cubicBezTo>
                    <a:cubicBezTo>
                      <a:pt x="0" y="25449"/>
                      <a:pt x="0" y="37052"/>
                      <a:pt x="0" y="60259"/>
                    </a:cubicBez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356" name="Полілінія: фігура 355">
                <a:extLst>
                  <a:ext uri="{FF2B5EF4-FFF2-40B4-BE49-F238E27FC236}">
                    <a16:creationId xmlns:a16="http://schemas.microsoft.com/office/drawing/2014/main" id="{0677E10F-C149-17FD-94B7-B545651446FB}"/>
                  </a:ext>
                </a:extLst>
              </p:cNvPr>
              <p:cNvSpPr/>
              <p:nvPr/>
            </p:nvSpPr>
            <p:spPr>
              <a:xfrm>
                <a:off x="4180263" y="2779664"/>
                <a:ext cx="247540" cy="122553"/>
              </a:xfrm>
              <a:custGeom>
                <a:avLst/>
                <a:gdLst>
                  <a:gd name="connsiteX0" fmla="*/ 0 w 307827"/>
                  <a:gd name="connsiteY0" fmla="*/ 0 h 152400"/>
                  <a:gd name="connsiteX1" fmla="*/ 66268 w 307827"/>
                  <a:gd name="connsiteY1" fmla="*/ 0 h 152400"/>
                  <a:gd name="connsiteX2" fmla="*/ 307827 w 307827"/>
                  <a:gd name="connsiteY2" fmla="*/ 0 h 152400"/>
                  <a:gd name="connsiteX3" fmla="*/ 266279 w 307827"/>
                  <a:gd name="connsiteY3" fmla="*/ 0 h 152400"/>
                  <a:gd name="connsiteX4" fmla="*/ 0 w 307827"/>
                  <a:gd name="connsiteY4" fmla="*/ 50800 h 152400"/>
                  <a:gd name="connsiteX5" fmla="*/ 40798 w 307827"/>
                  <a:gd name="connsiteY5" fmla="*/ 50800 h 152400"/>
                  <a:gd name="connsiteX6" fmla="*/ 307827 w 307827"/>
                  <a:gd name="connsiteY6" fmla="*/ 50800 h 152400"/>
                  <a:gd name="connsiteX7" fmla="*/ 266279 w 307827"/>
                  <a:gd name="connsiteY7" fmla="*/ 50800 h 152400"/>
                  <a:gd name="connsiteX8" fmla="*/ 0 w 307827"/>
                  <a:gd name="connsiteY8" fmla="*/ 101600 h 152400"/>
                  <a:gd name="connsiteX9" fmla="*/ 40798 w 307827"/>
                  <a:gd name="connsiteY9" fmla="*/ 101600 h 152400"/>
                  <a:gd name="connsiteX10" fmla="*/ 307827 w 307827"/>
                  <a:gd name="connsiteY10" fmla="*/ 101600 h 152400"/>
                  <a:gd name="connsiteX11" fmla="*/ 266279 w 307827"/>
                  <a:gd name="connsiteY11" fmla="*/ 101600 h 152400"/>
                  <a:gd name="connsiteX12" fmla="*/ 0 w 307827"/>
                  <a:gd name="connsiteY12" fmla="*/ 152400 h 152400"/>
                  <a:gd name="connsiteX13" fmla="*/ 28063 w 307827"/>
                  <a:gd name="connsiteY13" fmla="*/ 152400 h 152400"/>
                  <a:gd name="connsiteX14" fmla="*/ 96231 w 307827"/>
                  <a:gd name="connsiteY14" fmla="*/ 50800 h 152400"/>
                  <a:gd name="connsiteX15" fmla="*/ 155411 w 307827"/>
                  <a:gd name="connsiteY15" fmla="*/ 50800 h 152400"/>
                  <a:gd name="connsiteX16" fmla="*/ 235566 w 307827"/>
                  <a:gd name="connsiteY16" fmla="*/ 50800 h 152400"/>
                  <a:gd name="connsiteX17" fmla="*/ 187623 w 307827"/>
                  <a:gd name="connsiteY17" fmla="*/ 50800 h 152400"/>
                  <a:gd name="connsiteX18" fmla="*/ 176386 w 307827"/>
                  <a:gd name="connsiteY18" fmla="*/ 101600 h 152400"/>
                  <a:gd name="connsiteX19" fmla="*/ 73758 w 307827"/>
                  <a:gd name="connsiteY19" fmla="*/ 1016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7827" h="152400">
                    <a:moveTo>
                      <a:pt x="0" y="0"/>
                    </a:moveTo>
                    <a:lnTo>
                      <a:pt x="66268" y="0"/>
                    </a:lnTo>
                    <a:moveTo>
                      <a:pt x="307827" y="0"/>
                    </a:moveTo>
                    <a:lnTo>
                      <a:pt x="266279" y="0"/>
                    </a:lnTo>
                    <a:moveTo>
                      <a:pt x="0" y="50800"/>
                    </a:moveTo>
                    <a:lnTo>
                      <a:pt x="40798" y="50800"/>
                    </a:lnTo>
                    <a:moveTo>
                      <a:pt x="307827" y="50800"/>
                    </a:moveTo>
                    <a:lnTo>
                      <a:pt x="266279" y="50800"/>
                    </a:lnTo>
                    <a:moveTo>
                      <a:pt x="0" y="101600"/>
                    </a:moveTo>
                    <a:lnTo>
                      <a:pt x="40798" y="101600"/>
                    </a:lnTo>
                    <a:moveTo>
                      <a:pt x="307827" y="101600"/>
                    </a:moveTo>
                    <a:lnTo>
                      <a:pt x="266279" y="101600"/>
                    </a:lnTo>
                    <a:moveTo>
                      <a:pt x="0" y="152400"/>
                    </a:moveTo>
                    <a:lnTo>
                      <a:pt x="28063" y="152400"/>
                    </a:lnTo>
                    <a:moveTo>
                      <a:pt x="96231" y="50800"/>
                    </a:moveTo>
                    <a:lnTo>
                      <a:pt x="155411" y="50800"/>
                    </a:lnTo>
                    <a:moveTo>
                      <a:pt x="235566" y="50800"/>
                    </a:moveTo>
                    <a:lnTo>
                      <a:pt x="187623" y="50800"/>
                    </a:lnTo>
                    <a:moveTo>
                      <a:pt x="176386" y="101600"/>
                    </a:moveTo>
                    <a:lnTo>
                      <a:pt x="73758" y="10160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357" name="Полілінія: фігура 356">
                <a:extLst>
                  <a:ext uri="{FF2B5EF4-FFF2-40B4-BE49-F238E27FC236}">
                    <a16:creationId xmlns:a16="http://schemas.microsoft.com/office/drawing/2014/main" id="{8CE5F5EA-352B-71EC-B3AF-952F2037C6E7}"/>
                  </a:ext>
                </a:extLst>
              </p:cNvPr>
              <p:cNvSpPr/>
              <p:nvPr/>
            </p:nvSpPr>
            <p:spPr>
              <a:xfrm rot="18900000">
                <a:off x="4211894" y="2748800"/>
                <a:ext cx="183830" cy="183830"/>
              </a:xfrm>
              <a:custGeom>
                <a:avLst/>
                <a:gdLst>
                  <a:gd name="connsiteX0" fmla="*/ 228600 w 228600"/>
                  <a:gd name="connsiteY0" fmla="*/ 114300 h 228600"/>
                  <a:gd name="connsiteX1" fmla="*/ 114300 w 228600"/>
                  <a:gd name="connsiteY1" fmla="*/ 228600 h 228600"/>
                  <a:gd name="connsiteX2" fmla="*/ 0 w 228600"/>
                  <a:gd name="connsiteY2" fmla="*/ 114300 h 228600"/>
                  <a:gd name="connsiteX3" fmla="*/ 114300 w 228600"/>
                  <a:gd name="connsiteY3" fmla="*/ 0 h 228600"/>
                  <a:gd name="connsiteX4" fmla="*/ 228600 w 228600"/>
                  <a:gd name="connsiteY4" fmla="*/ 1143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8600" y="114300"/>
                    </a:moveTo>
                    <a:cubicBezTo>
                      <a:pt x="228600" y="177426"/>
                      <a:pt x="177426" y="228600"/>
                      <a:pt x="114300" y="228600"/>
                    </a:cubicBezTo>
                    <a:cubicBezTo>
                      <a:pt x="51174" y="228600"/>
                      <a:pt x="0" y="177426"/>
                      <a:pt x="0" y="114300"/>
                    </a:cubicBezTo>
                    <a:cubicBezTo>
                      <a:pt x="0" y="51174"/>
                      <a:pt x="51174" y="0"/>
                      <a:pt x="114300" y="0"/>
                    </a:cubicBezTo>
                    <a:cubicBezTo>
                      <a:pt x="177426" y="0"/>
                      <a:pt x="228600" y="51174"/>
                      <a:pt x="228600" y="114300"/>
                    </a:cubicBezTo>
                    <a:close/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358" name="Полілінія: фігура 357">
                <a:extLst>
                  <a:ext uri="{FF2B5EF4-FFF2-40B4-BE49-F238E27FC236}">
                    <a16:creationId xmlns:a16="http://schemas.microsoft.com/office/drawing/2014/main" id="{12E449D2-EAC4-EA21-8ED4-7007899E6C19}"/>
                  </a:ext>
                </a:extLst>
              </p:cNvPr>
              <p:cNvSpPr/>
              <p:nvPr/>
            </p:nvSpPr>
            <p:spPr>
              <a:xfrm rot="18900000">
                <a:off x="4234872" y="2771779"/>
                <a:ext cx="137872" cy="137872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359" name="Полілінія: фігура 358">
                <a:extLst>
                  <a:ext uri="{FF2B5EF4-FFF2-40B4-BE49-F238E27FC236}">
                    <a16:creationId xmlns:a16="http://schemas.microsoft.com/office/drawing/2014/main" id="{AF2A49E2-9093-AD32-FC95-C382C854276F}"/>
                  </a:ext>
                </a:extLst>
              </p:cNvPr>
              <p:cNvSpPr/>
              <p:nvPr/>
            </p:nvSpPr>
            <p:spPr>
              <a:xfrm>
                <a:off x="4376476" y="2913383"/>
                <a:ext cx="94714" cy="94714"/>
              </a:xfrm>
              <a:custGeom>
                <a:avLst/>
                <a:gdLst>
                  <a:gd name="connsiteX0" fmla="*/ 0 w 117781"/>
                  <a:gd name="connsiteY0" fmla="*/ 29413 h 117781"/>
                  <a:gd name="connsiteX1" fmla="*/ 82277 w 117781"/>
                  <a:gd name="connsiteY1" fmla="*/ 111690 h 117781"/>
                  <a:gd name="connsiteX2" fmla="*/ 111690 w 117781"/>
                  <a:gd name="connsiteY2" fmla="*/ 111690 h 117781"/>
                  <a:gd name="connsiteX3" fmla="*/ 111690 w 117781"/>
                  <a:gd name="connsiteY3" fmla="*/ 111690 h 117781"/>
                  <a:gd name="connsiteX4" fmla="*/ 111690 w 117781"/>
                  <a:gd name="connsiteY4" fmla="*/ 82277 h 117781"/>
                  <a:gd name="connsiteX5" fmla="*/ 29413 w 117781"/>
                  <a:gd name="connsiteY5" fmla="*/ 0 h 11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781" h="117781">
                    <a:moveTo>
                      <a:pt x="0" y="29413"/>
                    </a:moveTo>
                    <a:lnTo>
                      <a:pt x="82277" y="111690"/>
                    </a:lnTo>
                    <a:cubicBezTo>
                      <a:pt x="90399" y="119812"/>
                      <a:pt x="103568" y="119812"/>
                      <a:pt x="111690" y="111690"/>
                    </a:cubicBezTo>
                    <a:lnTo>
                      <a:pt x="111690" y="111690"/>
                    </a:lnTo>
                    <a:cubicBezTo>
                      <a:pt x="119813" y="103567"/>
                      <a:pt x="119812" y="90399"/>
                      <a:pt x="111690" y="82277"/>
                    </a:cubicBezTo>
                    <a:lnTo>
                      <a:pt x="29413" y="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360" name="Полілінія: фігура 359">
                <a:extLst>
                  <a:ext uri="{FF2B5EF4-FFF2-40B4-BE49-F238E27FC236}">
                    <a16:creationId xmlns:a16="http://schemas.microsoft.com/office/drawing/2014/main" id="{39BEFC20-5529-19A0-21F5-F2A445AA06DC}"/>
                  </a:ext>
                </a:extLst>
              </p:cNvPr>
              <p:cNvSpPr/>
              <p:nvPr/>
            </p:nvSpPr>
            <p:spPr>
              <a:xfrm>
                <a:off x="4341018" y="2877925"/>
                <a:ext cx="65297" cy="65297"/>
              </a:xfrm>
              <a:custGeom>
                <a:avLst/>
                <a:gdLst>
                  <a:gd name="connsiteX0" fmla="*/ 0 w 81200"/>
                  <a:gd name="connsiteY0" fmla="*/ 60583 h 81200"/>
                  <a:gd name="connsiteX1" fmla="*/ 5608 w 81200"/>
                  <a:gd name="connsiteY1" fmla="*/ 66191 h 81200"/>
                  <a:gd name="connsiteX2" fmla="*/ 24061 w 81200"/>
                  <a:gd name="connsiteY2" fmla="*/ 80674 h 81200"/>
                  <a:gd name="connsiteX3" fmla="*/ 32956 w 81200"/>
                  <a:gd name="connsiteY3" fmla="*/ 80674 h 81200"/>
                  <a:gd name="connsiteX4" fmla="*/ 51408 w 81200"/>
                  <a:gd name="connsiteY4" fmla="*/ 66191 h 81200"/>
                  <a:gd name="connsiteX5" fmla="*/ 66191 w 81200"/>
                  <a:gd name="connsiteY5" fmla="*/ 51408 h 81200"/>
                  <a:gd name="connsiteX6" fmla="*/ 80674 w 81200"/>
                  <a:gd name="connsiteY6" fmla="*/ 32956 h 81200"/>
                  <a:gd name="connsiteX7" fmla="*/ 80674 w 81200"/>
                  <a:gd name="connsiteY7" fmla="*/ 24061 h 81200"/>
                  <a:gd name="connsiteX8" fmla="*/ 66191 w 81200"/>
                  <a:gd name="connsiteY8" fmla="*/ 5608 h 81200"/>
                  <a:gd name="connsiteX9" fmla="*/ 60583 w 81200"/>
                  <a:gd name="connsiteY9" fmla="*/ 0 h 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200" h="81200">
                    <a:moveTo>
                      <a:pt x="0" y="60583"/>
                    </a:moveTo>
                    <a:lnTo>
                      <a:pt x="5608" y="66191"/>
                    </a:lnTo>
                    <a:cubicBezTo>
                      <a:pt x="14428" y="75010"/>
                      <a:pt x="18837" y="79419"/>
                      <a:pt x="24061" y="80674"/>
                    </a:cubicBezTo>
                    <a:cubicBezTo>
                      <a:pt x="26984" y="81376"/>
                      <a:pt x="30032" y="81376"/>
                      <a:pt x="32956" y="80674"/>
                    </a:cubicBezTo>
                    <a:cubicBezTo>
                      <a:pt x="38180" y="79419"/>
                      <a:pt x="42589" y="75010"/>
                      <a:pt x="51408" y="66191"/>
                    </a:cubicBezTo>
                    <a:lnTo>
                      <a:pt x="66191" y="51408"/>
                    </a:lnTo>
                    <a:cubicBezTo>
                      <a:pt x="75010" y="42589"/>
                      <a:pt x="79419" y="38180"/>
                      <a:pt x="80674" y="32956"/>
                    </a:cubicBezTo>
                    <a:cubicBezTo>
                      <a:pt x="81376" y="30032"/>
                      <a:pt x="81376" y="26984"/>
                      <a:pt x="80674" y="24061"/>
                    </a:cubicBezTo>
                    <a:cubicBezTo>
                      <a:pt x="79419" y="18837"/>
                      <a:pt x="75010" y="14428"/>
                      <a:pt x="66191" y="5608"/>
                    </a:cubicBezTo>
                    <a:lnTo>
                      <a:pt x="60583" y="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361" name="Полілінія: фігура 360">
                <a:extLst>
                  <a:ext uri="{FF2B5EF4-FFF2-40B4-BE49-F238E27FC236}">
                    <a16:creationId xmlns:a16="http://schemas.microsoft.com/office/drawing/2014/main" id="{730F5C03-47C5-5E83-2B5B-66267EA2EE3D}"/>
                  </a:ext>
                </a:extLst>
              </p:cNvPr>
              <p:cNvSpPr/>
              <p:nvPr/>
            </p:nvSpPr>
            <p:spPr>
              <a:xfrm>
                <a:off x="4124034" y="2660941"/>
                <a:ext cx="360000" cy="360000"/>
              </a:xfrm>
              <a:custGeom>
                <a:avLst/>
                <a:gdLst>
                  <a:gd name="connsiteX0" fmla="*/ 0 w 447675"/>
                  <a:gd name="connsiteY0" fmla="*/ 0 h 447675"/>
                  <a:gd name="connsiteX1" fmla="*/ 447675 w 447675"/>
                  <a:gd name="connsiteY1" fmla="*/ 0 h 447675"/>
                  <a:gd name="connsiteX2" fmla="*/ 447675 w 447675"/>
                  <a:gd name="connsiteY2" fmla="*/ 447675 h 447675"/>
                  <a:gd name="connsiteX3" fmla="*/ 0 w 447675"/>
                  <a:gd name="connsiteY3" fmla="*/ 4476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47675">
                    <a:moveTo>
                      <a:pt x="0" y="0"/>
                    </a:moveTo>
                    <a:lnTo>
                      <a:pt x="447675" y="0"/>
                    </a:lnTo>
                    <a:lnTo>
                      <a:pt x="447675" y="447675"/>
                    </a:lnTo>
                    <a:lnTo>
                      <a:pt x="0" y="447675"/>
                    </a:lnTo>
                    <a:close/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5" name="Групувати 364">
            <a:extLst>
              <a:ext uri="{FF2B5EF4-FFF2-40B4-BE49-F238E27FC236}">
                <a16:creationId xmlns:a16="http://schemas.microsoft.com/office/drawing/2014/main" id="{4021CFE4-41B9-FA0D-304C-CFB95869EF33}"/>
              </a:ext>
            </a:extLst>
          </p:cNvPr>
          <p:cNvGrpSpPr/>
          <p:nvPr/>
        </p:nvGrpSpPr>
        <p:grpSpPr>
          <a:xfrm>
            <a:off x="3463298" y="2010320"/>
            <a:ext cx="442844" cy="443247"/>
            <a:chOff x="3695765" y="578854"/>
            <a:chExt cx="442844" cy="443247"/>
          </a:xfrm>
          <a:noFill/>
        </p:grpSpPr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5E3F130E-8003-8B3B-66FD-7AE6D75A96DF}"/>
                </a:ext>
              </a:extLst>
            </p:cNvPr>
            <p:cNvSpPr txBox="1"/>
            <p:nvPr/>
          </p:nvSpPr>
          <p:spPr>
            <a:xfrm>
              <a:off x="3695765" y="921293"/>
              <a:ext cx="442844" cy="100808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Персональний простір</a:t>
              </a:r>
            </a:p>
          </p:txBody>
        </p:sp>
        <p:pic>
          <p:nvPicPr>
            <p:cNvPr id="367" name="Рисунок 366" descr="Зображення, що містить Графіка, Шрифт, символ, знімок екрана&#10;&#10;Автоматично згенерований опис">
              <a:extLst>
                <a:ext uri="{FF2B5EF4-FFF2-40B4-BE49-F238E27FC236}">
                  <a16:creationId xmlns:a16="http://schemas.microsoft.com/office/drawing/2014/main" id="{55734DD8-23DA-5D19-9258-38D7178D9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0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32820" y="578854"/>
              <a:ext cx="360000" cy="3600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D8E49730-8F9B-B705-A43A-A0C5F2168A1C}"/>
              </a:ext>
            </a:extLst>
          </p:cNvPr>
          <p:cNvGrpSpPr/>
          <p:nvPr/>
        </p:nvGrpSpPr>
        <p:grpSpPr>
          <a:xfrm>
            <a:off x="2013913" y="3049312"/>
            <a:ext cx="438819" cy="438363"/>
            <a:chOff x="6051445" y="3200400"/>
            <a:chExt cx="438819" cy="438363"/>
          </a:xfrm>
          <a:noFill/>
        </p:grpSpPr>
        <p:pic>
          <p:nvPicPr>
            <p:cNvPr id="4" name="Графіка 3">
              <a:extLst>
                <a:ext uri="{FF2B5EF4-FFF2-40B4-BE49-F238E27FC236}">
                  <a16:creationId xmlns:a16="http://schemas.microsoft.com/office/drawing/2014/main" id="{D1ECC65D-1D1B-19D4-FFDF-30A30CCB6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p:blipFill>
          <p:spPr>
            <a:xfrm>
              <a:off x="6073417" y="3200400"/>
              <a:ext cx="360000" cy="360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2538F0-E0C3-139D-B531-C497BCCB9715}"/>
                </a:ext>
              </a:extLst>
            </p:cNvPr>
            <p:cNvSpPr txBox="1"/>
            <p:nvPr/>
          </p:nvSpPr>
          <p:spPr>
            <a:xfrm>
              <a:off x="6051445" y="3581824"/>
              <a:ext cx="438819" cy="569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Сервіс </a:t>
              </a:r>
              <a:r>
                <a:rPr lang="uk-UA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деск</a:t>
              </a:r>
              <a:endParaRPr lang="uk-UA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310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89" grpId="0"/>
      <p:bldP spid="99" grpId="0" animBg="1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E2E48-798E-10F9-71A9-A600AD31FCC0}"/>
              </a:ext>
            </a:extLst>
          </p:cNvPr>
          <p:cNvSpPr txBox="1"/>
          <p:nvPr/>
        </p:nvSpPr>
        <p:spPr>
          <a:xfrm>
            <a:off x="4354541" y="629624"/>
            <a:ext cx="4788477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1000" b="1" dirty="0">
                <a:solidFill>
                  <a:schemeClr val="bg1"/>
                </a:solidFill>
                <a:cs typeface="Times New Roman"/>
              </a:rPr>
              <a:t>Прискорення відповідних судових процедур,</a:t>
            </a:r>
            <a:br>
              <a:rPr lang="uk-UA" sz="1000" b="1" dirty="0">
                <a:solidFill>
                  <a:schemeClr val="bg1"/>
                </a:solidFill>
                <a:cs typeface="Times New Roman"/>
              </a:rPr>
            </a:br>
            <a:r>
              <a:rPr lang="uk-UA" sz="1000" b="1" dirty="0">
                <a:solidFill>
                  <a:schemeClr val="bg1"/>
                </a:solidFill>
                <a:cs typeface="Times New Roman"/>
              </a:rPr>
              <a:t>зокрема скорочення середнього часу розгляду </a:t>
            </a:r>
            <a:br>
              <a:rPr lang="uk-UA" sz="1000" b="1" dirty="0">
                <a:solidFill>
                  <a:schemeClr val="bg1"/>
                </a:solidFill>
                <a:cs typeface="Times New Roman"/>
              </a:rPr>
            </a:br>
            <a:r>
              <a:rPr lang="uk-UA" sz="1000" b="1" dirty="0">
                <a:solidFill>
                  <a:schemeClr val="bg1"/>
                </a:solidFill>
                <a:cs typeface="Times New Roman"/>
              </a:rPr>
              <a:t>судових справ</a:t>
            </a:r>
          </a:p>
          <a:p>
            <a:endParaRPr lang="uk-UA" b="1" dirty="0">
              <a:solidFill>
                <a:schemeClr val="bg1"/>
              </a:solidFill>
              <a:cs typeface="Times New Roman"/>
            </a:endParaRPr>
          </a:p>
          <a:p>
            <a:r>
              <a:rPr lang="uk-UA" sz="1000" b="1" dirty="0">
                <a:solidFill>
                  <a:schemeClr val="bg1"/>
                </a:solidFill>
                <a:cs typeface="Times New Roman"/>
              </a:rPr>
              <a:t>Спрощення доступу до правосуддя</a:t>
            </a:r>
          </a:p>
          <a:p>
            <a:endParaRPr lang="uk-UA" sz="1000" b="1" dirty="0">
              <a:solidFill>
                <a:schemeClr val="bg1"/>
              </a:solidFill>
              <a:cs typeface="Times New Roman"/>
            </a:endParaRPr>
          </a:p>
          <a:p>
            <a:endParaRPr lang="uk-UA" sz="1200" b="1" dirty="0">
              <a:solidFill>
                <a:schemeClr val="bg1"/>
              </a:solidFill>
              <a:cs typeface="Times New Roman"/>
            </a:endParaRPr>
          </a:p>
          <a:p>
            <a:r>
              <a:rPr lang="uk-UA" sz="1000" b="1" dirty="0">
                <a:solidFill>
                  <a:schemeClr val="bg1"/>
                </a:solidFill>
                <a:cs typeface="Times New Roman"/>
              </a:rPr>
              <a:t>Підвищення рівня довіри і поваги до судової гілки влади</a:t>
            </a:r>
          </a:p>
          <a:p>
            <a:endParaRPr lang="uk-UA" sz="1800" b="1" dirty="0">
              <a:solidFill>
                <a:schemeClr val="bg1"/>
              </a:solidFill>
              <a:cs typeface="Times New Roman"/>
            </a:endParaRPr>
          </a:p>
          <a:p>
            <a:r>
              <a:rPr lang="uk-UA" sz="1000" b="1" dirty="0">
                <a:solidFill>
                  <a:schemeClr val="bg1"/>
                </a:solidFill>
                <a:cs typeface="Times New Roman"/>
              </a:rPr>
              <a:t>Забезпечення підзвітності</a:t>
            </a:r>
          </a:p>
          <a:p>
            <a:endParaRPr lang="uk-UA" sz="1000" b="1" dirty="0">
              <a:solidFill>
                <a:schemeClr val="bg1"/>
              </a:solidFill>
              <a:cs typeface="Times New Roman"/>
            </a:endParaRPr>
          </a:p>
          <a:p>
            <a:endParaRPr lang="uk-UA" sz="1000" b="1" dirty="0">
              <a:solidFill>
                <a:schemeClr val="bg1"/>
              </a:solidFill>
              <a:cs typeface="Times New Roman"/>
            </a:endParaRPr>
          </a:p>
          <a:p>
            <a:r>
              <a:rPr lang="uk-UA" sz="1000" b="1" dirty="0">
                <a:solidFill>
                  <a:schemeClr val="bg1"/>
                </a:solidFill>
                <a:cs typeface="Times New Roman"/>
              </a:rPr>
              <a:t>Збільшення ефективності процесу відправлення правосуддя</a:t>
            </a:r>
          </a:p>
          <a:p>
            <a:endParaRPr lang="uk-UA" sz="1000" b="1" dirty="0">
              <a:solidFill>
                <a:schemeClr val="bg1"/>
              </a:solidFill>
              <a:cs typeface="Times New Roman"/>
            </a:endParaRPr>
          </a:p>
          <a:p>
            <a:endParaRPr lang="uk-UA" sz="600" b="1" dirty="0">
              <a:solidFill>
                <a:schemeClr val="bg1"/>
              </a:solidFill>
              <a:cs typeface="Times New Roman"/>
            </a:endParaRPr>
          </a:p>
          <a:p>
            <a:r>
              <a:rPr lang="uk-UA" sz="1000" b="1" dirty="0">
                <a:solidFill>
                  <a:schemeClr val="bg1"/>
                </a:solidFill>
                <a:cs typeface="Times New Roman"/>
              </a:rPr>
              <a:t>Забезпечення професійного розвитку суддів та працівників суду через онлайн-інструменти</a:t>
            </a:r>
          </a:p>
          <a:p>
            <a:endParaRPr lang="uk-UA" sz="1600" b="1" dirty="0">
              <a:solidFill>
                <a:schemeClr val="bg1"/>
              </a:solidFill>
              <a:cs typeface="Times New Roman"/>
            </a:endParaRPr>
          </a:p>
          <a:p>
            <a:r>
              <a:rPr lang="uk-UA" sz="1000" b="1" dirty="0">
                <a:solidFill>
                  <a:schemeClr val="bg1"/>
                </a:solidFill>
                <a:cs typeface="Times New Roman"/>
              </a:rPr>
              <a:t>Покращення комунікацій між працівниками судової гілки влади</a:t>
            </a:r>
          </a:p>
          <a:p>
            <a:endParaRPr lang="uk-UA" sz="1000" dirty="0">
              <a:solidFill>
                <a:schemeClr val="bg1"/>
              </a:solidFill>
            </a:endParaRPr>
          </a:p>
          <a:p>
            <a:endParaRPr lang="uk-UA" sz="700" dirty="0">
              <a:solidFill>
                <a:schemeClr val="bg1"/>
              </a:solidFill>
            </a:endParaRPr>
          </a:p>
          <a:p>
            <a:r>
              <a:rPr lang="uk-UA" sz="1000" b="1" dirty="0">
                <a:solidFill>
                  <a:schemeClr val="bg1"/>
                </a:solidFill>
                <a:cs typeface="Times New Roman"/>
              </a:rPr>
              <a:t>Забезпечення обміну даними з ІС національних та міжнародних інституцій</a:t>
            </a:r>
          </a:p>
          <a:p>
            <a:endParaRPr lang="uk-UA" sz="1100" b="1" dirty="0">
              <a:solidFill>
                <a:schemeClr val="bg1"/>
              </a:solidFill>
              <a:cs typeface="Times New Roman"/>
            </a:endParaRPr>
          </a:p>
          <a:p>
            <a:r>
              <a:rPr lang="uk-UA" sz="1000" b="1" dirty="0">
                <a:solidFill>
                  <a:schemeClr val="bg1"/>
                </a:solidFill>
                <a:cs typeface="Times New Roman"/>
              </a:rPr>
              <a:t>Забезпечити відповідність вимогам Європейської інтеграції</a:t>
            </a:r>
          </a:p>
          <a:p>
            <a:r>
              <a:rPr lang="uk-UA" sz="1000" b="1" dirty="0">
                <a:solidFill>
                  <a:schemeClr val="bg1"/>
                </a:solidFill>
                <a:cs typeface="Times New Roman"/>
              </a:rPr>
              <a:t>Сприяння економічному розвитку, покращенню інвестиційного клімату та іміджу України на міжнародній арені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05D41-D49E-C222-543B-A893867081F7}"/>
              </a:ext>
            </a:extLst>
          </p:cNvPr>
          <p:cNvSpPr txBox="1"/>
          <p:nvPr/>
        </p:nvSpPr>
        <p:spPr>
          <a:xfrm>
            <a:off x="5723663" y="132162"/>
            <a:ext cx="349118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ОЧІКУВАНІ РЕЗУЛЬТАТИ</a:t>
            </a: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ED021A-6F32-AA35-DA37-1E5685B026A5}"/>
              </a:ext>
            </a:extLst>
          </p:cNvPr>
          <p:cNvGrpSpPr/>
          <p:nvPr/>
        </p:nvGrpSpPr>
        <p:grpSpPr>
          <a:xfrm>
            <a:off x="872957" y="1211111"/>
            <a:ext cx="423327" cy="408912"/>
            <a:chOff x="872957" y="1211111"/>
            <a:chExt cx="423327" cy="408912"/>
          </a:xfrm>
          <a:noFill/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FCF7EA1-C2A7-B11E-1386-C0787668CF23}"/>
                </a:ext>
              </a:extLst>
            </p:cNvPr>
            <p:cNvSpPr txBox="1"/>
            <p:nvPr/>
          </p:nvSpPr>
          <p:spPr>
            <a:xfrm>
              <a:off x="872957" y="1512301"/>
              <a:ext cx="423327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err="1">
                  <a:solidFill>
                    <a:schemeClr val="bg1"/>
                  </a:solidFill>
                </a:rPr>
                <a:t>Електронний</a:t>
              </a:r>
              <a:r>
                <a:rPr lang="ru-RU" sz="350" b="1">
                  <a:solidFill>
                    <a:schemeClr val="bg1"/>
                  </a:solidFill>
                </a:rPr>
                <a:t> </a:t>
              </a:r>
              <a:r>
                <a:rPr lang="ru-RU" sz="350" b="1" err="1">
                  <a:solidFill>
                    <a:schemeClr val="bg1"/>
                  </a:solidFill>
                </a:rPr>
                <a:t>кабінет</a:t>
              </a:r>
              <a:r>
                <a:rPr lang="ru-RU" sz="350" b="1">
                  <a:solidFill>
                    <a:schemeClr val="bg1"/>
                  </a:solidFill>
                </a:rPr>
                <a:t> </a:t>
              </a:r>
              <a:r>
                <a:rPr lang="ru-RU" sz="350" b="1" err="1">
                  <a:solidFill>
                    <a:schemeClr val="bg1"/>
                  </a:solidFill>
                </a:rPr>
                <a:t>mobile</a:t>
              </a:r>
              <a:endParaRPr lang="ru-RU" sz="350" b="1">
                <a:solidFill>
                  <a:schemeClr val="bg1"/>
                </a:solidFill>
              </a:endParaRPr>
            </a:p>
          </p:txBody>
        </p:sp>
        <p:pic>
          <p:nvPicPr>
            <p:cNvPr id="158" name="Рисунок 52">
              <a:extLst>
                <a:ext uri="{FF2B5EF4-FFF2-40B4-BE49-F238E27FC236}">
                  <a16:creationId xmlns:a16="http://schemas.microsoft.com/office/drawing/2014/main" id="{8CC18800-DB71-E7BA-F151-62E6F07BA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0047" y="1211111"/>
              <a:ext cx="291750" cy="288000"/>
            </a:xfrm>
            <a:prstGeom prst="rect">
              <a:avLst/>
            </a:prstGeom>
          </p:spPr>
        </p:pic>
      </p:grpSp>
      <p:grpSp>
        <p:nvGrpSpPr>
          <p:cNvPr id="329" name="Групувати 328">
            <a:extLst>
              <a:ext uri="{FF2B5EF4-FFF2-40B4-BE49-F238E27FC236}">
                <a16:creationId xmlns:a16="http://schemas.microsoft.com/office/drawing/2014/main" id="{D8381237-B2AB-4757-21B7-8221A475D2AD}"/>
              </a:ext>
            </a:extLst>
          </p:cNvPr>
          <p:cNvGrpSpPr/>
          <p:nvPr/>
        </p:nvGrpSpPr>
        <p:grpSpPr>
          <a:xfrm>
            <a:off x="523104" y="670527"/>
            <a:ext cx="352425" cy="357335"/>
            <a:chOff x="240224" y="1171295"/>
            <a:chExt cx="352425" cy="357335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EE8E96-E800-3934-5B36-FD6DE73B5ADA}"/>
                </a:ext>
              </a:extLst>
            </p:cNvPr>
            <p:cNvSpPr txBox="1"/>
            <p:nvPr/>
          </p:nvSpPr>
          <p:spPr>
            <a:xfrm>
              <a:off x="240224" y="1467075"/>
              <a:ext cx="352425" cy="61555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Voice</a:t>
              </a:r>
              <a:r>
                <a:rPr lang="en-US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2 </a:t>
              </a:r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text</a:t>
              </a:r>
              <a:endParaRPr lang="ru-RU" sz="35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2" name="Графіка 11">
              <a:extLst>
                <a:ext uri="{FF2B5EF4-FFF2-40B4-BE49-F238E27FC236}">
                  <a16:creationId xmlns:a16="http://schemas.microsoft.com/office/drawing/2014/main" id="{6254FBE4-46DF-7C00-04CD-CBBD04342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133" y="1171295"/>
              <a:ext cx="288000" cy="288000"/>
            </a:xfrm>
            <a:prstGeom prst="rect">
              <a:avLst/>
            </a:prstGeom>
          </p:spPr>
        </p:pic>
      </p:grpSp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9AD14F56-EFC8-64C4-F884-EB1D7EED0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3300" y="670527"/>
            <a:ext cx="288000" cy="28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C22F45-312B-A669-5EB4-BAFE5F88F27A}"/>
              </a:ext>
            </a:extLst>
          </p:cNvPr>
          <p:cNvSpPr txBox="1"/>
          <p:nvPr/>
        </p:nvSpPr>
        <p:spPr>
          <a:xfrm>
            <a:off x="893420" y="967163"/>
            <a:ext cx="432000" cy="16158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50" b="1" dirty="0">
                <a:solidFill>
                  <a:schemeClr val="bg1"/>
                </a:solidFill>
                <a:effectLst/>
                <a:latin typeface="e-Ukraine Light" panose="00000400000000000000" pitchFamily="2" charset="-52"/>
                <a:ea typeface="Aptos" panose="020B0004020202020204" pitchFamily="34" charset="0"/>
              </a:rPr>
              <a:t>Електронний документообіг суду</a:t>
            </a:r>
            <a:endParaRPr lang="ru-RU" sz="350" b="1" dirty="0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grpSp>
        <p:nvGrpSpPr>
          <p:cNvPr id="327" name="Групувати 326">
            <a:extLst>
              <a:ext uri="{FF2B5EF4-FFF2-40B4-BE49-F238E27FC236}">
                <a16:creationId xmlns:a16="http://schemas.microsoft.com/office/drawing/2014/main" id="{CED78A9C-878A-4C61-B05F-B9CAAD7D491E}"/>
              </a:ext>
            </a:extLst>
          </p:cNvPr>
          <p:cNvGrpSpPr/>
          <p:nvPr/>
        </p:nvGrpSpPr>
        <p:grpSpPr>
          <a:xfrm>
            <a:off x="1410922" y="652130"/>
            <a:ext cx="360000" cy="371381"/>
            <a:chOff x="926766" y="617026"/>
            <a:chExt cx="360000" cy="371381"/>
          </a:xfrm>
          <a:noFill/>
        </p:grpSpPr>
        <p:pic>
          <p:nvPicPr>
            <p:cNvPr id="29" name="Графіка 28">
              <a:extLst>
                <a:ext uri="{FF2B5EF4-FFF2-40B4-BE49-F238E27FC236}">
                  <a16:creationId xmlns:a16="http://schemas.microsoft.com/office/drawing/2014/main" id="{E982AC9A-075E-93A9-4BE9-9DA4414DB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4843" y="617026"/>
              <a:ext cx="288000" cy="288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36F669-6C67-43A3-57A2-45A6BD61E954}"/>
                </a:ext>
              </a:extLst>
            </p:cNvPr>
            <p:cNvSpPr txBox="1"/>
            <p:nvPr/>
          </p:nvSpPr>
          <p:spPr>
            <a:xfrm>
              <a:off x="926766" y="926852"/>
              <a:ext cx="360000" cy="61555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Оркестрація</a:t>
              </a:r>
              <a:endParaRPr lang="ru-RU" sz="35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grpSp>
        <p:nvGrpSpPr>
          <p:cNvPr id="325" name="Групувати 324">
            <a:extLst>
              <a:ext uri="{FF2B5EF4-FFF2-40B4-BE49-F238E27FC236}">
                <a16:creationId xmlns:a16="http://schemas.microsoft.com/office/drawing/2014/main" id="{7949CCF4-C4C4-C469-CCF0-92A2A56CB178}"/>
              </a:ext>
            </a:extLst>
          </p:cNvPr>
          <p:cNvGrpSpPr/>
          <p:nvPr/>
        </p:nvGrpSpPr>
        <p:grpSpPr>
          <a:xfrm>
            <a:off x="1918200" y="679801"/>
            <a:ext cx="437585" cy="401029"/>
            <a:chOff x="1717041" y="570986"/>
            <a:chExt cx="437585" cy="401029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E7D521-BD7F-C3E9-BBE5-0CD265EC33CF}"/>
                </a:ext>
              </a:extLst>
            </p:cNvPr>
            <p:cNvSpPr txBox="1"/>
            <p:nvPr/>
          </p:nvSpPr>
          <p:spPr>
            <a:xfrm>
              <a:off x="1717041" y="864293"/>
              <a:ext cx="437585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База правових позицій</a:t>
              </a:r>
            </a:p>
          </p:txBody>
        </p:sp>
        <p:pic>
          <p:nvPicPr>
            <p:cNvPr id="43" name="Графіка 42">
              <a:extLst>
                <a:ext uri="{FF2B5EF4-FFF2-40B4-BE49-F238E27FC236}">
                  <a16:creationId xmlns:a16="http://schemas.microsoft.com/office/drawing/2014/main" id="{B93B5C70-47F5-3CF1-46C1-FDBBD66B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86618" y="570986"/>
              <a:ext cx="288000" cy="288000"/>
            </a:xfrm>
            <a:prstGeom prst="rect">
              <a:avLst/>
            </a:prstGeom>
          </p:spPr>
        </p:pic>
      </p:grpSp>
      <p:pic>
        <p:nvPicPr>
          <p:cNvPr id="45" name="Графіка 44">
            <a:extLst>
              <a:ext uri="{FF2B5EF4-FFF2-40B4-BE49-F238E27FC236}">
                <a16:creationId xmlns:a16="http://schemas.microsoft.com/office/drawing/2014/main" id="{A7ECFFE1-AADD-4620-6A7E-9F50AD9BBC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31941" y="679230"/>
            <a:ext cx="288000" cy="288000"/>
          </a:xfrm>
          <a:prstGeom prst="rect">
            <a:avLst/>
          </a:prstGeom>
        </p:spPr>
      </p:pic>
      <p:grpSp>
        <p:nvGrpSpPr>
          <p:cNvPr id="324" name="Групувати 323">
            <a:extLst>
              <a:ext uri="{FF2B5EF4-FFF2-40B4-BE49-F238E27FC236}">
                <a16:creationId xmlns:a16="http://schemas.microsoft.com/office/drawing/2014/main" id="{CBB09464-CC43-F218-638E-A9D4D5412BFB}"/>
              </a:ext>
            </a:extLst>
          </p:cNvPr>
          <p:cNvGrpSpPr/>
          <p:nvPr/>
        </p:nvGrpSpPr>
        <p:grpSpPr>
          <a:xfrm>
            <a:off x="2810135" y="673998"/>
            <a:ext cx="432000" cy="406199"/>
            <a:chOff x="2591364" y="522034"/>
            <a:chExt cx="432000" cy="406199"/>
          </a:xfrm>
          <a:noFill/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128C7C-88A6-8A9A-B67F-DE3CFE2B76EA}"/>
                </a:ext>
              </a:extLst>
            </p:cNvPr>
            <p:cNvSpPr txBox="1"/>
            <p:nvPr/>
          </p:nvSpPr>
          <p:spPr>
            <a:xfrm>
              <a:off x="2591364" y="820511"/>
              <a:ext cx="432000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Модуль </a:t>
              </a:r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роботи</a:t>
              </a:r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оффлайн</a:t>
              </a:r>
              <a:endParaRPr lang="en-US" sz="35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49" name="Графіка 48">
              <a:extLst>
                <a:ext uri="{FF2B5EF4-FFF2-40B4-BE49-F238E27FC236}">
                  <a16:creationId xmlns:a16="http://schemas.microsoft.com/office/drawing/2014/main" id="{033F880F-4289-05A2-4164-BB8A1C7CF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653499" y="522034"/>
              <a:ext cx="288000" cy="288000"/>
            </a:xfrm>
            <a:prstGeom prst="rect">
              <a:avLst/>
            </a:prstGeom>
          </p:spPr>
        </p:pic>
      </p:grpSp>
      <p:pic>
        <p:nvPicPr>
          <p:cNvPr id="51" name="Графіка 50">
            <a:extLst>
              <a:ext uri="{FF2B5EF4-FFF2-40B4-BE49-F238E27FC236}">
                <a16:creationId xmlns:a16="http://schemas.microsoft.com/office/drawing/2014/main" id="{61DA200F-2EF5-D77D-3D69-D046D0ECFC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32526" y="675217"/>
            <a:ext cx="288000" cy="288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55EC5BB-F9F4-1412-C57F-684F710605EE}"/>
              </a:ext>
            </a:extLst>
          </p:cNvPr>
          <p:cNvSpPr txBox="1"/>
          <p:nvPr/>
        </p:nvSpPr>
        <p:spPr>
          <a:xfrm>
            <a:off x="3341508" y="971993"/>
            <a:ext cx="255179" cy="5386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50" b="1">
                <a:solidFill>
                  <a:schemeClr val="bg1"/>
                </a:solidFill>
                <a:latin typeface="e-Ukraine Light" panose="00000400000000000000" pitchFamily="2" charset="-52"/>
              </a:rPr>
              <a:t>ЄДРВД</a:t>
            </a:r>
            <a:endParaRPr lang="ru-RU" sz="350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grpSp>
        <p:nvGrpSpPr>
          <p:cNvPr id="322" name="Групувати 321">
            <a:extLst>
              <a:ext uri="{FF2B5EF4-FFF2-40B4-BE49-F238E27FC236}">
                <a16:creationId xmlns:a16="http://schemas.microsoft.com/office/drawing/2014/main" id="{ECDD33F4-52D8-810E-5645-A5139FD734D7}"/>
              </a:ext>
            </a:extLst>
          </p:cNvPr>
          <p:cNvGrpSpPr/>
          <p:nvPr/>
        </p:nvGrpSpPr>
        <p:grpSpPr>
          <a:xfrm>
            <a:off x="3636186" y="670527"/>
            <a:ext cx="510441" cy="404425"/>
            <a:chOff x="3515822" y="485574"/>
            <a:chExt cx="510441" cy="404425"/>
          </a:xfrm>
          <a:noFill/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C167336-7C04-64F3-7F99-F4C62B1ECA7A}"/>
                </a:ext>
              </a:extLst>
            </p:cNvPr>
            <p:cNvSpPr txBox="1"/>
            <p:nvPr/>
          </p:nvSpPr>
          <p:spPr>
            <a:xfrm>
              <a:off x="3515822" y="782277"/>
              <a:ext cx="510441" cy="107722"/>
            </a:xfrm>
            <a:prstGeom prst="rect">
              <a:avLst/>
            </a:prstGeom>
            <a:grpFill/>
            <a:ln w="3175"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Редактор </a:t>
              </a:r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документів</a:t>
              </a:r>
              <a:endParaRPr lang="ru-RU" sz="35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grpSp>
          <p:nvGrpSpPr>
            <p:cNvPr id="61" name="Групувати 60">
              <a:extLst>
                <a:ext uri="{FF2B5EF4-FFF2-40B4-BE49-F238E27FC236}">
                  <a16:creationId xmlns:a16="http://schemas.microsoft.com/office/drawing/2014/main" id="{39A1E56C-EFDD-1BB4-1758-39B48D91547A}"/>
                </a:ext>
              </a:extLst>
            </p:cNvPr>
            <p:cNvGrpSpPr/>
            <p:nvPr/>
          </p:nvGrpSpPr>
          <p:grpSpPr>
            <a:xfrm>
              <a:off x="3632730" y="485574"/>
              <a:ext cx="288000" cy="288000"/>
              <a:chOff x="3623447" y="2642400"/>
              <a:chExt cx="360000" cy="360000"/>
            </a:xfrm>
            <a:grpFill/>
          </p:grpSpPr>
          <p:sp>
            <p:nvSpPr>
              <p:cNvPr id="63" name="Полілінія: фігура 62">
                <a:extLst>
                  <a:ext uri="{FF2B5EF4-FFF2-40B4-BE49-F238E27FC236}">
                    <a16:creationId xmlns:a16="http://schemas.microsoft.com/office/drawing/2014/main" id="{EFFF9E86-BBDB-8824-39BE-0985E225427E}"/>
                  </a:ext>
                </a:extLst>
              </p:cNvPr>
              <p:cNvSpPr/>
              <p:nvPr/>
            </p:nvSpPr>
            <p:spPr>
              <a:xfrm>
                <a:off x="3623447" y="2642400"/>
                <a:ext cx="317413" cy="360000"/>
              </a:xfrm>
              <a:custGeom>
                <a:avLst/>
                <a:gdLst>
                  <a:gd name="connsiteX0" fmla="*/ 250186 w 356234"/>
                  <a:gd name="connsiteY0" fmla="*/ 419100 h 432435"/>
                  <a:gd name="connsiteX1" fmla="*/ 243519 w 356234"/>
                  <a:gd name="connsiteY1" fmla="*/ 425768 h 432435"/>
                  <a:gd name="connsiteX2" fmla="*/ 250186 w 356234"/>
                  <a:gd name="connsiteY2" fmla="*/ 432435 h 432435"/>
                  <a:gd name="connsiteX3" fmla="*/ 250186 w 356234"/>
                  <a:gd name="connsiteY3" fmla="*/ 419100 h 432435"/>
                  <a:gd name="connsiteX4" fmla="*/ 137631 w 356234"/>
                  <a:gd name="connsiteY4" fmla="*/ 432435 h 432435"/>
                  <a:gd name="connsiteX5" fmla="*/ 144299 w 356234"/>
                  <a:gd name="connsiteY5" fmla="*/ 425768 h 432435"/>
                  <a:gd name="connsiteX6" fmla="*/ 137631 w 356234"/>
                  <a:gd name="connsiteY6" fmla="*/ 419100 h 432435"/>
                  <a:gd name="connsiteX7" fmla="*/ 137631 w 356234"/>
                  <a:gd name="connsiteY7" fmla="*/ 432435 h 432435"/>
                  <a:gd name="connsiteX8" fmla="*/ 93755 w 356234"/>
                  <a:gd name="connsiteY8" fmla="*/ 8098 h 432435"/>
                  <a:gd name="connsiteX9" fmla="*/ 91945 w 356234"/>
                  <a:gd name="connsiteY9" fmla="*/ 1681 h 432435"/>
                  <a:gd name="connsiteX10" fmla="*/ 93755 w 356234"/>
                  <a:gd name="connsiteY10" fmla="*/ 8098 h 432435"/>
                  <a:gd name="connsiteX11" fmla="*/ 69344 w 356234"/>
                  <a:gd name="connsiteY11" fmla="*/ 25638 h 432435"/>
                  <a:gd name="connsiteX12" fmla="*/ 64630 w 356234"/>
                  <a:gd name="connsiteY12" fmla="*/ 20924 h 432435"/>
                  <a:gd name="connsiteX13" fmla="*/ 69344 w 356234"/>
                  <a:gd name="connsiteY13" fmla="*/ 25638 h 432435"/>
                  <a:gd name="connsiteX14" fmla="*/ 85480 w 356234"/>
                  <a:gd name="connsiteY14" fmla="*/ 11526 h 432435"/>
                  <a:gd name="connsiteX15" fmla="*/ 82222 w 356234"/>
                  <a:gd name="connsiteY15" fmla="*/ 5708 h 432435"/>
                  <a:gd name="connsiteX16" fmla="*/ 85480 w 356234"/>
                  <a:gd name="connsiteY16" fmla="*/ 11526 h 432435"/>
                  <a:gd name="connsiteX17" fmla="*/ 8098 w 356234"/>
                  <a:gd name="connsiteY17" fmla="*/ 93755 h 432435"/>
                  <a:gd name="connsiteX18" fmla="*/ 1681 w 356234"/>
                  <a:gd name="connsiteY18" fmla="*/ 91945 h 432435"/>
                  <a:gd name="connsiteX19" fmla="*/ 8098 w 356234"/>
                  <a:gd name="connsiteY19" fmla="*/ 93755 h 432435"/>
                  <a:gd name="connsiteX20" fmla="*/ 25638 w 356234"/>
                  <a:gd name="connsiteY20" fmla="*/ 69344 h 432435"/>
                  <a:gd name="connsiteX21" fmla="*/ 30353 w 356234"/>
                  <a:gd name="connsiteY21" fmla="*/ 74059 h 432435"/>
                  <a:gd name="connsiteX22" fmla="*/ 25638 w 356234"/>
                  <a:gd name="connsiteY22" fmla="*/ 69344 h 432435"/>
                  <a:gd name="connsiteX23" fmla="*/ 11526 w 356234"/>
                  <a:gd name="connsiteY23" fmla="*/ 85480 h 432435"/>
                  <a:gd name="connsiteX24" fmla="*/ 5708 w 356234"/>
                  <a:gd name="connsiteY24" fmla="*/ 82222 h 432435"/>
                  <a:gd name="connsiteX25" fmla="*/ 11526 w 356234"/>
                  <a:gd name="connsiteY25" fmla="*/ 85480 h 432435"/>
                  <a:gd name="connsiteX26" fmla="*/ 331375 w 356234"/>
                  <a:gd name="connsiteY26" fmla="*/ 12282 h 432435"/>
                  <a:gd name="connsiteX27" fmla="*/ 327891 w 356234"/>
                  <a:gd name="connsiteY27" fmla="*/ 17967 h 432435"/>
                  <a:gd name="connsiteX28" fmla="*/ 331375 w 356234"/>
                  <a:gd name="connsiteY28" fmla="*/ 12282 h 432435"/>
                  <a:gd name="connsiteX29" fmla="*/ 343953 w 356234"/>
                  <a:gd name="connsiteY29" fmla="*/ 24861 h 432435"/>
                  <a:gd name="connsiteX30" fmla="*/ 349638 w 356234"/>
                  <a:gd name="connsiteY30" fmla="*/ 21377 h 432435"/>
                  <a:gd name="connsiteX31" fmla="*/ 343953 w 356234"/>
                  <a:gd name="connsiteY31" fmla="*/ 24861 h 432435"/>
                  <a:gd name="connsiteX32" fmla="*/ 12282 w 356234"/>
                  <a:gd name="connsiteY32" fmla="*/ 407575 h 432435"/>
                  <a:gd name="connsiteX33" fmla="*/ 6597 w 356234"/>
                  <a:gd name="connsiteY33" fmla="*/ 411058 h 432435"/>
                  <a:gd name="connsiteX34" fmla="*/ 6597 w 356234"/>
                  <a:gd name="connsiteY34" fmla="*/ 411058 h 432435"/>
                  <a:gd name="connsiteX35" fmla="*/ 12282 w 356234"/>
                  <a:gd name="connsiteY35" fmla="*/ 407575 h 432435"/>
                  <a:gd name="connsiteX36" fmla="*/ 24860 w 356234"/>
                  <a:gd name="connsiteY36" fmla="*/ 420154 h 432435"/>
                  <a:gd name="connsiteX37" fmla="*/ 21377 w 356234"/>
                  <a:gd name="connsiteY37" fmla="*/ 425838 h 432435"/>
                  <a:gd name="connsiteX38" fmla="*/ 24860 w 356234"/>
                  <a:gd name="connsiteY38" fmla="*/ 420154 h 432435"/>
                  <a:gd name="connsiteX39" fmla="*/ 13335 w 356234"/>
                  <a:gd name="connsiteY39" fmla="*/ 360998 h 432435"/>
                  <a:gd name="connsiteX40" fmla="*/ 13335 w 356234"/>
                  <a:gd name="connsiteY40" fmla="*/ 115143 h 432435"/>
                  <a:gd name="connsiteX41" fmla="*/ 0 w 356234"/>
                  <a:gd name="connsiteY41" fmla="*/ 115143 h 432435"/>
                  <a:gd name="connsiteX42" fmla="*/ 0 w 356234"/>
                  <a:gd name="connsiteY42" fmla="*/ 360998 h 432435"/>
                  <a:gd name="connsiteX43" fmla="*/ 13335 w 356234"/>
                  <a:gd name="connsiteY43" fmla="*/ 360998 h 432435"/>
                  <a:gd name="connsiteX44" fmla="*/ 115144 w 356234"/>
                  <a:gd name="connsiteY44" fmla="*/ 13335 h 432435"/>
                  <a:gd name="connsiteX45" fmla="*/ 284797 w 356234"/>
                  <a:gd name="connsiteY45" fmla="*/ 13335 h 432435"/>
                  <a:gd name="connsiteX46" fmla="*/ 284797 w 356234"/>
                  <a:gd name="connsiteY46" fmla="*/ 0 h 432435"/>
                  <a:gd name="connsiteX47" fmla="*/ 115144 w 356234"/>
                  <a:gd name="connsiteY47" fmla="*/ 0 h 432435"/>
                  <a:gd name="connsiteX48" fmla="*/ 115144 w 356234"/>
                  <a:gd name="connsiteY48" fmla="*/ 13335 h 432435"/>
                  <a:gd name="connsiteX49" fmla="*/ 30353 w 356234"/>
                  <a:gd name="connsiteY49" fmla="*/ 74059 h 432435"/>
                  <a:gd name="connsiteX50" fmla="*/ 74059 w 356234"/>
                  <a:gd name="connsiteY50" fmla="*/ 30353 h 432435"/>
                  <a:gd name="connsiteX51" fmla="*/ 64630 w 356234"/>
                  <a:gd name="connsiteY51" fmla="*/ 20924 h 432435"/>
                  <a:gd name="connsiteX52" fmla="*/ 20924 w 356234"/>
                  <a:gd name="connsiteY52" fmla="*/ 64630 h 432435"/>
                  <a:gd name="connsiteX53" fmla="*/ 30353 w 356234"/>
                  <a:gd name="connsiteY53" fmla="*/ 74059 h 432435"/>
                  <a:gd name="connsiteX54" fmla="*/ 342900 w 356234"/>
                  <a:gd name="connsiteY54" fmla="*/ 288403 h 432435"/>
                  <a:gd name="connsiteX55" fmla="*/ 342900 w 356234"/>
                  <a:gd name="connsiteY55" fmla="*/ 360998 h 432435"/>
                  <a:gd name="connsiteX56" fmla="*/ 356235 w 356234"/>
                  <a:gd name="connsiteY56" fmla="*/ 360998 h 432435"/>
                  <a:gd name="connsiteX57" fmla="*/ 356235 w 356234"/>
                  <a:gd name="connsiteY57" fmla="*/ 288403 h 432435"/>
                  <a:gd name="connsiteX58" fmla="*/ 342900 w 356234"/>
                  <a:gd name="connsiteY58" fmla="*/ 288403 h 432435"/>
                  <a:gd name="connsiteX59" fmla="*/ 342900 w 356234"/>
                  <a:gd name="connsiteY59" fmla="*/ 71438 h 432435"/>
                  <a:gd name="connsiteX60" fmla="*/ 342900 w 356234"/>
                  <a:gd name="connsiteY60" fmla="*/ 185337 h 432435"/>
                  <a:gd name="connsiteX61" fmla="*/ 356235 w 356234"/>
                  <a:gd name="connsiteY61" fmla="*/ 185337 h 432435"/>
                  <a:gd name="connsiteX62" fmla="*/ 356235 w 356234"/>
                  <a:gd name="connsiteY62" fmla="*/ 71438 h 432435"/>
                  <a:gd name="connsiteX63" fmla="*/ 342900 w 356234"/>
                  <a:gd name="connsiteY63" fmla="*/ 71438 h 432435"/>
                  <a:gd name="connsiteX64" fmla="*/ 284797 w 356234"/>
                  <a:gd name="connsiteY64" fmla="*/ 419100 h 432435"/>
                  <a:gd name="connsiteX65" fmla="*/ 250186 w 356234"/>
                  <a:gd name="connsiteY65" fmla="*/ 419100 h 432435"/>
                  <a:gd name="connsiteX66" fmla="*/ 250186 w 356234"/>
                  <a:gd name="connsiteY66" fmla="*/ 432435 h 432435"/>
                  <a:gd name="connsiteX67" fmla="*/ 284797 w 356234"/>
                  <a:gd name="connsiteY67" fmla="*/ 432435 h 432435"/>
                  <a:gd name="connsiteX68" fmla="*/ 284797 w 356234"/>
                  <a:gd name="connsiteY68" fmla="*/ 419100 h 432435"/>
                  <a:gd name="connsiteX69" fmla="*/ 137631 w 356234"/>
                  <a:gd name="connsiteY69" fmla="*/ 419100 h 432435"/>
                  <a:gd name="connsiteX70" fmla="*/ 71437 w 356234"/>
                  <a:gd name="connsiteY70" fmla="*/ 419100 h 432435"/>
                  <a:gd name="connsiteX71" fmla="*/ 71437 w 356234"/>
                  <a:gd name="connsiteY71" fmla="*/ 432435 h 432435"/>
                  <a:gd name="connsiteX72" fmla="*/ 137631 w 356234"/>
                  <a:gd name="connsiteY72" fmla="*/ 432435 h 432435"/>
                  <a:gd name="connsiteX73" fmla="*/ 137631 w 356234"/>
                  <a:gd name="connsiteY73" fmla="*/ 419100 h 432435"/>
                  <a:gd name="connsiteX74" fmla="*/ 115144 w 356234"/>
                  <a:gd name="connsiteY74" fmla="*/ 0 h 432435"/>
                  <a:gd name="connsiteX75" fmla="*/ 91945 w 356234"/>
                  <a:gd name="connsiteY75" fmla="*/ 1681 h 432435"/>
                  <a:gd name="connsiteX76" fmla="*/ 95564 w 356234"/>
                  <a:gd name="connsiteY76" fmla="*/ 14515 h 432435"/>
                  <a:gd name="connsiteX77" fmla="*/ 115144 w 356234"/>
                  <a:gd name="connsiteY77" fmla="*/ 13335 h 432435"/>
                  <a:gd name="connsiteX78" fmla="*/ 115144 w 356234"/>
                  <a:gd name="connsiteY78" fmla="*/ 0 h 432435"/>
                  <a:gd name="connsiteX79" fmla="*/ 74059 w 356234"/>
                  <a:gd name="connsiteY79" fmla="*/ 30353 h 432435"/>
                  <a:gd name="connsiteX80" fmla="*/ 88738 w 356234"/>
                  <a:gd name="connsiteY80" fmla="*/ 17343 h 432435"/>
                  <a:gd name="connsiteX81" fmla="*/ 82222 w 356234"/>
                  <a:gd name="connsiteY81" fmla="*/ 5708 h 432435"/>
                  <a:gd name="connsiteX82" fmla="*/ 64630 w 356234"/>
                  <a:gd name="connsiteY82" fmla="*/ 20924 h 432435"/>
                  <a:gd name="connsiteX83" fmla="*/ 74059 w 356234"/>
                  <a:gd name="connsiteY83" fmla="*/ 30353 h 432435"/>
                  <a:gd name="connsiteX84" fmla="*/ 91945 w 356234"/>
                  <a:gd name="connsiteY84" fmla="*/ 1681 h 432435"/>
                  <a:gd name="connsiteX85" fmla="*/ 82222 w 356234"/>
                  <a:gd name="connsiteY85" fmla="*/ 5708 h 432435"/>
                  <a:gd name="connsiteX86" fmla="*/ 88738 w 356234"/>
                  <a:gd name="connsiteY86" fmla="*/ 17343 h 432435"/>
                  <a:gd name="connsiteX87" fmla="*/ 95564 w 356234"/>
                  <a:gd name="connsiteY87" fmla="*/ 14515 h 432435"/>
                  <a:gd name="connsiteX88" fmla="*/ 91945 w 356234"/>
                  <a:gd name="connsiteY88" fmla="*/ 1681 h 432435"/>
                  <a:gd name="connsiteX89" fmla="*/ 13335 w 356234"/>
                  <a:gd name="connsiteY89" fmla="*/ 115143 h 432435"/>
                  <a:gd name="connsiteX90" fmla="*/ 14515 w 356234"/>
                  <a:gd name="connsiteY90" fmla="*/ 95565 h 432435"/>
                  <a:gd name="connsiteX91" fmla="*/ 1681 w 356234"/>
                  <a:gd name="connsiteY91" fmla="*/ 91945 h 432435"/>
                  <a:gd name="connsiteX92" fmla="*/ 0 w 356234"/>
                  <a:gd name="connsiteY92" fmla="*/ 115143 h 432435"/>
                  <a:gd name="connsiteX93" fmla="*/ 13335 w 356234"/>
                  <a:gd name="connsiteY93" fmla="*/ 115143 h 432435"/>
                  <a:gd name="connsiteX94" fmla="*/ 20924 w 356234"/>
                  <a:gd name="connsiteY94" fmla="*/ 64630 h 432435"/>
                  <a:gd name="connsiteX95" fmla="*/ 5708 w 356234"/>
                  <a:gd name="connsiteY95" fmla="*/ 82222 h 432435"/>
                  <a:gd name="connsiteX96" fmla="*/ 17343 w 356234"/>
                  <a:gd name="connsiteY96" fmla="*/ 88738 h 432435"/>
                  <a:gd name="connsiteX97" fmla="*/ 30353 w 356234"/>
                  <a:gd name="connsiteY97" fmla="*/ 74059 h 432435"/>
                  <a:gd name="connsiteX98" fmla="*/ 20924 w 356234"/>
                  <a:gd name="connsiteY98" fmla="*/ 64630 h 432435"/>
                  <a:gd name="connsiteX99" fmla="*/ 14515 w 356234"/>
                  <a:gd name="connsiteY99" fmla="*/ 95565 h 432435"/>
                  <a:gd name="connsiteX100" fmla="*/ 17343 w 356234"/>
                  <a:gd name="connsiteY100" fmla="*/ 88738 h 432435"/>
                  <a:gd name="connsiteX101" fmla="*/ 5708 w 356234"/>
                  <a:gd name="connsiteY101" fmla="*/ 82222 h 432435"/>
                  <a:gd name="connsiteX102" fmla="*/ 1681 w 356234"/>
                  <a:gd name="connsiteY102" fmla="*/ 91945 h 432435"/>
                  <a:gd name="connsiteX103" fmla="*/ 14515 w 356234"/>
                  <a:gd name="connsiteY103" fmla="*/ 95565 h 432435"/>
                  <a:gd name="connsiteX104" fmla="*/ 284797 w 356234"/>
                  <a:gd name="connsiteY104" fmla="*/ 13335 h 432435"/>
                  <a:gd name="connsiteX105" fmla="*/ 313373 w 356234"/>
                  <a:gd name="connsiteY105" fmla="*/ 14007 h 432435"/>
                  <a:gd name="connsiteX106" fmla="*/ 327891 w 356234"/>
                  <a:gd name="connsiteY106" fmla="*/ 17967 h 432435"/>
                  <a:gd name="connsiteX107" fmla="*/ 334859 w 356234"/>
                  <a:gd name="connsiteY107" fmla="*/ 6597 h 432435"/>
                  <a:gd name="connsiteX108" fmla="*/ 314635 w 356234"/>
                  <a:gd name="connsiteY108" fmla="*/ 732 h 432435"/>
                  <a:gd name="connsiteX109" fmla="*/ 284797 w 356234"/>
                  <a:gd name="connsiteY109" fmla="*/ 0 h 432435"/>
                  <a:gd name="connsiteX110" fmla="*/ 284797 w 356234"/>
                  <a:gd name="connsiteY110" fmla="*/ 13335 h 432435"/>
                  <a:gd name="connsiteX111" fmla="*/ 356235 w 356234"/>
                  <a:gd name="connsiteY111" fmla="*/ 71438 h 432435"/>
                  <a:gd name="connsiteX112" fmla="*/ 355503 w 356234"/>
                  <a:gd name="connsiteY112" fmla="*/ 41600 h 432435"/>
                  <a:gd name="connsiteX113" fmla="*/ 349638 w 356234"/>
                  <a:gd name="connsiteY113" fmla="*/ 21377 h 432435"/>
                  <a:gd name="connsiteX114" fmla="*/ 338268 w 356234"/>
                  <a:gd name="connsiteY114" fmla="*/ 28344 h 432435"/>
                  <a:gd name="connsiteX115" fmla="*/ 342228 w 356234"/>
                  <a:gd name="connsiteY115" fmla="*/ 42862 h 432435"/>
                  <a:gd name="connsiteX116" fmla="*/ 342900 w 356234"/>
                  <a:gd name="connsiteY116" fmla="*/ 71438 h 432435"/>
                  <a:gd name="connsiteX117" fmla="*/ 356235 w 356234"/>
                  <a:gd name="connsiteY117" fmla="*/ 71438 h 432435"/>
                  <a:gd name="connsiteX118" fmla="*/ 327891 w 356234"/>
                  <a:gd name="connsiteY118" fmla="*/ 17967 h 432435"/>
                  <a:gd name="connsiteX119" fmla="*/ 338268 w 356234"/>
                  <a:gd name="connsiteY119" fmla="*/ 28344 h 432435"/>
                  <a:gd name="connsiteX120" fmla="*/ 349638 w 356234"/>
                  <a:gd name="connsiteY120" fmla="*/ 21377 h 432435"/>
                  <a:gd name="connsiteX121" fmla="*/ 334859 w 356234"/>
                  <a:gd name="connsiteY121" fmla="*/ 6597 h 432435"/>
                  <a:gd name="connsiteX122" fmla="*/ 327891 w 356234"/>
                  <a:gd name="connsiteY122" fmla="*/ 17967 h 432435"/>
                  <a:gd name="connsiteX123" fmla="*/ 0 w 356234"/>
                  <a:gd name="connsiteY123" fmla="*/ 360998 h 432435"/>
                  <a:gd name="connsiteX124" fmla="*/ 732 w 356234"/>
                  <a:gd name="connsiteY124" fmla="*/ 390836 h 432435"/>
                  <a:gd name="connsiteX125" fmla="*/ 6597 w 356234"/>
                  <a:gd name="connsiteY125" fmla="*/ 411058 h 432435"/>
                  <a:gd name="connsiteX126" fmla="*/ 17967 w 356234"/>
                  <a:gd name="connsiteY126" fmla="*/ 404091 h 432435"/>
                  <a:gd name="connsiteX127" fmla="*/ 14007 w 356234"/>
                  <a:gd name="connsiteY127" fmla="*/ 389574 h 432435"/>
                  <a:gd name="connsiteX128" fmla="*/ 13335 w 356234"/>
                  <a:gd name="connsiteY128" fmla="*/ 360998 h 432435"/>
                  <a:gd name="connsiteX129" fmla="*/ 0 w 356234"/>
                  <a:gd name="connsiteY129" fmla="*/ 360998 h 432435"/>
                  <a:gd name="connsiteX130" fmla="*/ 71437 w 356234"/>
                  <a:gd name="connsiteY130" fmla="*/ 419100 h 432435"/>
                  <a:gd name="connsiteX131" fmla="*/ 42862 w 356234"/>
                  <a:gd name="connsiteY131" fmla="*/ 418429 h 432435"/>
                  <a:gd name="connsiteX132" fmla="*/ 28344 w 356234"/>
                  <a:gd name="connsiteY132" fmla="*/ 414468 h 432435"/>
                  <a:gd name="connsiteX133" fmla="*/ 21377 w 356234"/>
                  <a:gd name="connsiteY133" fmla="*/ 425838 h 432435"/>
                  <a:gd name="connsiteX134" fmla="*/ 41600 w 356234"/>
                  <a:gd name="connsiteY134" fmla="*/ 431704 h 432435"/>
                  <a:gd name="connsiteX135" fmla="*/ 71437 w 356234"/>
                  <a:gd name="connsiteY135" fmla="*/ 432435 h 432435"/>
                  <a:gd name="connsiteX136" fmla="*/ 71437 w 356234"/>
                  <a:gd name="connsiteY136" fmla="*/ 419100 h 432435"/>
                  <a:gd name="connsiteX137" fmla="*/ 6597 w 356234"/>
                  <a:gd name="connsiteY137" fmla="*/ 411058 h 432435"/>
                  <a:gd name="connsiteX138" fmla="*/ 21377 w 356234"/>
                  <a:gd name="connsiteY138" fmla="*/ 425838 h 432435"/>
                  <a:gd name="connsiteX139" fmla="*/ 28344 w 356234"/>
                  <a:gd name="connsiteY139" fmla="*/ 414468 h 432435"/>
                  <a:gd name="connsiteX140" fmla="*/ 17967 w 356234"/>
                  <a:gd name="connsiteY140" fmla="*/ 404091 h 432435"/>
                  <a:gd name="connsiteX141" fmla="*/ 6597 w 356234"/>
                  <a:gd name="connsiteY141" fmla="*/ 411058 h 432435"/>
                  <a:gd name="connsiteX142" fmla="*/ 342900 w 356234"/>
                  <a:gd name="connsiteY142" fmla="*/ 360998 h 432435"/>
                  <a:gd name="connsiteX143" fmla="*/ 342228 w 356234"/>
                  <a:gd name="connsiteY143" fmla="*/ 389574 h 432435"/>
                  <a:gd name="connsiteX144" fmla="*/ 338268 w 356234"/>
                  <a:gd name="connsiteY144" fmla="*/ 404091 h 432435"/>
                  <a:gd name="connsiteX145" fmla="*/ 349638 w 356234"/>
                  <a:gd name="connsiteY145" fmla="*/ 411058 h 432435"/>
                  <a:gd name="connsiteX146" fmla="*/ 355503 w 356234"/>
                  <a:gd name="connsiteY146" fmla="*/ 390836 h 432435"/>
                  <a:gd name="connsiteX147" fmla="*/ 356235 w 356234"/>
                  <a:gd name="connsiteY147" fmla="*/ 360998 h 432435"/>
                  <a:gd name="connsiteX148" fmla="*/ 342900 w 356234"/>
                  <a:gd name="connsiteY148" fmla="*/ 360998 h 432435"/>
                  <a:gd name="connsiteX149" fmla="*/ 284797 w 356234"/>
                  <a:gd name="connsiteY149" fmla="*/ 432435 h 432435"/>
                  <a:gd name="connsiteX150" fmla="*/ 314635 w 356234"/>
                  <a:gd name="connsiteY150" fmla="*/ 431704 h 432435"/>
                  <a:gd name="connsiteX151" fmla="*/ 334859 w 356234"/>
                  <a:gd name="connsiteY151" fmla="*/ 425838 h 432435"/>
                  <a:gd name="connsiteX152" fmla="*/ 327891 w 356234"/>
                  <a:gd name="connsiteY152" fmla="*/ 414468 h 432435"/>
                  <a:gd name="connsiteX153" fmla="*/ 313373 w 356234"/>
                  <a:gd name="connsiteY153" fmla="*/ 418429 h 432435"/>
                  <a:gd name="connsiteX154" fmla="*/ 284797 w 356234"/>
                  <a:gd name="connsiteY154" fmla="*/ 419100 h 432435"/>
                  <a:gd name="connsiteX155" fmla="*/ 284797 w 356234"/>
                  <a:gd name="connsiteY155" fmla="*/ 432435 h 432435"/>
                  <a:gd name="connsiteX156" fmla="*/ 338268 w 356234"/>
                  <a:gd name="connsiteY156" fmla="*/ 404091 h 432435"/>
                  <a:gd name="connsiteX157" fmla="*/ 327891 w 356234"/>
                  <a:gd name="connsiteY157" fmla="*/ 414468 h 432435"/>
                  <a:gd name="connsiteX158" fmla="*/ 334859 w 356234"/>
                  <a:gd name="connsiteY158" fmla="*/ 425838 h 432435"/>
                  <a:gd name="connsiteX159" fmla="*/ 349638 w 356234"/>
                  <a:gd name="connsiteY159" fmla="*/ 411058 h 432435"/>
                  <a:gd name="connsiteX160" fmla="*/ 338268 w 356234"/>
                  <a:gd name="connsiteY160" fmla="*/ 404091 h 43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356234" h="432435">
                    <a:moveTo>
                      <a:pt x="250186" y="419100"/>
                    </a:moveTo>
                    <a:cubicBezTo>
                      <a:pt x="246504" y="419100"/>
                      <a:pt x="243519" y="422085"/>
                      <a:pt x="243519" y="425768"/>
                    </a:cubicBezTo>
                    <a:cubicBezTo>
                      <a:pt x="243519" y="429450"/>
                      <a:pt x="246504" y="432435"/>
                      <a:pt x="250186" y="432435"/>
                    </a:cubicBezTo>
                    <a:lnTo>
                      <a:pt x="250186" y="419100"/>
                    </a:lnTo>
                    <a:close/>
                    <a:moveTo>
                      <a:pt x="137631" y="432435"/>
                    </a:moveTo>
                    <a:cubicBezTo>
                      <a:pt x="141314" y="432435"/>
                      <a:pt x="144299" y="429450"/>
                      <a:pt x="144299" y="425768"/>
                    </a:cubicBezTo>
                    <a:cubicBezTo>
                      <a:pt x="144299" y="422085"/>
                      <a:pt x="141314" y="419100"/>
                      <a:pt x="137631" y="419100"/>
                    </a:cubicBezTo>
                    <a:lnTo>
                      <a:pt x="137631" y="432435"/>
                    </a:lnTo>
                    <a:close/>
                    <a:moveTo>
                      <a:pt x="93755" y="8098"/>
                    </a:moveTo>
                    <a:lnTo>
                      <a:pt x="91945" y="1681"/>
                    </a:lnTo>
                    <a:lnTo>
                      <a:pt x="93755" y="8098"/>
                    </a:lnTo>
                    <a:close/>
                    <a:moveTo>
                      <a:pt x="69344" y="25638"/>
                    </a:moveTo>
                    <a:lnTo>
                      <a:pt x="64630" y="20924"/>
                    </a:lnTo>
                    <a:lnTo>
                      <a:pt x="69344" y="25638"/>
                    </a:lnTo>
                    <a:close/>
                    <a:moveTo>
                      <a:pt x="85480" y="11526"/>
                    </a:moveTo>
                    <a:lnTo>
                      <a:pt x="82222" y="5708"/>
                    </a:lnTo>
                    <a:lnTo>
                      <a:pt x="85480" y="11526"/>
                    </a:lnTo>
                    <a:close/>
                    <a:moveTo>
                      <a:pt x="8098" y="93755"/>
                    </a:moveTo>
                    <a:lnTo>
                      <a:pt x="1681" y="91945"/>
                    </a:lnTo>
                    <a:lnTo>
                      <a:pt x="8098" y="93755"/>
                    </a:lnTo>
                    <a:close/>
                    <a:moveTo>
                      <a:pt x="25638" y="69344"/>
                    </a:moveTo>
                    <a:lnTo>
                      <a:pt x="30353" y="74059"/>
                    </a:lnTo>
                    <a:lnTo>
                      <a:pt x="25638" y="69344"/>
                    </a:lnTo>
                    <a:close/>
                    <a:moveTo>
                      <a:pt x="11526" y="85480"/>
                    </a:moveTo>
                    <a:lnTo>
                      <a:pt x="5708" y="82222"/>
                    </a:lnTo>
                    <a:lnTo>
                      <a:pt x="11526" y="85480"/>
                    </a:lnTo>
                    <a:close/>
                    <a:moveTo>
                      <a:pt x="331375" y="12282"/>
                    </a:moveTo>
                    <a:lnTo>
                      <a:pt x="327891" y="17967"/>
                    </a:lnTo>
                    <a:lnTo>
                      <a:pt x="331375" y="12282"/>
                    </a:lnTo>
                    <a:close/>
                    <a:moveTo>
                      <a:pt x="343953" y="24861"/>
                    </a:moveTo>
                    <a:lnTo>
                      <a:pt x="349638" y="21377"/>
                    </a:lnTo>
                    <a:lnTo>
                      <a:pt x="343953" y="24861"/>
                    </a:lnTo>
                    <a:close/>
                    <a:moveTo>
                      <a:pt x="12282" y="407575"/>
                    </a:moveTo>
                    <a:lnTo>
                      <a:pt x="6597" y="411058"/>
                    </a:lnTo>
                    <a:lnTo>
                      <a:pt x="6597" y="411058"/>
                    </a:lnTo>
                    <a:lnTo>
                      <a:pt x="12282" y="407575"/>
                    </a:lnTo>
                    <a:close/>
                    <a:moveTo>
                      <a:pt x="24860" y="420154"/>
                    </a:moveTo>
                    <a:lnTo>
                      <a:pt x="21377" y="425838"/>
                    </a:lnTo>
                    <a:lnTo>
                      <a:pt x="24860" y="420154"/>
                    </a:lnTo>
                    <a:close/>
                    <a:moveTo>
                      <a:pt x="13335" y="360998"/>
                    </a:moveTo>
                    <a:lnTo>
                      <a:pt x="13335" y="115143"/>
                    </a:lnTo>
                    <a:lnTo>
                      <a:pt x="0" y="115143"/>
                    </a:lnTo>
                    <a:lnTo>
                      <a:pt x="0" y="360998"/>
                    </a:lnTo>
                    <a:lnTo>
                      <a:pt x="13335" y="360998"/>
                    </a:lnTo>
                    <a:close/>
                    <a:moveTo>
                      <a:pt x="115144" y="13335"/>
                    </a:moveTo>
                    <a:lnTo>
                      <a:pt x="284797" y="13335"/>
                    </a:lnTo>
                    <a:lnTo>
                      <a:pt x="284797" y="0"/>
                    </a:lnTo>
                    <a:lnTo>
                      <a:pt x="115144" y="0"/>
                    </a:lnTo>
                    <a:lnTo>
                      <a:pt x="115144" y="13335"/>
                    </a:lnTo>
                    <a:close/>
                    <a:moveTo>
                      <a:pt x="30353" y="74059"/>
                    </a:moveTo>
                    <a:lnTo>
                      <a:pt x="74059" y="30353"/>
                    </a:lnTo>
                    <a:lnTo>
                      <a:pt x="64630" y="20924"/>
                    </a:lnTo>
                    <a:lnTo>
                      <a:pt x="20924" y="64630"/>
                    </a:lnTo>
                    <a:lnTo>
                      <a:pt x="30353" y="74059"/>
                    </a:lnTo>
                    <a:close/>
                    <a:moveTo>
                      <a:pt x="342900" y="288403"/>
                    </a:moveTo>
                    <a:lnTo>
                      <a:pt x="342900" y="360998"/>
                    </a:lnTo>
                    <a:lnTo>
                      <a:pt x="356235" y="360998"/>
                    </a:lnTo>
                    <a:lnTo>
                      <a:pt x="356235" y="288403"/>
                    </a:lnTo>
                    <a:lnTo>
                      <a:pt x="342900" y="288403"/>
                    </a:lnTo>
                    <a:close/>
                    <a:moveTo>
                      <a:pt x="342900" y="71438"/>
                    </a:moveTo>
                    <a:lnTo>
                      <a:pt x="342900" y="185337"/>
                    </a:lnTo>
                    <a:lnTo>
                      <a:pt x="356235" y="185337"/>
                    </a:lnTo>
                    <a:lnTo>
                      <a:pt x="356235" y="71438"/>
                    </a:lnTo>
                    <a:lnTo>
                      <a:pt x="342900" y="71438"/>
                    </a:lnTo>
                    <a:close/>
                    <a:moveTo>
                      <a:pt x="284797" y="419100"/>
                    </a:moveTo>
                    <a:lnTo>
                      <a:pt x="250186" y="419100"/>
                    </a:lnTo>
                    <a:lnTo>
                      <a:pt x="250186" y="432435"/>
                    </a:lnTo>
                    <a:lnTo>
                      <a:pt x="284797" y="432435"/>
                    </a:lnTo>
                    <a:lnTo>
                      <a:pt x="284797" y="419100"/>
                    </a:lnTo>
                    <a:close/>
                    <a:moveTo>
                      <a:pt x="137631" y="419100"/>
                    </a:moveTo>
                    <a:lnTo>
                      <a:pt x="71437" y="419100"/>
                    </a:lnTo>
                    <a:lnTo>
                      <a:pt x="71437" y="432435"/>
                    </a:lnTo>
                    <a:lnTo>
                      <a:pt x="137631" y="432435"/>
                    </a:lnTo>
                    <a:lnTo>
                      <a:pt x="137631" y="419100"/>
                    </a:lnTo>
                    <a:close/>
                    <a:moveTo>
                      <a:pt x="115144" y="0"/>
                    </a:moveTo>
                    <a:cubicBezTo>
                      <a:pt x="104638" y="0"/>
                      <a:pt x="98110" y="-58"/>
                      <a:pt x="91945" y="1681"/>
                    </a:cubicBezTo>
                    <a:lnTo>
                      <a:pt x="95564" y="14515"/>
                    </a:lnTo>
                    <a:cubicBezTo>
                      <a:pt x="99542" y="13393"/>
                      <a:pt x="103893" y="13335"/>
                      <a:pt x="115144" y="13335"/>
                    </a:cubicBezTo>
                    <a:lnTo>
                      <a:pt x="115144" y="0"/>
                    </a:lnTo>
                    <a:close/>
                    <a:moveTo>
                      <a:pt x="74059" y="30353"/>
                    </a:moveTo>
                    <a:cubicBezTo>
                      <a:pt x="82014" y="22398"/>
                      <a:pt x="85132" y="19363"/>
                      <a:pt x="88738" y="17343"/>
                    </a:cubicBezTo>
                    <a:lnTo>
                      <a:pt x="82222" y="5708"/>
                    </a:lnTo>
                    <a:cubicBezTo>
                      <a:pt x="76632" y="8839"/>
                      <a:pt x="72058" y="13495"/>
                      <a:pt x="64630" y="20924"/>
                    </a:cubicBezTo>
                    <a:lnTo>
                      <a:pt x="74059" y="30353"/>
                    </a:lnTo>
                    <a:close/>
                    <a:moveTo>
                      <a:pt x="91945" y="1681"/>
                    </a:moveTo>
                    <a:cubicBezTo>
                      <a:pt x="88557" y="2637"/>
                      <a:pt x="85293" y="3988"/>
                      <a:pt x="82222" y="5708"/>
                    </a:cubicBezTo>
                    <a:lnTo>
                      <a:pt x="88738" y="17343"/>
                    </a:lnTo>
                    <a:cubicBezTo>
                      <a:pt x="90894" y="16135"/>
                      <a:pt x="93186" y="15186"/>
                      <a:pt x="95564" y="14515"/>
                    </a:cubicBezTo>
                    <a:lnTo>
                      <a:pt x="91945" y="1681"/>
                    </a:lnTo>
                    <a:close/>
                    <a:moveTo>
                      <a:pt x="13335" y="115143"/>
                    </a:moveTo>
                    <a:cubicBezTo>
                      <a:pt x="13335" y="103893"/>
                      <a:pt x="13393" y="99542"/>
                      <a:pt x="14515" y="95565"/>
                    </a:cubicBezTo>
                    <a:lnTo>
                      <a:pt x="1681" y="91945"/>
                    </a:lnTo>
                    <a:cubicBezTo>
                      <a:pt x="-58" y="98111"/>
                      <a:pt x="0" y="104638"/>
                      <a:pt x="0" y="115143"/>
                    </a:cubicBezTo>
                    <a:lnTo>
                      <a:pt x="13335" y="115143"/>
                    </a:lnTo>
                    <a:close/>
                    <a:moveTo>
                      <a:pt x="20924" y="64630"/>
                    </a:moveTo>
                    <a:cubicBezTo>
                      <a:pt x="13495" y="72058"/>
                      <a:pt x="8839" y="76632"/>
                      <a:pt x="5708" y="82222"/>
                    </a:cubicBezTo>
                    <a:lnTo>
                      <a:pt x="17343" y="88738"/>
                    </a:lnTo>
                    <a:cubicBezTo>
                      <a:pt x="19362" y="85132"/>
                      <a:pt x="22398" y="82014"/>
                      <a:pt x="30353" y="74059"/>
                    </a:cubicBezTo>
                    <a:lnTo>
                      <a:pt x="20924" y="64630"/>
                    </a:lnTo>
                    <a:close/>
                    <a:moveTo>
                      <a:pt x="14515" y="95565"/>
                    </a:moveTo>
                    <a:cubicBezTo>
                      <a:pt x="15186" y="93185"/>
                      <a:pt x="16135" y="90894"/>
                      <a:pt x="17343" y="88738"/>
                    </a:cubicBezTo>
                    <a:lnTo>
                      <a:pt x="5708" y="82222"/>
                    </a:lnTo>
                    <a:cubicBezTo>
                      <a:pt x="3988" y="85294"/>
                      <a:pt x="2636" y="88557"/>
                      <a:pt x="1681" y="91945"/>
                    </a:cubicBezTo>
                    <a:lnTo>
                      <a:pt x="14515" y="95565"/>
                    </a:lnTo>
                    <a:close/>
                    <a:moveTo>
                      <a:pt x="284797" y="13335"/>
                    </a:moveTo>
                    <a:cubicBezTo>
                      <a:pt x="297398" y="13335"/>
                      <a:pt x="306381" y="13342"/>
                      <a:pt x="313373" y="14007"/>
                    </a:cubicBezTo>
                    <a:cubicBezTo>
                      <a:pt x="320267" y="14663"/>
                      <a:pt x="324534" y="15910"/>
                      <a:pt x="327891" y="17967"/>
                    </a:cubicBezTo>
                    <a:lnTo>
                      <a:pt x="334859" y="6597"/>
                    </a:lnTo>
                    <a:cubicBezTo>
                      <a:pt x="329054" y="3040"/>
                      <a:pt x="322505" y="1480"/>
                      <a:pt x="314635" y="732"/>
                    </a:cubicBezTo>
                    <a:cubicBezTo>
                      <a:pt x="306866" y="-7"/>
                      <a:pt x="297140" y="0"/>
                      <a:pt x="284797" y="0"/>
                    </a:cubicBezTo>
                    <a:lnTo>
                      <a:pt x="284797" y="13335"/>
                    </a:lnTo>
                    <a:close/>
                    <a:moveTo>
                      <a:pt x="356235" y="71438"/>
                    </a:moveTo>
                    <a:cubicBezTo>
                      <a:pt x="356235" y="59095"/>
                      <a:pt x="356243" y="49370"/>
                      <a:pt x="355503" y="41600"/>
                    </a:cubicBezTo>
                    <a:cubicBezTo>
                      <a:pt x="354756" y="33731"/>
                      <a:pt x="353196" y="27181"/>
                      <a:pt x="349638" y="21377"/>
                    </a:cubicBezTo>
                    <a:lnTo>
                      <a:pt x="338268" y="28344"/>
                    </a:lnTo>
                    <a:cubicBezTo>
                      <a:pt x="340325" y="31702"/>
                      <a:pt x="341573" y="35969"/>
                      <a:pt x="342228" y="42862"/>
                    </a:cubicBezTo>
                    <a:cubicBezTo>
                      <a:pt x="342893" y="49854"/>
                      <a:pt x="342900" y="58837"/>
                      <a:pt x="342900" y="71438"/>
                    </a:cubicBezTo>
                    <a:lnTo>
                      <a:pt x="356235" y="71438"/>
                    </a:lnTo>
                    <a:close/>
                    <a:moveTo>
                      <a:pt x="327891" y="17967"/>
                    </a:moveTo>
                    <a:cubicBezTo>
                      <a:pt x="332121" y="20559"/>
                      <a:pt x="335676" y="24115"/>
                      <a:pt x="338268" y="28344"/>
                    </a:cubicBezTo>
                    <a:lnTo>
                      <a:pt x="349638" y="21377"/>
                    </a:lnTo>
                    <a:cubicBezTo>
                      <a:pt x="345947" y="15353"/>
                      <a:pt x="340883" y="10288"/>
                      <a:pt x="334859" y="6597"/>
                    </a:cubicBezTo>
                    <a:lnTo>
                      <a:pt x="327891" y="17967"/>
                    </a:lnTo>
                    <a:close/>
                    <a:moveTo>
                      <a:pt x="0" y="360998"/>
                    </a:moveTo>
                    <a:cubicBezTo>
                      <a:pt x="0" y="373340"/>
                      <a:pt x="-7" y="383065"/>
                      <a:pt x="732" y="390836"/>
                    </a:cubicBezTo>
                    <a:cubicBezTo>
                      <a:pt x="1480" y="398704"/>
                      <a:pt x="3040" y="405254"/>
                      <a:pt x="6597" y="411058"/>
                    </a:cubicBezTo>
                    <a:lnTo>
                      <a:pt x="17967" y="404091"/>
                    </a:lnTo>
                    <a:cubicBezTo>
                      <a:pt x="15910" y="400734"/>
                      <a:pt x="14662" y="396466"/>
                      <a:pt x="14007" y="389574"/>
                    </a:cubicBezTo>
                    <a:cubicBezTo>
                      <a:pt x="13342" y="382581"/>
                      <a:pt x="13335" y="373598"/>
                      <a:pt x="13335" y="360998"/>
                    </a:cubicBezTo>
                    <a:lnTo>
                      <a:pt x="0" y="360998"/>
                    </a:lnTo>
                    <a:close/>
                    <a:moveTo>
                      <a:pt x="71437" y="419100"/>
                    </a:moveTo>
                    <a:cubicBezTo>
                      <a:pt x="58837" y="419100"/>
                      <a:pt x="49854" y="419094"/>
                      <a:pt x="42862" y="418429"/>
                    </a:cubicBezTo>
                    <a:cubicBezTo>
                      <a:pt x="35969" y="417773"/>
                      <a:pt x="31702" y="416526"/>
                      <a:pt x="28344" y="414468"/>
                    </a:cubicBezTo>
                    <a:lnTo>
                      <a:pt x="21377" y="425838"/>
                    </a:lnTo>
                    <a:cubicBezTo>
                      <a:pt x="27181" y="429396"/>
                      <a:pt x="33731" y="430955"/>
                      <a:pt x="41600" y="431704"/>
                    </a:cubicBezTo>
                    <a:cubicBezTo>
                      <a:pt x="49370" y="432442"/>
                      <a:pt x="59095" y="432435"/>
                      <a:pt x="71437" y="432435"/>
                    </a:cubicBezTo>
                    <a:lnTo>
                      <a:pt x="71437" y="419100"/>
                    </a:lnTo>
                    <a:close/>
                    <a:moveTo>
                      <a:pt x="6597" y="411058"/>
                    </a:moveTo>
                    <a:cubicBezTo>
                      <a:pt x="10288" y="417083"/>
                      <a:pt x="15353" y="422147"/>
                      <a:pt x="21377" y="425838"/>
                    </a:cubicBezTo>
                    <a:lnTo>
                      <a:pt x="28344" y="414468"/>
                    </a:lnTo>
                    <a:cubicBezTo>
                      <a:pt x="24115" y="411876"/>
                      <a:pt x="20559" y="408321"/>
                      <a:pt x="17967" y="404091"/>
                    </a:cubicBezTo>
                    <a:lnTo>
                      <a:pt x="6597" y="411058"/>
                    </a:lnTo>
                    <a:close/>
                    <a:moveTo>
                      <a:pt x="342900" y="360998"/>
                    </a:moveTo>
                    <a:cubicBezTo>
                      <a:pt x="342900" y="373598"/>
                      <a:pt x="342893" y="382581"/>
                      <a:pt x="342228" y="389574"/>
                    </a:cubicBezTo>
                    <a:cubicBezTo>
                      <a:pt x="341573" y="396466"/>
                      <a:pt x="340325" y="400734"/>
                      <a:pt x="338268" y="404091"/>
                    </a:cubicBezTo>
                    <a:lnTo>
                      <a:pt x="349638" y="411058"/>
                    </a:lnTo>
                    <a:cubicBezTo>
                      <a:pt x="353196" y="405254"/>
                      <a:pt x="354756" y="398704"/>
                      <a:pt x="355503" y="390836"/>
                    </a:cubicBezTo>
                    <a:cubicBezTo>
                      <a:pt x="356243" y="383065"/>
                      <a:pt x="356235" y="373340"/>
                      <a:pt x="356235" y="360998"/>
                    </a:cubicBezTo>
                    <a:lnTo>
                      <a:pt x="342900" y="360998"/>
                    </a:lnTo>
                    <a:close/>
                    <a:moveTo>
                      <a:pt x="284797" y="432435"/>
                    </a:moveTo>
                    <a:cubicBezTo>
                      <a:pt x="297140" y="432435"/>
                      <a:pt x="306866" y="432442"/>
                      <a:pt x="314635" y="431704"/>
                    </a:cubicBezTo>
                    <a:cubicBezTo>
                      <a:pt x="322505" y="430955"/>
                      <a:pt x="329054" y="429396"/>
                      <a:pt x="334859" y="425838"/>
                    </a:cubicBezTo>
                    <a:lnTo>
                      <a:pt x="327891" y="414468"/>
                    </a:lnTo>
                    <a:cubicBezTo>
                      <a:pt x="324534" y="416526"/>
                      <a:pt x="320267" y="417773"/>
                      <a:pt x="313373" y="418429"/>
                    </a:cubicBezTo>
                    <a:cubicBezTo>
                      <a:pt x="306381" y="419094"/>
                      <a:pt x="297399" y="419100"/>
                      <a:pt x="284797" y="419100"/>
                    </a:cubicBezTo>
                    <a:lnTo>
                      <a:pt x="284797" y="432435"/>
                    </a:lnTo>
                    <a:close/>
                    <a:moveTo>
                      <a:pt x="338268" y="404091"/>
                    </a:moveTo>
                    <a:cubicBezTo>
                      <a:pt x="335676" y="408321"/>
                      <a:pt x="332121" y="411876"/>
                      <a:pt x="327891" y="414468"/>
                    </a:cubicBezTo>
                    <a:lnTo>
                      <a:pt x="334859" y="425838"/>
                    </a:lnTo>
                    <a:cubicBezTo>
                      <a:pt x="340883" y="422147"/>
                      <a:pt x="345947" y="417083"/>
                      <a:pt x="349638" y="411058"/>
                    </a:cubicBezTo>
                    <a:lnTo>
                      <a:pt x="338268" y="40409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40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65" name="Полілінія: фігура 64">
                <a:extLst>
                  <a:ext uri="{FF2B5EF4-FFF2-40B4-BE49-F238E27FC236}">
                    <a16:creationId xmlns:a16="http://schemas.microsoft.com/office/drawing/2014/main" id="{8605B8A7-13B3-19FA-87A8-1193EED2ED3C}"/>
                  </a:ext>
                </a:extLst>
              </p:cNvPr>
              <p:cNvSpPr/>
              <p:nvPr/>
            </p:nvSpPr>
            <p:spPr>
              <a:xfrm>
                <a:off x="3691945" y="2762261"/>
                <a:ext cx="180422" cy="60204"/>
              </a:xfrm>
              <a:custGeom>
                <a:avLst/>
                <a:gdLst>
                  <a:gd name="connsiteX0" fmla="*/ 72318 w 202488"/>
                  <a:gd name="connsiteY0" fmla="*/ 72318 h 72317"/>
                  <a:gd name="connsiteX1" fmla="*/ 101244 w 202488"/>
                  <a:gd name="connsiteY1" fmla="*/ 36159 h 72317"/>
                  <a:gd name="connsiteX2" fmla="*/ 101244 w 202488"/>
                  <a:gd name="connsiteY2" fmla="*/ 36159 h 72317"/>
                  <a:gd name="connsiteX3" fmla="*/ 130171 w 202488"/>
                  <a:gd name="connsiteY3" fmla="*/ 0 h 72317"/>
                  <a:gd name="connsiteX4" fmla="*/ 101244 w 202488"/>
                  <a:gd name="connsiteY4" fmla="*/ 36159 h 72317"/>
                  <a:gd name="connsiteX5" fmla="*/ 130171 w 202488"/>
                  <a:gd name="connsiteY5" fmla="*/ 72318 h 72317"/>
                  <a:gd name="connsiteX6" fmla="*/ 101244 w 202488"/>
                  <a:gd name="connsiteY6" fmla="*/ 36159 h 72317"/>
                  <a:gd name="connsiteX7" fmla="*/ 72318 w 202488"/>
                  <a:gd name="connsiteY7" fmla="*/ 0 h 72317"/>
                  <a:gd name="connsiteX8" fmla="*/ 28926 w 202488"/>
                  <a:gd name="connsiteY8" fmla="*/ 72318 h 72317"/>
                  <a:gd name="connsiteX9" fmla="*/ 28926 w 202488"/>
                  <a:gd name="connsiteY9" fmla="*/ 0 h 72317"/>
                  <a:gd name="connsiteX10" fmla="*/ 28926 w 202488"/>
                  <a:gd name="connsiteY10" fmla="*/ 0 h 72317"/>
                  <a:gd name="connsiteX11" fmla="*/ 0 w 202488"/>
                  <a:gd name="connsiteY11" fmla="*/ 0 h 72317"/>
                  <a:gd name="connsiteX12" fmla="*/ 28926 w 202488"/>
                  <a:gd name="connsiteY12" fmla="*/ 0 h 72317"/>
                  <a:gd name="connsiteX13" fmla="*/ 57854 w 202488"/>
                  <a:gd name="connsiteY13" fmla="*/ 0 h 72317"/>
                  <a:gd name="connsiteX14" fmla="*/ 173561 w 202488"/>
                  <a:gd name="connsiteY14" fmla="*/ 72318 h 72317"/>
                  <a:gd name="connsiteX15" fmla="*/ 173561 w 202488"/>
                  <a:gd name="connsiteY15" fmla="*/ 0 h 72317"/>
                  <a:gd name="connsiteX16" fmla="*/ 173561 w 202488"/>
                  <a:gd name="connsiteY16" fmla="*/ 0 h 72317"/>
                  <a:gd name="connsiteX17" fmla="*/ 144634 w 202488"/>
                  <a:gd name="connsiteY17" fmla="*/ 0 h 72317"/>
                  <a:gd name="connsiteX18" fmla="*/ 173561 w 202488"/>
                  <a:gd name="connsiteY18" fmla="*/ 0 h 72317"/>
                  <a:gd name="connsiteX19" fmla="*/ 202488 w 202488"/>
                  <a:gd name="connsiteY19" fmla="*/ 0 h 7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2488" h="72317">
                    <a:moveTo>
                      <a:pt x="72318" y="72318"/>
                    </a:moveTo>
                    <a:lnTo>
                      <a:pt x="101244" y="36159"/>
                    </a:lnTo>
                    <a:moveTo>
                      <a:pt x="101244" y="36159"/>
                    </a:moveTo>
                    <a:lnTo>
                      <a:pt x="130171" y="0"/>
                    </a:lnTo>
                    <a:moveTo>
                      <a:pt x="101244" y="36159"/>
                    </a:moveTo>
                    <a:lnTo>
                      <a:pt x="130171" y="72318"/>
                    </a:lnTo>
                    <a:moveTo>
                      <a:pt x="101244" y="36159"/>
                    </a:moveTo>
                    <a:lnTo>
                      <a:pt x="72318" y="0"/>
                    </a:lnTo>
                    <a:moveTo>
                      <a:pt x="28926" y="72318"/>
                    </a:moveTo>
                    <a:lnTo>
                      <a:pt x="28926" y="0"/>
                    </a:lnTo>
                    <a:moveTo>
                      <a:pt x="28926" y="0"/>
                    </a:moveTo>
                    <a:lnTo>
                      <a:pt x="0" y="0"/>
                    </a:lnTo>
                    <a:moveTo>
                      <a:pt x="28926" y="0"/>
                    </a:moveTo>
                    <a:lnTo>
                      <a:pt x="57854" y="0"/>
                    </a:lnTo>
                    <a:moveTo>
                      <a:pt x="173561" y="72318"/>
                    </a:moveTo>
                    <a:lnTo>
                      <a:pt x="173561" y="0"/>
                    </a:lnTo>
                    <a:moveTo>
                      <a:pt x="173561" y="0"/>
                    </a:moveTo>
                    <a:lnTo>
                      <a:pt x="144634" y="0"/>
                    </a:lnTo>
                    <a:moveTo>
                      <a:pt x="173561" y="0"/>
                    </a:moveTo>
                    <a:lnTo>
                      <a:pt x="202488" y="0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40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66" name="Полілінія: фігура 65">
                <a:extLst>
                  <a:ext uri="{FF2B5EF4-FFF2-40B4-BE49-F238E27FC236}">
                    <a16:creationId xmlns:a16="http://schemas.microsoft.com/office/drawing/2014/main" id="{E1FB18BB-F3D3-0BED-A4ED-C97BBF9B0C63}"/>
                  </a:ext>
                </a:extLst>
              </p:cNvPr>
              <p:cNvSpPr/>
              <p:nvPr/>
            </p:nvSpPr>
            <p:spPr>
              <a:xfrm>
                <a:off x="3772311" y="2793723"/>
                <a:ext cx="211136" cy="197266"/>
              </a:xfrm>
              <a:custGeom>
                <a:avLst/>
                <a:gdLst>
                  <a:gd name="connsiteX0" fmla="*/ 221949 w 236958"/>
                  <a:gd name="connsiteY0" fmla="*/ 23091 h 236957"/>
                  <a:gd name="connsiteX1" fmla="*/ 213867 w 236958"/>
                  <a:gd name="connsiteY1" fmla="*/ 15009 h 236957"/>
                  <a:gd name="connsiteX2" fmla="*/ 195415 w 236958"/>
                  <a:gd name="connsiteY2" fmla="*/ 526 h 236957"/>
                  <a:gd name="connsiteX3" fmla="*/ 186520 w 236958"/>
                  <a:gd name="connsiteY3" fmla="*/ 526 h 236957"/>
                  <a:gd name="connsiteX4" fmla="*/ 168067 w 236958"/>
                  <a:gd name="connsiteY4" fmla="*/ 15009 h 236957"/>
                  <a:gd name="connsiteX5" fmla="*/ 28016 w 236958"/>
                  <a:gd name="connsiteY5" fmla="*/ 155061 h 236957"/>
                  <a:gd name="connsiteX6" fmla="*/ 18582 w 236958"/>
                  <a:gd name="connsiteY6" fmla="*/ 165382 h 236957"/>
                  <a:gd name="connsiteX7" fmla="*/ 15607 w 236958"/>
                  <a:gd name="connsiteY7" fmla="*/ 170508 h 236957"/>
                  <a:gd name="connsiteX8" fmla="*/ 11327 w 236958"/>
                  <a:gd name="connsiteY8" fmla="*/ 183818 h 236957"/>
                  <a:gd name="connsiteX9" fmla="*/ 3103 w 236958"/>
                  <a:gd name="connsiteY9" fmla="*/ 213972 h 236957"/>
                  <a:gd name="connsiteX10" fmla="*/ 729 w 236958"/>
                  <a:gd name="connsiteY10" fmla="*/ 232049 h 236957"/>
                  <a:gd name="connsiteX11" fmla="*/ 4909 w 236958"/>
                  <a:gd name="connsiteY11" fmla="*/ 236229 h 236957"/>
                  <a:gd name="connsiteX12" fmla="*/ 22985 w 236958"/>
                  <a:gd name="connsiteY12" fmla="*/ 233855 h 236957"/>
                  <a:gd name="connsiteX13" fmla="*/ 53140 w 236958"/>
                  <a:gd name="connsiteY13" fmla="*/ 225631 h 236957"/>
                  <a:gd name="connsiteX14" fmla="*/ 66450 w 236958"/>
                  <a:gd name="connsiteY14" fmla="*/ 221351 h 236957"/>
                  <a:gd name="connsiteX15" fmla="*/ 71577 w 236958"/>
                  <a:gd name="connsiteY15" fmla="*/ 218376 h 236957"/>
                  <a:gd name="connsiteX16" fmla="*/ 81897 w 236958"/>
                  <a:gd name="connsiteY16" fmla="*/ 208943 h 236957"/>
                  <a:gd name="connsiteX17" fmla="*/ 221949 w 236958"/>
                  <a:gd name="connsiteY17" fmla="*/ 68891 h 236957"/>
                  <a:gd name="connsiteX18" fmla="*/ 236432 w 236958"/>
                  <a:gd name="connsiteY18" fmla="*/ 50438 h 236957"/>
                  <a:gd name="connsiteX19" fmla="*/ 236432 w 236958"/>
                  <a:gd name="connsiteY19" fmla="*/ 41543 h 236957"/>
                  <a:gd name="connsiteX20" fmla="*/ 221949 w 236958"/>
                  <a:gd name="connsiteY20" fmla="*/ 23091 h 23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958" h="236957">
                    <a:moveTo>
                      <a:pt x="221949" y="23091"/>
                    </a:moveTo>
                    <a:lnTo>
                      <a:pt x="213867" y="15009"/>
                    </a:lnTo>
                    <a:cubicBezTo>
                      <a:pt x="205048" y="6189"/>
                      <a:pt x="200639" y="1780"/>
                      <a:pt x="195415" y="526"/>
                    </a:cubicBezTo>
                    <a:cubicBezTo>
                      <a:pt x="192491" y="-175"/>
                      <a:pt x="189443" y="-175"/>
                      <a:pt x="186520" y="526"/>
                    </a:cubicBezTo>
                    <a:cubicBezTo>
                      <a:pt x="181296" y="1780"/>
                      <a:pt x="176887" y="6189"/>
                      <a:pt x="168067" y="15009"/>
                    </a:cubicBezTo>
                    <a:lnTo>
                      <a:pt x="28016" y="155061"/>
                    </a:lnTo>
                    <a:cubicBezTo>
                      <a:pt x="23040" y="160036"/>
                      <a:pt x="20553" y="162524"/>
                      <a:pt x="18582" y="165382"/>
                    </a:cubicBezTo>
                    <a:cubicBezTo>
                      <a:pt x="17459" y="167010"/>
                      <a:pt x="16464" y="168725"/>
                      <a:pt x="15607" y="170508"/>
                    </a:cubicBezTo>
                    <a:cubicBezTo>
                      <a:pt x="14103" y="173637"/>
                      <a:pt x="13178" y="177031"/>
                      <a:pt x="11327" y="183818"/>
                    </a:cubicBezTo>
                    <a:lnTo>
                      <a:pt x="3103" y="213972"/>
                    </a:lnTo>
                    <a:cubicBezTo>
                      <a:pt x="412" y="223840"/>
                      <a:pt x="-934" y="228773"/>
                      <a:pt x="729" y="232049"/>
                    </a:cubicBezTo>
                    <a:cubicBezTo>
                      <a:pt x="1645" y="233850"/>
                      <a:pt x="3108" y="235314"/>
                      <a:pt x="4909" y="236229"/>
                    </a:cubicBezTo>
                    <a:cubicBezTo>
                      <a:pt x="8184" y="237892"/>
                      <a:pt x="13118" y="236546"/>
                      <a:pt x="22985" y="233855"/>
                    </a:cubicBezTo>
                    <a:lnTo>
                      <a:pt x="53140" y="225631"/>
                    </a:lnTo>
                    <a:cubicBezTo>
                      <a:pt x="59927" y="223780"/>
                      <a:pt x="63321" y="222855"/>
                      <a:pt x="66450" y="221351"/>
                    </a:cubicBezTo>
                    <a:cubicBezTo>
                      <a:pt x="68233" y="220494"/>
                      <a:pt x="69947" y="219499"/>
                      <a:pt x="71577" y="218376"/>
                    </a:cubicBezTo>
                    <a:cubicBezTo>
                      <a:pt x="74434" y="216405"/>
                      <a:pt x="76922" y="213918"/>
                      <a:pt x="81897" y="208943"/>
                    </a:cubicBezTo>
                    <a:lnTo>
                      <a:pt x="221949" y="68891"/>
                    </a:lnTo>
                    <a:cubicBezTo>
                      <a:pt x="230769" y="60071"/>
                      <a:pt x="235178" y="55662"/>
                      <a:pt x="236432" y="50438"/>
                    </a:cubicBezTo>
                    <a:cubicBezTo>
                      <a:pt x="237134" y="47515"/>
                      <a:pt x="237134" y="44467"/>
                      <a:pt x="236432" y="41543"/>
                    </a:cubicBezTo>
                    <a:cubicBezTo>
                      <a:pt x="235178" y="36319"/>
                      <a:pt x="230769" y="31910"/>
                      <a:pt x="221949" y="2309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40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67" name="Полілінія: фігура 66">
                <a:extLst>
                  <a:ext uri="{FF2B5EF4-FFF2-40B4-BE49-F238E27FC236}">
                    <a16:creationId xmlns:a16="http://schemas.microsoft.com/office/drawing/2014/main" id="{2B9412EE-CDE1-8E23-90C8-93A12DCACA7B}"/>
                  </a:ext>
                </a:extLst>
              </p:cNvPr>
              <p:cNvSpPr/>
              <p:nvPr/>
            </p:nvSpPr>
            <p:spPr>
              <a:xfrm>
                <a:off x="3788222" y="2931961"/>
                <a:ext cx="45466" cy="42480"/>
              </a:xfrm>
              <a:custGeom>
                <a:avLst/>
                <a:gdLst>
                  <a:gd name="connsiteX0" fmla="*/ 0 w 51027"/>
                  <a:gd name="connsiteY0" fmla="*/ 0 h 51027"/>
                  <a:gd name="connsiteX1" fmla="*/ 51027 w 51027"/>
                  <a:gd name="connsiteY1" fmla="*/ 51027 h 5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27" h="51027">
                    <a:moveTo>
                      <a:pt x="0" y="0"/>
                    </a:moveTo>
                    <a:lnTo>
                      <a:pt x="51027" y="51027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40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68" name="Полілінія: фігура 67">
                <a:extLst>
                  <a:ext uri="{FF2B5EF4-FFF2-40B4-BE49-F238E27FC236}">
                    <a16:creationId xmlns:a16="http://schemas.microsoft.com/office/drawing/2014/main" id="{AA0E4B28-88D9-844D-347E-4EDF50033BA6}"/>
                  </a:ext>
                </a:extLst>
              </p:cNvPr>
              <p:cNvSpPr/>
              <p:nvPr/>
            </p:nvSpPr>
            <p:spPr>
              <a:xfrm>
                <a:off x="3920014" y="2810510"/>
                <a:ext cx="45467" cy="42480"/>
              </a:xfrm>
              <a:custGeom>
                <a:avLst/>
                <a:gdLst>
                  <a:gd name="connsiteX0" fmla="*/ 0 w 51028"/>
                  <a:gd name="connsiteY0" fmla="*/ 0 h 51027"/>
                  <a:gd name="connsiteX1" fmla="*/ 51028 w 51028"/>
                  <a:gd name="connsiteY1" fmla="*/ 51027 h 5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28" h="51027">
                    <a:moveTo>
                      <a:pt x="0" y="0"/>
                    </a:moveTo>
                    <a:lnTo>
                      <a:pt x="51028" y="51027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40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69" name="Полілінія: фігура 68">
                <a:extLst>
                  <a:ext uri="{FF2B5EF4-FFF2-40B4-BE49-F238E27FC236}">
                    <a16:creationId xmlns:a16="http://schemas.microsoft.com/office/drawing/2014/main" id="{A811156B-0B79-015F-2384-342027E4E84C}"/>
                  </a:ext>
                </a:extLst>
              </p:cNvPr>
              <p:cNvSpPr/>
              <p:nvPr/>
            </p:nvSpPr>
            <p:spPr>
              <a:xfrm>
                <a:off x="3629388" y="2647950"/>
                <a:ext cx="72749" cy="67971"/>
              </a:xfrm>
              <a:custGeom>
                <a:avLst/>
                <a:gdLst>
                  <a:gd name="connsiteX0" fmla="*/ 0 w 81646"/>
                  <a:gd name="connsiteY0" fmla="*/ 81647 h 81647"/>
                  <a:gd name="connsiteX1" fmla="*/ 49262 w 81646"/>
                  <a:gd name="connsiteY1" fmla="*/ 81647 h 81647"/>
                  <a:gd name="connsiteX2" fmla="*/ 72550 w 81646"/>
                  <a:gd name="connsiteY2" fmla="*/ 78839 h 81647"/>
                  <a:gd name="connsiteX3" fmla="*/ 78840 w 81646"/>
                  <a:gd name="connsiteY3" fmla="*/ 72551 h 81647"/>
                  <a:gd name="connsiteX4" fmla="*/ 81647 w 81646"/>
                  <a:gd name="connsiteY4" fmla="*/ 49262 h 81647"/>
                  <a:gd name="connsiteX5" fmla="*/ 81647 w 81646"/>
                  <a:gd name="connsiteY5" fmla="*/ 0 h 8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46" h="81647">
                    <a:moveTo>
                      <a:pt x="0" y="81647"/>
                    </a:moveTo>
                    <a:lnTo>
                      <a:pt x="49262" y="81647"/>
                    </a:lnTo>
                    <a:cubicBezTo>
                      <a:pt x="61734" y="81647"/>
                      <a:pt x="67970" y="81647"/>
                      <a:pt x="72550" y="78839"/>
                    </a:cubicBezTo>
                    <a:cubicBezTo>
                      <a:pt x="75114" y="77269"/>
                      <a:pt x="77269" y="75114"/>
                      <a:pt x="78840" y="72551"/>
                    </a:cubicBezTo>
                    <a:cubicBezTo>
                      <a:pt x="81647" y="67970"/>
                      <a:pt x="81647" y="61734"/>
                      <a:pt x="81647" y="49262"/>
                    </a:cubicBezTo>
                    <a:lnTo>
                      <a:pt x="81647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40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</p:grpSp>
      </p:grpSp>
      <p:grpSp>
        <p:nvGrpSpPr>
          <p:cNvPr id="219" name="Групувати 218">
            <a:extLst>
              <a:ext uri="{FF2B5EF4-FFF2-40B4-BE49-F238E27FC236}">
                <a16:creationId xmlns:a16="http://schemas.microsoft.com/office/drawing/2014/main" id="{016C11F5-C4A8-3851-8075-1F8D6DABEF27}"/>
              </a:ext>
            </a:extLst>
          </p:cNvPr>
          <p:cNvGrpSpPr/>
          <p:nvPr/>
        </p:nvGrpSpPr>
        <p:grpSpPr>
          <a:xfrm>
            <a:off x="3750047" y="4578556"/>
            <a:ext cx="352425" cy="366290"/>
            <a:chOff x="3605381" y="4484989"/>
            <a:chExt cx="352425" cy="366290"/>
          </a:xfrm>
          <a:noFill/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D0B90D4-2E98-7A00-E072-F5A695D6D6C0}"/>
                </a:ext>
              </a:extLst>
            </p:cNvPr>
            <p:cNvSpPr txBox="1"/>
            <p:nvPr/>
          </p:nvSpPr>
          <p:spPr>
            <a:xfrm>
              <a:off x="3605381" y="4789724"/>
              <a:ext cx="352425" cy="615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5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Керування</a:t>
              </a:r>
              <a:r>
                <a:rPr lang="ru-RU" sz="35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 доступом</a:t>
              </a:r>
            </a:p>
          </p:txBody>
        </p:sp>
        <p:pic>
          <p:nvPicPr>
            <p:cNvPr id="73" name="Графіка 72">
              <a:extLst>
                <a:ext uri="{FF2B5EF4-FFF2-40B4-BE49-F238E27FC236}">
                  <a16:creationId xmlns:a16="http://schemas.microsoft.com/office/drawing/2014/main" id="{8BB92D03-6D61-04C3-64AA-ABB5DE57F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646343" y="4484989"/>
              <a:ext cx="288000" cy="288000"/>
            </a:xfrm>
            <a:prstGeom prst="rect">
              <a:avLst/>
            </a:prstGeom>
          </p:spPr>
        </p:pic>
      </p:grpSp>
      <p:grpSp>
        <p:nvGrpSpPr>
          <p:cNvPr id="217" name="Групувати 216">
            <a:extLst>
              <a:ext uri="{FF2B5EF4-FFF2-40B4-BE49-F238E27FC236}">
                <a16:creationId xmlns:a16="http://schemas.microsoft.com/office/drawing/2014/main" id="{9EC0FE4B-1FA1-6146-4795-100B98E19D91}"/>
              </a:ext>
            </a:extLst>
          </p:cNvPr>
          <p:cNvGrpSpPr/>
          <p:nvPr/>
        </p:nvGrpSpPr>
        <p:grpSpPr>
          <a:xfrm>
            <a:off x="3333985" y="4569424"/>
            <a:ext cx="316680" cy="344644"/>
            <a:chOff x="3129691" y="4482051"/>
            <a:chExt cx="316680" cy="344644"/>
          </a:xfrm>
          <a:noFill/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DDE85CB-E714-ECC5-F116-DF7E75FE5645}"/>
                </a:ext>
              </a:extLst>
            </p:cNvPr>
            <p:cNvSpPr txBox="1"/>
            <p:nvPr/>
          </p:nvSpPr>
          <p:spPr>
            <a:xfrm>
              <a:off x="3145122" y="4772834"/>
              <a:ext cx="301249" cy="5386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Логування</a:t>
              </a:r>
              <a:endParaRPr lang="ru-RU" sz="35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79" name="Графіка 78">
              <a:extLst>
                <a:ext uri="{FF2B5EF4-FFF2-40B4-BE49-F238E27FC236}">
                  <a16:creationId xmlns:a16="http://schemas.microsoft.com/office/drawing/2014/main" id="{20E0E30A-28A7-5196-5DC6-F2755243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129691" y="4482051"/>
              <a:ext cx="288000" cy="288000"/>
            </a:xfrm>
            <a:prstGeom prst="rect">
              <a:avLst/>
            </a:prstGeom>
          </p:spPr>
        </p:pic>
      </p:grpSp>
      <p:grpSp>
        <p:nvGrpSpPr>
          <p:cNvPr id="221" name="Групувати 220">
            <a:extLst>
              <a:ext uri="{FF2B5EF4-FFF2-40B4-BE49-F238E27FC236}">
                <a16:creationId xmlns:a16="http://schemas.microsoft.com/office/drawing/2014/main" id="{9863F741-967D-D013-38B5-D30D2AAD25BE}"/>
              </a:ext>
            </a:extLst>
          </p:cNvPr>
          <p:cNvGrpSpPr/>
          <p:nvPr/>
        </p:nvGrpSpPr>
        <p:grpSpPr>
          <a:xfrm>
            <a:off x="3753237" y="4076841"/>
            <a:ext cx="345356" cy="385306"/>
            <a:chOff x="3597042" y="3939751"/>
            <a:chExt cx="345356" cy="385306"/>
          </a:xfrm>
          <a:noFill/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2CEAB17-F11B-6678-B624-E1D88D355AA4}"/>
                </a:ext>
              </a:extLst>
            </p:cNvPr>
            <p:cNvSpPr txBox="1"/>
            <p:nvPr/>
          </p:nvSpPr>
          <p:spPr>
            <a:xfrm>
              <a:off x="3597042" y="4217335"/>
              <a:ext cx="345356" cy="10772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Електронна</a:t>
              </a:r>
              <a:endParaRPr lang="ru-RU" sz="35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  <a:p>
              <a:pPr algn="ctr"/>
              <a:r>
                <a:rPr lang="ru-RU" sz="35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взаємодія</a:t>
              </a:r>
              <a:endParaRPr lang="ru-RU" sz="35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85" name="Графіка 84">
              <a:extLst>
                <a:ext uri="{FF2B5EF4-FFF2-40B4-BE49-F238E27FC236}">
                  <a16:creationId xmlns:a16="http://schemas.microsoft.com/office/drawing/2014/main" id="{3B646A59-6B44-9A8A-1C30-F4CE82165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637001" y="3939751"/>
              <a:ext cx="288000" cy="288000"/>
            </a:xfrm>
            <a:prstGeom prst="rect">
              <a:avLst/>
            </a:prstGeom>
          </p:spPr>
        </p:pic>
      </p:grpSp>
      <p:grpSp>
        <p:nvGrpSpPr>
          <p:cNvPr id="223" name="Групувати 222">
            <a:extLst>
              <a:ext uri="{FF2B5EF4-FFF2-40B4-BE49-F238E27FC236}">
                <a16:creationId xmlns:a16="http://schemas.microsoft.com/office/drawing/2014/main" id="{40E3F52F-B90E-8723-E3B1-8841CD050B99}"/>
              </a:ext>
            </a:extLst>
          </p:cNvPr>
          <p:cNvGrpSpPr/>
          <p:nvPr/>
        </p:nvGrpSpPr>
        <p:grpSpPr>
          <a:xfrm>
            <a:off x="3237564" y="4070668"/>
            <a:ext cx="486602" cy="393552"/>
            <a:chOff x="3012192" y="3904511"/>
            <a:chExt cx="486602" cy="393552"/>
          </a:xfrm>
          <a:noFill/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AC20625-BD27-BD99-39E1-1388A1485830}"/>
                </a:ext>
              </a:extLst>
            </p:cNvPr>
            <p:cNvSpPr txBox="1"/>
            <p:nvPr/>
          </p:nvSpPr>
          <p:spPr>
            <a:xfrm>
              <a:off x="3012192" y="4190341"/>
              <a:ext cx="486602" cy="10772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Конструктор </a:t>
              </a:r>
              <a:r>
                <a:rPr lang="ru-RU" sz="35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відкритих</a:t>
              </a:r>
              <a:r>
                <a:rPr lang="ru-RU" sz="35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5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даних</a:t>
              </a:r>
              <a:endParaRPr lang="ru-RU" sz="35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91" name="Графіка 90">
              <a:extLst>
                <a:ext uri="{FF2B5EF4-FFF2-40B4-BE49-F238E27FC236}">
                  <a16:creationId xmlns:a16="http://schemas.microsoft.com/office/drawing/2014/main" id="{D31A86B8-05CB-E9C5-374D-073A803EA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110851" y="3904511"/>
              <a:ext cx="288000" cy="288000"/>
            </a:xfrm>
            <a:prstGeom prst="rect">
              <a:avLst/>
            </a:prstGeom>
          </p:spPr>
        </p:pic>
      </p:grpSp>
      <p:grpSp>
        <p:nvGrpSpPr>
          <p:cNvPr id="225" name="Групувати 224">
            <a:extLst>
              <a:ext uri="{FF2B5EF4-FFF2-40B4-BE49-F238E27FC236}">
                <a16:creationId xmlns:a16="http://schemas.microsoft.com/office/drawing/2014/main" id="{C414689D-8630-66DE-5845-94B05B734BFC}"/>
              </a:ext>
            </a:extLst>
          </p:cNvPr>
          <p:cNvGrpSpPr/>
          <p:nvPr/>
        </p:nvGrpSpPr>
        <p:grpSpPr>
          <a:xfrm>
            <a:off x="3747621" y="3603369"/>
            <a:ext cx="360000" cy="402294"/>
            <a:chOff x="3747621" y="3566539"/>
            <a:chExt cx="360000" cy="402294"/>
          </a:xfrm>
          <a:noFill/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C8ADD67-119E-5DB6-F801-52CDB06DA002}"/>
                </a:ext>
              </a:extLst>
            </p:cNvPr>
            <p:cNvSpPr txBox="1"/>
            <p:nvPr/>
          </p:nvSpPr>
          <p:spPr>
            <a:xfrm>
              <a:off x="3747621" y="3861111"/>
              <a:ext cx="360000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Підписання</a:t>
              </a:r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документів</a:t>
              </a:r>
              <a:endParaRPr lang="ru-RU" sz="35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97" name="Графіка 96">
              <a:extLst>
                <a:ext uri="{FF2B5EF4-FFF2-40B4-BE49-F238E27FC236}">
                  <a16:creationId xmlns:a16="http://schemas.microsoft.com/office/drawing/2014/main" id="{1AE7602B-FB76-CC62-01B5-053354F7D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786963" y="3566539"/>
              <a:ext cx="288000" cy="288000"/>
            </a:xfrm>
            <a:prstGeom prst="rect">
              <a:avLst/>
            </a:prstGeom>
          </p:spPr>
        </p:pic>
      </p:grpSp>
      <p:grpSp>
        <p:nvGrpSpPr>
          <p:cNvPr id="229" name="Групувати 228">
            <a:extLst>
              <a:ext uri="{FF2B5EF4-FFF2-40B4-BE49-F238E27FC236}">
                <a16:creationId xmlns:a16="http://schemas.microsoft.com/office/drawing/2014/main" id="{67749860-49FA-5CC5-2E6C-5E384ED55D03}"/>
              </a:ext>
            </a:extLst>
          </p:cNvPr>
          <p:cNvGrpSpPr/>
          <p:nvPr/>
        </p:nvGrpSpPr>
        <p:grpSpPr>
          <a:xfrm>
            <a:off x="2896293" y="3592638"/>
            <a:ext cx="315447" cy="352107"/>
            <a:chOff x="2653499" y="3487162"/>
            <a:chExt cx="315447" cy="352107"/>
          </a:xfrm>
          <a:noFill/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3758C49-C313-3F5C-0FF1-4C6221ED8797}"/>
                </a:ext>
              </a:extLst>
            </p:cNvPr>
            <p:cNvSpPr txBox="1"/>
            <p:nvPr/>
          </p:nvSpPr>
          <p:spPr>
            <a:xfrm>
              <a:off x="2669613" y="3785408"/>
              <a:ext cx="299333" cy="5386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uk-UA" sz="35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Тегування</a:t>
              </a:r>
              <a:endParaRPr lang="ru-RU" sz="35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03" name="Графіка 102">
              <a:extLst>
                <a:ext uri="{FF2B5EF4-FFF2-40B4-BE49-F238E27FC236}">
                  <a16:creationId xmlns:a16="http://schemas.microsoft.com/office/drawing/2014/main" id="{EFA37BD0-093D-B50F-2ACB-41D1D50C8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653499" y="3487162"/>
              <a:ext cx="288000" cy="288000"/>
            </a:xfrm>
            <a:prstGeom prst="rect">
              <a:avLst/>
            </a:prstGeom>
          </p:spPr>
        </p:pic>
      </p:grpSp>
      <p:grpSp>
        <p:nvGrpSpPr>
          <p:cNvPr id="227" name="Групувати 226">
            <a:extLst>
              <a:ext uri="{FF2B5EF4-FFF2-40B4-BE49-F238E27FC236}">
                <a16:creationId xmlns:a16="http://schemas.microsoft.com/office/drawing/2014/main" id="{2AFA8C40-76EA-FA2E-5FB4-91D10492798D}"/>
              </a:ext>
            </a:extLst>
          </p:cNvPr>
          <p:cNvGrpSpPr/>
          <p:nvPr/>
        </p:nvGrpSpPr>
        <p:grpSpPr>
          <a:xfrm>
            <a:off x="3298602" y="3595922"/>
            <a:ext cx="383808" cy="355880"/>
            <a:chOff x="3089016" y="3464650"/>
            <a:chExt cx="383808" cy="355880"/>
          </a:xfrm>
          <a:noFill/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2DFADC2-30D6-1FE8-D8E2-1BEC33A3BA4A}"/>
                </a:ext>
              </a:extLst>
            </p:cNvPr>
            <p:cNvSpPr txBox="1"/>
            <p:nvPr/>
          </p:nvSpPr>
          <p:spPr>
            <a:xfrm>
              <a:off x="3089016" y="3766669"/>
              <a:ext cx="383808" cy="5386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uk-UA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Коментування</a:t>
              </a:r>
              <a:endParaRPr lang="ru-RU" sz="35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09" name="Рисунок 72">
              <a:extLst>
                <a:ext uri="{FF2B5EF4-FFF2-40B4-BE49-F238E27FC236}">
                  <a16:creationId xmlns:a16="http://schemas.microsoft.com/office/drawing/2014/main" id="{EBEA74D5-07EB-C8B0-5684-CE5DF6975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3121786" y="3464650"/>
              <a:ext cx="288000" cy="288000"/>
            </a:xfrm>
            <a:prstGeom prst="rect">
              <a:avLst/>
            </a:prstGeom>
          </p:spPr>
        </p:pic>
      </p:grpSp>
      <p:grpSp>
        <p:nvGrpSpPr>
          <p:cNvPr id="231" name="Групувати 230">
            <a:extLst>
              <a:ext uri="{FF2B5EF4-FFF2-40B4-BE49-F238E27FC236}">
                <a16:creationId xmlns:a16="http://schemas.microsoft.com/office/drawing/2014/main" id="{EA7A48F9-39CF-2EB1-9791-B31B6B9F04FB}"/>
              </a:ext>
            </a:extLst>
          </p:cNvPr>
          <p:cNvGrpSpPr/>
          <p:nvPr/>
        </p:nvGrpSpPr>
        <p:grpSpPr>
          <a:xfrm>
            <a:off x="2407173" y="3598093"/>
            <a:ext cx="378369" cy="402730"/>
            <a:chOff x="2132205" y="3493817"/>
            <a:chExt cx="378369" cy="402730"/>
          </a:xfrm>
          <a:noFill/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F186A8F-E92B-B2D4-38A6-0FBE40C486B3}"/>
                </a:ext>
              </a:extLst>
            </p:cNvPr>
            <p:cNvSpPr txBox="1"/>
            <p:nvPr/>
          </p:nvSpPr>
          <p:spPr>
            <a:xfrm>
              <a:off x="2132205" y="3788825"/>
              <a:ext cx="378369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Календарі та завдання</a:t>
              </a:r>
              <a:endParaRPr lang="uk-UA" sz="35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15" name="Графіка 114">
              <a:extLst>
                <a:ext uri="{FF2B5EF4-FFF2-40B4-BE49-F238E27FC236}">
                  <a16:creationId xmlns:a16="http://schemas.microsoft.com/office/drawing/2014/main" id="{22C5A90B-23AE-4092-5F19-9DF3781F9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182336" y="3493817"/>
              <a:ext cx="288000" cy="288000"/>
            </a:xfrm>
            <a:prstGeom prst="rect">
              <a:avLst/>
            </a:prstGeom>
          </p:spPr>
        </p:pic>
      </p:grpSp>
      <p:grpSp>
        <p:nvGrpSpPr>
          <p:cNvPr id="233" name="Групувати 232">
            <a:extLst>
              <a:ext uri="{FF2B5EF4-FFF2-40B4-BE49-F238E27FC236}">
                <a16:creationId xmlns:a16="http://schemas.microsoft.com/office/drawing/2014/main" id="{C2BEA10E-3E75-7B80-1F78-B438694B07FA}"/>
              </a:ext>
            </a:extLst>
          </p:cNvPr>
          <p:cNvGrpSpPr/>
          <p:nvPr/>
        </p:nvGrpSpPr>
        <p:grpSpPr>
          <a:xfrm>
            <a:off x="1908117" y="3529116"/>
            <a:ext cx="468000" cy="468000"/>
            <a:chOff x="1516033" y="3378920"/>
            <a:chExt cx="468000" cy="468000"/>
          </a:xfrm>
          <a:noFill/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A63501C-1F0E-93CF-F666-9986C6C87C2C}"/>
                </a:ext>
              </a:extLst>
            </p:cNvPr>
            <p:cNvSpPr txBox="1"/>
            <p:nvPr/>
          </p:nvSpPr>
          <p:spPr>
            <a:xfrm>
              <a:off x="1550365" y="3781947"/>
              <a:ext cx="352425" cy="53861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5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Месенджер</a:t>
              </a:r>
              <a:endParaRPr lang="ru-RU" sz="35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21" name="Рисунок 120" descr="Зображення, що містить чорний, темрява&#10;&#10;Автоматично згенерований опис">
              <a:extLst>
                <a:ext uri="{FF2B5EF4-FFF2-40B4-BE49-F238E27FC236}">
                  <a16:creationId xmlns:a16="http://schemas.microsoft.com/office/drawing/2014/main" id="{71892CB5-4F47-D60F-11ED-0B74BA5B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16033" y="3378920"/>
              <a:ext cx="468000" cy="4680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36" name="Групувати 235">
            <a:extLst>
              <a:ext uri="{FF2B5EF4-FFF2-40B4-BE49-F238E27FC236}">
                <a16:creationId xmlns:a16="http://schemas.microsoft.com/office/drawing/2014/main" id="{70CD3E80-C366-C71C-BC18-72E3464F890C}"/>
              </a:ext>
            </a:extLst>
          </p:cNvPr>
          <p:cNvGrpSpPr/>
          <p:nvPr/>
        </p:nvGrpSpPr>
        <p:grpSpPr>
          <a:xfrm>
            <a:off x="2825297" y="3101648"/>
            <a:ext cx="402769" cy="405968"/>
            <a:chOff x="2598325" y="2977474"/>
            <a:chExt cx="402769" cy="405968"/>
          </a:xfrm>
          <a:noFill/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A86F805-34B6-E428-BEE2-B4350F0DC19F}"/>
                </a:ext>
              </a:extLst>
            </p:cNvPr>
            <p:cNvSpPr txBox="1"/>
            <p:nvPr/>
          </p:nvSpPr>
          <p:spPr>
            <a:xfrm>
              <a:off x="2598325" y="3275720"/>
              <a:ext cx="402769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Довідка</a:t>
              </a:r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та </a:t>
              </a:r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рекомендації</a:t>
              </a:r>
              <a:endParaRPr lang="ru-RU" sz="35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27" name="Графіка 126">
              <a:extLst>
                <a:ext uri="{FF2B5EF4-FFF2-40B4-BE49-F238E27FC236}">
                  <a16:creationId xmlns:a16="http://schemas.microsoft.com/office/drawing/2014/main" id="{3FAD4834-DC07-B7B0-886C-F517B4443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643484" y="2977474"/>
              <a:ext cx="288000" cy="288000"/>
            </a:xfrm>
            <a:prstGeom prst="rect">
              <a:avLst/>
            </a:prstGeom>
          </p:spPr>
        </p:pic>
      </p:grpSp>
      <p:grpSp>
        <p:nvGrpSpPr>
          <p:cNvPr id="235" name="Групувати 234">
            <a:extLst>
              <a:ext uri="{FF2B5EF4-FFF2-40B4-BE49-F238E27FC236}">
                <a16:creationId xmlns:a16="http://schemas.microsoft.com/office/drawing/2014/main" id="{5D7EAE8E-D547-6778-3B74-6EB4E66C0D18}"/>
              </a:ext>
            </a:extLst>
          </p:cNvPr>
          <p:cNvGrpSpPr/>
          <p:nvPr/>
        </p:nvGrpSpPr>
        <p:grpSpPr>
          <a:xfrm>
            <a:off x="3239582" y="3105650"/>
            <a:ext cx="442828" cy="406994"/>
            <a:chOff x="3074214" y="2984078"/>
            <a:chExt cx="442828" cy="406994"/>
          </a:xfrm>
          <a:noFill/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87D9A75-4D22-4210-DDF0-CB127009285E}"/>
                </a:ext>
              </a:extLst>
            </p:cNvPr>
            <p:cNvSpPr txBox="1"/>
            <p:nvPr/>
          </p:nvSpPr>
          <p:spPr>
            <a:xfrm>
              <a:off x="3074214" y="3283350"/>
              <a:ext cx="442828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Довідники</a:t>
              </a:r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та </a:t>
              </a:r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класифікатори</a:t>
              </a:r>
              <a:endParaRPr lang="ru-RU" sz="35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33" name="Графіка 132">
              <a:extLst>
                <a:ext uri="{FF2B5EF4-FFF2-40B4-BE49-F238E27FC236}">
                  <a16:creationId xmlns:a16="http://schemas.microsoft.com/office/drawing/2014/main" id="{48105A28-5B5A-B78C-C342-99B240273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3161900" y="2984078"/>
              <a:ext cx="288000" cy="288000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49B28200-445A-216C-0084-090EC425305C}"/>
              </a:ext>
            </a:extLst>
          </p:cNvPr>
          <p:cNvGrpSpPr/>
          <p:nvPr/>
        </p:nvGrpSpPr>
        <p:grpSpPr>
          <a:xfrm>
            <a:off x="3705620" y="3115783"/>
            <a:ext cx="377596" cy="341247"/>
            <a:chOff x="3705620" y="3115783"/>
            <a:chExt cx="377596" cy="341247"/>
          </a:xfrm>
          <a:noFill/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6657085-3DCF-DFA8-3CDD-5605E4C91B3E}"/>
                </a:ext>
              </a:extLst>
            </p:cNvPr>
            <p:cNvSpPr txBox="1"/>
            <p:nvPr/>
          </p:nvSpPr>
          <p:spPr>
            <a:xfrm>
              <a:off x="3705620" y="3403169"/>
              <a:ext cx="377596" cy="53861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База </a:t>
              </a:r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знань</a:t>
              </a:r>
              <a:endParaRPr lang="ru-RU" sz="35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39" name="Графіка 138">
              <a:extLst>
                <a:ext uri="{FF2B5EF4-FFF2-40B4-BE49-F238E27FC236}">
                  <a16:creationId xmlns:a16="http://schemas.microsoft.com/office/drawing/2014/main" id="{527A17EB-96B2-3A03-B8E7-86524BB02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3750177" y="3115783"/>
              <a:ext cx="288000" cy="288000"/>
            </a:xfrm>
            <a:prstGeom prst="rect">
              <a:avLst/>
            </a:prstGeom>
          </p:spPr>
        </p:pic>
      </p:grpSp>
      <p:grpSp>
        <p:nvGrpSpPr>
          <p:cNvPr id="140" name="Групувати 139">
            <a:extLst>
              <a:ext uri="{FF2B5EF4-FFF2-40B4-BE49-F238E27FC236}">
                <a16:creationId xmlns:a16="http://schemas.microsoft.com/office/drawing/2014/main" id="{522A2B01-3589-2175-65D4-E0A0F868C227}"/>
              </a:ext>
            </a:extLst>
          </p:cNvPr>
          <p:cNvGrpSpPr/>
          <p:nvPr/>
        </p:nvGrpSpPr>
        <p:grpSpPr>
          <a:xfrm>
            <a:off x="2453994" y="3091354"/>
            <a:ext cx="288000" cy="288000"/>
            <a:chOff x="7327564" y="360339"/>
            <a:chExt cx="419100" cy="419100"/>
          </a:xfrm>
          <a:noFill/>
        </p:grpSpPr>
        <p:sp>
          <p:nvSpPr>
            <p:cNvPr id="141" name="Полілінія: фігура 140">
              <a:extLst>
                <a:ext uri="{FF2B5EF4-FFF2-40B4-BE49-F238E27FC236}">
                  <a16:creationId xmlns:a16="http://schemas.microsoft.com/office/drawing/2014/main" id="{57FD237F-C1A7-7B87-49B0-7FE958ED99AB}"/>
                </a:ext>
              </a:extLst>
            </p:cNvPr>
            <p:cNvSpPr/>
            <p:nvPr/>
          </p:nvSpPr>
          <p:spPr>
            <a:xfrm>
              <a:off x="7327564" y="741339"/>
              <a:ext cx="419100" cy="38100"/>
            </a:xfrm>
            <a:custGeom>
              <a:avLst/>
              <a:gdLst>
                <a:gd name="connsiteX0" fmla="*/ 30480 w 419100"/>
                <a:gd name="connsiteY0" fmla="*/ 38100 h 38100"/>
                <a:gd name="connsiteX1" fmla="*/ 388620 w 419100"/>
                <a:gd name="connsiteY1" fmla="*/ 38100 h 38100"/>
                <a:gd name="connsiteX2" fmla="*/ 419100 w 419100"/>
                <a:gd name="connsiteY2" fmla="*/ 7620 h 38100"/>
                <a:gd name="connsiteX3" fmla="*/ 411480 w 419100"/>
                <a:gd name="connsiteY3" fmla="*/ 0 h 38100"/>
                <a:gd name="connsiteX4" fmla="*/ 283369 w 419100"/>
                <a:gd name="connsiteY4" fmla="*/ 0 h 38100"/>
                <a:gd name="connsiteX5" fmla="*/ 276225 w 419100"/>
                <a:gd name="connsiteY5" fmla="*/ 7144 h 38100"/>
                <a:gd name="connsiteX6" fmla="*/ 269081 w 419100"/>
                <a:gd name="connsiteY6" fmla="*/ 14288 h 38100"/>
                <a:gd name="connsiteX7" fmla="*/ 150019 w 419100"/>
                <a:gd name="connsiteY7" fmla="*/ 14288 h 38100"/>
                <a:gd name="connsiteX8" fmla="*/ 142875 w 419100"/>
                <a:gd name="connsiteY8" fmla="*/ 7144 h 38100"/>
                <a:gd name="connsiteX9" fmla="*/ 135731 w 419100"/>
                <a:gd name="connsiteY9" fmla="*/ 0 h 38100"/>
                <a:gd name="connsiteX10" fmla="*/ 7620 w 419100"/>
                <a:gd name="connsiteY10" fmla="*/ 0 h 38100"/>
                <a:gd name="connsiteX11" fmla="*/ 0 w 419100"/>
                <a:gd name="connsiteY11" fmla="*/ 7620 h 38100"/>
                <a:gd name="connsiteX12" fmla="*/ 30480 w 419100"/>
                <a:gd name="connsiteY1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100" h="38100">
                  <a:moveTo>
                    <a:pt x="30480" y="38100"/>
                  </a:moveTo>
                  <a:lnTo>
                    <a:pt x="388620" y="38100"/>
                  </a:lnTo>
                  <a:cubicBezTo>
                    <a:pt x="405454" y="38100"/>
                    <a:pt x="419100" y="24454"/>
                    <a:pt x="419100" y="7620"/>
                  </a:cubicBezTo>
                  <a:cubicBezTo>
                    <a:pt x="419100" y="3412"/>
                    <a:pt x="415688" y="0"/>
                    <a:pt x="411480" y="0"/>
                  </a:cubicBezTo>
                  <a:lnTo>
                    <a:pt x="283369" y="0"/>
                  </a:lnTo>
                  <a:cubicBezTo>
                    <a:pt x="279424" y="0"/>
                    <a:pt x="276225" y="3198"/>
                    <a:pt x="276225" y="7144"/>
                  </a:cubicBezTo>
                  <a:cubicBezTo>
                    <a:pt x="276225" y="11089"/>
                    <a:pt x="273027" y="14288"/>
                    <a:pt x="269081" y="14288"/>
                  </a:cubicBezTo>
                  <a:lnTo>
                    <a:pt x="150019" y="14288"/>
                  </a:lnTo>
                  <a:cubicBezTo>
                    <a:pt x="146074" y="14288"/>
                    <a:pt x="142875" y="11089"/>
                    <a:pt x="142875" y="7144"/>
                  </a:cubicBezTo>
                  <a:cubicBezTo>
                    <a:pt x="142875" y="3198"/>
                    <a:pt x="139677" y="0"/>
                    <a:pt x="135731" y="0"/>
                  </a:cubicBezTo>
                  <a:lnTo>
                    <a:pt x="7620" y="0"/>
                  </a:lnTo>
                  <a:cubicBezTo>
                    <a:pt x="3412" y="0"/>
                    <a:pt x="0" y="3412"/>
                    <a:pt x="0" y="7620"/>
                  </a:cubicBezTo>
                  <a:cubicBezTo>
                    <a:pt x="0" y="24454"/>
                    <a:pt x="13646" y="38100"/>
                    <a:pt x="30480" y="3810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142" name="Полілінія: фігура 141">
              <a:extLst>
                <a:ext uri="{FF2B5EF4-FFF2-40B4-BE49-F238E27FC236}">
                  <a16:creationId xmlns:a16="http://schemas.microsoft.com/office/drawing/2014/main" id="{779E17EC-6BFF-8906-789A-B2DC57C913B0}"/>
                </a:ext>
              </a:extLst>
            </p:cNvPr>
            <p:cNvSpPr/>
            <p:nvPr/>
          </p:nvSpPr>
          <p:spPr>
            <a:xfrm>
              <a:off x="7346614" y="493689"/>
              <a:ext cx="381000" cy="247650"/>
            </a:xfrm>
            <a:custGeom>
              <a:avLst/>
              <a:gdLst>
                <a:gd name="connsiteX0" fmla="*/ 381000 w 381000"/>
                <a:gd name="connsiteY0" fmla="*/ 247650 h 247650"/>
                <a:gd name="connsiteX1" fmla="*/ 381000 w 381000"/>
                <a:gd name="connsiteY1" fmla="*/ 64770 h 247650"/>
                <a:gd name="connsiteX2" fmla="*/ 375386 w 381000"/>
                <a:gd name="connsiteY2" fmla="*/ 18193 h 247650"/>
                <a:gd name="connsiteX3" fmla="*/ 362807 w 381000"/>
                <a:gd name="connsiteY3" fmla="*/ 5614 h 247650"/>
                <a:gd name="connsiteX4" fmla="*/ 316230 w 381000"/>
                <a:gd name="connsiteY4" fmla="*/ 0 h 247650"/>
                <a:gd name="connsiteX5" fmla="*/ 290513 w 381000"/>
                <a:gd name="connsiteY5" fmla="*/ 0 h 247650"/>
                <a:gd name="connsiteX6" fmla="*/ 0 w 381000"/>
                <a:gd name="connsiteY6" fmla="*/ 247650 h 247650"/>
                <a:gd name="connsiteX7" fmla="*/ 0 w 381000"/>
                <a:gd name="connsiteY7" fmla="*/ 64770 h 247650"/>
                <a:gd name="connsiteX8" fmla="*/ 5614 w 381000"/>
                <a:gd name="connsiteY8" fmla="*/ 18193 h 247650"/>
                <a:gd name="connsiteX9" fmla="*/ 18193 w 381000"/>
                <a:gd name="connsiteY9" fmla="*/ 5614 h 247650"/>
                <a:gd name="connsiteX10" fmla="*/ 64770 w 381000"/>
                <a:gd name="connsiteY10" fmla="*/ 0 h 247650"/>
                <a:gd name="connsiteX11" fmla="*/ 90488 w 38100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247650">
                  <a:moveTo>
                    <a:pt x="381000" y="247650"/>
                  </a:moveTo>
                  <a:lnTo>
                    <a:pt x="381000" y="64770"/>
                  </a:lnTo>
                  <a:cubicBezTo>
                    <a:pt x="381000" y="39827"/>
                    <a:pt x="381000" y="27355"/>
                    <a:pt x="375386" y="18193"/>
                  </a:cubicBezTo>
                  <a:cubicBezTo>
                    <a:pt x="372244" y="13066"/>
                    <a:pt x="367934" y="8756"/>
                    <a:pt x="362807" y="5614"/>
                  </a:cubicBezTo>
                  <a:cubicBezTo>
                    <a:pt x="353645" y="0"/>
                    <a:pt x="341173" y="0"/>
                    <a:pt x="316230" y="0"/>
                  </a:cubicBezTo>
                  <a:lnTo>
                    <a:pt x="290513" y="0"/>
                  </a:lnTo>
                  <a:moveTo>
                    <a:pt x="0" y="247650"/>
                  </a:moveTo>
                  <a:lnTo>
                    <a:pt x="0" y="64770"/>
                  </a:lnTo>
                  <a:cubicBezTo>
                    <a:pt x="0" y="39827"/>
                    <a:pt x="0" y="27355"/>
                    <a:pt x="5614" y="18193"/>
                  </a:cubicBezTo>
                  <a:cubicBezTo>
                    <a:pt x="8756" y="13066"/>
                    <a:pt x="13066" y="8756"/>
                    <a:pt x="18193" y="5614"/>
                  </a:cubicBezTo>
                  <a:cubicBezTo>
                    <a:pt x="27355" y="0"/>
                    <a:pt x="39827" y="0"/>
                    <a:pt x="64770" y="0"/>
                  </a:cubicBezTo>
                  <a:lnTo>
                    <a:pt x="90488" y="0"/>
                  </a:ln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143" name="Полілінія: фігура 142">
              <a:extLst>
                <a:ext uri="{FF2B5EF4-FFF2-40B4-BE49-F238E27FC236}">
                  <a16:creationId xmlns:a16="http://schemas.microsoft.com/office/drawing/2014/main" id="{6503F944-74C4-4CEA-8DB3-0E2D1FD7CEBA}"/>
                </a:ext>
              </a:extLst>
            </p:cNvPr>
            <p:cNvSpPr/>
            <p:nvPr/>
          </p:nvSpPr>
          <p:spPr>
            <a:xfrm>
              <a:off x="7481658" y="360339"/>
              <a:ext cx="107156" cy="285750"/>
            </a:xfrm>
            <a:custGeom>
              <a:avLst/>
              <a:gdLst>
                <a:gd name="connsiteX0" fmla="*/ 107156 w 107156"/>
                <a:gd name="connsiteY0" fmla="*/ 142875 h 285750"/>
                <a:gd name="connsiteX1" fmla="*/ 53578 w 107156"/>
                <a:gd name="connsiteY1" fmla="*/ 285750 h 285750"/>
                <a:gd name="connsiteX2" fmla="*/ 0 w 107156"/>
                <a:gd name="connsiteY2" fmla="*/ 142875 h 285750"/>
                <a:gd name="connsiteX3" fmla="*/ 53578 w 107156"/>
                <a:gd name="connsiteY3" fmla="*/ 0 h 285750"/>
                <a:gd name="connsiteX4" fmla="*/ 107156 w 107156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285750">
                  <a:moveTo>
                    <a:pt x="107156" y="142875"/>
                  </a:moveTo>
                  <a:cubicBezTo>
                    <a:pt x="107156" y="221783"/>
                    <a:pt x="83169" y="285750"/>
                    <a:pt x="53578" y="285750"/>
                  </a:cubicBezTo>
                  <a:cubicBezTo>
                    <a:pt x="23988" y="285750"/>
                    <a:pt x="0" y="221783"/>
                    <a:pt x="0" y="142875"/>
                  </a:cubicBezTo>
                  <a:cubicBezTo>
                    <a:pt x="0" y="63967"/>
                    <a:pt x="23988" y="0"/>
                    <a:pt x="53578" y="0"/>
                  </a:cubicBezTo>
                  <a:cubicBezTo>
                    <a:pt x="83169" y="0"/>
                    <a:pt x="107156" y="63967"/>
                    <a:pt x="107156" y="142875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145" name="Полілінія: фігура 144">
              <a:extLst>
                <a:ext uri="{FF2B5EF4-FFF2-40B4-BE49-F238E27FC236}">
                  <a16:creationId xmlns:a16="http://schemas.microsoft.com/office/drawing/2014/main" id="{2F06EC38-6B6A-FBCD-9CCA-D51FE6E46116}"/>
                </a:ext>
              </a:extLst>
            </p:cNvPr>
            <p:cNvSpPr/>
            <p:nvPr/>
          </p:nvSpPr>
          <p:spPr>
            <a:xfrm rot="3600000">
              <a:off x="7481657" y="360339"/>
              <a:ext cx="107156" cy="285750"/>
            </a:xfrm>
            <a:custGeom>
              <a:avLst/>
              <a:gdLst>
                <a:gd name="connsiteX0" fmla="*/ 107156 w 107156"/>
                <a:gd name="connsiteY0" fmla="*/ 142875 h 285750"/>
                <a:gd name="connsiteX1" fmla="*/ 53578 w 107156"/>
                <a:gd name="connsiteY1" fmla="*/ 285750 h 285750"/>
                <a:gd name="connsiteX2" fmla="*/ 0 w 107156"/>
                <a:gd name="connsiteY2" fmla="*/ 142875 h 285750"/>
                <a:gd name="connsiteX3" fmla="*/ 53578 w 107156"/>
                <a:gd name="connsiteY3" fmla="*/ 0 h 285750"/>
                <a:gd name="connsiteX4" fmla="*/ 107156 w 107156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285750">
                  <a:moveTo>
                    <a:pt x="107156" y="142875"/>
                  </a:moveTo>
                  <a:cubicBezTo>
                    <a:pt x="107156" y="221783"/>
                    <a:pt x="83169" y="285750"/>
                    <a:pt x="53578" y="285750"/>
                  </a:cubicBezTo>
                  <a:cubicBezTo>
                    <a:pt x="23988" y="285750"/>
                    <a:pt x="0" y="221783"/>
                    <a:pt x="0" y="142875"/>
                  </a:cubicBezTo>
                  <a:cubicBezTo>
                    <a:pt x="0" y="63967"/>
                    <a:pt x="23988" y="0"/>
                    <a:pt x="53578" y="0"/>
                  </a:cubicBezTo>
                  <a:cubicBezTo>
                    <a:pt x="83169" y="0"/>
                    <a:pt x="107156" y="63967"/>
                    <a:pt x="107156" y="142875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147" name="Полілінія: фігура 146">
              <a:extLst>
                <a:ext uri="{FF2B5EF4-FFF2-40B4-BE49-F238E27FC236}">
                  <a16:creationId xmlns:a16="http://schemas.microsoft.com/office/drawing/2014/main" id="{04014942-6DDB-59D3-B2EE-BC51DE604DFE}"/>
                </a:ext>
              </a:extLst>
            </p:cNvPr>
            <p:cNvSpPr/>
            <p:nvPr/>
          </p:nvSpPr>
          <p:spPr>
            <a:xfrm rot="7200000">
              <a:off x="7481657" y="360339"/>
              <a:ext cx="107156" cy="285750"/>
            </a:xfrm>
            <a:custGeom>
              <a:avLst/>
              <a:gdLst>
                <a:gd name="connsiteX0" fmla="*/ 107156 w 107156"/>
                <a:gd name="connsiteY0" fmla="*/ 142875 h 285750"/>
                <a:gd name="connsiteX1" fmla="*/ 53578 w 107156"/>
                <a:gd name="connsiteY1" fmla="*/ 285750 h 285750"/>
                <a:gd name="connsiteX2" fmla="*/ 0 w 107156"/>
                <a:gd name="connsiteY2" fmla="*/ 142875 h 285750"/>
                <a:gd name="connsiteX3" fmla="*/ 53578 w 107156"/>
                <a:gd name="connsiteY3" fmla="*/ 0 h 285750"/>
                <a:gd name="connsiteX4" fmla="*/ 107156 w 107156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285750">
                  <a:moveTo>
                    <a:pt x="107156" y="142875"/>
                  </a:moveTo>
                  <a:cubicBezTo>
                    <a:pt x="107156" y="221783"/>
                    <a:pt x="83169" y="285750"/>
                    <a:pt x="53578" y="285750"/>
                  </a:cubicBezTo>
                  <a:cubicBezTo>
                    <a:pt x="23988" y="285750"/>
                    <a:pt x="0" y="221783"/>
                    <a:pt x="0" y="142875"/>
                  </a:cubicBezTo>
                  <a:cubicBezTo>
                    <a:pt x="0" y="63967"/>
                    <a:pt x="23988" y="0"/>
                    <a:pt x="53578" y="0"/>
                  </a:cubicBezTo>
                  <a:cubicBezTo>
                    <a:pt x="83169" y="0"/>
                    <a:pt x="107156" y="63967"/>
                    <a:pt x="107156" y="142875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149" name="Полілінія: фігура 148">
              <a:extLst>
                <a:ext uri="{FF2B5EF4-FFF2-40B4-BE49-F238E27FC236}">
                  <a16:creationId xmlns:a16="http://schemas.microsoft.com/office/drawing/2014/main" id="{FF462244-D16F-3170-BCBD-631542E9CDC9}"/>
                </a:ext>
              </a:extLst>
            </p:cNvPr>
            <p:cNvSpPr/>
            <p:nvPr/>
          </p:nvSpPr>
          <p:spPr>
            <a:xfrm>
              <a:off x="7509729" y="476424"/>
              <a:ext cx="53578" cy="53578"/>
            </a:xfrm>
            <a:custGeom>
              <a:avLst/>
              <a:gdLst>
                <a:gd name="connsiteX0" fmla="*/ 53578 w 53578"/>
                <a:gd name="connsiteY0" fmla="*/ 26789 h 53578"/>
                <a:gd name="connsiteX1" fmla="*/ 26789 w 53578"/>
                <a:gd name="connsiteY1" fmla="*/ 53578 h 53578"/>
                <a:gd name="connsiteX2" fmla="*/ 0 w 53578"/>
                <a:gd name="connsiteY2" fmla="*/ 26789 h 53578"/>
                <a:gd name="connsiteX3" fmla="*/ 26789 w 53578"/>
                <a:gd name="connsiteY3" fmla="*/ 0 h 53578"/>
                <a:gd name="connsiteX4" fmla="*/ 53578 w 53578"/>
                <a:gd name="connsiteY4" fmla="*/ 26789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53578">
                  <a:moveTo>
                    <a:pt x="53578" y="26789"/>
                  </a:moveTo>
                  <a:cubicBezTo>
                    <a:pt x="53578" y="41584"/>
                    <a:pt x="41584" y="53578"/>
                    <a:pt x="26789" y="53578"/>
                  </a:cubicBezTo>
                  <a:cubicBezTo>
                    <a:pt x="11994" y="53578"/>
                    <a:pt x="0" y="41584"/>
                    <a:pt x="0" y="26789"/>
                  </a:cubicBezTo>
                  <a:cubicBezTo>
                    <a:pt x="0" y="11994"/>
                    <a:pt x="11994" y="0"/>
                    <a:pt x="26789" y="0"/>
                  </a:cubicBezTo>
                  <a:cubicBezTo>
                    <a:pt x="41584" y="0"/>
                    <a:pt x="53578" y="11994"/>
                    <a:pt x="53578" y="26789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7DC6A3C0-9454-6C14-0047-CFA6C8F1BBA0}"/>
              </a:ext>
            </a:extLst>
          </p:cNvPr>
          <p:cNvSpPr txBox="1"/>
          <p:nvPr/>
        </p:nvSpPr>
        <p:spPr>
          <a:xfrm>
            <a:off x="2370446" y="3399894"/>
            <a:ext cx="438957" cy="10772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50" b="1" dirty="0">
                <a:solidFill>
                  <a:schemeClr val="bg1"/>
                </a:solidFill>
                <a:latin typeface="e-Ukraine Light" panose="00000400000000000000" pitchFamily="2" charset="-52"/>
              </a:rPr>
              <a:t>Управління навчанням</a:t>
            </a:r>
            <a:endParaRPr lang="ru-RU" sz="350" b="1" dirty="0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pic>
        <p:nvPicPr>
          <p:cNvPr id="155" name="Графіка 154">
            <a:extLst>
              <a:ext uri="{FF2B5EF4-FFF2-40B4-BE49-F238E27FC236}">
                <a16:creationId xmlns:a16="http://schemas.microsoft.com/office/drawing/2014/main" id="{64A61F4E-3D2A-4FD8-836E-C62B0BDE496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64225" y="2597508"/>
            <a:ext cx="288000" cy="288000"/>
          </a:xfrm>
          <a:prstGeom prst="rect">
            <a:avLst/>
          </a:prstGeom>
        </p:spPr>
      </p:pic>
      <p:grpSp>
        <p:nvGrpSpPr>
          <p:cNvPr id="242" name="Групувати 241">
            <a:extLst>
              <a:ext uri="{FF2B5EF4-FFF2-40B4-BE49-F238E27FC236}">
                <a16:creationId xmlns:a16="http://schemas.microsoft.com/office/drawing/2014/main" id="{023AB969-BBE8-2DE7-7863-BF2BF214F396}"/>
              </a:ext>
            </a:extLst>
          </p:cNvPr>
          <p:cNvGrpSpPr/>
          <p:nvPr/>
        </p:nvGrpSpPr>
        <p:grpSpPr>
          <a:xfrm>
            <a:off x="1920629" y="2606666"/>
            <a:ext cx="421062" cy="401029"/>
            <a:chOff x="1505631" y="2415194"/>
            <a:chExt cx="421062" cy="401029"/>
          </a:xfrm>
          <a:noFill/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AD31C70-2B6E-A0FD-6466-EB28CA328AEF}"/>
                </a:ext>
              </a:extLst>
            </p:cNvPr>
            <p:cNvSpPr txBox="1"/>
            <p:nvPr/>
          </p:nvSpPr>
          <p:spPr>
            <a:xfrm>
              <a:off x="1505631" y="2708501"/>
              <a:ext cx="421062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Бюджетне</a:t>
              </a:r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endParaRPr lang="ru-RU" sz="35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  <a:p>
              <a:pPr algn="ctr"/>
              <a:r>
                <a:rPr lang="uk-UA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планування</a:t>
              </a:r>
              <a:endParaRPr lang="ru-RU" sz="35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65" name="Графіка 164">
              <a:extLst>
                <a:ext uri="{FF2B5EF4-FFF2-40B4-BE49-F238E27FC236}">
                  <a16:creationId xmlns:a16="http://schemas.microsoft.com/office/drawing/2014/main" id="{978F6E99-5512-15BE-0C3B-4B91D82D0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575830" y="2415194"/>
              <a:ext cx="288000" cy="288000"/>
            </a:xfrm>
            <a:prstGeom prst="rect">
              <a:avLst/>
            </a:prstGeom>
          </p:spPr>
        </p:pic>
      </p:grpSp>
      <p:grpSp>
        <p:nvGrpSpPr>
          <p:cNvPr id="241" name="Групувати 240">
            <a:extLst>
              <a:ext uri="{FF2B5EF4-FFF2-40B4-BE49-F238E27FC236}">
                <a16:creationId xmlns:a16="http://schemas.microsoft.com/office/drawing/2014/main" id="{776AF9C8-95B6-13B9-EFA1-F2FCF1B43178}"/>
              </a:ext>
            </a:extLst>
          </p:cNvPr>
          <p:cNvGrpSpPr/>
          <p:nvPr/>
        </p:nvGrpSpPr>
        <p:grpSpPr>
          <a:xfrm>
            <a:off x="2355874" y="2588808"/>
            <a:ext cx="443682" cy="414051"/>
            <a:chOff x="2033063" y="2386306"/>
            <a:chExt cx="443682" cy="414051"/>
          </a:xfrm>
          <a:noFill/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AF25CFD-1182-78F0-C94D-2D35CA74288B}"/>
                </a:ext>
              </a:extLst>
            </p:cNvPr>
            <p:cNvSpPr txBox="1"/>
            <p:nvPr/>
          </p:nvSpPr>
          <p:spPr>
            <a:xfrm>
              <a:off x="2033063" y="2692635"/>
              <a:ext cx="443682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Управ. персоналом</a:t>
              </a:r>
            </a:p>
          </p:txBody>
        </p:sp>
        <p:grpSp>
          <p:nvGrpSpPr>
            <p:cNvPr id="176" name="Групувати 175">
              <a:extLst>
                <a:ext uri="{FF2B5EF4-FFF2-40B4-BE49-F238E27FC236}">
                  <a16:creationId xmlns:a16="http://schemas.microsoft.com/office/drawing/2014/main" id="{554B39B2-21AD-06BF-4DBF-C9ABAB950761}"/>
                </a:ext>
              </a:extLst>
            </p:cNvPr>
            <p:cNvGrpSpPr/>
            <p:nvPr/>
          </p:nvGrpSpPr>
          <p:grpSpPr>
            <a:xfrm>
              <a:off x="2112072" y="2386306"/>
              <a:ext cx="288000" cy="288000"/>
              <a:chOff x="6580370" y="4063071"/>
              <a:chExt cx="419100" cy="419100"/>
            </a:xfrm>
            <a:grpFill/>
          </p:grpSpPr>
          <p:sp>
            <p:nvSpPr>
              <p:cNvPr id="177" name="Полілінія: фігура 176">
                <a:extLst>
                  <a:ext uri="{FF2B5EF4-FFF2-40B4-BE49-F238E27FC236}">
                    <a16:creationId xmlns:a16="http://schemas.microsoft.com/office/drawing/2014/main" id="{E27FD4D8-0D50-5F98-AC80-AC2D4AC600A0}"/>
                  </a:ext>
                </a:extLst>
              </p:cNvPr>
              <p:cNvSpPr/>
              <p:nvPr/>
            </p:nvSpPr>
            <p:spPr>
              <a:xfrm>
                <a:off x="6745392" y="4161303"/>
                <a:ext cx="89054" cy="89054"/>
              </a:xfrm>
              <a:custGeom>
                <a:avLst/>
                <a:gdLst>
                  <a:gd name="connsiteX0" fmla="*/ 44527 w 89054"/>
                  <a:gd name="connsiteY0" fmla="*/ 0 h 89054"/>
                  <a:gd name="connsiteX1" fmla="*/ 89054 w 89054"/>
                  <a:gd name="connsiteY1" fmla="*/ 0 h 89054"/>
                  <a:gd name="connsiteX2" fmla="*/ 89054 w 89054"/>
                  <a:gd name="connsiteY2" fmla="*/ 89054 h 89054"/>
                  <a:gd name="connsiteX3" fmla="*/ 44527 w 89054"/>
                  <a:gd name="connsiteY3" fmla="*/ 89054 h 89054"/>
                  <a:gd name="connsiteX4" fmla="*/ 44527 w 89054"/>
                  <a:gd name="connsiteY4" fmla="*/ 89054 h 89054"/>
                  <a:gd name="connsiteX5" fmla="*/ 0 w 89054"/>
                  <a:gd name="connsiteY5" fmla="*/ 89054 h 89054"/>
                  <a:gd name="connsiteX6" fmla="*/ 0 w 89054"/>
                  <a:gd name="connsiteY6" fmla="*/ 0 h 89054"/>
                  <a:gd name="connsiteX7" fmla="*/ 44527 w 89054"/>
                  <a:gd name="connsiteY7" fmla="*/ 0 h 8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054" h="89054">
                    <a:moveTo>
                      <a:pt x="44527" y="0"/>
                    </a:moveTo>
                    <a:cubicBezTo>
                      <a:pt x="69119" y="0"/>
                      <a:pt x="89054" y="0"/>
                      <a:pt x="89054" y="0"/>
                    </a:cubicBezTo>
                    <a:lnTo>
                      <a:pt x="89054" y="89054"/>
                    </a:lnTo>
                    <a:cubicBezTo>
                      <a:pt x="89054" y="89054"/>
                      <a:pt x="69119" y="89054"/>
                      <a:pt x="44527" y="89054"/>
                    </a:cubicBezTo>
                    <a:lnTo>
                      <a:pt x="44527" y="89054"/>
                    </a:lnTo>
                    <a:cubicBezTo>
                      <a:pt x="19935" y="89054"/>
                      <a:pt x="0" y="89054"/>
                      <a:pt x="0" y="89054"/>
                    </a:cubicBezTo>
                    <a:lnTo>
                      <a:pt x="0" y="0"/>
                    </a:lnTo>
                    <a:cubicBezTo>
                      <a:pt x="0" y="0"/>
                      <a:pt x="19935" y="0"/>
                      <a:pt x="44527" y="0"/>
                    </a:cubicBezTo>
                    <a:close/>
                  </a:path>
                </a:pathLst>
              </a:custGeom>
              <a:grpFill/>
              <a:ln w="1333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179" name="Полілінія: фігура 178">
                <a:extLst>
                  <a:ext uri="{FF2B5EF4-FFF2-40B4-BE49-F238E27FC236}">
                    <a16:creationId xmlns:a16="http://schemas.microsoft.com/office/drawing/2014/main" id="{DDA2C0AF-0B22-FC8C-9E7A-1194BA9ACAE1}"/>
                  </a:ext>
                </a:extLst>
              </p:cNvPr>
              <p:cNvSpPr/>
              <p:nvPr/>
            </p:nvSpPr>
            <p:spPr>
              <a:xfrm>
                <a:off x="6659427" y="4184991"/>
                <a:ext cx="260985" cy="154367"/>
              </a:xfrm>
              <a:custGeom>
                <a:avLst/>
                <a:gdLst>
                  <a:gd name="connsiteX0" fmla="*/ 229228 w 260985"/>
                  <a:gd name="connsiteY0" fmla="*/ 2306 h 154367"/>
                  <a:gd name="connsiteX1" fmla="*/ 219823 w 260985"/>
                  <a:gd name="connsiteY1" fmla="*/ 1625 h 154367"/>
                  <a:gd name="connsiteX2" fmla="*/ 219142 w 260985"/>
                  <a:gd name="connsiteY2" fmla="*/ 11029 h 154367"/>
                  <a:gd name="connsiteX3" fmla="*/ 229228 w 260985"/>
                  <a:gd name="connsiteY3" fmla="*/ 2306 h 154367"/>
                  <a:gd name="connsiteX4" fmla="*/ 41843 w 260985"/>
                  <a:gd name="connsiteY4" fmla="*/ 11029 h 154367"/>
                  <a:gd name="connsiteX5" fmla="*/ 41162 w 260985"/>
                  <a:gd name="connsiteY5" fmla="*/ 1625 h 154367"/>
                  <a:gd name="connsiteX6" fmla="*/ 31757 w 260985"/>
                  <a:gd name="connsiteY6" fmla="*/ 2306 h 154367"/>
                  <a:gd name="connsiteX7" fmla="*/ 41843 w 260985"/>
                  <a:gd name="connsiteY7" fmla="*/ 11029 h 154367"/>
                  <a:gd name="connsiteX8" fmla="*/ 219142 w 260985"/>
                  <a:gd name="connsiteY8" fmla="*/ 11029 h 154367"/>
                  <a:gd name="connsiteX9" fmla="*/ 247650 w 260985"/>
                  <a:gd name="connsiteY9" fmla="*/ 87630 h 154367"/>
                  <a:gd name="connsiteX10" fmla="*/ 260985 w 260985"/>
                  <a:gd name="connsiteY10" fmla="*/ 87630 h 154367"/>
                  <a:gd name="connsiteX11" fmla="*/ 229228 w 260985"/>
                  <a:gd name="connsiteY11" fmla="*/ 2306 h 154367"/>
                  <a:gd name="connsiteX12" fmla="*/ 219142 w 260985"/>
                  <a:gd name="connsiteY12" fmla="*/ 11029 h 154367"/>
                  <a:gd name="connsiteX13" fmla="*/ 13335 w 260985"/>
                  <a:gd name="connsiteY13" fmla="*/ 87630 h 154367"/>
                  <a:gd name="connsiteX14" fmla="*/ 41843 w 260985"/>
                  <a:gd name="connsiteY14" fmla="*/ 11029 h 154367"/>
                  <a:gd name="connsiteX15" fmla="*/ 31757 w 260985"/>
                  <a:gd name="connsiteY15" fmla="*/ 2306 h 154367"/>
                  <a:gd name="connsiteX16" fmla="*/ 0 w 260985"/>
                  <a:gd name="connsiteY16" fmla="*/ 87630 h 154367"/>
                  <a:gd name="connsiteX17" fmla="*/ 13335 w 260985"/>
                  <a:gd name="connsiteY17" fmla="*/ 87630 h 154367"/>
                  <a:gd name="connsiteX18" fmla="*/ 247650 w 260985"/>
                  <a:gd name="connsiteY18" fmla="*/ 87630 h 154367"/>
                  <a:gd name="connsiteX19" fmla="*/ 231197 w 260985"/>
                  <a:gd name="connsiteY19" fmla="*/ 147538 h 154367"/>
                  <a:gd name="connsiteX20" fmla="*/ 242650 w 260985"/>
                  <a:gd name="connsiteY20" fmla="*/ 154368 h 154367"/>
                  <a:gd name="connsiteX21" fmla="*/ 260985 w 260985"/>
                  <a:gd name="connsiteY21" fmla="*/ 87630 h 154367"/>
                  <a:gd name="connsiteX22" fmla="*/ 247650 w 260985"/>
                  <a:gd name="connsiteY22" fmla="*/ 87630 h 154367"/>
                  <a:gd name="connsiteX23" fmla="*/ 29788 w 260985"/>
                  <a:gd name="connsiteY23" fmla="*/ 147538 h 154367"/>
                  <a:gd name="connsiteX24" fmla="*/ 13335 w 260985"/>
                  <a:gd name="connsiteY24" fmla="*/ 87630 h 154367"/>
                  <a:gd name="connsiteX25" fmla="*/ 0 w 260985"/>
                  <a:gd name="connsiteY25" fmla="*/ 87630 h 154367"/>
                  <a:gd name="connsiteX26" fmla="*/ 18335 w 260985"/>
                  <a:gd name="connsiteY26" fmla="*/ 154368 h 154367"/>
                  <a:gd name="connsiteX27" fmla="*/ 29788 w 260985"/>
                  <a:gd name="connsiteY27" fmla="*/ 147538 h 1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0985" h="154367">
                    <a:moveTo>
                      <a:pt x="229228" y="2306"/>
                    </a:moveTo>
                    <a:cubicBezTo>
                      <a:pt x="226819" y="-479"/>
                      <a:pt x="222608" y="-784"/>
                      <a:pt x="219823" y="1625"/>
                    </a:cubicBezTo>
                    <a:cubicBezTo>
                      <a:pt x="217038" y="4034"/>
                      <a:pt x="216733" y="8244"/>
                      <a:pt x="219142" y="11029"/>
                    </a:cubicBezTo>
                    <a:lnTo>
                      <a:pt x="229228" y="2306"/>
                    </a:lnTo>
                    <a:close/>
                    <a:moveTo>
                      <a:pt x="41843" y="11029"/>
                    </a:moveTo>
                    <a:cubicBezTo>
                      <a:pt x="44252" y="8244"/>
                      <a:pt x="43947" y="4034"/>
                      <a:pt x="41162" y="1625"/>
                    </a:cubicBezTo>
                    <a:cubicBezTo>
                      <a:pt x="38377" y="-784"/>
                      <a:pt x="34166" y="-479"/>
                      <a:pt x="31757" y="2306"/>
                    </a:cubicBezTo>
                    <a:lnTo>
                      <a:pt x="41843" y="11029"/>
                    </a:lnTo>
                    <a:close/>
                    <a:moveTo>
                      <a:pt x="219142" y="11029"/>
                    </a:moveTo>
                    <a:cubicBezTo>
                      <a:pt x="236909" y="31571"/>
                      <a:pt x="247650" y="58338"/>
                      <a:pt x="247650" y="87630"/>
                    </a:cubicBezTo>
                    <a:lnTo>
                      <a:pt x="260985" y="87630"/>
                    </a:lnTo>
                    <a:cubicBezTo>
                      <a:pt x="260985" y="55014"/>
                      <a:pt x="249011" y="25179"/>
                      <a:pt x="229228" y="2306"/>
                    </a:cubicBezTo>
                    <a:lnTo>
                      <a:pt x="219142" y="11029"/>
                    </a:lnTo>
                    <a:close/>
                    <a:moveTo>
                      <a:pt x="13335" y="87630"/>
                    </a:moveTo>
                    <a:cubicBezTo>
                      <a:pt x="13335" y="58338"/>
                      <a:pt x="24076" y="31571"/>
                      <a:pt x="41843" y="11029"/>
                    </a:cubicBezTo>
                    <a:lnTo>
                      <a:pt x="31757" y="2306"/>
                    </a:lnTo>
                    <a:cubicBezTo>
                      <a:pt x="11974" y="25179"/>
                      <a:pt x="0" y="55014"/>
                      <a:pt x="0" y="87630"/>
                    </a:cubicBezTo>
                    <a:lnTo>
                      <a:pt x="13335" y="87630"/>
                    </a:lnTo>
                    <a:close/>
                    <a:moveTo>
                      <a:pt x="247650" y="87630"/>
                    </a:moveTo>
                    <a:cubicBezTo>
                      <a:pt x="247650" y="109533"/>
                      <a:pt x="241645" y="130014"/>
                      <a:pt x="231197" y="147538"/>
                    </a:cubicBezTo>
                    <a:lnTo>
                      <a:pt x="242650" y="154368"/>
                    </a:lnTo>
                    <a:cubicBezTo>
                      <a:pt x="254297" y="134836"/>
                      <a:pt x="260985" y="112003"/>
                      <a:pt x="260985" y="87630"/>
                    </a:cubicBezTo>
                    <a:lnTo>
                      <a:pt x="247650" y="87630"/>
                    </a:lnTo>
                    <a:close/>
                    <a:moveTo>
                      <a:pt x="29788" y="147538"/>
                    </a:moveTo>
                    <a:cubicBezTo>
                      <a:pt x="19340" y="130014"/>
                      <a:pt x="13335" y="109533"/>
                      <a:pt x="13335" y="87630"/>
                    </a:cubicBezTo>
                    <a:lnTo>
                      <a:pt x="0" y="87630"/>
                    </a:lnTo>
                    <a:cubicBezTo>
                      <a:pt x="0" y="112003"/>
                      <a:pt x="6688" y="134836"/>
                      <a:pt x="18335" y="154368"/>
                    </a:cubicBezTo>
                    <a:lnTo>
                      <a:pt x="29788" y="147538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181" name="Полілінія: фігура 180">
                <a:extLst>
                  <a:ext uri="{FF2B5EF4-FFF2-40B4-BE49-F238E27FC236}">
                    <a16:creationId xmlns:a16="http://schemas.microsoft.com/office/drawing/2014/main" id="{89563DE5-832D-488E-A748-83BEC00C1990}"/>
                  </a:ext>
                </a:extLst>
              </p:cNvPr>
              <p:cNvSpPr/>
              <p:nvPr/>
            </p:nvSpPr>
            <p:spPr>
              <a:xfrm>
                <a:off x="6677191" y="4294884"/>
                <a:ext cx="225456" cy="89053"/>
              </a:xfrm>
              <a:custGeom>
                <a:avLst/>
                <a:gdLst>
                  <a:gd name="connsiteX0" fmla="*/ 80520 w 225456"/>
                  <a:gd name="connsiteY0" fmla="*/ 6325 h 89053"/>
                  <a:gd name="connsiteX1" fmla="*/ 77236 w 225456"/>
                  <a:gd name="connsiteY1" fmla="*/ 4983 h 89053"/>
                  <a:gd name="connsiteX2" fmla="*/ 73629 w 225456"/>
                  <a:gd name="connsiteY2" fmla="*/ 3544 h 89053"/>
                  <a:gd name="connsiteX3" fmla="*/ 55745 w 225456"/>
                  <a:gd name="connsiteY3" fmla="*/ 32 h 89053"/>
                  <a:gd name="connsiteX4" fmla="*/ 51862 w 225456"/>
                  <a:gd name="connsiteY4" fmla="*/ 0 h 89053"/>
                  <a:gd name="connsiteX5" fmla="*/ 42393 w 225456"/>
                  <a:gd name="connsiteY5" fmla="*/ 249 h 89053"/>
                  <a:gd name="connsiteX6" fmla="*/ 11235 w 225456"/>
                  <a:gd name="connsiteY6" fmla="*/ 24289 h 89053"/>
                  <a:gd name="connsiteX7" fmla="*/ 8591 w 225456"/>
                  <a:gd name="connsiteY7" fmla="*/ 33384 h 89053"/>
                  <a:gd name="connsiteX8" fmla="*/ 8591 w 225456"/>
                  <a:gd name="connsiteY8" fmla="*/ 33384 h 89053"/>
                  <a:gd name="connsiteX9" fmla="*/ 4639 w 225456"/>
                  <a:gd name="connsiteY9" fmla="*/ 48453 h 89053"/>
                  <a:gd name="connsiteX10" fmla="*/ 1010 w 225456"/>
                  <a:gd name="connsiteY10" fmla="*/ 77124 h 89053"/>
                  <a:gd name="connsiteX11" fmla="*/ 7310 w 225456"/>
                  <a:gd name="connsiteY11" fmla="*/ 85289 h 89053"/>
                  <a:gd name="connsiteX12" fmla="*/ 35964 w 225456"/>
                  <a:gd name="connsiteY12" fmla="*/ 89054 h 89053"/>
                  <a:gd name="connsiteX13" fmla="*/ 189492 w 225456"/>
                  <a:gd name="connsiteY13" fmla="*/ 89054 h 89053"/>
                  <a:gd name="connsiteX14" fmla="*/ 218146 w 225456"/>
                  <a:gd name="connsiteY14" fmla="*/ 85289 h 89053"/>
                  <a:gd name="connsiteX15" fmla="*/ 224446 w 225456"/>
                  <a:gd name="connsiteY15" fmla="*/ 77124 h 89053"/>
                  <a:gd name="connsiteX16" fmla="*/ 220818 w 225456"/>
                  <a:gd name="connsiteY16" fmla="*/ 48453 h 89053"/>
                  <a:gd name="connsiteX17" fmla="*/ 216865 w 225456"/>
                  <a:gd name="connsiteY17" fmla="*/ 33384 h 89053"/>
                  <a:gd name="connsiteX18" fmla="*/ 214222 w 225456"/>
                  <a:gd name="connsiteY18" fmla="*/ 24289 h 89053"/>
                  <a:gd name="connsiteX19" fmla="*/ 183064 w 225456"/>
                  <a:gd name="connsiteY19" fmla="*/ 249 h 89053"/>
                  <a:gd name="connsiteX20" fmla="*/ 173595 w 225456"/>
                  <a:gd name="connsiteY20" fmla="*/ 0 h 89053"/>
                  <a:gd name="connsiteX21" fmla="*/ 169712 w 225456"/>
                  <a:gd name="connsiteY21" fmla="*/ 32 h 89053"/>
                  <a:gd name="connsiteX22" fmla="*/ 151827 w 225456"/>
                  <a:gd name="connsiteY22" fmla="*/ 3544 h 89053"/>
                  <a:gd name="connsiteX23" fmla="*/ 148220 w 225456"/>
                  <a:gd name="connsiteY23" fmla="*/ 4983 h 89053"/>
                  <a:gd name="connsiteX24" fmla="*/ 144936 w 225456"/>
                  <a:gd name="connsiteY24" fmla="*/ 6325 h 89053"/>
                  <a:gd name="connsiteX25" fmla="*/ 123951 w 225456"/>
                  <a:gd name="connsiteY25" fmla="*/ 13784 h 89053"/>
                  <a:gd name="connsiteX26" fmla="*/ 101506 w 225456"/>
                  <a:gd name="connsiteY26" fmla="*/ 13784 h 89053"/>
                  <a:gd name="connsiteX27" fmla="*/ 80520 w 225456"/>
                  <a:gd name="connsiteY27" fmla="*/ 6325 h 8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5456" h="89053">
                    <a:moveTo>
                      <a:pt x="80520" y="6325"/>
                    </a:moveTo>
                    <a:lnTo>
                      <a:pt x="77236" y="4983"/>
                    </a:lnTo>
                    <a:cubicBezTo>
                      <a:pt x="75434" y="4246"/>
                      <a:pt x="74534" y="3879"/>
                      <a:pt x="73629" y="3544"/>
                    </a:cubicBezTo>
                    <a:cubicBezTo>
                      <a:pt x="67894" y="1424"/>
                      <a:pt x="61855" y="239"/>
                      <a:pt x="55745" y="32"/>
                    </a:cubicBezTo>
                    <a:cubicBezTo>
                      <a:pt x="54780" y="0"/>
                      <a:pt x="53808" y="0"/>
                      <a:pt x="51862" y="0"/>
                    </a:cubicBezTo>
                    <a:cubicBezTo>
                      <a:pt x="46994" y="0"/>
                      <a:pt x="44561" y="0"/>
                      <a:pt x="42393" y="249"/>
                    </a:cubicBezTo>
                    <a:cubicBezTo>
                      <a:pt x="28352" y="1862"/>
                      <a:pt x="16358" y="11117"/>
                      <a:pt x="11235" y="24289"/>
                    </a:cubicBezTo>
                    <a:cubicBezTo>
                      <a:pt x="10443" y="26322"/>
                      <a:pt x="9826" y="28676"/>
                      <a:pt x="8591" y="33384"/>
                    </a:cubicBezTo>
                    <a:lnTo>
                      <a:pt x="8591" y="33384"/>
                    </a:lnTo>
                    <a:lnTo>
                      <a:pt x="4639" y="48453"/>
                    </a:lnTo>
                    <a:cubicBezTo>
                      <a:pt x="648" y="63666"/>
                      <a:pt x="-1347" y="71273"/>
                      <a:pt x="1010" y="77124"/>
                    </a:cubicBezTo>
                    <a:cubicBezTo>
                      <a:pt x="2320" y="80373"/>
                      <a:pt x="4499" y="83198"/>
                      <a:pt x="7310" y="85289"/>
                    </a:cubicBezTo>
                    <a:cubicBezTo>
                      <a:pt x="12372" y="89054"/>
                      <a:pt x="20236" y="89054"/>
                      <a:pt x="35964" y="89054"/>
                    </a:cubicBezTo>
                    <a:lnTo>
                      <a:pt x="189492" y="89054"/>
                    </a:lnTo>
                    <a:cubicBezTo>
                      <a:pt x="205221" y="89054"/>
                      <a:pt x="213085" y="89054"/>
                      <a:pt x="218146" y="85289"/>
                    </a:cubicBezTo>
                    <a:cubicBezTo>
                      <a:pt x="220957" y="83198"/>
                      <a:pt x="223136" y="80373"/>
                      <a:pt x="224446" y="77124"/>
                    </a:cubicBezTo>
                    <a:cubicBezTo>
                      <a:pt x="226803" y="71273"/>
                      <a:pt x="224808" y="63666"/>
                      <a:pt x="220818" y="48453"/>
                    </a:cubicBezTo>
                    <a:lnTo>
                      <a:pt x="216865" y="33384"/>
                    </a:lnTo>
                    <a:cubicBezTo>
                      <a:pt x="215631" y="28676"/>
                      <a:pt x="215013" y="26322"/>
                      <a:pt x="214222" y="24289"/>
                    </a:cubicBezTo>
                    <a:cubicBezTo>
                      <a:pt x="209098" y="11117"/>
                      <a:pt x="197104" y="1862"/>
                      <a:pt x="183064" y="249"/>
                    </a:cubicBezTo>
                    <a:cubicBezTo>
                      <a:pt x="180896" y="0"/>
                      <a:pt x="178462" y="0"/>
                      <a:pt x="173595" y="0"/>
                    </a:cubicBezTo>
                    <a:cubicBezTo>
                      <a:pt x="171649" y="0"/>
                      <a:pt x="170676" y="0"/>
                      <a:pt x="169712" y="32"/>
                    </a:cubicBezTo>
                    <a:cubicBezTo>
                      <a:pt x="163601" y="239"/>
                      <a:pt x="157562" y="1424"/>
                      <a:pt x="151827" y="3544"/>
                    </a:cubicBezTo>
                    <a:cubicBezTo>
                      <a:pt x="150923" y="3879"/>
                      <a:pt x="150022" y="4246"/>
                      <a:pt x="148220" y="4983"/>
                    </a:cubicBezTo>
                    <a:lnTo>
                      <a:pt x="144936" y="6325"/>
                    </a:lnTo>
                    <a:cubicBezTo>
                      <a:pt x="134508" y="10583"/>
                      <a:pt x="129294" y="12713"/>
                      <a:pt x="123951" y="13784"/>
                    </a:cubicBezTo>
                    <a:cubicBezTo>
                      <a:pt x="116543" y="15268"/>
                      <a:pt x="108913" y="15268"/>
                      <a:pt x="101506" y="13784"/>
                    </a:cubicBezTo>
                    <a:cubicBezTo>
                      <a:pt x="96162" y="12713"/>
                      <a:pt x="90948" y="10583"/>
                      <a:pt x="80520" y="6325"/>
                    </a:cubicBezTo>
                    <a:close/>
                  </a:path>
                </a:pathLst>
              </a:custGeom>
              <a:grpFill/>
              <a:ln w="1333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183" name="Полілінія: фігура 182">
                <a:extLst>
                  <a:ext uri="{FF2B5EF4-FFF2-40B4-BE49-F238E27FC236}">
                    <a16:creationId xmlns:a16="http://schemas.microsoft.com/office/drawing/2014/main" id="{54A18CF4-E553-0257-C2F6-D6E726D5865B}"/>
                  </a:ext>
                </a:extLst>
              </p:cNvPr>
              <p:cNvSpPr/>
              <p:nvPr/>
            </p:nvSpPr>
            <p:spPr>
              <a:xfrm>
                <a:off x="6580370" y="4063071"/>
                <a:ext cx="419100" cy="419100"/>
              </a:xfrm>
              <a:custGeom>
                <a:avLst/>
                <a:gdLst>
                  <a:gd name="connsiteX0" fmla="*/ 238020 w 419100"/>
                  <a:gd name="connsiteY0" fmla="*/ 0 h 419100"/>
                  <a:gd name="connsiteX1" fmla="*/ 181080 w 419100"/>
                  <a:gd name="connsiteY1" fmla="*/ 0 h 419100"/>
                  <a:gd name="connsiteX2" fmla="*/ 163996 w 419100"/>
                  <a:gd name="connsiteY2" fmla="*/ 17084 h 419100"/>
                  <a:gd name="connsiteX3" fmla="*/ 105668 w 419100"/>
                  <a:gd name="connsiteY3" fmla="*/ 41244 h 419100"/>
                  <a:gd name="connsiteX4" fmla="*/ 81507 w 419100"/>
                  <a:gd name="connsiteY4" fmla="*/ 41244 h 419100"/>
                  <a:gd name="connsiteX5" fmla="*/ 41244 w 419100"/>
                  <a:gd name="connsiteY5" fmla="*/ 81507 h 419100"/>
                  <a:gd name="connsiteX6" fmla="*/ 41244 w 419100"/>
                  <a:gd name="connsiteY6" fmla="*/ 105668 h 419100"/>
                  <a:gd name="connsiteX7" fmla="*/ 17084 w 419100"/>
                  <a:gd name="connsiteY7" fmla="*/ 163996 h 419100"/>
                  <a:gd name="connsiteX8" fmla="*/ 0 w 419100"/>
                  <a:gd name="connsiteY8" fmla="*/ 181080 h 419100"/>
                  <a:gd name="connsiteX9" fmla="*/ 0 w 419100"/>
                  <a:gd name="connsiteY9" fmla="*/ 238020 h 419100"/>
                  <a:gd name="connsiteX10" fmla="*/ 17084 w 419100"/>
                  <a:gd name="connsiteY10" fmla="*/ 255104 h 419100"/>
                  <a:gd name="connsiteX11" fmla="*/ 41244 w 419100"/>
                  <a:gd name="connsiteY11" fmla="*/ 313433 h 419100"/>
                  <a:gd name="connsiteX12" fmla="*/ 41244 w 419100"/>
                  <a:gd name="connsiteY12" fmla="*/ 337593 h 419100"/>
                  <a:gd name="connsiteX13" fmla="*/ 81507 w 419100"/>
                  <a:gd name="connsiteY13" fmla="*/ 377856 h 419100"/>
                  <a:gd name="connsiteX14" fmla="*/ 105668 w 419100"/>
                  <a:gd name="connsiteY14" fmla="*/ 377856 h 419100"/>
                  <a:gd name="connsiteX15" fmla="*/ 163996 w 419100"/>
                  <a:gd name="connsiteY15" fmla="*/ 402016 h 419100"/>
                  <a:gd name="connsiteX16" fmla="*/ 181080 w 419100"/>
                  <a:gd name="connsiteY16" fmla="*/ 419100 h 419100"/>
                  <a:gd name="connsiteX17" fmla="*/ 238020 w 419100"/>
                  <a:gd name="connsiteY17" fmla="*/ 419100 h 419100"/>
                  <a:gd name="connsiteX18" fmla="*/ 255104 w 419100"/>
                  <a:gd name="connsiteY18" fmla="*/ 402016 h 419100"/>
                  <a:gd name="connsiteX19" fmla="*/ 313433 w 419100"/>
                  <a:gd name="connsiteY19" fmla="*/ 377856 h 419100"/>
                  <a:gd name="connsiteX20" fmla="*/ 337593 w 419100"/>
                  <a:gd name="connsiteY20" fmla="*/ 377856 h 419100"/>
                  <a:gd name="connsiteX21" fmla="*/ 377856 w 419100"/>
                  <a:gd name="connsiteY21" fmla="*/ 337593 h 419100"/>
                  <a:gd name="connsiteX22" fmla="*/ 377856 w 419100"/>
                  <a:gd name="connsiteY22" fmla="*/ 313433 h 419100"/>
                  <a:gd name="connsiteX23" fmla="*/ 402016 w 419100"/>
                  <a:gd name="connsiteY23" fmla="*/ 255104 h 419100"/>
                  <a:gd name="connsiteX24" fmla="*/ 419100 w 419100"/>
                  <a:gd name="connsiteY24" fmla="*/ 238020 h 419100"/>
                  <a:gd name="connsiteX25" fmla="*/ 419100 w 419100"/>
                  <a:gd name="connsiteY25" fmla="*/ 181080 h 419100"/>
                  <a:gd name="connsiteX26" fmla="*/ 402016 w 419100"/>
                  <a:gd name="connsiteY26" fmla="*/ 163996 h 419100"/>
                  <a:gd name="connsiteX27" fmla="*/ 377856 w 419100"/>
                  <a:gd name="connsiteY27" fmla="*/ 105668 h 419100"/>
                  <a:gd name="connsiteX28" fmla="*/ 377856 w 419100"/>
                  <a:gd name="connsiteY28" fmla="*/ 81507 h 419100"/>
                  <a:gd name="connsiteX29" fmla="*/ 337593 w 419100"/>
                  <a:gd name="connsiteY29" fmla="*/ 41244 h 419100"/>
                  <a:gd name="connsiteX30" fmla="*/ 313433 w 419100"/>
                  <a:gd name="connsiteY30" fmla="*/ 41244 h 419100"/>
                  <a:gd name="connsiteX31" fmla="*/ 255104 w 419100"/>
                  <a:gd name="connsiteY31" fmla="*/ 17084 h 419100"/>
                  <a:gd name="connsiteX32" fmla="*/ 238020 w 419100"/>
                  <a:gd name="connsiteY32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9100" h="419100">
                    <a:moveTo>
                      <a:pt x="238020" y="0"/>
                    </a:moveTo>
                    <a:lnTo>
                      <a:pt x="181080" y="0"/>
                    </a:lnTo>
                    <a:cubicBezTo>
                      <a:pt x="171644" y="0"/>
                      <a:pt x="163996" y="7649"/>
                      <a:pt x="163996" y="17084"/>
                    </a:cubicBezTo>
                    <a:cubicBezTo>
                      <a:pt x="163996" y="47524"/>
                      <a:pt x="127192" y="62769"/>
                      <a:pt x="105668" y="41244"/>
                    </a:cubicBezTo>
                    <a:cubicBezTo>
                      <a:pt x="98996" y="34572"/>
                      <a:pt x="88180" y="34572"/>
                      <a:pt x="81507" y="41244"/>
                    </a:cubicBezTo>
                    <a:lnTo>
                      <a:pt x="41244" y="81507"/>
                    </a:lnTo>
                    <a:cubicBezTo>
                      <a:pt x="34572" y="88179"/>
                      <a:pt x="34572" y="98996"/>
                      <a:pt x="41244" y="105668"/>
                    </a:cubicBezTo>
                    <a:cubicBezTo>
                      <a:pt x="62769" y="127192"/>
                      <a:pt x="47524" y="163996"/>
                      <a:pt x="17084" y="163996"/>
                    </a:cubicBezTo>
                    <a:cubicBezTo>
                      <a:pt x="7649" y="163996"/>
                      <a:pt x="0" y="171644"/>
                      <a:pt x="0" y="181080"/>
                    </a:cubicBezTo>
                    <a:lnTo>
                      <a:pt x="0" y="238020"/>
                    </a:lnTo>
                    <a:cubicBezTo>
                      <a:pt x="0" y="247456"/>
                      <a:pt x="7649" y="255104"/>
                      <a:pt x="17084" y="255104"/>
                    </a:cubicBezTo>
                    <a:cubicBezTo>
                      <a:pt x="47524" y="255104"/>
                      <a:pt x="62769" y="291908"/>
                      <a:pt x="41244" y="313433"/>
                    </a:cubicBezTo>
                    <a:cubicBezTo>
                      <a:pt x="34572" y="320104"/>
                      <a:pt x="34572" y="330921"/>
                      <a:pt x="41244" y="337593"/>
                    </a:cubicBezTo>
                    <a:lnTo>
                      <a:pt x="81507" y="377856"/>
                    </a:lnTo>
                    <a:cubicBezTo>
                      <a:pt x="88179" y="384527"/>
                      <a:pt x="98996" y="384527"/>
                      <a:pt x="105668" y="377856"/>
                    </a:cubicBezTo>
                    <a:cubicBezTo>
                      <a:pt x="127192" y="356331"/>
                      <a:pt x="163996" y="371576"/>
                      <a:pt x="163996" y="402016"/>
                    </a:cubicBezTo>
                    <a:cubicBezTo>
                      <a:pt x="163996" y="411451"/>
                      <a:pt x="171644" y="419100"/>
                      <a:pt x="181080" y="419100"/>
                    </a:cubicBezTo>
                    <a:lnTo>
                      <a:pt x="238020" y="419100"/>
                    </a:lnTo>
                    <a:cubicBezTo>
                      <a:pt x="247456" y="419100"/>
                      <a:pt x="255104" y="411451"/>
                      <a:pt x="255104" y="402016"/>
                    </a:cubicBezTo>
                    <a:cubicBezTo>
                      <a:pt x="255104" y="371576"/>
                      <a:pt x="291908" y="356331"/>
                      <a:pt x="313433" y="377856"/>
                    </a:cubicBezTo>
                    <a:cubicBezTo>
                      <a:pt x="320104" y="384527"/>
                      <a:pt x="330921" y="384527"/>
                      <a:pt x="337593" y="377856"/>
                    </a:cubicBezTo>
                    <a:lnTo>
                      <a:pt x="377856" y="337593"/>
                    </a:lnTo>
                    <a:cubicBezTo>
                      <a:pt x="384527" y="330921"/>
                      <a:pt x="384527" y="320104"/>
                      <a:pt x="377856" y="313433"/>
                    </a:cubicBezTo>
                    <a:cubicBezTo>
                      <a:pt x="356331" y="291908"/>
                      <a:pt x="371576" y="255104"/>
                      <a:pt x="402016" y="255104"/>
                    </a:cubicBezTo>
                    <a:cubicBezTo>
                      <a:pt x="411451" y="255104"/>
                      <a:pt x="419100" y="247456"/>
                      <a:pt x="419100" y="238020"/>
                    </a:cubicBezTo>
                    <a:lnTo>
                      <a:pt x="419100" y="181080"/>
                    </a:lnTo>
                    <a:cubicBezTo>
                      <a:pt x="419100" y="171644"/>
                      <a:pt x="411451" y="163996"/>
                      <a:pt x="402016" y="163996"/>
                    </a:cubicBezTo>
                    <a:cubicBezTo>
                      <a:pt x="371576" y="163996"/>
                      <a:pt x="356331" y="127192"/>
                      <a:pt x="377856" y="105668"/>
                    </a:cubicBezTo>
                    <a:cubicBezTo>
                      <a:pt x="384527" y="98996"/>
                      <a:pt x="384527" y="88179"/>
                      <a:pt x="377856" y="81507"/>
                    </a:cubicBezTo>
                    <a:lnTo>
                      <a:pt x="337593" y="41244"/>
                    </a:lnTo>
                    <a:cubicBezTo>
                      <a:pt x="330921" y="34572"/>
                      <a:pt x="320104" y="34572"/>
                      <a:pt x="313433" y="41244"/>
                    </a:cubicBezTo>
                    <a:cubicBezTo>
                      <a:pt x="291908" y="62769"/>
                      <a:pt x="255104" y="47524"/>
                      <a:pt x="255104" y="17084"/>
                    </a:cubicBezTo>
                    <a:cubicBezTo>
                      <a:pt x="255104" y="7649"/>
                      <a:pt x="247456" y="0"/>
                      <a:pt x="238020" y="0"/>
                    </a:cubicBezTo>
                    <a:close/>
                  </a:path>
                </a:pathLst>
              </a:custGeom>
              <a:grpFill/>
              <a:ln w="1333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</p:grpSp>
      </p:grpSp>
      <p:grpSp>
        <p:nvGrpSpPr>
          <p:cNvPr id="240" name="Групувати 239">
            <a:extLst>
              <a:ext uri="{FF2B5EF4-FFF2-40B4-BE49-F238E27FC236}">
                <a16:creationId xmlns:a16="http://schemas.microsoft.com/office/drawing/2014/main" id="{A3DDEDE0-4555-46EB-AAB8-471AB7010651}"/>
              </a:ext>
            </a:extLst>
          </p:cNvPr>
          <p:cNvGrpSpPr/>
          <p:nvPr/>
        </p:nvGrpSpPr>
        <p:grpSpPr>
          <a:xfrm>
            <a:off x="2852072" y="2594165"/>
            <a:ext cx="342657" cy="408839"/>
            <a:chOff x="2572285" y="2363688"/>
            <a:chExt cx="342657" cy="408839"/>
          </a:xfrm>
          <a:noFill/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471B6CFF-169D-FF58-A89B-04C63779701B}"/>
                </a:ext>
              </a:extLst>
            </p:cNvPr>
            <p:cNvSpPr txBox="1"/>
            <p:nvPr/>
          </p:nvSpPr>
          <p:spPr>
            <a:xfrm>
              <a:off x="2572285" y="2664805"/>
              <a:ext cx="342196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Журнал</a:t>
              </a:r>
            </a:p>
            <a:p>
              <a:pPr algn="ctr"/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відвідувачів</a:t>
              </a:r>
              <a:endParaRPr lang="ru-RU" sz="35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07" name="Графіка 206">
              <a:extLst>
                <a:ext uri="{FF2B5EF4-FFF2-40B4-BE49-F238E27FC236}">
                  <a16:creationId xmlns:a16="http://schemas.microsoft.com/office/drawing/2014/main" id="{77C492A2-1073-B983-5B0A-787449C8F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2626942" y="2363688"/>
              <a:ext cx="288000" cy="288000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E872A2E6-9B40-DA36-A898-5B904EE2614E}"/>
              </a:ext>
            </a:extLst>
          </p:cNvPr>
          <p:cNvGrpSpPr/>
          <p:nvPr/>
        </p:nvGrpSpPr>
        <p:grpSpPr>
          <a:xfrm>
            <a:off x="3737700" y="2617367"/>
            <a:ext cx="333859" cy="402451"/>
            <a:chOff x="3737700" y="2617367"/>
            <a:chExt cx="333859" cy="402451"/>
          </a:xfrm>
          <a:noFill/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C75675C-3FD9-2000-CA97-16D32C554273}"/>
                </a:ext>
              </a:extLst>
            </p:cNvPr>
            <p:cNvSpPr txBox="1"/>
            <p:nvPr/>
          </p:nvSpPr>
          <p:spPr>
            <a:xfrm>
              <a:off x="3737700" y="2912096"/>
              <a:ext cx="333859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Архів</a:t>
              </a:r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документів</a:t>
              </a:r>
              <a:endParaRPr lang="ru-RU" sz="35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10" name="Графіка 209">
              <a:extLst>
                <a:ext uri="{FF2B5EF4-FFF2-40B4-BE49-F238E27FC236}">
                  <a16:creationId xmlns:a16="http://schemas.microsoft.com/office/drawing/2014/main" id="{D980FD28-9C6C-8546-788A-5BF8A8376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3751927" y="2617367"/>
              <a:ext cx="288000" cy="288000"/>
            </a:xfrm>
            <a:prstGeom prst="rect">
              <a:avLst/>
            </a:prstGeom>
          </p:spPr>
        </p:pic>
      </p:grpSp>
      <p:grpSp>
        <p:nvGrpSpPr>
          <p:cNvPr id="243" name="Групувати 242">
            <a:extLst>
              <a:ext uri="{FF2B5EF4-FFF2-40B4-BE49-F238E27FC236}">
                <a16:creationId xmlns:a16="http://schemas.microsoft.com/office/drawing/2014/main" id="{764D7F72-9F44-9E5E-6821-A9BB8A8C7BE0}"/>
              </a:ext>
            </a:extLst>
          </p:cNvPr>
          <p:cNvGrpSpPr/>
          <p:nvPr/>
        </p:nvGrpSpPr>
        <p:grpSpPr>
          <a:xfrm>
            <a:off x="1375410" y="2598615"/>
            <a:ext cx="528404" cy="410117"/>
            <a:chOff x="931680" y="2393234"/>
            <a:chExt cx="528404" cy="410117"/>
          </a:xfrm>
          <a:noFill/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E42743A4-AA20-0E8F-00C8-865EEB2DD576}"/>
                </a:ext>
              </a:extLst>
            </p:cNvPr>
            <p:cNvSpPr txBox="1"/>
            <p:nvPr/>
          </p:nvSpPr>
          <p:spPr>
            <a:xfrm>
              <a:off x="931680" y="2695629"/>
              <a:ext cx="528404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Бухгалтерський</a:t>
              </a:r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облік</a:t>
              </a:r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 </a:t>
              </a:r>
            </a:p>
          </p:txBody>
        </p:sp>
        <p:pic>
          <p:nvPicPr>
            <p:cNvPr id="171" name="Графіка 170">
              <a:extLst>
                <a:ext uri="{FF2B5EF4-FFF2-40B4-BE49-F238E27FC236}">
                  <a16:creationId xmlns:a16="http://schemas.microsoft.com/office/drawing/2014/main" id="{BCC6A135-28E7-4674-BE12-6DFF9AEBA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044360" y="2393234"/>
              <a:ext cx="288000" cy="288000"/>
            </a:xfrm>
            <a:prstGeom prst="rect">
              <a:avLst/>
            </a:prstGeom>
          </p:spPr>
        </p:pic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6BF17B29-05A5-152E-82AD-E91F6AA395CA}"/>
              </a:ext>
            </a:extLst>
          </p:cNvPr>
          <p:cNvSpPr txBox="1"/>
          <p:nvPr/>
        </p:nvSpPr>
        <p:spPr>
          <a:xfrm flipH="1">
            <a:off x="3798959" y="2433624"/>
            <a:ext cx="215445" cy="5386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50" b="1" dirty="0">
                <a:solidFill>
                  <a:schemeClr val="bg1"/>
                </a:solidFill>
                <a:latin typeface="e-Ukraine Light" panose="00000400000000000000" pitchFamily="2" charset="-52"/>
              </a:rPr>
              <a:t>ЄДРСР</a:t>
            </a:r>
          </a:p>
        </p:txBody>
      </p:sp>
      <p:pic>
        <p:nvPicPr>
          <p:cNvPr id="248" name="Графіка 247">
            <a:extLst>
              <a:ext uri="{FF2B5EF4-FFF2-40B4-BE49-F238E27FC236}">
                <a16:creationId xmlns:a16="http://schemas.microsoft.com/office/drawing/2014/main" id="{4BFBF834-436C-C488-1DBF-059A758AB38A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3763174" y="2136603"/>
            <a:ext cx="288000" cy="288000"/>
          </a:xfrm>
          <a:prstGeom prst="rect">
            <a:avLst/>
          </a:prstGeom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9BB033D7-968A-807A-51AE-6C6CB846296C}"/>
              </a:ext>
            </a:extLst>
          </p:cNvPr>
          <p:cNvSpPr txBox="1"/>
          <p:nvPr/>
        </p:nvSpPr>
        <p:spPr>
          <a:xfrm>
            <a:off x="3260369" y="2450684"/>
            <a:ext cx="536173" cy="538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350" b="1" err="1">
                <a:solidFill>
                  <a:schemeClr val="bg1"/>
                </a:solidFill>
                <a:latin typeface="e-Ukraine Light" panose="00000400000000000000" pitchFamily="2" charset="-52"/>
              </a:rPr>
              <a:t>Суддівське</a:t>
            </a:r>
            <a:r>
              <a:rPr lang="ru-RU" sz="350" b="1">
                <a:solidFill>
                  <a:schemeClr val="bg1"/>
                </a:solidFill>
                <a:latin typeface="e-Ukraine Light" panose="00000400000000000000" pitchFamily="2" charset="-52"/>
              </a:rPr>
              <a:t> </a:t>
            </a:r>
            <a:r>
              <a:rPr lang="ru-RU" sz="350" b="1" err="1">
                <a:solidFill>
                  <a:schemeClr val="bg1"/>
                </a:solidFill>
                <a:latin typeface="e-Ukraine Light" panose="00000400000000000000" pitchFamily="2" charset="-52"/>
              </a:rPr>
              <a:t>досьє</a:t>
            </a:r>
            <a:endParaRPr lang="ru-UA" sz="35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pic>
        <p:nvPicPr>
          <p:cNvPr id="251" name="Графіка 250">
            <a:extLst>
              <a:ext uri="{FF2B5EF4-FFF2-40B4-BE49-F238E27FC236}">
                <a16:creationId xmlns:a16="http://schemas.microsoft.com/office/drawing/2014/main" id="{14D8F098-43B5-D889-FBAE-964680025C54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3321019" y="2162684"/>
            <a:ext cx="288000" cy="288000"/>
          </a:xfrm>
          <a:prstGeom prst="rect">
            <a:avLst/>
          </a:prstGeom>
        </p:spPr>
      </p:pic>
      <p:grpSp>
        <p:nvGrpSpPr>
          <p:cNvPr id="256" name="Групувати 255">
            <a:extLst>
              <a:ext uri="{FF2B5EF4-FFF2-40B4-BE49-F238E27FC236}">
                <a16:creationId xmlns:a16="http://schemas.microsoft.com/office/drawing/2014/main" id="{869DFC2B-7F8D-7B03-F97F-C8F8B2EE1D59}"/>
              </a:ext>
            </a:extLst>
          </p:cNvPr>
          <p:cNvGrpSpPr/>
          <p:nvPr/>
        </p:nvGrpSpPr>
        <p:grpSpPr>
          <a:xfrm>
            <a:off x="2849923" y="2157829"/>
            <a:ext cx="352425" cy="398158"/>
            <a:chOff x="2478260" y="2013144"/>
            <a:chExt cx="352425" cy="398158"/>
          </a:xfrm>
          <a:noFill/>
        </p:grpSpPr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CECEBA81-12C7-75D2-3E67-ED2B9543B5CB}"/>
                </a:ext>
              </a:extLst>
            </p:cNvPr>
            <p:cNvSpPr txBox="1"/>
            <p:nvPr/>
          </p:nvSpPr>
          <p:spPr>
            <a:xfrm>
              <a:off x="2478260" y="2303580"/>
              <a:ext cx="352425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uk-UA" sz="35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Аналіз та звітність</a:t>
              </a:r>
            </a:p>
          </p:txBody>
        </p:sp>
        <p:pic>
          <p:nvPicPr>
            <p:cNvPr id="255" name="Графіка 254">
              <a:extLst>
                <a:ext uri="{FF2B5EF4-FFF2-40B4-BE49-F238E27FC236}">
                  <a16:creationId xmlns:a16="http://schemas.microsoft.com/office/drawing/2014/main" id="{1BE57104-1BE6-9725-F625-778954D62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2517978" y="2013144"/>
              <a:ext cx="288000" cy="288000"/>
            </a:xfrm>
            <a:prstGeom prst="rect">
              <a:avLst/>
            </a:prstGeom>
          </p:spPr>
        </p:pic>
      </p:grpSp>
      <p:grpSp>
        <p:nvGrpSpPr>
          <p:cNvPr id="282" name="Групувати 281">
            <a:extLst>
              <a:ext uri="{FF2B5EF4-FFF2-40B4-BE49-F238E27FC236}">
                <a16:creationId xmlns:a16="http://schemas.microsoft.com/office/drawing/2014/main" id="{F1D82347-FA84-50D8-AB80-FCE6CEB1E419}"/>
              </a:ext>
            </a:extLst>
          </p:cNvPr>
          <p:cNvGrpSpPr/>
          <p:nvPr/>
        </p:nvGrpSpPr>
        <p:grpSpPr>
          <a:xfrm>
            <a:off x="1420249" y="1711583"/>
            <a:ext cx="437585" cy="569342"/>
            <a:chOff x="1103545" y="1945988"/>
            <a:chExt cx="437585" cy="569342"/>
          </a:xfrm>
          <a:noFill/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A92E50B7-B5A1-D02B-EC9F-79AF5710DE0D}"/>
                </a:ext>
              </a:extLst>
            </p:cNvPr>
            <p:cNvSpPr txBox="1"/>
            <p:nvPr/>
          </p:nvSpPr>
          <p:spPr>
            <a:xfrm>
              <a:off x="1103545" y="2246026"/>
              <a:ext cx="437585" cy="269304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Перевірка, </a:t>
              </a:r>
              <a:r>
                <a:rPr lang="uk-UA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валідація</a:t>
              </a:r>
              <a:r>
                <a:rPr lang="uk-UA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та аналіз даних доброчесності судді</a:t>
              </a:r>
            </a:p>
          </p:txBody>
        </p:sp>
        <p:pic>
          <p:nvPicPr>
            <p:cNvPr id="259" name="Графіка 258">
              <a:extLst>
                <a:ext uri="{FF2B5EF4-FFF2-40B4-BE49-F238E27FC236}">
                  <a16:creationId xmlns:a16="http://schemas.microsoft.com/office/drawing/2014/main" id="{1E34BC01-9050-D328-C687-2B7AA1043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1170116" y="1945988"/>
              <a:ext cx="288000" cy="288000"/>
            </a:xfrm>
            <a:prstGeom prst="rect">
              <a:avLst/>
            </a:prstGeom>
          </p:spPr>
        </p:pic>
      </p:grpSp>
      <p:grpSp>
        <p:nvGrpSpPr>
          <p:cNvPr id="281" name="Групувати 280">
            <a:extLst>
              <a:ext uri="{FF2B5EF4-FFF2-40B4-BE49-F238E27FC236}">
                <a16:creationId xmlns:a16="http://schemas.microsoft.com/office/drawing/2014/main" id="{D3AF27A7-199C-6B71-D566-D12E637E6B9D}"/>
              </a:ext>
            </a:extLst>
          </p:cNvPr>
          <p:cNvGrpSpPr/>
          <p:nvPr/>
        </p:nvGrpSpPr>
        <p:grpSpPr>
          <a:xfrm>
            <a:off x="1913877" y="1712600"/>
            <a:ext cx="440216" cy="449583"/>
            <a:chOff x="548570" y="2029798"/>
            <a:chExt cx="440216" cy="449583"/>
          </a:xfrm>
          <a:noFill/>
        </p:grpSpPr>
        <p:sp>
          <p:nvSpPr>
            <p:cNvPr id="261" name="TextBox 74">
              <a:extLst>
                <a:ext uri="{FF2B5EF4-FFF2-40B4-BE49-F238E27FC236}">
                  <a16:creationId xmlns:a16="http://schemas.microsoft.com/office/drawing/2014/main" id="{CF0346A1-8891-83EA-6774-43AC08B6EFBA}"/>
                </a:ext>
              </a:extLst>
            </p:cNvPr>
            <p:cNvSpPr txBox="1"/>
            <p:nvPr/>
          </p:nvSpPr>
          <p:spPr>
            <a:xfrm>
              <a:off x="548570" y="2317798"/>
              <a:ext cx="440216" cy="161583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uk-UA" sz="35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Кабінет суддівської кар’єри</a:t>
              </a:r>
            </a:p>
          </p:txBody>
        </p:sp>
        <p:pic>
          <p:nvPicPr>
            <p:cNvPr id="262" name="Графіка 261">
              <a:extLst>
                <a:ext uri="{FF2B5EF4-FFF2-40B4-BE49-F238E27FC236}">
                  <a16:creationId xmlns:a16="http://schemas.microsoft.com/office/drawing/2014/main" id="{8F0007F2-2C0E-AEFD-BE71-EE8D74DF5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615826" y="2029798"/>
              <a:ext cx="288000" cy="288000"/>
            </a:xfrm>
            <a:prstGeom prst="rect">
              <a:avLst/>
            </a:prstGeom>
          </p:spPr>
        </p:pic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8E122E69-EE26-B5DF-DA78-061266AF40A9}"/>
              </a:ext>
            </a:extLst>
          </p:cNvPr>
          <p:cNvSpPr txBox="1"/>
          <p:nvPr/>
        </p:nvSpPr>
        <p:spPr>
          <a:xfrm>
            <a:off x="3671364" y="1984861"/>
            <a:ext cx="479849" cy="10772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50" b="1" dirty="0" err="1">
                <a:solidFill>
                  <a:schemeClr val="bg1"/>
                </a:solidFill>
                <a:latin typeface="e-Ukraine Light" panose="00000400000000000000" pitchFamily="2" charset="-52"/>
              </a:rPr>
              <a:t>Дайджести</a:t>
            </a:r>
            <a:r>
              <a:rPr lang="ru-RU" sz="350" b="1" dirty="0">
                <a:solidFill>
                  <a:schemeClr val="bg1"/>
                </a:solidFill>
                <a:latin typeface="e-Ukraine Light" panose="00000400000000000000" pitchFamily="2" charset="-52"/>
              </a:rPr>
              <a:t> та </a:t>
            </a:r>
            <a:r>
              <a:rPr lang="ru-RU" sz="350" b="1" dirty="0" err="1">
                <a:solidFill>
                  <a:schemeClr val="bg1"/>
                </a:solidFill>
                <a:latin typeface="e-Ukraine Light" panose="00000400000000000000" pitchFamily="2" charset="-52"/>
              </a:rPr>
              <a:t>коментарі</a:t>
            </a:r>
            <a:endParaRPr lang="ru-RU" sz="350" b="1" dirty="0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pic>
        <p:nvPicPr>
          <p:cNvPr id="264" name="Рисунок 25">
            <a:extLst>
              <a:ext uri="{FF2B5EF4-FFF2-40B4-BE49-F238E27FC236}">
                <a16:creationId xmlns:a16="http://schemas.microsoft.com/office/drawing/2014/main" id="{F6958041-D83E-E161-60C1-0BB74475DF6E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3755954" y="1699735"/>
            <a:ext cx="296000" cy="288000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C4394BF4-2E96-4C9E-6E00-95A3CEF15BB4}"/>
              </a:ext>
            </a:extLst>
          </p:cNvPr>
          <p:cNvSpPr txBox="1"/>
          <p:nvPr/>
        </p:nvSpPr>
        <p:spPr>
          <a:xfrm>
            <a:off x="769092" y="2000996"/>
            <a:ext cx="638739" cy="12311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" b="1" dirty="0">
                <a:solidFill>
                  <a:schemeClr val="bg1"/>
                </a:solidFill>
                <a:effectLst/>
                <a:latin typeface="e-Ukraine Light" panose="00000400000000000000" pitchFamily="2" charset="-52"/>
                <a:ea typeface="Aptos" panose="020B0004020202020204" pitchFamily="34" charset="0"/>
              </a:rPr>
              <a:t>Опрацювання звернень викривачів</a:t>
            </a:r>
            <a:endParaRPr lang="ru-RU" sz="400" b="1" dirty="0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pic>
        <p:nvPicPr>
          <p:cNvPr id="267" name="Графіка 266">
            <a:extLst>
              <a:ext uri="{FF2B5EF4-FFF2-40B4-BE49-F238E27FC236}">
                <a16:creationId xmlns:a16="http://schemas.microsoft.com/office/drawing/2014/main" id="{25C30E1E-5B22-2489-1658-4CF787088C9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962855" y="1710815"/>
            <a:ext cx="288000" cy="288000"/>
          </a:xfrm>
          <a:prstGeom prst="rect">
            <a:avLst/>
          </a:prstGeom>
        </p:spPr>
      </p:pic>
      <p:grpSp>
        <p:nvGrpSpPr>
          <p:cNvPr id="272" name="Групувати 271">
            <a:extLst>
              <a:ext uri="{FF2B5EF4-FFF2-40B4-BE49-F238E27FC236}">
                <a16:creationId xmlns:a16="http://schemas.microsoft.com/office/drawing/2014/main" id="{8CD925B5-27FE-8F0F-29DE-14937293981D}"/>
              </a:ext>
            </a:extLst>
          </p:cNvPr>
          <p:cNvGrpSpPr/>
          <p:nvPr/>
        </p:nvGrpSpPr>
        <p:grpSpPr>
          <a:xfrm>
            <a:off x="3237549" y="1700687"/>
            <a:ext cx="496568" cy="393448"/>
            <a:chOff x="3099898" y="1622755"/>
            <a:chExt cx="496568" cy="393448"/>
          </a:xfrm>
          <a:noFill/>
        </p:grpSpPr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6F2D1152-6641-D4A5-347B-95B3657824AF}"/>
                </a:ext>
              </a:extLst>
            </p:cNvPr>
            <p:cNvSpPr txBox="1"/>
            <p:nvPr/>
          </p:nvSpPr>
          <p:spPr>
            <a:xfrm>
              <a:off x="3099898" y="1908481"/>
              <a:ext cx="496568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Централізований</a:t>
              </a:r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авторозподіл</a:t>
              </a:r>
              <a:endParaRPr lang="ru-RU" sz="35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71" name="Графіка 270">
              <a:extLst>
                <a:ext uri="{FF2B5EF4-FFF2-40B4-BE49-F238E27FC236}">
                  <a16:creationId xmlns:a16="http://schemas.microsoft.com/office/drawing/2014/main" id="{B8F8BB21-1A07-286C-4CC0-9E6CFE34D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3194875" y="1622755"/>
              <a:ext cx="288000" cy="288000"/>
            </a:xfrm>
            <a:prstGeom prst="rect">
              <a:avLst/>
            </a:prstGeom>
          </p:spPr>
        </p:pic>
      </p:grpSp>
      <p:grpSp>
        <p:nvGrpSpPr>
          <p:cNvPr id="280" name="Групувати 279">
            <a:extLst>
              <a:ext uri="{FF2B5EF4-FFF2-40B4-BE49-F238E27FC236}">
                <a16:creationId xmlns:a16="http://schemas.microsoft.com/office/drawing/2014/main" id="{2DADE59A-32C1-F384-FD22-4D837F11AB55}"/>
              </a:ext>
            </a:extLst>
          </p:cNvPr>
          <p:cNvGrpSpPr/>
          <p:nvPr/>
        </p:nvGrpSpPr>
        <p:grpSpPr>
          <a:xfrm>
            <a:off x="2403952" y="1716291"/>
            <a:ext cx="347525" cy="341861"/>
            <a:chOff x="-247161" y="1645054"/>
            <a:chExt cx="347525" cy="341861"/>
          </a:xfrm>
          <a:noFill/>
        </p:grpSpPr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C99C092F-C245-BD76-0487-744E0D7F4FE9}"/>
                </a:ext>
              </a:extLst>
            </p:cNvPr>
            <p:cNvSpPr txBox="1"/>
            <p:nvPr/>
          </p:nvSpPr>
          <p:spPr>
            <a:xfrm>
              <a:off x="-247161" y="1933054"/>
              <a:ext cx="347525" cy="53861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Моніторинг</a:t>
              </a:r>
              <a:endParaRPr lang="ru-RU" sz="35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75" name="Графіка 274">
              <a:extLst>
                <a:ext uri="{FF2B5EF4-FFF2-40B4-BE49-F238E27FC236}">
                  <a16:creationId xmlns:a16="http://schemas.microsoft.com/office/drawing/2014/main" id="{2DB8162F-E88E-7008-A107-E0EEC52E4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p:blipFill>
          <p:spPr>
            <a:xfrm>
              <a:off x="-217398" y="1645054"/>
              <a:ext cx="288000" cy="288000"/>
            </a:xfrm>
            <a:prstGeom prst="rect">
              <a:avLst/>
            </a:prstGeom>
          </p:spPr>
        </p:pic>
      </p:grpSp>
      <p:grpSp>
        <p:nvGrpSpPr>
          <p:cNvPr id="279" name="Групувати 278">
            <a:extLst>
              <a:ext uri="{FF2B5EF4-FFF2-40B4-BE49-F238E27FC236}">
                <a16:creationId xmlns:a16="http://schemas.microsoft.com/office/drawing/2014/main" id="{AFF6CF15-ED78-4BD7-49DF-71F7E1DBEF52}"/>
              </a:ext>
            </a:extLst>
          </p:cNvPr>
          <p:cNvGrpSpPr/>
          <p:nvPr/>
        </p:nvGrpSpPr>
        <p:grpSpPr>
          <a:xfrm>
            <a:off x="2834268" y="1705228"/>
            <a:ext cx="360000" cy="389919"/>
            <a:chOff x="2672572" y="1645054"/>
            <a:chExt cx="360000" cy="389919"/>
          </a:xfrm>
          <a:noFill/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612EEF53-6C4A-F92E-C4F4-DD17BF5AD671}"/>
                </a:ext>
              </a:extLst>
            </p:cNvPr>
            <p:cNvSpPr txBox="1"/>
            <p:nvPr/>
          </p:nvSpPr>
          <p:spPr>
            <a:xfrm>
              <a:off x="2672572" y="1927251"/>
              <a:ext cx="360000" cy="1077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Пошук і</a:t>
              </a:r>
            </a:p>
            <a:p>
              <a:pPr algn="ctr"/>
              <a:r>
                <a:rPr lang="uk-UA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фільтри</a:t>
              </a:r>
            </a:p>
          </p:txBody>
        </p:sp>
        <p:pic>
          <p:nvPicPr>
            <p:cNvPr id="278" name="Графіка 277">
              <a:extLst>
                <a:ext uri="{FF2B5EF4-FFF2-40B4-BE49-F238E27FC236}">
                  <a16:creationId xmlns:a16="http://schemas.microsoft.com/office/drawing/2014/main" id="{46C66B88-BF50-9F48-2DD3-D756D253B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p:blipFill>
          <p:spPr>
            <a:xfrm>
              <a:off x="2695184" y="1645054"/>
              <a:ext cx="288000" cy="288000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E3F81AB9-30F1-B3F0-C458-57A9D2E6113D}"/>
              </a:ext>
            </a:extLst>
          </p:cNvPr>
          <p:cNvGrpSpPr/>
          <p:nvPr/>
        </p:nvGrpSpPr>
        <p:grpSpPr>
          <a:xfrm>
            <a:off x="3266048" y="1232366"/>
            <a:ext cx="417248" cy="349486"/>
            <a:chOff x="3266048" y="1232366"/>
            <a:chExt cx="417248" cy="349486"/>
          </a:xfrm>
          <a:noFill/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55930530-6DE3-4709-2951-87D86043138A}"/>
                </a:ext>
              </a:extLst>
            </p:cNvPr>
            <p:cNvSpPr txBox="1"/>
            <p:nvPr/>
          </p:nvSpPr>
          <p:spPr>
            <a:xfrm>
              <a:off x="3266048" y="1523720"/>
              <a:ext cx="417248" cy="5813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5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Шаблонізатор</a:t>
              </a:r>
              <a:endParaRPr lang="ru-RU" sz="35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91" name="Графіка 290">
              <a:extLst>
                <a:ext uri="{FF2B5EF4-FFF2-40B4-BE49-F238E27FC236}">
                  <a16:creationId xmlns:a16="http://schemas.microsoft.com/office/drawing/2014/main" id="{DBAC728F-7ED3-BE0B-BC86-454BDB35E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p:blipFill>
          <p:spPr>
            <a:xfrm>
              <a:off x="3330672" y="1232366"/>
              <a:ext cx="288000" cy="288000"/>
            </a:xfrm>
            <a:prstGeom prst="rect">
              <a:avLst/>
            </a:prstGeom>
          </p:spPr>
        </p:pic>
      </p:grpSp>
      <p:sp>
        <p:nvSpPr>
          <p:cNvPr id="298" name="TextBox 297">
            <a:extLst>
              <a:ext uri="{FF2B5EF4-FFF2-40B4-BE49-F238E27FC236}">
                <a16:creationId xmlns:a16="http://schemas.microsoft.com/office/drawing/2014/main" id="{26B87FBB-E0C0-6B46-CDC2-B58A13E4668B}"/>
              </a:ext>
            </a:extLst>
          </p:cNvPr>
          <p:cNvSpPr txBox="1"/>
          <p:nvPr/>
        </p:nvSpPr>
        <p:spPr>
          <a:xfrm>
            <a:off x="2450175" y="1536818"/>
            <a:ext cx="257107" cy="5386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50" b="1">
                <a:solidFill>
                  <a:schemeClr val="bg1"/>
                </a:solidFill>
                <a:latin typeface="e-Ukraine Light" panose="00000400000000000000" pitchFamily="2" charset="-52"/>
              </a:rPr>
              <a:t>ВКЗ</a:t>
            </a:r>
          </a:p>
        </p:txBody>
      </p:sp>
      <p:grpSp>
        <p:nvGrpSpPr>
          <p:cNvPr id="299" name="Групувати 298">
            <a:extLst>
              <a:ext uri="{FF2B5EF4-FFF2-40B4-BE49-F238E27FC236}">
                <a16:creationId xmlns:a16="http://schemas.microsoft.com/office/drawing/2014/main" id="{CD686148-EED2-EF4F-3A0E-C3A74A09AF88}"/>
              </a:ext>
            </a:extLst>
          </p:cNvPr>
          <p:cNvGrpSpPr/>
          <p:nvPr/>
        </p:nvGrpSpPr>
        <p:grpSpPr>
          <a:xfrm>
            <a:off x="2434377" y="1238759"/>
            <a:ext cx="288000" cy="288000"/>
            <a:chOff x="2316188" y="1411927"/>
            <a:chExt cx="360000" cy="360000"/>
          </a:xfrm>
          <a:noFill/>
        </p:grpSpPr>
        <p:sp>
          <p:nvSpPr>
            <p:cNvPr id="300" name="Полілінія: фігура 299">
              <a:extLst>
                <a:ext uri="{FF2B5EF4-FFF2-40B4-BE49-F238E27FC236}">
                  <a16:creationId xmlns:a16="http://schemas.microsoft.com/office/drawing/2014/main" id="{32B080AD-A977-3F99-6CA2-E9C4A88D8012}"/>
                </a:ext>
              </a:extLst>
            </p:cNvPr>
            <p:cNvSpPr/>
            <p:nvPr/>
          </p:nvSpPr>
          <p:spPr>
            <a:xfrm>
              <a:off x="2316188" y="1411927"/>
              <a:ext cx="360000" cy="360000"/>
            </a:xfrm>
            <a:custGeom>
              <a:avLst/>
              <a:gdLst>
                <a:gd name="connsiteX0" fmla="*/ 64770 w 419100"/>
                <a:gd name="connsiteY0" fmla="*/ 419100 h 419100"/>
                <a:gd name="connsiteX1" fmla="*/ 18193 w 419100"/>
                <a:gd name="connsiteY1" fmla="*/ 413486 h 419100"/>
                <a:gd name="connsiteX2" fmla="*/ 5614 w 419100"/>
                <a:gd name="connsiteY2" fmla="*/ 400907 h 419100"/>
                <a:gd name="connsiteX3" fmla="*/ 0 w 419100"/>
                <a:gd name="connsiteY3" fmla="*/ 354330 h 419100"/>
                <a:gd name="connsiteX4" fmla="*/ 419100 w 419100"/>
                <a:gd name="connsiteY4" fmla="*/ 354330 h 419100"/>
                <a:gd name="connsiteX5" fmla="*/ 413486 w 419100"/>
                <a:gd name="connsiteY5" fmla="*/ 400907 h 419100"/>
                <a:gd name="connsiteX6" fmla="*/ 400907 w 419100"/>
                <a:gd name="connsiteY6" fmla="*/ 413486 h 419100"/>
                <a:gd name="connsiteX7" fmla="*/ 354330 w 419100"/>
                <a:gd name="connsiteY7" fmla="*/ 419100 h 419100"/>
                <a:gd name="connsiteX8" fmla="*/ 354330 w 419100"/>
                <a:gd name="connsiteY8" fmla="*/ 0 h 419100"/>
                <a:gd name="connsiteX9" fmla="*/ 400907 w 419100"/>
                <a:gd name="connsiteY9" fmla="*/ 5614 h 419100"/>
                <a:gd name="connsiteX10" fmla="*/ 413486 w 419100"/>
                <a:gd name="connsiteY10" fmla="*/ 18193 h 419100"/>
                <a:gd name="connsiteX11" fmla="*/ 419100 w 419100"/>
                <a:gd name="connsiteY11" fmla="*/ 64770 h 419100"/>
                <a:gd name="connsiteX12" fmla="*/ 64770 w 419100"/>
                <a:gd name="connsiteY12" fmla="*/ 0 h 419100"/>
                <a:gd name="connsiteX13" fmla="*/ 18193 w 419100"/>
                <a:gd name="connsiteY13" fmla="*/ 5614 h 419100"/>
                <a:gd name="connsiteX14" fmla="*/ 5614 w 419100"/>
                <a:gd name="connsiteY14" fmla="*/ 18193 h 419100"/>
                <a:gd name="connsiteX15" fmla="*/ 0 w 419100"/>
                <a:gd name="connsiteY15" fmla="*/ 6477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100" h="419100">
                  <a:moveTo>
                    <a:pt x="64770" y="419100"/>
                  </a:moveTo>
                  <a:cubicBezTo>
                    <a:pt x="39827" y="419100"/>
                    <a:pt x="27355" y="419100"/>
                    <a:pt x="18193" y="413486"/>
                  </a:cubicBezTo>
                  <a:cubicBezTo>
                    <a:pt x="13066" y="410344"/>
                    <a:pt x="8756" y="406034"/>
                    <a:pt x="5614" y="400907"/>
                  </a:cubicBezTo>
                  <a:cubicBezTo>
                    <a:pt x="0" y="391745"/>
                    <a:pt x="0" y="379273"/>
                    <a:pt x="0" y="354330"/>
                  </a:cubicBezTo>
                  <a:moveTo>
                    <a:pt x="419100" y="354330"/>
                  </a:moveTo>
                  <a:cubicBezTo>
                    <a:pt x="419100" y="379273"/>
                    <a:pt x="419100" y="391745"/>
                    <a:pt x="413486" y="400907"/>
                  </a:cubicBezTo>
                  <a:cubicBezTo>
                    <a:pt x="410344" y="406034"/>
                    <a:pt x="406034" y="410344"/>
                    <a:pt x="400907" y="413486"/>
                  </a:cubicBezTo>
                  <a:cubicBezTo>
                    <a:pt x="391745" y="419100"/>
                    <a:pt x="379273" y="419100"/>
                    <a:pt x="354330" y="419100"/>
                  </a:cubicBezTo>
                  <a:moveTo>
                    <a:pt x="354330" y="0"/>
                  </a:moveTo>
                  <a:cubicBezTo>
                    <a:pt x="379273" y="0"/>
                    <a:pt x="391745" y="0"/>
                    <a:pt x="400907" y="5614"/>
                  </a:cubicBezTo>
                  <a:cubicBezTo>
                    <a:pt x="406034" y="8756"/>
                    <a:pt x="410344" y="13066"/>
                    <a:pt x="413486" y="18193"/>
                  </a:cubicBezTo>
                  <a:cubicBezTo>
                    <a:pt x="419100" y="27355"/>
                    <a:pt x="419100" y="39827"/>
                    <a:pt x="419100" y="64770"/>
                  </a:cubicBezTo>
                  <a:moveTo>
                    <a:pt x="64770" y="0"/>
                  </a:moveTo>
                  <a:cubicBezTo>
                    <a:pt x="39827" y="0"/>
                    <a:pt x="27355" y="0"/>
                    <a:pt x="18193" y="5614"/>
                  </a:cubicBezTo>
                  <a:cubicBezTo>
                    <a:pt x="13066" y="8756"/>
                    <a:pt x="8756" y="13066"/>
                    <a:pt x="5614" y="18193"/>
                  </a:cubicBezTo>
                  <a:cubicBezTo>
                    <a:pt x="0" y="27355"/>
                    <a:pt x="0" y="39827"/>
                    <a:pt x="0" y="64770"/>
                  </a:cubicBezTo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301" name="Полілінія: фігура 300">
              <a:extLst>
                <a:ext uri="{FF2B5EF4-FFF2-40B4-BE49-F238E27FC236}">
                  <a16:creationId xmlns:a16="http://schemas.microsoft.com/office/drawing/2014/main" id="{B60D4D74-BF67-579C-9B38-9CCD2435C290}"/>
                </a:ext>
              </a:extLst>
            </p:cNvPr>
            <p:cNvSpPr/>
            <p:nvPr/>
          </p:nvSpPr>
          <p:spPr>
            <a:xfrm>
              <a:off x="2335935" y="1504387"/>
              <a:ext cx="320498" cy="175066"/>
            </a:xfrm>
            <a:custGeom>
              <a:avLst/>
              <a:gdLst>
                <a:gd name="connsiteX0" fmla="*/ 26879 w 373113"/>
                <a:gd name="connsiteY0" fmla="*/ 190901 h 203806"/>
                <a:gd name="connsiteX1" fmla="*/ 23395 w 373113"/>
                <a:gd name="connsiteY1" fmla="*/ 196586 h 203806"/>
                <a:gd name="connsiteX2" fmla="*/ 26879 w 373113"/>
                <a:gd name="connsiteY2" fmla="*/ 190901 h 203806"/>
                <a:gd name="connsiteX3" fmla="*/ 12905 w 373113"/>
                <a:gd name="connsiteY3" fmla="*/ 176928 h 203806"/>
                <a:gd name="connsiteX4" fmla="*/ 7220 w 373113"/>
                <a:gd name="connsiteY4" fmla="*/ 180411 h 203806"/>
                <a:gd name="connsiteX5" fmla="*/ 12905 w 373113"/>
                <a:gd name="connsiteY5" fmla="*/ 176928 h 203806"/>
                <a:gd name="connsiteX6" fmla="*/ 286137 w 373113"/>
                <a:gd name="connsiteY6" fmla="*/ 176928 h 203806"/>
                <a:gd name="connsiteX7" fmla="*/ 291821 w 373113"/>
                <a:gd name="connsiteY7" fmla="*/ 180411 h 203806"/>
                <a:gd name="connsiteX8" fmla="*/ 286137 w 373113"/>
                <a:gd name="connsiteY8" fmla="*/ 176928 h 203806"/>
                <a:gd name="connsiteX9" fmla="*/ 272163 w 373113"/>
                <a:gd name="connsiteY9" fmla="*/ 190901 h 203806"/>
                <a:gd name="connsiteX10" fmla="*/ 275647 w 373113"/>
                <a:gd name="connsiteY10" fmla="*/ 196586 h 203806"/>
                <a:gd name="connsiteX11" fmla="*/ 272163 w 373113"/>
                <a:gd name="connsiteY11" fmla="*/ 190901 h 203806"/>
                <a:gd name="connsiteX12" fmla="*/ 272163 w 373113"/>
                <a:gd name="connsiteY12" fmla="*/ 12905 h 203806"/>
                <a:gd name="connsiteX13" fmla="*/ 275647 w 373113"/>
                <a:gd name="connsiteY13" fmla="*/ 7220 h 203806"/>
                <a:gd name="connsiteX14" fmla="*/ 272163 w 373113"/>
                <a:gd name="connsiteY14" fmla="*/ 12905 h 203806"/>
                <a:gd name="connsiteX15" fmla="*/ 286137 w 373113"/>
                <a:gd name="connsiteY15" fmla="*/ 26879 h 203806"/>
                <a:gd name="connsiteX16" fmla="*/ 291821 w 373113"/>
                <a:gd name="connsiteY16" fmla="*/ 23395 h 203806"/>
                <a:gd name="connsiteX17" fmla="*/ 286137 w 373113"/>
                <a:gd name="connsiteY17" fmla="*/ 26879 h 203806"/>
                <a:gd name="connsiteX18" fmla="*/ 26879 w 373113"/>
                <a:gd name="connsiteY18" fmla="*/ 12905 h 203806"/>
                <a:gd name="connsiteX19" fmla="*/ 23395 w 373113"/>
                <a:gd name="connsiteY19" fmla="*/ 7220 h 203806"/>
                <a:gd name="connsiteX20" fmla="*/ 26879 w 373113"/>
                <a:gd name="connsiteY20" fmla="*/ 12905 h 203806"/>
                <a:gd name="connsiteX21" fmla="*/ 12905 w 373113"/>
                <a:gd name="connsiteY21" fmla="*/ 26879 h 203806"/>
                <a:gd name="connsiteX22" fmla="*/ 7220 w 373113"/>
                <a:gd name="connsiteY22" fmla="*/ 23395 h 203806"/>
                <a:gd name="connsiteX23" fmla="*/ 12905 w 373113"/>
                <a:gd name="connsiteY23" fmla="*/ 26879 h 203806"/>
                <a:gd name="connsiteX24" fmla="*/ 336423 w 373113"/>
                <a:gd name="connsiteY24" fmla="*/ 33688 h 203806"/>
                <a:gd name="connsiteX25" fmla="*/ 340884 w 373113"/>
                <a:gd name="connsiteY25" fmla="*/ 38644 h 203806"/>
                <a:gd name="connsiteX26" fmla="*/ 336423 w 373113"/>
                <a:gd name="connsiteY26" fmla="*/ 33688 h 203806"/>
                <a:gd name="connsiteX27" fmla="*/ 336423 w 373113"/>
                <a:gd name="connsiteY27" fmla="*/ 170118 h 203806"/>
                <a:gd name="connsiteX28" fmla="*/ 340884 w 373113"/>
                <a:gd name="connsiteY28" fmla="*/ 165163 h 203806"/>
                <a:gd name="connsiteX29" fmla="*/ 340884 w 373113"/>
                <a:gd name="connsiteY29" fmla="*/ 165163 h 203806"/>
                <a:gd name="connsiteX30" fmla="*/ 336423 w 373113"/>
                <a:gd name="connsiteY30" fmla="*/ 170118 h 203806"/>
                <a:gd name="connsiteX31" fmla="*/ 363189 w 373113"/>
                <a:gd name="connsiteY31" fmla="*/ 181016 h 203806"/>
                <a:gd name="connsiteX32" fmla="*/ 358573 w 373113"/>
                <a:gd name="connsiteY32" fmla="*/ 176204 h 203806"/>
                <a:gd name="connsiteX33" fmla="*/ 358573 w 373113"/>
                <a:gd name="connsiteY33" fmla="*/ 176204 h 203806"/>
                <a:gd name="connsiteX34" fmla="*/ 363189 w 373113"/>
                <a:gd name="connsiteY34" fmla="*/ 181016 h 203806"/>
                <a:gd name="connsiteX35" fmla="*/ 356641 w 373113"/>
                <a:gd name="connsiteY35" fmla="*/ 183933 h 203806"/>
                <a:gd name="connsiteX36" fmla="*/ 356151 w 373113"/>
                <a:gd name="connsiteY36" fmla="*/ 177282 h 203806"/>
                <a:gd name="connsiteX37" fmla="*/ 356641 w 373113"/>
                <a:gd name="connsiteY37" fmla="*/ 183933 h 203806"/>
                <a:gd name="connsiteX38" fmla="*/ 363189 w 373113"/>
                <a:gd name="connsiteY38" fmla="*/ 22790 h 203806"/>
                <a:gd name="connsiteX39" fmla="*/ 358573 w 373113"/>
                <a:gd name="connsiteY39" fmla="*/ 27602 h 203806"/>
                <a:gd name="connsiteX40" fmla="*/ 358573 w 373113"/>
                <a:gd name="connsiteY40" fmla="*/ 27602 h 203806"/>
                <a:gd name="connsiteX41" fmla="*/ 363189 w 373113"/>
                <a:gd name="connsiteY41" fmla="*/ 22790 h 203806"/>
                <a:gd name="connsiteX42" fmla="*/ 356641 w 373113"/>
                <a:gd name="connsiteY42" fmla="*/ 19874 h 203806"/>
                <a:gd name="connsiteX43" fmla="*/ 357130 w 373113"/>
                <a:gd name="connsiteY43" fmla="*/ 13225 h 203806"/>
                <a:gd name="connsiteX44" fmla="*/ 357130 w 373113"/>
                <a:gd name="connsiteY44" fmla="*/ 13225 h 203806"/>
                <a:gd name="connsiteX45" fmla="*/ 356641 w 373113"/>
                <a:gd name="connsiteY45" fmla="*/ 19874 h 203806"/>
                <a:gd name="connsiteX46" fmla="*/ 292372 w 373113"/>
                <a:gd name="connsiteY46" fmla="*/ 73334 h 203806"/>
                <a:gd name="connsiteX47" fmla="*/ 285704 w 373113"/>
                <a:gd name="connsiteY47" fmla="*/ 73342 h 203806"/>
                <a:gd name="connsiteX48" fmla="*/ 289663 w 373113"/>
                <a:gd name="connsiteY48" fmla="*/ 79426 h 203806"/>
                <a:gd name="connsiteX49" fmla="*/ 296832 w 373113"/>
                <a:gd name="connsiteY49" fmla="*/ 78290 h 203806"/>
                <a:gd name="connsiteX50" fmla="*/ 292372 w 373113"/>
                <a:gd name="connsiteY50" fmla="*/ 73334 h 203806"/>
                <a:gd name="connsiteX51" fmla="*/ 292372 w 373113"/>
                <a:gd name="connsiteY51" fmla="*/ 130472 h 203806"/>
                <a:gd name="connsiteX52" fmla="*/ 296832 w 373113"/>
                <a:gd name="connsiteY52" fmla="*/ 125517 h 203806"/>
                <a:gd name="connsiteX53" fmla="*/ 289663 w 373113"/>
                <a:gd name="connsiteY53" fmla="*/ 124380 h 203806"/>
                <a:gd name="connsiteX54" fmla="*/ 285704 w 373113"/>
                <a:gd name="connsiteY54" fmla="*/ 130465 h 203806"/>
                <a:gd name="connsiteX55" fmla="*/ 292372 w 373113"/>
                <a:gd name="connsiteY55" fmla="*/ 130472 h 203806"/>
                <a:gd name="connsiteX56" fmla="*/ 78623 w 373113"/>
                <a:gd name="connsiteY56" fmla="*/ 13335 h 203806"/>
                <a:gd name="connsiteX57" fmla="*/ 220418 w 373113"/>
                <a:gd name="connsiteY57" fmla="*/ 13335 h 203806"/>
                <a:gd name="connsiteX58" fmla="*/ 220418 w 373113"/>
                <a:gd name="connsiteY58" fmla="*/ 0 h 203806"/>
                <a:gd name="connsiteX59" fmla="*/ 78623 w 373113"/>
                <a:gd name="connsiteY59" fmla="*/ 0 h 203806"/>
                <a:gd name="connsiteX60" fmla="*/ 78623 w 373113"/>
                <a:gd name="connsiteY60" fmla="*/ 13335 h 203806"/>
                <a:gd name="connsiteX61" fmla="*/ 220418 w 373113"/>
                <a:gd name="connsiteY61" fmla="*/ 190471 h 203806"/>
                <a:gd name="connsiteX62" fmla="*/ 78623 w 373113"/>
                <a:gd name="connsiteY62" fmla="*/ 190471 h 203806"/>
                <a:gd name="connsiteX63" fmla="*/ 78623 w 373113"/>
                <a:gd name="connsiteY63" fmla="*/ 203806 h 203806"/>
                <a:gd name="connsiteX64" fmla="*/ 220418 w 373113"/>
                <a:gd name="connsiteY64" fmla="*/ 203806 h 203806"/>
                <a:gd name="connsiteX65" fmla="*/ 220418 w 373113"/>
                <a:gd name="connsiteY65" fmla="*/ 190471 h 203806"/>
                <a:gd name="connsiteX66" fmla="*/ 13335 w 373113"/>
                <a:gd name="connsiteY66" fmla="*/ 125183 h 203806"/>
                <a:gd name="connsiteX67" fmla="*/ 13335 w 373113"/>
                <a:gd name="connsiteY67" fmla="*/ 78623 h 203806"/>
                <a:gd name="connsiteX68" fmla="*/ 0 w 373113"/>
                <a:gd name="connsiteY68" fmla="*/ 78623 h 203806"/>
                <a:gd name="connsiteX69" fmla="*/ 0 w 373113"/>
                <a:gd name="connsiteY69" fmla="*/ 125183 h 203806"/>
                <a:gd name="connsiteX70" fmla="*/ 13335 w 373113"/>
                <a:gd name="connsiteY70" fmla="*/ 125183 h 203806"/>
                <a:gd name="connsiteX71" fmla="*/ 78623 w 373113"/>
                <a:gd name="connsiteY71" fmla="*/ 190471 h 203806"/>
                <a:gd name="connsiteX72" fmla="*/ 46807 w 373113"/>
                <a:gd name="connsiteY72" fmla="*/ 189722 h 203806"/>
                <a:gd name="connsiteX73" fmla="*/ 30362 w 373113"/>
                <a:gd name="connsiteY73" fmla="*/ 185216 h 203806"/>
                <a:gd name="connsiteX74" fmla="*/ 23395 w 373113"/>
                <a:gd name="connsiteY74" fmla="*/ 196586 h 203806"/>
                <a:gd name="connsiteX75" fmla="*/ 45545 w 373113"/>
                <a:gd name="connsiteY75" fmla="*/ 202997 h 203806"/>
                <a:gd name="connsiteX76" fmla="*/ 78623 w 373113"/>
                <a:gd name="connsiteY76" fmla="*/ 203806 h 203806"/>
                <a:gd name="connsiteX77" fmla="*/ 78623 w 373113"/>
                <a:gd name="connsiteY77" fmla="*/ 190471 h 203806"/>
                <a:gd name="connsiteX78" fmla="*/ 0 w 373113"/>
                <a:gd name="connsiteY78" fmla="*/ 125183 h 203806"/>
                <a:gd name="connsiteX79" fmla="*/ 810 w 373113"/>
                <a:gd name="connsiteY79" fmla="*/ 158261 h 203806"/>
                <a:gd name="connsiteX80" fmla="*/ 7220 w 373113"/>
                <a:gd name="connsiteY80" fmla="*/ 180411 h 203806"/>
                <a:gd name="connsiteX81" fmla="*/ 18590 w 373113"/>
                <a:gd name="connsiteY81" fmla="*/ 173444 h 203806"/>
                <a:gd name="connsiteX82" fmla="*/ 14085 w 373113"/>
                <a:gd name="connsiteY82" fmla="*/ 156999 h 203806"/>
                <a:gd name="connsiteX83" fmla="*/ 13335 w 373113"/>
                <a:gd name="connsiteY83" fmla="*/ 125183 h 203806"/>
                <a:gd name="connsiteX84" fmla="*/ 0 w 373113"/>
                <a:gd name="connsiteY84" fmla="*/ 125183 h 203806"/>
                <a:gd name="connsiteX85" fmla="*/ 30362 w 373113"/>
                <a:gd name="connsiteY85" fmla="*/ 185216 h 203806"/>
                <a:gd name="connsiteX86" fmla="*/ 18590 w 373113"/>
                <a:gd name="connsiteY86" fmla="*/ 173444 h 203806"/>
                <a:gd name="connsiteX87" fmla="*/ 7220 w 373113"/>
                <a:gd name="connsiteY87" fmla="*/ 180411 h 203806"/>
                <a:gd name="connsiteX88" fmla="*/ 23395 w 373113"/>
                <a:gd name="connsiteY88" fmla="*/ 196586 h 203806"/>
                <a:gd name="connsiteX89" fmla="*/ 30362 w 373113"/>
                <a:gd name="connsiteY89" fmla="*/ 185216 h 203806"/>
                <a:gd name="connsiteX90" fmla="*/ 220418 w 373113"/>
                <a:gd name="connsiteY90" fmla="*/ 203806 h 203806"/>
                <a:gd name="connsiteX91" fmla="*/ 253496 w 373113"/>
                <a:gd name="connsiteY91" fmla="*/ 202997 h 203806"/>
                <a:gd name="connsiteX92" fmla="*/ 275647 w 373113"/>
                <a:gd name="connsiteY92" fmla="*/ 196586 h 203806"/>
                <a:gd name="connsiteX93" fmla="*/ 268679 w 373113"/>
                <a:gd name="connsiteY93" fmla="*/ 185216 h 203806"/>
                <a:gd name="connsiteX94" fmla="*/ 252234 w 373113"/>
                <a:gd name="connsiteY94" fmla="*/ 189722 h 203806"/>
                <a:gd name="connsiteX95" fmla="*/ 220418 w 373113"/>
                <a:gd name="connsiteY95" fmla="*/ 190471 h 203806"/>
                <a:gd name="connsiteX96" fmla="*/ 220418 w 373113"/>
                <a:gd name="connsiteY96" fmla="*/ 203806 h 203806"/>
                <a:gd name="connsiteX97" fmla="*/ 280451 w 373113"/>
                <a:gd name="connsiteY97" fmla="*/ 173444 h 203806"/>
                <a:gd name="connsiteX98" fmla="*/ 268679 w 373113"/>
                <a:gd name="connsiteY98" fmla="*/ 185216 h 203806"/>
                <a:gd name="connsiteX99" fmla="*/ 275647 w 373113"/>
                <a:gd name="connsiteY99" fmla="*/ 196586 h 203806"/>
                <a:gd name="connsiteX100" fmla="*/ 291821 w 373113"/>
                <a:gd name="connsiteY100" fmla="*/ 180411 h 203806"/>
                <a:gd name="connsiteX101" fmla="*/ 280451 w 373113"/>
                <a:gd name="connsiteY101" fmla="*/ 173444 h 203806"/>
                <a:gd name="connsiteX102" fmla="*/ 220418 w 373113"/>
                <a:gd name="connsiteY102" fmla="*/ 13335 h 203806"/>
                <a:gd name="connsiteX103" fmla="*/ 252234 w 373113"/>
                <a:gd name="connsiteY103" fmla="*/ 14085 h 203806"/>
                <a:gd name="connsiteX104" fmla="*/ 268679 w 373113"/>
                <a:gd name="connsiteY104" fmla="*/ 18590 h 203806"/>
                <a:gd name="connsiteX105" fmla="*/ 275647 w 373113"/>
                <a:gd name="connsiteY105" fmla="*/ 7220 h 203806"/>
                <a:gd name="connsiteX106" fmla="*/ 253496 w 373113"/>
                <a:gd name="connsiteY106" fmla="*/ 810 h 203806"/>
                <a:gd name="connsiteX107" fmla="*/ 220418 w 373113"/>
                <a:gd name="connsiteY107" fmla="*/ 0 h 203806"/>
                <a:gd name="connsiteX108" fmla="*/ 220418 w 373113"/>
                <a:gd name="connsiteY108" fmla="*/ 13335 h 203806"/>
                <a:gd name="connsiteX109" fmla="*/ 268679 w 373113"/>
                <a:gd name="connsiteY109" fmla="*/ 18590 h 203806"/>
                <a:gd name="connsiteX110" fmla="*/ 280451 w 373113"/>
                <a:gd name="connsiteY110" fmla="*/ 30363 h 203806"/>
                <a:gd name="connsiteX111" fmla="*/ 291821 w 373113"/>
                <a:gd name="connsiteY111" fmla="*/ 23395 h 203806"/>
                <a:gd name="connsiteX112" fmla="*/ 275647 w 373113"/>
                <a:gd name="connsiteY112" fmla="*/ 7220 h 203806"/>
                <a:gd name="connsiteX113" fmla="*/ 268679 w 373113"/>
                <a:gd name="connsiteY113" fmla="*/ 18590 h 203806"/>
                <a:gd name="connsiteX114" fmla="*/ 78623 w 373113"/>
                <a:gd name="connsiteY114" fmla="*/ 0 h 203806"/>
                <a:gd name="connsiteX115" fmla="*/ 45545 w 373113"/>
                <a:gd name="connsiteY115" fmla="*/ 810 h 203806"/>
                <a:gd name="connsiteX116" fmla="*/ 23395 w 373113"/>
                <a:gd name="connsiteY116" fmla="*/ 7220 h 203806"/>
                <a:gd name="connsiteX117" fmla="*/ 30362 w 373113"/>
                <a:gd name="connsiteY117" fmla="*/ 18590 h 203806"/>
                <a:gd name="connsiteX118" fmla="*/ 46807 w 373113"/>
                <a:gd name="connsiteY118" fmla="*/ 14085 h 203806"/>
                <a:gd name="connsiteX119" fmla="*/ 78623 w 373113"/>
                <a:gd name="connsiteY119" fmla="*/ 13335 h 203806"/>
                <a:gd name="connsiteX120" fmla="*/ 78623 w 373113"/>
                <a:gd name="connsiteY120" fmla="*/ 0 h 203806"/>
                <a:gd name="connsiteX121" fmla="*/ 13335 w 373113"/>
                <a:gd name="connsiteY121" fmla="*/ 78623 h 203806"/>
                <a:gd name="connsiteX122" fmla="*/ 14085 w 373113"/>
                <a:gd name="connsiteY122" fmla="*/ 46808 h 203806"/>
                <a:gd name="connsiteX123" fmla="*/ 18590 w 373113"/>
                <a:gd name="connsiteY123" fmla="*/ 30363 h 203806"/>
                <a:gd name="connsiteX124" fmla="*/ 7220 w 373113"/>
                <a:gd name="connsiteY124" fmla="*/ 23395 h 203806"/>
                <a:gd name="connsiteX125" fmla="*/ 810 w 373113"/>
                <a:gd name="connsiteY125" fmla="*/ 45546 h 203806"/>
                <a:gd name="connsiteX126" fmla="*/ 0 w 373113"/>
                <a:gd name="connsiteY126" fmla="*/ 78623 h 203806"/>
                <a:gd name="connsiteX127" fmla="*/ 13335 w 373113"/>
                <a:gd name="connsiteY127" fmla="*/ 78623 h 203806"/>
                <a:gd name="connsiteX128" fmla="*/ 23395 w 373113"/>
                <a:gd name="connsiteY128" fmla="*/ 7220 h 203806"/>
                <a:gd name="connsiteX129" fmla="*/ 7220 w 373113"/>
                <a:gd name="connsiteY129" fmla="*/ 23395 h 203806"/>
                <a:gd name="connsiteX130" fmla="*/ 18590 w 373113"/>
                <a:gd name="connsiteY130" fmla="*/ 30363 h 203806"/>
                <a:gd name="connsiteX131" fmla="*/ 30362 w 373113"/>
                <a:gd name="connsiteY131" fmla="*/ 18590 h 203806"/>
                <a:gd name="connsiteX132" fmla="*/ 23395 w 373113"/>
                <a:gd name="connsiteY132" fmla="*/ 7220 h 203806"/>
                <a:gd name="connsiteX133" fmla="*/ 359778 w 373113"/>
                <a:gd name="connsiteY133" fmla="*/ 47059 h 203806"/>
                <a:gd name="connsiteX134" fmla="*/ 359778 w 373113"/>
                <a:gd name="connsiteY134" fmla="*/ 156747 h 203806"/>
                <a:gd name="connsiteX135" fmla="*/ 373113 w 373113"/>
                <a:gd name="connsiteY135" fmla="*/ 156747 h 203806"/>
                <a:gd name="connsiteX136" fmla="*/ 373113 w 373113"/>
                <a:gd name="connsiteY136" fmla="*/ 47059 h 203806"/>
                <a:gd name="connsiteX137" fmla="*/ 359778 w 373113"/>
                <a:gd name="connsiteY137" fmla="*/ 47059 h 203806"/>
                <a:gd name="connsiteX138" fmla="*/ 359778 w 373113"/>
                <a:gd name="connsiteY138" fmla="*/ 156747 h 203806"/>
                <a:gd name="connsiteX139" fmla="*/ 359407 w 373113"/>
                <a:gd name="connsiteY139" fmla="*/ 172306 h 203806"/>
                <a:gd name="connsiteX140" fmla="*/ 358573 w 373113"/>
                <a:gd name="connsiteY140" fmla="*/ 176204 h 203806"/>
                <a:gd name="connsiteX141" fmla="*/ 367804 w 373113"/>
                <a:gd name="connsiteY141" fmla="*/ 185828 h 203806"/>
                <a:gd name="connsiteX142" fmla="*/ 372670 w 373113"/>
                <a:gd name="connsiteY142" fmla="*/ 173686 h 203806"/>
                <a:gd name="connsiteX143" fmla="*/ 373113 w 373113"/>
                <a:gd name="connsiteY143" fmla="*/ 156747 h 203806"/>
                <a:gd name="connsiteX144" fmla="*/ 359778 w 373113"/>
                <a:gd name="connsiteY144" fmla="*/ 156747 h 203806"/>
                <a:gd name="connsiteX145" fmla="*/ 331962 w 373113"/>
                <a:gd name="connsiteY145" fmla="*/ 175074 h 203806"/>
                <a:gd name="connsiteX146" fmla="*/ 344850 w 373113"/>
                <a:gd name="connsiteY146" fmla="*/ 186077 h 203806"/>
                <a:gd name="connsiteX147" fmla="*/ 357130 w 373113"/>
                <a:gd name="connsiteY147" fmla="*/ 190582 h 203806"/>
                <a:gd name="connsiteX148" fmla="*/ 356151 w 373113"/>
                <a:gd name="connsiteY148" fmla="*/ 177282 h 203806"/>
                <a:gd name="connsiteX149" fmla="*/ 352697 w 373113"/>
                <a:gd name="connsiteY149" fmla="*/ 175295 h 203806"/>
                <a:gd name="connsiteX150" fmla="*/ 340884 w 373113"/>
                <a:gd name="connsiteY150" fmla="*/ 165163 h 203806"/>
                <a:gd name="connsiteX151" fmla="*/ 331962 w 373113"/>
                <a:gd name="connsiteY151" fmla="*/ 175074 h 203806"/>
                <a:gd name="connsiteX152" fmla="*/ 358573 w 373113"/>
                <a:gd name="connsiteY152" fmla="*/ 176204 h 203806"/>
                <a:gd name="connsiteX153" fmla="*/ 356151 w 373113"/>
                <a:gd name="connsiteY153" fmla="*/ 177282 h 203806"/>
                <a:gd name="connsiteX154" fmla="*/ 357130 w 373113"/>
                <a:gd name="connsiteY154" fmla="*/ 190582 h 203806"/>
                <a:gd name="connsiteX155" fmla="*/ 367804 w 373113"/>
                <a:gd name="connsiteY155" fmla="*/ 185828 h 203806"/>
                <a:gd name="connsiteX156" fmla="*/ 358573 w 373113"/>
                <a:gd name="connsiteY156" fmla="*/ 176204 h 203806"/>
                <a:gd name="connsiteX157" fmla="*/ 373113 w 373113"/>
                <a:gd name="connsiteY157" fmla="*/ 47059 h 203806"/>
                <a:gd name="connsiteX158" fmla="*/ 372670 w 373113"/>
                <a:gd name="connsiteY158" fmla="*/ 30121 h 203806"/>
                <a:gd name="connsiteX159" fmla="*/ 367804 w 373113"/>
                <a:gd name="connsiteY159" fmla="*/ 17978 h 203806"/>
                <a:gd name="connsiteX160" fmla="*/ 358573 w 373113"/>
                <a:gd name="connsiteY160" fmla="*/ 27602 h 203806"/>
                <a:gd name="connsiteX161" fmla="*/ 359407 w 373113"/>
                <a:gd name="connsiteY161" fmla="*/ 31500 h 203806"/>
                <a:gd name="connsiteX162" fmla="*/ 359778 w 373113"/>
                <a:gd name="connsiteY162" fmla="*/ 47059 h 203806"/>
                <a:gd name="connsiteX163" fmla="*/ 373113 w 373113"/>
                <a:gd name="connsiteY163" fmla="*/ 47059 h 203806"/>
                <a:gd name="connsiteX164" fmla="*/ 340884 w 373113"/>
                <a:gd name="connsiteY164" fmla="*/ 38644 h 203806"/>
                <a:gd name="connsiteX165" fmla="*/ 352697 w 373113"/>
                <a:gd name="connsiteY165" fmla="*/ 28511 h 203806"/>
                <a:gd name="connsiteX166" fmla="*/ 356151 w 373113"/>
                <a:gd name="connsiteY166" fmla="*/ 26524 h 203806"/>
                <a:gd name="connsiteX167" fmla="*/ 357130 w 373113"/>
                <a:gd name="connsiteY167" fmla="*/ 13225 h 203806"/>
                <a:gd name="connsiteX168" fmla="*/ 344850 w 373113"/>
                <a:gd name="connsiteY168" fmla="*/ 17730 h 203806"/>
                <a:gd name="connsiteX169" fmla="*/ 331962 w 373113"/>
                <a:gd name="connsiteY169" fmla="*/ 28732 h 203806"/>
                <a:gd name="connsiteX170" fmla="*/ 340884 w 373113"/>
                <a:gd name="connsiteY170" fmla="*/ 38644 h 203806"/>
                <a:gd name="connsiteX171" fmla="*/ 367804 w 373113"/>
                <a:gd name="connsiteY171" fmla="*/ 17978 h 203806"/>
                <a:gd name="connsiteX172" fmla="*/ 357130 w 373113"/>
                <a:gd name="connsiteY172" fmla="*/ 13225 h 203806"/>
                <a:gd name="connsiteX173" fmla="*/ 356151 w 373113"/>
                <a:gd name="connsiteY173" fmla="*/ 26524 h 203806"/>
                <a:gd name="connsiteX174" fmla="*/ 358573 w 373113"/>
                <a:gd name="connsiteY174" fmla="*/ 27602 h 203806"/>
                <a:gd name="connsiteX175" fmla="*/ 367804 w 373113"/>
                <a:gd name="connsiteY175" fmla="*/ 17978 h 203806"/>
                <a:gd name="connsiteX176" fmla="*/ 331962 w 373113"/>
                <a:gd name="connsiteY176" fmla="*/ 28732 h 203806"/>
                <a:gd name="connsiteX177" fmla="*/ 287912 w 373113"/>
                <a:gd name="connsiteY177" fmla="*/ 68378 h 203806"/>
                <a:gd name="connsiteX178" fmla="*/ 296832 w 373113"/>
                <a:gd name="connsiteY178" fmla="*/ 78290 h 203806"/>
                <a:gd name="connsiteX179" fmla="*/ 340884 w 373113"/>
                <a:gd name="connsiteY179" fmla="*/ 38644 h 203806"/>
                <a:gd name="connsiteX180" fmla="*/ 331962 w 373113"/>
                <a:gd name="connsiteY180" fmla="*/ 28732 h 203806"/>
                <a:gd name="connsiteX181" fmla="*/ 299039 w 373113"/>
                <a:gd name="connsiteY181" fmla="*/ 73327 h 203806"/>
                <a:gd name="connsiteX182" fmla="*/ 298056 w 373113"/>
                <a:gd name="connsiteY182" fmla="*/ 43845 h 203806"/>
                <a:gd name="connsiteX183" fmla="*/ 291821 w 373113"/>
                <a:gd name="connsiteY183" fmla="*/ 23395 h 203806"/>
                <a:gd name="connsiteX184" fmla="*/ 280451 w 373113"/>
                <a:gd name="connsiteY184" fmla="*/ 30363 h 203806"/>
                <a:gd name="connsiteX185" fmla="*/ 284804 w 373113"/>
                <a:gd name="connsiteY185" fmla="*/ 45329 h 203806"/>
                <a:gd name="connsiteX186" fmla="*/ 285704 w 373113"/>
                <a:gd name="connsiteY186" fmla="*/ 73342 h 203806"/>
                <a:gd name="connsiteX187" fmla="*/ 299039 w 373113"/>
                <a:gd name="connsiteY187" fmla="*/ 73327 h 203806"/>
                <a:gd name="connsiteX188" fmla="*/ 340884 w 373113"/>
                <a:gd name="connsiteY188" fmla="*/ 165163 h 203806"/>
                <a:gd name="connsiteX189" fmla="*/ 296832 w 373113"/>
                <a:gd name="connsiteY189" fmla="*/ 125517 h 203806"/>
                <a:gd name="connsiteX190" fmla="*/ 287912 w 373113"/>
                <a:gd name="connsiteY190" fmla="*/ 135428 h 203806"/>
                <a:gd name="connsiteX191" fmla="*/ 331962 w 373113"/>
                <a:gd name="connsiteY191" fmla="*/ 175074 h 203806"/>
                <a:gd name="connsiteX192" fmla="*/ 340884 w 373113"/>
                <a:gd name="connsiteY192" fmla="*/ 165163 h 203806"/>
                <a:gd name="connsiteX193" fmla="*/ 285704 w 373113"/>
                <a:gd name="connsiteY193" fmla="*/ 130465 h 203806"/>
                <a:gd name="connsiteX194" fmla="*/ 284804 w 373113"/>
                <a:gd name="connsiteY194" fmla="*/ 158478 h 203806"/>
                <a:gd name="connsiteX195" fmla="*/ 280451 w 373113"/>
                <a:gd name="connsiteY195" fmla="*/ 173444 h 203806"/>
                <a:gd name="connsiteX196" fmla="*/ 291821 w 373113"/>
                <a:gd name="connsiteY196" fmla="*/ 180411 h 203806"/>
                <a:gd name="connsiteX197" fmla="*/ 298056 w 373113"/>
                <a:gd name="connsiteY197" fmla="*/ 159961 h 203806"/>
                <a:gd name="connsiteX198" fmla="*/ 299039 w 373113"/>
                <a:gd name="connsiteY198" fmla="*/ 130479 h 203806"/>
                <a:gd name="connsiteX199" fmla="*/ 285704 w 373113"/>
                <a:gd name="connsiteY199" fmla="*/ 130465 h 20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373113" h="203806">
                  <a:moveTo>
                    <a:pt x="26879" y="190901"/>
                  </a:moveTo>
                  <a:lnTo>
                    <a:pt x="23395" y="196586"/>
                  </a:lnTo>
                  <a:lnTo>
                    <a:pt x="26879" y="190901"/>
                  </a:lnTo>
                  <a:close/>
                  <a:moveTo>
                    <a:pt x="12905" y="176928"/>
                  </a:moveTo>
                  <a:lnTo>
                    <a:pt x="7220" y="180411"/>
                  </a:lnTo>
                  <a:lnTo>
                    <a:pt x="12905" y="176928"/>
                  </a:lnTo>
                  <a:close/>
                  <a:moveTo>
                    <a:pt x="286137" y="176928"/>
                  </a:moveTo>
                  <a:lnTo>
                    <a:pt x="291821" y="180411"/>
                  </a:lnTo>
                  <a:lnTo>
                    <a:pt x="286137" y="176928"/>
                  </a:lnTo>
                  <a:close/>
                  <a:moveTo>
                    <a:pt x="272163" y="190901"/>
                  </a:moveTo>
                  <a:lnTo>
                    <a:pt x="275647" y="196586"/>
                  </a:lnTo>
                  <a:lnTo>
                    <a:pt x="272163" y="190901"/>
                  </a:lnTo>
                  <a:close/>
                  <a:moveTo>
                    <a:pt x="272163" y="12905"/>
                  </a:moveTo>
                  <a:lnTo>
                    <a:pt x="275647" y="7220"/>
                  </a:lnTo>
                  <a:lnTo>
                    <a:pt x="272163" y="12905"/>
                  </a:lnTo>
                  <a:close/>
                  <a:moveTo>
                    <a:pt x="286137" y="26879"/>
                  </a:moveTo>
                  <a:lnTo>
                    <a:pt x="291821" y="23395"/>
                  </a:lnTo>
                  <a:lnTo>
                    <a:pt x="286137" y="26879"/>
                  </a:lnTo>
                  <a:close/>
                  <a:moveTo>
                    <a:pt x="26879" y="12905"/>
                  </a:moveTo>
                  <a:lnTo>
                    <a:pt x="23395" y="7220"/>
                  </a:lnTo>
                  <a:lnTo>
                    <a:pt x="26879" y="12905"/>
                  </a:lnTo>
                  <a:close/>
                  <a:moveTo>
                    <a:pt x="12905" y="26879"/>
                  </a:moveTo>
                  <a:lnTo>
                    <a:pt x="7220" y="23395"/>
                  </a:lnTo>
                  <a:lnTo>
                    <a:pt x="12905" y="26879"/>
                  </a:lnTo>
                  <a:close/>
                  <a:moveTo>
                    <a:pt x="336423" y="33688"/>
                  </a:moveTo>
                  <a:lnTo>
                    <a:pt x="340884" y="38644"/>
                  </a:lnTo>
                  <a:lnTo>
                    <a:pt x="336423" y="33688"/>
                  </a:lnTo>
                  <a:close/>
                  <a:moveTo>
                    <a:pt x="336423" y="170118"/>
                  </a:moveTo>
                  <a:lnTo>
                    <a:pt x="340884" y="165163"/>
                  </a:lnTo>
                  <a:lnTo>
                    <a:pt x="340884" y="165163"/>
                  </a:lnTo>
                  <a:lnTo>
                    <a:pt x="336423" y="170118"/>
                  </a:lnTo>
                  <a:close/>
                  <a:moveTo>
                    <a:pt x="363189" y="181016"/>
                  </a:moveTo>
                  <a:lnTo>
                    <a:pt x="358573" y="176204"/>
                  </a:lnTo>
                  <a:lnTo>
                    <a:pt x="358573" y="176204"/>
                  </a:lnTo>
                  <a:lnTo>
                    <a:pt x="363189" y="181016"/>
                  </a:lnTo>
                  <a:close/>
                  <a:moveTo>
                    <a:pt x="356641" y="183933"/>
                  </a:moveTo>
                  <a:lnTo>
                    <a:pt x="356151" y="177282"/>
                  </a:lnTo>
                  <a:lnTo>
                    <a:pt x="356641" y="183933"/>
                  </a:lnTo>
                  <a:close/>
                  <a:moveTo>
                    <a:pt x="363189" y="22790"/>
                  </a:moveTo>
                  <a:lnTo>
                    <a:pt x="358573" y="27602"/>
                  </a:lnTo>
                  <a:lnTo>
                    <a:pt x="358573" y="27602"/>
                  </a:lnTo>
                  <a:lnTo>
                    <a:pt x="363189" y="22790"/>
                  </a:lnTo>
                  <a:close/>
                  <a:moveTo>
                    <a:pt x="356641" y="19874"/>
                  </a:moveTo>
                  <a:lnTo>
                    <a:pt x="357130" y="13225"/>
                  </a:lnTo>
                  <a:lnTo>
                    <a:pt x="357130" y="13225"/>
                  </a:lnTo>
                  <a:lnTo>
                    <a:pt x="356641" y="19874"/>
                  </a:lnTo>
                  <a:close/>
                  <a:moveTo>
                    <a:pt x="292372" y="73334"/>
                  </a:moveTo>
                  <a:lnTo>
                    <a:pt x="285704" y="73342"/>
                  </a:lnTo>
                  <a:cubicBezTo>
                    <a:pt x="285707" y="75973"/>
                    <a:pt x="287258" y="78356"/>
                    <a:pt x="289663" y="79426"/>
                  </a:cubicBezTo>
                  <a:cubicBezTo>
                    <a:pt x="292067" y="80496"/>
                    <a:pt x="294876" y="80051"/>
                    <a:pt x="296832" y="78290"/>
                  </a:cubicBezTo>
                  <a:lnTo>
                    <a:pt x="292372" y="73334"/>
                  </a:lnTo>
                  <a:close/>
                  <a:moveTo>
                    <a:pt x="292372" y="130472"/>
                  </a:moveTo>
                  <a:lnTo>
                    <a:pt x="296832" y="125517"/>
                  </a:lnTo>
                  <a:cubicBezTo>
                    <a:pt x="294876" y="123755"/>
                    <a:pt x="292067" y="123311"/>
                    <a:pt x="289663" y="124380"/>
                  </a:cubicBezTo>
                  <a:cubicBezTo>
                    <a:pt x="287258" y="125450"/>
                    <a:pt x="285707" y="127833"/>
                    <a:pt x="285704" y="130465"/>
                  </a:cubicBezTo>
                  <a:lnTo>
                    <a:pt x="292372" y="130472"/>
                  </a:lnTo>
                  <a:close/>
                  <a:moveTo>
                    <a:pt x="78623" y="13335"/>
                  </a:moveTo>
                  <a:lnTo>
                    <a:pt x="220418" y="13335"/>
                  </a:lnTo>
                  <a:lnTo>
                    <a:pt x="220418" y="0"/>
                  </a:lnTo>
                  <a:lnTo>
                    <a:pt x="78623" y="0"/>
                  </a:lnTo>
                  <a:lnTo>
                    <a:pt x="78623" y="13335"/>
                  </a:lnTo>
                  <a:close/>
                  <a:moveTo>
                    <a:pt x="220418" y="190471"/>
                  </a:moveTo>
                  <a:lnTo>
                    <a:pt x="78623" y="190471"/>
                  </a:lnTo>
                  <a:lnTo>
                    <a:pt x="78623" y="203806"/>
                  </a:lnTo>
                  <a:lnTo>
                    <a:pt x="220418" y="203806"/>
                  </a:lnTo>
                  <a:lnTo>
                    <a:pt x="220418" y="190471"/>
                  </a:lnTo>
                  <a:close/>
                  <a:moveTo>
                    <a:pt x="13335" y="125183"/>
                  </a:moveTo>
                  <a:lnTo>
                    <a:pt x="13335" y="78623"/>
                  </a:lnTo>
                  <a:lnTo>
                    <a:pt x="0" y="78623"/>
                  </a:lnTo>
                  <a:lnTo>
                    <a:pt x="0" y="125183"/>
                  </a:lnTo>
                  <a:lnTo>
                    <a:pt x="13335" y="125183"/>
                  </a:lnTo>
                  <a:close/>
                  <a:moveTo>
                    <a:pt x="78623" y="190471"/>
                  </a:moveTo>
                  <a:cubicBezTo>
                    <a:pt x="64639" y="190471"/>
                    <a:pt x="54618" y="190464"/>
                    <a:pt x="46807" y="189722"/>
                  </a:cubicBezTo>
                  <a:cubicBezTo>
                    <a:pt x="39095" y="188988"/>
                    <a:pt x="34228" y="187585"/>
                    <a:pt x="30362" y="185216"/>
                  </a:cubicBezTo>
                  <a:lnTo>
                    <a:pt x="23395" y="196586"/>
                  </a:lnTo>
                  <a:cubicBezTo>
                    <a:pt x="29708" y="200455"/>
                    <a:pt x="36857" y="202171"/>
                    <a:pt x="45545" y="202997"/>
                  </a:cubicBezTo>
                  <a:cubicBezTo>
                    <a:pt x="54134" y="203813"/>
                    <a:pt x="64897" y="203806"/>
                    <a:pt x="78623" y="203806"/>
                  </a:cubicBezTo>
                  <a:lnTo>
                    <a:pt x="78623" y="190471"/>
                  </a:lnTo>
                  <a:close/>
                  <a:moveTo>
                    <a:pt x="0" y="125183"/>
                  </a:moveTo>
                  <a:cubicBezTo>
                    <a:pt x="0" y="138910"/>
                    <a:pt x="-7" y="149672"/>
                    <a:pt x="810" y="158261"/>
                  </a:cubicBezTo>
                  <a:cubicBezTo>
                    <a:pt x="1636" y="166949"/>
                    <a:pt x="3351" y="174099"/>
                    <a:pt x="7220" y="180411"/>
                  </a:cubicBezTo>
                  <a:lnTo>
                    <a:pt x="18590" y="173444"/>
                  </a:lnTo>
                  <a:cubicBezTo>
                    <a:pt x="16221" y="169578"/>
                    <a:pt x="14818" y="164711"/>
                    <a:pt x="14085" y="156999"/>
                  </a:cubicBezTo>
                  <a:cubicBezTo>
                    <a:pt x="13342" y="149187"/>
                    <a:pt x="13335" y="139168"/>
                    <a:pt x="13335" y="125183"/>
                  </a:cubicBezTo>
                  <a:lnTo>
                    <a:pt x="0" y="125183"/>
                  </a:lnTo>
                  <a:close/>
                  <a:moveTo>
                    <a:pt x="30362" y="185216"/>
                  </a:moveTo>
                  <a:cubicBezTo>
                    <a:pt x="25564" y="182276"/>
                    <a:pt x="21530" y="178242"/>
                    <a:pt x="18590" y="173444"/>
                  </a:cubicBezTo>
                  <a:lnTo>
                    <a:pt x="7220" y="180411"/>
                  </a:lnTo>
                  <a:cubicBezTo>
                    <a:pt x="11260" y="187003"/>
                    <a:pt x="16802" y="192547"/>
                    <a:pt x="23395" y="196586"/>
                  </a:cubicBezTo>
                  <a:lnTo>
                    <a:pt x="30362" y="185216"/>
                  </a:lnTo>
                  <a:close/>
                  <a:moveTo>
                    <a:pt x="220418" y="203806"/>
                  </a:moveTo>
                  <a:cubicBezTo>
                    <a:pt x="234145" y="203806"/>
                    <a:pt x="244908" y="203813"/>
                    <a:pt x="253496" y="202997"/>
                  </a:cubicBezTo>
                  <a:cubicBezTo>
                    <a:pt x="262184" y="202171"/>
                    <a:pt x="269334" y="200455"/>
                    <a:pt x="275647" y="196586"/>
                  </a:cubicBezTo>
                  <a:lnTo>
                    <a:pt x="268679" y="185216"/>
                  </a:lnTo>
                  <a:cubicBezTo>
                    <a:pt x="264813" y="187585"/>
                    <a:pt x="259946" y="188988"/>
                    <a:pt x="252234" y="189722"/>
                  </a:cubicBezTo>
                  <a:cubicBezTo>
                    <a:pt x="244423" y="190464"/>
                    <a:pt x="234403" y="190471"/>
                    <a:pt x="220418" y="190471"/>
                  </a:cubicBezTo>
                  <a:lnTo>
                    <a:pt x="220418" y="203806"/>
                  </a:lnTo>
                  <a:close/>
                  <a:moveTo>
                    <a:pt x="280451" y="173444"/>
                  </a:moveTo>
                  <a:cubicBezTo>
                    <a:pt x="277511" y="178242"/>
                    <a:pt x="273477" y="182276"/>
                    <a:pt x="268679" y="185216"/>
                  </a:cubicBezTo>
                  <a:lnTo>
                    <a:pt x="275647" y="196586"/>
                  </a:lnTo>
                  <a:cubicBezTo>
                    <a:pt x="282239" y="192547"/>
                    <a:pt x="287782" y="187003"/>
                    <a:pt x="291821" y="180411"/>
                  </a:cubicBezTo>
                  <a:lnTo>
                    <a:pt x="280451" y="173444"/>
                  </a:lnTo>
                  <a:close/>
                  <a:moveTo>
                    <a:pt x="220418" y="13335"/>
                  </a:moveTo>
                  <a:cubicBezTo>
                    <a:pt x="234403" y="13335"/>
                    <a:pt x="244423" y="13343"/>
                    <a:pt x="252234" y="14085"/>
                  </a:cubicBezTo>
                  <a:cubicBezTo>
                    <a:pt x="259946" y="14818"/>
                    <a:pt x="264813" y="16221"/>
                    <a:pt x="268679" y="18590"/>
                  </a:cubicBezTo>
                  <a:lnTo>
                    <a:pt x="275647" y="7220"/>
                  </a:lnTo>
                  <a:cubicBezTo>
                    <a:pt x="269334" y="3352"/>
                    <a:pt x="262184" y="1635"/>
                    <a:pt x="253496" y="810"/>
                  </a:cubicBezTo>
                  <a:cubicBezTo>
                    <a:pt x="244908" y="-7"/>
                    <a:pt x="234145" y="0"/>
                    <a:pt x="220418" y="0"/>
                  </a:cubicBezTo>
                  <a:lnTo>
                    <a:pt x="220418" y="13335"/>
                  </a:lnTo>
                  <a:close/>
                  <a:moveTo>
                    <a:pt x="268679" y="18590"/>
                  </a:moveTo>
                  <a:cubicBezTo>
                    <a:pt x="273477" y="21530"/>
                    <a:pt x="277511" y="25564"/>
                    <a:pt x="280451" y="30363"/>
                  </a:cubicBezTo>
                  <a:lnTo>
                    <a:pt x="291821" y="23395"/>
                  </a:lnTo>
                  <a:cubicBezTo>
                    <a:pt x="287782" y="16803"/>
                    <a:pt x="282239" y="11259"/>
                    <a:pt x="275647" y="7220"/>
                  </a:cubicBezTo>
                  <a:lnTo>
                    <a:pt x="268679" y="18590"/>
                  </a:lnTo>
                  <a:close/>
                  <a:moveTo>
                    <a:pt x="78623" y="0"/>
                  </a:moveTo>
                  <a:cubicBezTo>
                    <a:pt x="64897" y="0"/>
                    <a:pt x="54134" y="-7"/>
                    <a:pt x="45545" y="810"/>
                  </a:cubicBezTo>
                  <a:cubicBezTo>
                    <a:pt x="36857" y="1635"/>
                    <a:pt x="29708" y="3352"/>
                    <a:pt x="23395" y="7220"/>
                  </a:cubicBezTo>
                  <a:lnTo>
                    <a:pt x="30362" y="18590"/>
                  </a:lnTo>
                  <a:cubicBezTo>
                    <a:pt x="34228" y="16221"/>
                    <a:pt x="39095" y="14818"/>
                    <a:pt x="46807" y="14085"/>
                  </a:cubicBezTo>
                  <a:cubicBezTo>
                    <a:pt x="54618" y="13343"/>
                    <a:pt x="64639" y="13335"/>
                    <a:pt x="78623" y="13335"/>
                  </a:cubicBezTo>
                  <a:lnTo>
                    <a:pt x="78623" y="0"/>
                  </a:lnTo>
                  <a:close/>
                  <a:moveTo>
                    <a:pt x="13335" y="78623"/>
                  </a:moveTo>
                  <a:cubicBezTo>
                    <a:pt x="13335" y="64639"/>
                    <a:pt x="13342" y="54619"/>
                    <a:pt x="14085" y="46808"/>
                  </a:cubicBezTo>
                  <a:cubicBezTo>
                    <a:pt x="14818" y="39095"/>
                    <a:pt x="16221" y="34228"/>
                    <a:pt x="18590" y="30363"/>
                  </a:cubicBezTo>
                  <a:lnTo>
                    <a:pt x="7220" y="23395"/>
                  </a:lnTo>
                  <a:cubicBezTo>
                    <a:pt x="3351" y="29708"/>
                    <a:pt x="1636" y="36857"/>
                    <a:pt x="810" y="45546"/>
                  </a:cubicBezTo>
                  <a:cubicBezTo>
                    <a:pt x="-7" y="54134"/>
                    <a:pt x="0" y="64897"/>
                    <a:pt x="0" y="78623"/>
                  </a:cubicBezTo>
                  <a:lnTo>
                    <a:pt x="13335" y="78623"/>
                  </a:lnTo>
                  <a:close/>
                  <a:moveTo>
                    <a:pt x="23395" y="7220"/>
                  </a:moveTo>
                  <a:cubicBezTo>
                    <a:pt x="16802" y="11259"/>
                    <a:pt x="11260" y="16803"/>
                    <a:pt x="7220" y="23395"/>
                  </a:cubicBezTo>
                  <a:lnTo>
                    <a:pt x="18590" y="30363"/>
                  </a:lnTo>
                  <a:cubicBezTo>
                    <a:pt x="21530" y="25564"/>
                    <a:pt x="25564" y="21530"/>
                    <a:pt x="30362" y="18590"/>
                  </a:cubicBezTo>
                  <a:lnTo>
                    <a:pt x="23395" y="7220"/>
                  </a:lnTo>
                  <a:close/>
                  <a:moveTo>
                    <a:pt x="359778" y="47059"/>
                  </a:moveTo>
                  <a:lnTo>
                    <a:pt x="359778" y="156747"/>
                  </a:lnTo>
                  <a:lnTo>
                    <a:pt x="373113" y="156747"/>
                  </a:lnTo>
                  <a:lnTo>
                    <a:pt x="373113" y="47059"/>
                  </a:lnTo>
                  <a:lnTo>
                    <a:pt x="359778" y="47059"/>
                  </a:lnTo>
                  <a:close/>
                  <a:moveTo>
                    <a:pt x="359778" y="156747"/>
                  </a:moveTo>
                  <a:cubicBezTo>
                    <a:pt x="359778" y="163951"/>
                    <a:pt x="359770" y="168820"/>
                    <a:pt x="359407" y="172306"/>
                  </a:cubicBezTo>
                  <a:cubicBezTo>
                    <a:pt x="359025" y="175976"/>
                    <a:pt x="358374" y="176394"/>
                    <a:pt x="358573" y="176204"/>
                  </a:cubicBezTo>
                  <a:lnTo>
                    <a:pt x="367804" y="185828"/>
                  </a:lnTo>
                  <a:cubicBezTo>
                    <a:pt x="371260" y="182513"/>
                    <a:pt x="372238" y="177845"/>
                    <a:pt x="372670" y="173686"/>
                  </a:cubicBezTo>
                  <a:cubicBezTo>
                    <a:pt x="373122" y="169343"/>
                    <a:pt x="373113" y="163640"/>
                    <a:pt x="373113" y="156747"/>
                  </a:cubicBezTo>
                  <a:lnTo>
                    <a:pt x="359778" y="156747"/>
                  </a:lnTo>
                  <a:close/>
                  <a:moveTo>
                    <a:pt x="331962" y="175074"/>
                  </a:moveTo>
                  <a:cubicBezTo>
                    <a:pt x="337086" y="179685"/>
                    <a:pt x="341320" y="183507"/>
                    <a:pt x="344850" y="186077"/>
                  </a:cubicBezTo>
                  <a:cubicBezTo>
                    <a:pt x="348230" y="188537"/>
                    <a:pt x="352355" y="190933"/>
                    <a:pt x="357130" y="190582"/>
                  </a:cubicBezTo>
                  <a:lnTo>
                    <a:pt x="356151" y="177282"/>
                  </a:lnTo>
                  <a:cubicBezTo>
                    <a:pt x="356426" y="177262"/>
                    <a:pt x="355681" y="177466"/>
                    <a:pt x="352697" y="175295"/>
                  </a:cubicBezTo>
                  <a:cubicBezTo>
                    <a:pt x="349863" y="173232"/>
                    <a:pt x="346238" y="169981"/>
                    <a:pt x="340884" y="165163"/>
                  </a:cubicBezTo>
                  <a:lnTo>
                    <a:pt x="331962" y="175074"/>
                  </a:lnTo>
                  <a:close/>
                  <a:moveTo>
                    <a:pt x="358573" y="176204"/>
                  </a:moveTo>
                  <a:cubicBezTo>
                    <a:pt x="357916" y="176834"/>
                    <a:pt x="357060" y="177215"/>
                    <a:pt x="356151" y="177282"/>
                  </a:cubicBezTo>
                  <a:lnTo>
                    <a:pt x="357130" y="190582"/>
                  </a:lnTo>
                  <a:cubicBezTo>
                    <a:pt x="361133" y="190287"/>
                    <a:pt x="364908" y="188605"/>
                    <a:pt x="367804" y="185828"/>
                  </a:cubicBezTo>
                  <a:lnTo>
                    <a:pt x="358573" y="176204"/>
                  </a:lnTo>
                  <a:close/>
                  <a:moveTo>
                    <a:pt x="373113" y="47059"/>
                  </a:moveTo>
                  <a:cubicBezTo>
                    <a:pt x="373113" y="40167"/>
                    <a:pt x="373122" y="34463"/>
                    <a:pt x="372670" y="30121"/>
                  </a:cubicBezTo>
                  <a:cubicBezTo>
                    <a:pt x="372238" y="25961"/>
                    <a:pt x="371260" y="21293"/>
                    <a:pt x="367804" y="17978"/>
                  </a:cubicBezTo>
                  <a:lnTo>
                    <a:pt x="358573" y="27602"/>
                  </a:lnTo>
                  <a:cubicBezTo>
                    <a:pt x="358374" y="27412"/>
                    <a:pt x="359025" y="27830"/>
                    <a:pt x="359407" y="31500"/>
                  </a:cubicBezTo>
                  <a:cubicBezTo>
                    <a:pt x="359770" y="34986"/>
                    <a:pt x="359778" y="39855"/>
                    <a:pt x="359778" y="47059"/>
                  </a:cubicBezTo>
                  <a:lnTo>
                    <a:pt x="373113" y="47059"/>
                  </a:lnTo>
                  <a:close/>
                  <a:moveTo>
                    <a:pt x="340884" y="38644"/>
                  </a:moveTo>
                  <a:cubicBezTo>
                    <a:pt x="346238" y="33825"/>
                    <a:pt x="349863" y="30574"/>
                    <a:pt x="352697" y="28511"/>
                  </a:cubicBezTo>
                  <a:cubicBezTo>
                    <a:pt x="355681" y="26340"/>
                    <a:pt x="356426" y="26544"/>
                    <a:pt x="356151" y="26524"/>
                  </a:cubicBezTo>
                  <a:lnTo>
                    <a:pt x="357130" y="13225"/>
                  </a:lnTo>
                  <a:cubicBezTo>
                    <a:pt x="352355" y="12873"/>
                    <a:pt x="348230" y="15270"/>
                    <a:pt x="344850" y="17730"/>
                  </a:cubicBezTo>
                  <a:cubicBezTo>
                    <a:pt x="341320" y="20300"/>
                    <a:pt x="337086" y="24121"/>
                    <a:pt x="331962" y="28732"/>
                  </a:cubicBezTo>
                  <a:lnTo>
                    <a:pt x="340884" y="38644"/>
                  </a:lnTo>
                  <a:close/>
                  <a:moveTo>
                    <a:pt x="367804" y="17978"/>
                  </a:moveTo>
                  <a:cubicBezTo>
                    <a:pt x="364908" y="15201"/>
                    <a:pt x="361133" y="13520"/>
                    <a:pt x="357130" y="13225"/>
                  </a:cubicBezTo>
                  <a:lnTo>
                    <a:pt x="356151" y="26524"/>
                  </a:lnTo>
                  <a:cubicBezTo>
                    <a:pt x="357060" y="26591"/>
                    <a:pt x="357916" y="26972"/>
                    <a:pt x="358573" y="27602"/>
                  </a:cubicBezTo>
                  <a:lnTo>
                    <a:pt x="367804" y="17978"/>
                  </a:lnTo>
                  <a:close/>
                  <a:moveTo>
                    <a:pt x="331962" y="28732"/>
                  </a:moveTo>
                  <a:lnTo>
                    <a:pt x="287912" y="68378"/>
                  </a:lnTo>
                  <a:lnTo>
                    <a:pt x="296832" y="78290"/>
                  </a:lnTo>
                  <a:lnTo>
                    <a:pt x="340884" y="38644"/>
                  </a:lnTo>
                  <a:lnTo>
                    <a:pt x="331962" y="28732"/>
                  </a:lnTo>
                  <a:close/>
                  <a:moveTo>
                    <a:pt x="299039" y="73327"/>
                  </a:moveTo>
                  <a:cubicBezTo>
                    <a:pt x="299027" y="61291"/>
                    <a:pt x="298932" y="51674"/>
                    <a:pt x="298056" y="43845"/>
                  </a:cubicBezTo>
                  <a:cubicBezTo>
                    <a:pt x="297170" y="35919"/>
                    <a:pt x="295437" y="29294"/>
                    <a:pt x="291821" y="23395"/>
                  </a:cubicBezTo>
                  <a:lnTo>
                    <a:pt x="280451" y="30363"/>
                  </a:lnTo>
                  <a:cubicBezTo>
                    <a:pt x="282664" y="33973"/>
                    <a:pt x="284036" y="38462"/>
                    <a:pt x="284804" y="45329"/>
                  </a:cubicBezTo>
                  <a:cubicBezTo>
                    <a:pt x="285583" y="52293"/>
                    <a:pt x="285692" y="61151"/>
                    <a:pt x="285704" y="73342"/>
                  </a:cubicBezTo>
                  <a:lnTo>
                    <a:pt x="299039" y="73327"/>
                  </a:lnTo>
                  <a:close/>
                  <a:moveTo>
                    <a:pt x="340884" y="165163"/>
                  </a:moveTo>
                  <a:lnTo>
                    <a:pt x="296832" y="125517"/>
                  </a:lnTo>
                  <a:lnTo>
                    <a:pt x="287912" y="135428"/>
                  </a:lnTo>
                  <a:lnTo>
                    <a:pt x="331962" y="175074"/>
                  </a:lnTo>
                  <a:lnTo>
                    <a:pt x="340884" y="165163"/>
                  </a:lnTo>
                  <a:close/>
                  <a:moveTo>
                    <a:pt x="285704" y="130465"/>
                  </a:moveTo>
                  <a:cubicBezTo>
                    <a:pt x="285692" y="142656"/>
                    <a:pt x="285583" y="151513"/>
                    <a:pt x="284804" y="158478"/>
                  </a:cubicBezTo>
                  <a:cubicBezTo>
                    <a:pt x="284036" y="165344"/>
                    <a:pt x="282664" y="169834"/>
                    <a:pt x="280451" y="173444"/>
                  </a:cubicBezTo>
                  <a:lnTo>
                    <a:pt x="291821" y="180411"/>
                  </a:lnTo>
                  <a:cubicBezTo>
                    <a:pt x="295437" y="174512"/>
                    <a:pt x="297170" y="167888"/>
                    <a:pt x="298056" y="159961"/>
                  </a:cubicBezTo>
                  <a:cubicBezTo>
                    <a:pt x="298932" y="152132"/>
                    <a:pt x="299027" y="142516"/>
                    <a:pt x="299039" y="130479"/>
                  </a:cubicBezTo>
                  <a:lnTo>
                    <a:pt x="285704" y="13046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302" name="Полілінія: фігура 301">
              <a:extLst>
                <a:ext uri="{FF2B5EF4-FFF2-40B4-BE49-F238E27FC236}">
                  <a16:creationId xmlns:a16="http://schemas.microsoft.com/office/drawing/2014/main" id="{225DB773-4BAC-24B4-FE7D-E80CE3DC3437}"/>
                </a:ext>
              </a:extLst>
            </p:cNvPr>
            <p:cNvSpPr/>
            <p:nvPr/>
          </p:nvSpPr>
          <p:spPr>
            <a:xfrm>
              <a:off x="2437253" y="1550882"/>
              <a:ext cx="75671" cy="82055"/>
            </a:xfrm>
            <a:custGeom>
              <a:avLst/>
              <a:gdLst>
                <a:gd name="connsiteX0" fmla="*/ 58567 w 88094"/>
                <a:gd name="connsiteY0" fmla="*/ 19717 h 95526"/>
                <a:gd name="connsiteX1" fmla="*/ 87162 w 88094"/>
                <a:gd name="connsiteY1" fmla="*/ 41876 h 95526"/>
                <a:gd name="connsiteX2" fmla="*/ 87162 w 88094"/>
                <a:gd name="connsiteY2" fmla="*/ 53650 h 95526"/>
                <a:gd name="connsiteX3" fmla="*/ 58567 w 88094"/>
                <a:gd name="connsiteY3" fmla="*/ 75810 h 95526"/>
                <a:gd name="connsiteX4" fmla="*/ 48578 w 88094"/>
                <a:gd name="connsiteY4" fmla="*/ 81578 h 95526"/>
                <a:gd name="connsiteX5" fmla="*/ 15090 w 88094"/>
                <a:gd name="connsiteY5" fmla="*/ 95261 h 95526"/>
                <a:gd name="connsiteX6" fmla="*/ 4893 w 88094"/>
                <a:gd name="connsiteY6" fmla="*/ 89375 h 95526"/>
                <a:gd name="connsiteX7" fmla="*/ 0 w 88094"/>
                <a:gd name="connsiteY7" fmla="*/ 53531 h 95526"/>
                <a:gd name="connsiteX8" fmla="*/ 0 w 88094"/>
                <a:gd name="connsiteY8" fmla="*/ 41996 h 95526"/>
                <a:gd name="connsiteX9" fmla="*/ 4893 w 88094"/>
                <a:gd name="connsiteY9" fmla="*/ 6152 h 95526"/>
                <a:gd name="connsiteX10" fmla="*/ 15090 w 88094"/>
                <a:gd name="connsiteY10" fmla="*/ 265 h 95526"/>
                <a:gd name="connsiteX11" fmla="*/ 48578 w 88094"/>
                <a:gd name="connsiteY11" fmla="*/ 13950 h 95526"/>
                <a:gd name="connsiteX12" fmla="*/ 58567 w 88094"/>
                <a:gd name="connsiteY12" fmla="*/ 19717 h 9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94" h="95526">
                  <a:moveTo>
                    <a:pt x="58567" y="19717"/>
                  </a:moveTo>
                  <a:cubicBezTo>
                    <a:pt x="76124" y="29854"/>
                    <a:pt x="84902" y="34922"/>
                    <a:pt x="87162" y="41876"/>
                  </a:cubicBezTo>
                  <a:cubicBezTo>
                    <a:pt x="88405" y="45703"/>
                    <a:pt x="88405" y="49824"/>
                    <a:pt x="87162" y="53650"/>
                  </a:cubicBezTo>
                  <a:cubicBezTo>
                    <a:pt x="84902" y="60605"/>
                    <a:pt x="76124" y="65674"/>
                    <a:pt x="58567" y="75810"/>
                  </a:cubicBezTo>
                  <a:lnTo>
                    <a:pt x="48578" y="81578"/>
                  </a:lnTo>
                  <a:cubicBezTo>
                    <a:pt x="31021" y="91714"/>
                    <a:pt x="22242" y="96782"/>
                    <a:pt x="15090" y="95261"/>
                  </a:cubicBezTo>
                  <a:cubicBezTo>
                    <a:pt x="11155" y="94425"/>
                    <a:pt x="7585" y="92365"/>
                    <a:pt x="4893" y="89375"/>
                  </a:cubicBezTo>
                  <a:cubicBezTo>
                    <a:pt x="0" y="83941"/>
                    <a:pt x="0" y="73804"/>
                    <a:pt x="0" y="53531"/>
                  </a:cubicBezTo>
                  <a:lnTo>
                    <a:pt x="0" y="41996"/>
                  </a:lnTo>
                  <a:cubicBezTo>
                    <a:pt x="0" y="21723"/>
                    <a:pt x="0" y="11587"/>
                    <a:pt x="4893" y="6152"/>
                  </a:cubicBezTo>
                  <a:cubicBezTo>
                    <a:pt x="7585" y="3163"/>
                    <a:pt x="11155" y="1102"/>
                    <a:pt x="15090" y="265"/>
                  </a:cubicBezTo>
                  <a:cubicBezTo>
                    <a:pt x="22242" y="-1255"/>
                    <a:pt x="31021" y="3814"/>
                    <a:pt x="48578" y="13950"/>
                  </a:cubicBezTo>
                  <a:lnTo>
                    <a:pt x="58567" y="19717"/>
                  </a:ln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id="{0B8D5D83-1B0F-79D7-71BF-A88C9BD7F766}"/>
              </a:ext>
            </a:extLst>
          </p:cNvPr>
          <p:cNvSpPr txBox="1"/>
          <p:nvPr/>
        </p:nvSpPr>
        <p:spPr>
          <a:xfrm>
            <a:off x="2840225" y="1529471"/>
            <a:ext cx="318554" cy="5386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50" b="1" err="1">
                <a:solidFill>
                  <a:schemeClr val="bg1"/>
                </a:solidFill>
                <a:latin typeface="e-Ukraine Light" panose="00000400000000000000" pitchFamily="2" charset="-52"/>
              </a:rPr>
              <a:t>Вебпортал</a:t>
            </a:r>
            <a:r>
              <a:rPr lang="ru-RU" sz="350" b="1">
                <a:solidFill>
                  <a:schemeClr val="bg1"/>
                </a:solidFill>
                <a:latin typeface="e-Ukraine Light" panose="00000400000000000000" pitchFamily="2" charset="-52"/>
              </a:rPr>
              <a:t> </a:t>
            </a:r>
          </a:p>
        </p:txBody>
      </p:sp>
      <p:grpSp>
        <p:nvGrpSpPr>
          <p:cNvPr id="303" name="Групувати 302">
            <a:extLst>
              <a:ext uri="{FF2B5EF4-FFF2-40B4-BE49-F238E27FC236}">
                <a16:creationId xmlns:a16="http://schemas.microsoft.com/office/drawing/2014/main" id="{7698BBAB-11FA-F814-5368-28DAF86BB9B6}"/>
              </a:ext>
            </a:extLst>
          </p:cNvPr>
          <p:cNvGrpSpPr/>
          <p:nvPr/>
        </p:nvGrpSpPr>
        <p:grpSpPr>
          <a:xfrm>
            <a:off x="2889641" y="1232366"/>
            <a:ext cx="288000" cy="288000"/>
            <a:chOff x="6222115" y="878533"/>
            <a:chExt cx="419100" cy="419100"/>
          </a:xfrm>
          <a:noFill/>
        </p:grpSpPr>
        <p:sp>
          <p:nvSpPr>
            <p:cNvPr id="304" name="Полілінія: фігура 303">
              <a:extLst>
                <a:ext uri="{FF2B5EF4-FFF2-40B4-BE49-F238E27FC236}">
                  <a16:creationId xmlns:a16="http://schemas.microsoft.com/office/drawing/2014/main" id="{E21CEB9F-EF21-BCA2-CBBD-ED64C0E6D220}"/>
                </a:ext>
              </a:extLst>
            </p:cNvPr>
            <p:cNvSpPr/>
            <p:nvPr/>
          </p:nvSpPr>
          <p:spPr>
            <a:xfrm>
              <a:off x="6222115" y="878533"/>
              <a:ext cx="419100" cy="419100"/>
            </a:xfrm>
            <a:custGeom>
              <a:avLst/>
              <a:gdLst>
                <a:gd name="connsiteX0" fmla="*/ 381000 w 419100"/>
                <a:gd name="connsiteY0" fmla="*/ 0 h 419100"/>
                <a:gd name="connsiteX1" fmla="*/ 419100 w 419100"/>
                <a:gd name="connsiteY1" fmla="*/ 0 h 419100"/>
                <a:gd name="connsiteX2" fmla="*/ 419100 w 419100"/>
                <a:gd name="connsiteY2" fmla="*/ 419100 h 419100"/>
                <a:gd name="connsiteX3" fmla="*/ 381000 w 419100"/>
                <a:gd name="connsiteY3" fmla="*/ 419100 h 419100"/>
                <a:gd name="connsiteX4" fmla="*/ 38100 w 419100"/>
                <a:gd name="connsiteY4" fmla="*/ 419100 h 419100"/>
                <a:gd name="connsiteX5" fmla="*/ 0 w 419100"/>
                <a:gd name="connsiteY5" fmla="*/ 419100 h 419100"/>
                <a:gd name="connsiteX6" fmla="*/ 0 w 419100"/>
                <a:gd name="connsiteY6" fmla="*/ 0 h 419100"/>
                <a:gd name="connsiteX7" fmla="*/ 38100 w 419100"/>
                <a:gd name="connsiteY7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100" h="419100">
                  <a:moveTo>
                    <a:pt x="381000" y="0"/>
                  </a:moveTo>
                  <a:cubicBezTo>
                    <a:pt x="402042" y="0"/>
                    <a:pt x="419100" y="0"/>
                    <a:pt x="419100" y="0"/>
                  </a:cubicBezTo>
                  <a:lnTo>
                    <a:pt x="419100" y="419100"/>
                  </a:lnTo>
                  <a:cubicBezTo>
                    <a:pt x="419100" y="419100"/>
                    <a:pt x="402042" y="419100"/>
                    <a:pt x="381000" y="419100"/>
                  </a:cubicBezTo>
                  <a:lnTo>
                    <a:pt x="38100" y="419100"/>
                  </a:lnTo>
                  <a:cubicBezTo>
                    <a:pt x="17058" y="419100"/>
                    <a:pt x="0" y="419100"/>
                    <a:pt x="0" y="419100"/>
                  </a:cubicBezTo>
                  <a:lnTo>
                    <a:pt x="0" y="0"/>
                  </a:lnTo>
                  <a:cubicBezTo>
                    <a:pt x="0" y="0"/>
                    <a:pt x="17058" y="0"/>
                    <a:pt x="38100" y="0"/>
                  </a:cubicBez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305" name="Полілінія: фігура 304">
              <a:extLst>
                <a:ext uri="{FF2B5EF4-FFF2-40B4-BE49-F238E27FC236}">
                  <a16:creationId xmlns:a16="http://schemas.microsoft.com/office/drawing/2014/main" id="{04F1475E-3C17-33CA-D421-81004CE377FA}"/>
                </a:ext>
              </a:extLst>
            </p:cNvPr>
            <p:cNvSpPr/>
            <p:nvPr/>
          </p:nvSpPr>
          <p:spPr>
            <a:xfrm>
              <a:off x="6222115" y="953727"/>
              <a:ext cx="419100" cy="9525"/>
            </a:xfrm>
            <a:custGeom>
              <a:avLst/>
              <a:gdLst>
                <a:gd name="connsiteX0" fmla="*/ 0 w 419100"/>
                <a:gd name="connsiteY0" fmla="*/ 0 h 9525"/>
                <a:gd name="connsiteX1" fmla="*/ 419100 w 419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9525">
                  <a:moveTo>
                    <a:pt x="0" y="0"/>
                  </a:moveTo>
                  <a:lnTo>
                    <a:pt x="419100" y="0"/>
                  </a:ln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306" name="Полілінія: фігура 305">
              <a:extLst>
                <a:ext uri="{FF2B5EF4-FFF2-40B4-BE49-F238E27FC236}">
                  <a16:creationId xmlns:a16="http://schemas.microsoft.com/office/drawing/2014/main" id="{DA7CDECE-81F2-8198-4224-B757845F7EE7}"/>
                </a:ext>
              </a:extLst>
            </p:cNvPr>
            <p:cNvSpPr/>
            <p:nvPr/>
          </p:nvSpPr>
          <p:spPr>
            <a:xfrm>
              <a:off x="6260215" y="915627"/>
              <a:ext cx="58102" cy="9525"/>
            </a:xfrm>
            <a:custGeom>
              <a:avLst/>
              <a:gdLst>
                <a:gd name="connsiteX0" fmla="*/ 0 w 58102"/>
                <a:gd name="connsiteY0" fmla="*/ 0 h 9525"/>
                <a:gd name="connsiteX1" fmla="*/ 952 w 58102"/>
                <a:gd name="connsiteY1" fmla="*/ 0 h 9525"/>
                <a:gd name="connsiteX2" fmla="*/ 28575 w 58102"/>
                <a:gd name="connsiteY2" fmla="*/ 0 h 9525"/>
                <a:gd name="connsiteX3" fmla="*/ 29528 w 58102"/>
                <a:gd name="connsiteY3" fmla="*/ 0 h 9525"/>
                <a:gd name="connsiteX4" fmla="*/ 57150 w 58102"/>
                <a:gd name="connsiteY4" fmla="*/ 0 h 9525"/>
                <a:gd name="connsiteX5" fmla="*/ 58103 w 58102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02" h="9525">
                  <a:moveTo>
                    <a:pt x="0" y="0"/>
                  </a:moveTo>
                  <a:lnTo>
                    <a:pt x="952" y="0"/>
                  </a:lnTo>
                  <a:moveTo>
                    <a:pt x="28575" y="0"/>
                  </a:moveTo>
                  <a:lnTo>
                    <a:pt x="29528" y="0"/>
                  </a:lnTo>
                  <a:moveTo>
                    <a:pt x="57150" y="0"/>
                  </a:moveTo>
                  <a:lnTo>
                    <a:pt x="58103" y="0"/>
                  </a:lnTo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307" name="Полілінія: фігура 306">
              <a:extLst>
                <a:ext uri="{FF2B5EF4-FFF2-40B4-BE49-F238E27FC236}">
                  <a16:creationId xmlns:a16="http://schemas.microsoft.com/office/drawing/2014/main" id="{B2530EC3-3D89-ACAE-3152-7D5F262ADF7E}"/>
                </a:ext>
              </a:extLst>
            </p:cNvPr>
            <p:cNvSpPr/>
            <p:nvPr/>
          </p:nvSpPr>
          <p:spPr>
            <a:xfrm>
              <a:off x="6298315" y="991827"/>
              <a:ext cx="266700" cy="266700"/>
            </a:xfrm>
            <a:custGeom>
              <a:avLst/>
              <a:gdLst>
                <a:gd name="connsiteX0" fmla="*/ 266700 w 266700"/>
                <a:gd name="connsiteY0" fmla="*/ 133350 h 266700"/>
                <a:gd name="connsiteX1" fmla="*/ 133350 w 266700"/>
                <a:gd name="connsiteY1" fmla="*/ 266700 h 266700"/>
                <a:gd name="connsiteX2" fmla="*/ 0 w 266700"/>
                <a:gd name="connsiteY2" fmla="*/ 133350 h 266700"/>
                <a:gd name="connsiteX3" fmla="*/ 133350 w 266700"/>
                <a:gd name="connsiteY3" fmla="*/ 0 h 266700"/>
                <a:gd name="connsiteX4" fmla="*/ 266700 w 266700"/>
                <a:gd name="connsiteY4" fmla="*/ 13335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700">
                  <a:moveTo>
                    <a:pt x="266700" y="133350"/>
                  </a:moveTo>
                  <a:cubicBezTo>
                    <a:pt x="266700" y="206997"/>
                    <a:pt x="206997" y="266700"/>
                    <a:pt x="133350" y="266700"/>
                  </a:cubicBezTo>
                  <a:cubicBezTo>
                    <a:pt x="59703" y="266700"/>
                    <a:pt x="0" y="206997"/>
                    <a:pt x="0" y="133350"/>
                  </a:cubicBezTo>
                  <a:cubicBezTo>
                    <a:pt x="0" y="59703"/>
                    <a:pt x="59703" y="0"/>
                    <a:pt x="133350" y="0"/>
                  </a:cubicBezTo>
                  <a:cubicBezTo>
                    <a:pt x="206997" y="0"/>
                    <a:pt x="266700" y="59703"/>
                    <a:pt x="266700" y="133350"/>
                  </a:cubicBez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308" name="Полілінія: фігура 307">
              <a:extLst>
                <a:ext uri="{FF2B5EF4-FFF2-40B4-BE49-F238E27FC236}">
                  <a16:creationId xmlns:a16="http://schemas.microsoft.com/office/drawing/2014/main" id="{B1B690FF-ACF9-0CAF-154E-1FDE7C3C25B9}"/>
                </a:ext>
              </a:extLst>
            </p:cNvPr>
            <p:cNvSpPr/>
            <p:nvPr/>
          </p:nvSpPr>
          <p:spPr>
            <a:xfrm>
              <a:off x="6322037" y="1048977"/>
              <a:ext cx="219254" cy="152400"/>
            </a:xfrm>
            <a:custGeom>
              <a:avLst/>
              <a:gdLst>
                <a:gd name="connsiteX0" fmla="*/ 219254 w 219254"/>
                <a:gd name="connsiteY0" fmla="*/ 0 h 152400"/>
                <a:gd name="connsiteX1" fmla="*/ 195352 w 219254"/>
                <a:gd name="connsiteY1" fmla="*/ 76200 h 152400"/>
                <a:gd name="connsiteX2" fmla="*/ 219254 w 219254"/>
                <a:gd name="connsiteY2" fmla="*/ 152400 h 152400"/>
                <a:gd name="connsiteX3" fmla="*/ 0 w 219254"/>
                <a:gd name="connsiteY3" fmla="*/ 0 h 152400"/>
                <a:gd name="connsiteX4" fmla="*/ 23902 w 219254"/>
                <a:gd name="connsiteY4" fmla="*/ 76200 h 152400"/>
                <a:gd name="connsiteX5" fmla="*/ 0 w 219254"/>
                <a:gd name="connsiteY5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54" h="152400">
                  <a:moveTo>
                    <a:pt x="219254" y="0"/>
                  </a:moveTo>
                  <a:cubicBezTo>
                    <a:pt x="204187" y="21600"/>
                    <a:pt x="195352" y="47868"/>
                    <a:pt x="195352" y="76200"/>
                  </a:cubicBezTo>
                  <a:cubicBezTo>
                    <a:pt x="195352" y="104532"/>
                    <a:pt x="204187" y="130800"/>
                    <a:pt x="219254" y="152400"/>
                  </a:cubicBezTo>
                  <a:moveTo>
                    <a:pt x="0" y="0"/>
                  </a:moveTo>
                  <a:cubicBezTo>
                    <a:pt x="15067" y="21600"/>
                    <a:pt x="23902" y="47868"/>
                    <a:pt x="23902" y="76200"/>
                  </a:cubicBezTo>
                  <a:cubicBezTo>
                    <a:pt x="23902" y="104532"/>
                    <a:pt x="15067" y="130800"/>
                    <a:pt x="0" y="152400"/>
                  </a:cubicBezTo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309" name="Полілінія: фігура 308">
              <a:extLst>
                <a:ext uri="{FF2B5EF4-FFF2-40B4-BE49-F238E27FC236}">
                  <a16:creationId xmlns:a16="http://schemas.microsoft.com/office/drawing/2014/main" id="{4F67B436-29D2-F461-5478-A316F5409598}"/>
                </a:ext>
              </a:extLst>
            </p:cNvPr>
            <p:cNvSpPr/>
            <p:nvPr/>
          </p:nvSpPr>
          <p:spPr>
            <a:xfrm>
              <a:off x="6298315" y="1087077"/>
              <a:ext cx="266700" cy="76200"/>
            </a:xfrm>
            <a:custGeom>
              <a:avLst/>
              <a:gdLst>
                <a:gd name="connsiteX0" fmla="*/ 266700 w 266700"/>
                <a:gd name="connsiteY0" fmla="*/ 38100 h 76200"/>
                <a:gd name="connsiteX1" fmla="*/ 133350 w 266700"/>
                <a:gd name="connsiteY1" fmla="*/ 76200 h 76200"/>
                <a:gd name="connsiteX2" fmla="*/ 0 w 266700"/>
                <a:gd name="connsiteY2" fmla="*/ 38100 h 76200"/>
                <a:gd name="connsiteX3" fmla="*/ 133350 w 266700"/>
                <a:gd name="connsiteY3" fmla="*/ 0 h 76200"/>
                <a:gd name="connsiteX4" fmla="*/ 266700 w 2667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76200">
                  <a:moveTo>
                    <a:pt x="266700" y="38100"/>
                  </a:moveTo>
                  <a:cubicBezTo>
                    <a:pt x="266700" y="59142"/>
                    <a:pt x="206997" y="76200"/>
                    <a:pt x="133350" y="76200"/>
                  </a:cubicBezTo>
                  <a:cubicBezTo>
                    <a:pt x="59703" y="76200"/>
                    <a:pt x="0" y="59142"/>
                    <a:pt x="0" y="38100"/>
                  </a:cubicBezTo>
                  <a:cubicBezTo>
                    <a:pt x="0" y="17058"/>
                    <a:pt x="59703" y="0"/>
                    <a:pt x="133350" y="0"/>
                  </a:cubicBezTo>
                  <a:cubicBezTo>
                    <a:pt x="206997" y="0"/>
                    <a:pt x="266700" y="17058"/>
                    <a:pt x="266700" y="38100"/>
                  </a:cubicBez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sp>
          <p:nvSpPr>
            <p:cNvPr id="310" name="Полілінія: фігура 309">
              <a:extLst>
                <a:ext uri="{FF2B5EF4-FFF2-40B4-BE49-F238E27FC236}">
                  <a16:creationId xmlns:a16="http://schemas.microsoft.com/office/drawing/2014/main" id="{4FF85B54-6AA4-7FD4-541C-3BC025BE552E}"/>
                </a:ext>
              </a:extLst>
            </p:cNvPr>
            <p:cNvSpPr/>
            <p:nvPr/>
          </p:nvSpPr>
          <p:spPr>
            <a:xfrm>
              <a:off x="6393565" y="991827"/>
              <a:ext cx="76200" cy="266700"/>
            </a:xfrm>
            <a:custGeom>
              <a:avLst/>
              <a:gdLst>
                <a:gd name="connsiteX0" fmla="*/ 76200 w 76200"/>
                <a:gd name="connsiteY0" fmla="*/ 133350 h 266700"/>
                <a:gd name="connsiteX1" fmla="*/ 38100 w 76200"/>
                <a:gd name="connsiteY1" fmla="*/ 266700 h 266700"/>
                <a:gd name="connsiteX2" fmla="*/ 0 w 76200"/>
                <a:gd name="connsiteY2" fmla="*/ 133350 h 266700"/>
                <a:gd name="connsiteX3" fmla="*/ 38100 w 76200"/>
                <a:gd name="connsiteY3" fmla="*/ 0 h 266700"/>
                <a:gd name="connsiteX4" fmla="*/ 76200 w 76200"/>
                <a:gd name="connsiteY4" fmla="*/ 13335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266700">
                  <a:moveTo>
                    <a:pt x="76200" y="133350"/>
                  </a:moveTo>
                  <a:cubicBezTo>
                    <a:pt x="76200" y="206997"/>
                    <a:pt x="59142" y="266700"/>
                    <a:pt x="38100" y="266700"/>
                  </a:cubicBezTo>
                  <a:cubicBezTo>
                    <a:pt x="17058" y="266700"/>
                    <a:pt x="0" y="206997"/>
                    <a:pt x="0" y="133350"/>
                  </a:cubicBezTo>
                  <a:cubicBezTo>
                    <a:pt x="0" y="59703"/>
                    <a:pt x="17058" y="0"/>
                    <a:pt x="38100" y="0"/>
                  </a:cubicBezTo>
                  <a:cubicBezTo>
                    <a:pt x="59142" y="0"/>
                    <a:pt x="76200" y="59703"/>
                    <a:pt x="76200" y="133350"/>
                  </a:cubicBezTo>
                  <a:close/>
                </a:path>
              </a:pathLst>
            </a:custGeom>
            <a:grpFill/>
            <a:ln w="635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grpSp>
        <p:nvGrpSpPr>
          <p:cNvPr id="319" name="Групувати 318">
            <a:extLst>
              <a:ext uri="{FF2B5EF4-FFF2-40B4-BE49-F238E27FC236}">
                <a16:creationId xmlns:a16="http://schemas.microsoft.com/office/drawing/2014/main" id="{357D250F-8C43-4A7F-B129-E13AC5F3B82C}"/>
              </a:ext>
            </a:extLst>
          </p:cNvPr>
          <p:cNvGrpSpPr/>
          <p:nvPr/>
        </p:nvGrpSpPr>
        <p:grpSpPr>
          <a:xfrm>
            <a:off x="1434050" y="1232366"/>
            <a:ext cx="360000" cy="341861"/>
            <a:chOff x="1335551" y="3742359"/>
            <a:chExt cx="360000" cy="341861"/>
          </a:xfrm>
          <a:noFill/>
        </p:grpSpPr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B84ACC49-D2B2-C387-BFD7-385E434A77BB}"/>
                </a:ext>
              </a:extLst>
            </p:cNvPr>
            <p:cNvSpPr txBox="1"/>
            <p:nvPr/>
          </p:nvSpPr>
          <p:spPr>
            <a:xfrm>
              <a:off x="1335551" y="4030359"/>
              <a:ext cx="360000" cy="53861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Нотифікації</a:t>
              </a:r>
              <a:endParaRPr lang="ru-RU" sz="35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315" name="Графіка 314">
              <a:extLst>
                <a:ext uri="{FF2B5EF4-FFF2-40B4-BE49-F238E27FC236}">
                  <a16:creationId xmlns:a16="http://schemas.microsoft.com/office/drawing/2014/main" id="{AD93A39D-5F48-C145-263A-A18A940A5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p:blipFill>
          <p:spPr>
            <a:xfrm>
              <a:off x="1353083" y="3742359"/>
              <a:ext cx="288000" cy="288000"/>
            </a:xfrm>
            <a:prstGeom prst="rect">
              <a:avLst/>
            </a:prstGeom>
          </p:spPr>
        </p:pic>
      </p:grpSp>
      <p:grpSp>
        <p:nvGrpSpPr>
          <p:cNvPr id="320" name="Групувати 319">
            <a:extLst>
              <a:ext uri="{FF2B5EF4-FFF2-40B4-BE49-F238E27FC236}">
                <a16:creationId xmlns:a16="http://schemas.microsoft.com/office/drawing/2014/main" id="{1204E30E-EAE3-741B-78EF-85926A4C517D}"/>
              </a:ext>
            </a:extLst>
          </p:cNvPr>
          <p:cNvGrpSpPr/>
          <p:nvPr/>
        </p:nvGrpSpPr>
        <p:grpSpPr>
          <a:xfrm>
            <a:off x="1908117" y="1197278"/>
            <a:ext cx="442844" cy="399102"/>
            <a:chOff x="46296" y="2956244"/>
            <a:chExt cx="442844" cy="399102"/>
          </a:xfrm>
          <a:noFill/>
        </p:grpSpPr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9F53A977-4509-2FE5-A67F-BC62C016A964}"/>
                </a:ext>
              </a:extLst>
            </p:cNvPr>
            <p:cNvSpPr txBox="1"/>
            <p:nvPr/>
          </p:nvSpPr>
          <p:spPr>
            <a:xfrm>
              <a:off x="46296" y="3254538"/>
              <a:ext cx="442844" cy="100808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Персональний простір</a:t>
              </a:r>
            </a:p>
          </p:txBody>
        </p:sp>
        <p:pic>
          <p:nvPicPr>
            <p:cNvPr id="318" name="Рисунок 317" descr="Зображення, що містить Графіка, Шрифт, символ, знімок екрана&#10;&#10;Автоматично згенерований опис">
              <a:extLst>
                <a:ext uri="{FF2B5EF4-FFF2-40B4-BE49-F238E27FC236}">
                  <a16:creationId xmlns:a16="http://schemas.microsoft.com/office/drawing/2014/main" id="{E69BECF2-68DD-B0A2-8D70-97701F936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8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321" y="2956244"/>
              <a:ext cx="288000" cy="28800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0" name="Блок-схема: вузол 9">
            <a:extLst>
              <a:ext uri="{FF2B5EF4-FFF2-40B4-BE49-F238E27FC236}">
                <a16:creationId xmlns:a16="http://schemas.microsoft.com/office/drawing/2014/main" id="{2C751A17-2F6C-CCA7-5536-49C22BB760B4}"/>
              </a:ext>
            </a:extLst>
          </p:cNvPr>
          <p:cNvSpPr/>
          <p:nvPr/>
        </p:nvSpPr>
        <p:spPr>
          <a:xfrm>
            <a:off x="4259202" y="711265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98CA39F5-2F6D-1502-1FC2-80729D6ED05A}"/>
              </a:ext>
            </a:extLst>
          </p:cNvPr>
          <p:cNvSpPr/>
          <p:nvPr/>
        </p:nvSpPr>
        <p:spPr>
          <a:xfrm>
            <a:off x="4259202" y="1370637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6" name="Блок-схема: вузол 15">
            <a:extLst>
              <a:ext uri="{FF2B5EF4-FFF2-40B4-BE49-F238E27FC236}">
                <a16:creationId xmlns:a16="http://schemas.microsoft.com/office/drawing/2014/main" id="{3FA929E2-3F7F-22A0-A9C5-DD1C48187362}"/>
              </a:ext>
            </a:extLst>
          </p:cNvPr>
          <p:cNvSpPr/>
          <p:nvPr/>
        </p:nvSpPr>
        <p:spPr>
          <a:xfrm>
            <a:off x="4259202" y="1861873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7" name="Блок-схема: вузол 16">
            <a:extLst>
              <a:ext uri="{FF2B5EF4-FFF2-40B4-BE49-F238E27FC236}">
                <a16:creationId xmlns:a16="http://schemas.microsoft.com/office/drawing/2014/main" id="{AE9228D6-541F-0CEF-1944-9EEA19F70B70}"/>
              </a:ext>
            </a:extLst>
          </p:cNvPr>
          <p:cNvSpPr/>
          <p:nvPr/>
        </p:nvSpPr>
        <p:spPr>
          <a:xfrm>
            <a:off x="4259202" y="2289459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8" name="Блок-схема: вузол 17">
            <a:extLst>
              <a:ext uri="{FF2B5EF4-FFF2-40B4-BE49-F238E27FC236}">
                <a16:creationId xmlns:a16="http://schemas.microsoft.com/office/drawing/2014/main" id="{D8E67098-C002-FFC5-CBA9-AF7CBD815AB4}"/>
              </a:ext>
            </a:extLst>
          </p:cNvPr>
          <p:cNvSpPr/>
          <p:nvPr/>
        </p:nvSpPr>
        <p:spPr>
          <a:xfrm>
            <a:off x="4259202" y="2738401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2" name="Блок-схема: вузол 21">
            <a:extLst>
              <a:ext uri="{FF2B5EF4-FFF2-40B4-BE49-F238E27FC236}">
                <a16:creationId xmlns:a16="http://schemas.microsoft.com/office/drawing/2014/main" id="{2251C66F-EF4A-DA4D-3E3B-F860FAEBC08A}"/>
              </a:ext>
            </a:extLst>
          </p:cNvPr>
          <p:cNvSpPr/>
          <p:nvPr/>
        </p:nvSpPr>
        <p:spPr>
          <a:xfrm>
            <a:off x="4259202" y="3145344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DBAF429F-A029-152B-1A7C-8F2880CE45C7}"/>
              </a:ext>
            </a:extLst>
          </p:cNvPr>
          <p:cNvSpPr/>
          <p:nvPr/>
        </p:nvSpPr>
        <p:spPr>
          <a:xfrm>
            <a:off x="4259202" y="3696119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6" name="Блок-схема: вузол 25">
            <a:extLst>
              <a:ext uri="{FF2B5EF4-FFF2-40B4-BE49-F238E27FC236}">
                <a16:creationId xmlns:a16="http://schemas.microsoft.com/office/drawing/2014/main" id="{33617E2D-EA2D-B717-BD2F-FED3C6F89E69}"/>
              </a:ext>
            </a:extLst>
          </p:cNvPr>
          <p:cNvSpPr/>
          <p:nvPr/>
        </p:nvSpPr>
        <p:spPr>
          <a:xfrm>
            <a:off x="4259202" y="4114335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8" name="Блок-схема: вузол 27">
            <a:extLst>
              <a:ext uri="{FF2B5EF4-FFF2-40B4-BE49-F238E27FC236}">
                <a16:creationId xmlns:a16="http://schemas.microsoft.com/office/drawing/2014/main" id="{B7A2ACF9-1AA5-B6DB-CDD3-EDDA4E0F8833}"/>
              </a:ext>
            </a:extLst>
          </p:cNvPr>
          <p:cNvSpPr/>
          <p:nvPr/>
        </p:nvSpPr>
        <p:spPr>
          <a:xfrm>
            <a:off x="4259202" y="4588216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18AAC502-E96E-5C1A-81A2-CB8053A673E4}"/>
              </a:ext>
            </a:extLst>
          </p:cNvPr>
          <p:cNvGrpSpPr/>
          <p:nvPr/>
        </p:nvGrpSpPr>
        <p:grpSpPr>
          <a:xfrm>
            <a:off x="3283513" y="2626709"/>
            <a:ext cx="428243" cy="434039"/>
            <a:chOff x="3283513" y="2626709"/>
            <a:chExt cx="428243" cy="434039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E4090C-8FCE-E54B-1B6B-B109CD4829AA}"/>
                </a:ext>
              </a:extLst>
            </p:cNvPr>
            <p:cNvSpPr txBox="1"/>
            <p:nvPr/>
          </p:nvSpPr>
          <p:spPr>
            <a:xfrm>
              <a:off x="3283513" y="2953026"/>
              <a:ext cx="428243" cy="10772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5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Сканування</a:t>
              </a:r>
              <a:r>
                <a:rPr lang="ru-RU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та ОCR</a:t>
              </a:r>
            </a:p>
          </p:txBody>
        </p: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0047C1C-C507-F93C-E6D2-22D6FA61477D}"/>
                </a:ext>
              </a:extLst>
            </p:cNvPr>
            <p:cNvGrpSpPr/>
            <p:nvPr/>
          </p:nvGrpSpPr>
          <p:grpSpPr>
            <a:xfrm>
              <a:off x="3327268" y="2626709"/>
              <a:ext cx="288000" cy="288000"/>
              <a:chOff x="4124034" y="2660941"/>
              <a:chExt cx="360000" cy="360000"/>
            </a:xfrm>
            <a:grpFill/>
          </p:grpSpPr>
          <p:sp>
            <p:nvSpPr>
              <p:cNvPr id="42" name="Полілінія: фігура 41">
                <a:extLst>
                  <a:ext uri="{FF2B5EF4-FFF2-40B4-BE49-F238E27FC236}">
                    <a16:creationId xmlns:a16="http://schemas.microsoft.com/office/drawing/2014/main" id="{8771A1EE-1D5E-9348-F347-A16764264968}"/>
                  </a:ext>
                </a:extLst>
              </p:cNvPr>
              <p:cNvSpPr/>
              <p:nvPr/>
            </p:nvSpPr>
            <p:spPr>
              <a:xfrm>
                <a:off x="4147260" y="2684167"/>
                <a:ext cx="313547" cy="313547"/>
              </a:xfrm>
              <a:custGeom>
                <a:avLst/>
                <a:gdLst>
                  <a:gd name="connsiteX0" fmla="*/ 60259 w 389909"/>
                  <a:gd name="connsiteY0" fmla="*/ 389909 h 389909"/>
                  <a:gd name="connsiteX1" fmla="*/ 16926 w 389909"/>
                  <a:gd name="connsiteY1" fmla="*/ 384686 h 389909"/>
                  <a:gd name="connsiteX2" fmla="*/ 5223 w 389909"/>
                  <a:gd name="connsiteY2" fmla="*/ 372983 h 389909"/>
                  <a:gd name="connsiteX3" fmla="*/ 0 w 389909"/>
                  <a:gd name="connsiteY3" fmla="*/ 329650 h 389909"/>
                  <a:gd name="connsiteX4" fmla="*/ 329650 w 389909"/>
                  <a:gd name="connsiteY4" fmla="*/ 0 h 389909"/>
                  <a:gd name="connsiteX5" fmla="*/ 372983 w 389909"/>
                  <a:gd name="connsiteY5" fmla="*/ 5223 h 389909"/>
                  <a:gd name="connsiteX6" fmla="*/ 384686 w 389909"/>
                  <a:gd name="connsiteY6" fmla="*/ 16926 h 389909"/>
                  <a:gd name="connsiteX7" fmla="*/ 389909 w 389909"/>
                  <a:gd name="connsiteY7" fmla="*/ 60259 h 389909"/>
                  <a:gd name="connsiteX8" fmla="*/ 60259 w 389909"/>
                  <a:gd name="connsiteY8" fmla="*/ 0 h 389909"/>
                  <a:gd name="connsiteX9" fmla="*/ 16926 w 389909"/>
                  <a:gd name="connsiteY9" fmla="*/ 5223 h 389909"/>
                  <a:gd name="connsiteX10" fmla="*/ 5223 w 389909"/>
                  <a:gd name="connsiteY10" fmla="*/ 16926 h 389909"/>
                  <a:gd name="connsiteX11" fmla="*/ 0 w 389909"/>
                  <a:gd name="connsiteY11" fmla="*/ 60259 h 38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909" h="389909">
                    <a:moveTo>
                      <a:pt x="60259" y="389909"/>
                    </a:moveTo>
                    <a:cubicBezTo>
                      <a:pt x="37052" y="389909"/>
                      <a:pt x="25449" y="389909"/>
                      <a:pt x="16926" y="384686"/>
                    </a:cubicBezTo>
                    <a:cubicBezTo>
                      <a:pt x="12156" y="381762"/>
                      <a:pt x="8146" y="377752"/>
                      <a:pt x="5223" y="372983"/>
                    </a:cubicBezTo>
                    <a:cubicBezTo>
                      <a:pt x="0" y="364459"/>
                      <a:pt x="0" y="352856"/>
                      <a:pt x="0" y="329650"/>
                    </a:cubicBezTo>
                    <a:moveTo>
                      <a:pt x="329650" y="0"/>
                    </a:moveTo>
                    <a:cubicBezTo>
                      <a:pt x="352856" y="0"/>
                      <a:pt x="364459" y="0"/>
                      <a:pt x="372983" y="5223"/>
                    </a:cubicBezTo>
                    <a:cubicBezTo>
                      <a:pt x="377752" y="8146"/>
                      <a:pt x="381762" y="12156"/>
                      <a:pt x="384686" y="16926"/>
                    </a:cubicBezTo>
                    <a:cubicBezTo>
                      <a:pt x="389909" y="25449"/>
                      <a:pt x="389909" y="37052"/>
                      <a:pt x="389909" y="60259"/>
                    </a:cubicBezTo>
                    <a:moveTo>
                      <a:pt x="60259" y="0"/>
                    </a:moveTo>
                    <a:cubicBezTo>
                      <a:pt x="37052" y="0"/>
                      <a:pt x="25449" y="0"/>
                      <a:pt x="16926" y="5223"/>
                    </a:cubicBezTo>
                    <a:cubicBezTo>
                      <a:pt x="12156" y="8146"/>
                      <a:pt x="8146" y="12156"/>
                      <a:pt x="5223" y="16926"/>
                    </a:cubicBezTo>
                    <a:cubicBezTo>
                      <a:pt x="0" y="25449"/>
                      <a:pt x="0" y="37052"/>
                      <a:pt x="0" y="60259"/>
                    </a:cubicBez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Полілінія: фігура 43">
                <a:extLst>
                  <a:ext uri="{FF2B5EF4-FFF2-40B4-BE49-F238E27FC236}">
                    <a16:creationId xmlns:a16="http://schemas.microsoft.com/office/drawing/2014/main" id="{F4D36F87-376A-CDD3-F305-BFD381DCCBDC}"/>
                  </a:ext>
                </a:extLst>
              </p:cNvPr>
              <p:cNvSpPr/>
              <p:nvPr/>
            </p:nvSpPr>
            <p:spPr>
              <a:xfrm>
                <a:off x="4180263" y="2779664"/>
                <a:ext cx="247540" cy="122553"/>
              </a:xfrm>
              <a:custGeom>
                <a:avLst/>
                <a:gdLst>
                  <a:gd name="connsiteX0" fmla="*/ 0 w 307827"/>
                  <a:gd name="connsiteY0" fmla="*/ 0 h 152400"/>
                  <a:gd name="connsiteX1" fmla="*/ 66268 w 307827"/>
                  <a:gd name="connsiteY1" fmla="*/ 0 h 152400"/>
                  <a:gd name="connsiteX2" fmla="*/ 307827 w 307827"/>
                  <a:gd name="connsiteY2" fmla="*/ 0 h 152400"/>
                  <a:gd name="connsiteX3" fmla="*/ 266279 w 307827"/>
                  <a:gd name="connsiteY3" fmla="*/ 0 h 152400"/>
                  <a:gd name="connsiteX4" fmla="*/ 0 w 307827"/>
                  <a:gd name="connsiteY4" fmla="*/ 50800 h 152400"/>
                  <a:gd name="connsiteX5" fmla="*/ 40798 w 307827"/>
                  <a:gd name="connsiteY5" fmla="*/ 50800 h 152400"/>
                  <a:gd name="connsiteX6" fmla="*/ 307827 w 307827"/>
                  <a:gd name="connsiteY6" fmla="*/ 50800 h 152400"/>
                  <a:gd name="connsiteX7" fmla="*/ 266279 w 307827"/>
                  <a:gd name="connsiteY7" fmla="*/ 50800 h 152400"/>
                  <a:gd name="connsiteX8" fmla="*/ 0 w 307827"/>
                  <a:gd name="connsiteY8" fmla="*/ 101600 h 152400"/>
                  <a:gd name="connsiteX9" fmla="*/ 40798 w 307827"/>
                  <a:gd name="connsiteY9" fmla="*/ 101600 h 152400"/>
                  <a:gd name="connsiteX10" fmla="*/ 307827 w 307827"/>
                  <a:gd name="connsiteY10" fmla="*/ 101600 h 152400"/>
                  <a:gd name="connsiteX11" fmla="*/ 266279 w 307827"/>
                  <a:gd name="connsiteY11" fmla="*/ 101600 h 152400"/>
                  <a:gd name="connsiteX12" fmla="*/ 0 w 307827"/>
                  <a:gd name="connsiteY12" fmla="*/ 152400 h 152400"/>
                  <a:gd name="connsiteX13" fmla="*/ 28063 w 307827"/>
                  <a:gd name="connsiteY13" fmla="*/ 152400 h 152400"/>
                  <a:gd name="connsiteX14" fmla="*/ 96231 w 307827"/>
                  <a:gd name="connsiteY14" fmla="*/ 50800 h 152400"/>
                  <a:gd name="connsiteX15" fmla="*/ 155411 w 307827"/>
                  <a:gd name="connsiteY15" fmla="*/ 50800 h 152400"/>
                  <a:gd name="connsiteX16" fmla="*/ 235566 w 307827"/>
                  <a:gd name="connsiteY16" fmla="*/ 50800 h 152400"/>
                  <a:gd name="connsiteX17" fmla="*/ 187623 w 307827"/>
                  <a:gd name="connsiteY17" fmla="*/ 50800 h 152400"/>
                  <a:gd name="connsiteX18" fmla="*/ 176386 w 307827"/>
                  <a:gd name="connsiteY18" fmla="*/ 101600 h 152400"/>
                  <a:gd name="connsiteX19" fmla="*/ 73758 w 307827"/>
                  <a:gd name="connsiteY19" fmla="*/ 1016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7827" h="152400">
                    <a:moveTo>
                      <a:pt x="0" y="0"/>
                    </a:moveTo>
                    <a:lnTo>
                      <a:pt x="66268" y="0"/>
                    </a:lnTo>
                    <a:moveTo>
                      <a:pt x="307827" y="0"/>
                    </a:moveTo>
                    <a:lnTo>
                      <a:pt x="266279" y="0"/>
                    </a:lnTo>
                    <a:moveTo>
                      <a:pt x="0" y="50800"/>
                    </a:moveTo>
                    <a:lnTo>
                      <a:pt x="40798" y="50800"/>
                    </a:lnTo>
                    <a:moveTo>
                      <a:pt x="307827" y="50800"/>
                    </a:moveTo>
                    <a:lnTo>
                      <a:pt x="266279" y="50800"/>
                    </a:lnTo>
                    <a:moveTo>
                      <a:pt x="0" y="101600"/>
                    </a:moveTo>
                    <a:lnTo>
                      <a:pt x="40798" y="101600"/>
                    </a:lnTo>
                    <a:moveTo>
                      <a:pt x="307827" y="101600"/>
                    </a:moveTo>
                    <a:lnTo>
                      <a:pt x="266279" y="101600"/>
                    </a:lnTo>
                    <a:moveTo>
                      <a:pt x="0" y="152400"/>
                    </a:moveTo>
                    <a:lnTo>
                      <a:pt x="28063" y="152400"/>
                    </a:lnTo>
                    <a:moveTo>
                      <a:pt x="96231" y="50800"/>
                    </a:moveTo>
                    <a:lnTo>
                      <a:pt x="155411" y="50800"/>
                    </a:lnTo>
                    <a:moveTo>
                      <a:pt x="235566" y="50800"/>
                    </a:moveTo>
                    <a:lnTo>
                      <a:pt x="187623" y="50800"/>
                    </a:lnTo>
                    <a:moveTo>
                      <a:pt x="176386" y="101600"/>
                    </a:moveTo>
                    <a:lnTo>
                      <a:pt x="73758" y="10160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Полілінія: фігура 45">
                <a:extLst>
                  <a:ext uri="{FF2B5EF4-FFF2-40B4-BE49-F238E27FC236}">
                    <a16:creationId xmlns:a16="http://schemas.microsoft.com/office/drawing/2014/main" id="{C19759E8-CDC8-BA77-9C79-15F9014C3DD7}"/>
                  </a:ext>
                </a:extLst>
              </p:cNvPr>
              <p:cNvSpPr/>
              <p:nvPr/>
            </p:nvSpPr>
            <p:spPr>
              <a:xfrm rot="18900000">
                <a:off x="4211894" y="2748800"/>
                <a:ext cx="183830" cy="183830"/>
              </a:xfrm>
              <a:custGeom>
                <a:avLst/>
                <a:gdLst>
                  <a:gd name="connsiteX0" fmla="*/ 228600 w 228600"/>
                  <a:gd name="connsiteY0" fmla="*/ 114300 h 228600"/>
                  <a:gd name="connsiteX1" fmla="*/ 114300 w 228600"/>
                  <a:gd name="connsiteY1" fmla="*/ 228600 h 228600"/>
                  <a:gd name="connsiteX2" fmla="*/ 0 w 228600"/>
                  <a:gd name="connsiteY2" fmla="*/ 114300 h 228600"/>
                  <a:gd name="connsiteX3" fmla="*/ 114300 w 228600"/>
                  <a:gd name="connsiteY3" fmla="*/ 0 h 228600"/>
                  <a:gd name="connsiteX4" fmla="*/ 228600 w 228600"/>
                  <a:gd name="connsiteY4" fmla="*/ 1143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8600" y="114300"/>
                    </a:moveTo>
                    <a:cubicBezTo>
                      <a:pt x="228600" y="177426"/>
                      <a:pt x="177426" y="228600"/>
                      <a:pt x="114300" y="228600"/>
                    </a:cubicBezTo>
                    <a:cubicBezTo>
                      <a:pt x="51174" y="228600"/>
                      <a:pt x="0" y="177426"/>
                      <a:pt x="0" y="114300"/>
                    </a:cubicBezTo>
                    <a:cubicBezTo>
                      <a:pt x="0" y="51174"/>
                      <a:pt x="51174" y="0"/>
                      <a:pt x="114300" y="0"/>
                    </a:cubicBezTo>
                    <a:cubicBezTo>
                      <a:pt x="177426" y="0"/>
                      <a:pt x="228600" y="51174"/>
                      <a:pt x="228600" y="114300"/>
                    </a:cubicBezTo>
                    <a:close/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Полілінія: фігура 47">
                <a:extLst>
                  <a:ext uri="{FF2B5EF4-FFF2-40B4-BE49-F238E27FC236}">
                    <a16:creationId xmlns:a16="http://schemas.microsoft.com/office/drawing/2014/main" id="{9019C742-E26C-A582-6F9F-2DAF07545F8E}"/>
                  </a:ext>
                </a:extLst>
              </p:cNvPr>
              <p:cNvSpPr/>
              <p:nvPr/>
            </p:nvSpPr>
            <p:spPr>
              <a:xfrm rot="18900000">
                <a:off x="4234872" y="2771779"/>
                <a:ext cx="137872" cy="137872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олілінія: фігура 49">
                <a:extLst>
                  <a:ext uri="{FF2B5EF4-FFF2-40B4-BE49-F238E27FC236}">
                    <a16:creationId xmlns:a16="http://schemas.microsoft.com/office/drawing/2014/main" id="{A31EE303-25D7-CCAF-9868-D3D59F4241FB}"/>
                  </a:ext>
                </a:extLst>
              </p:cNvPr>
              <p:cNvSpPr/>
              <p:nvPr/>
            </p:nvSpPr>
            <p:spPr>
              <a:xfrm>
                <a:off x="4376476" y="2913383"/>
                <a:ext cx="94714" cy="94714"/>
              </a:xfrm>
              <a:custGeom>
                <a:avLst/>
                <a:gdLst>
                  <a:gd name="connsiteX0" fmla="*/ 0 w 117781"/>
                  <a:gd name="connsiteY0" fmla="*/ 29413 h 117781"/>
                  <a:gd name="connsiteX1" fmla="*/ 82277 w 117781"/>
                  <a:gd name="connsiteY1" fmla="*/ 111690 h 117781"/>
                  <a:gd name="connsiteX2" fmla="*/ 111690 w 117781"/>
                  <a:gd name="connsiteY2" fmla="*/ 111690 h 117781"/>
                  <a:gd name="connsiteX3" fmla="*/ 111690 w 117781"/>
                  <a:gd name="connsiteY3" fmla="*/ 111690 h 117781"/>
                  <a:gd name="connsiteX4" fmla="*/ 111690 w 117781"/>
                  <a:gd name="connsiteY4" fmla="*/ 82277 h 117781"/>
                  <a:gd name="connsiteX5" fmla="*/ 29413 w 117781"/>
                  <a:gd name="connsiteY5" fmla="*/ 0 h 11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781" h="117781">
                    <a:moveTo>
                      <a:pt x="0" y="29413"/>
                    </a:moveTo>
                    <a:lnTo>
                      <a:pt x="82277" y="111690"/>
                    </a:lnTo>
                    <a:cubicBezTo>
                      <a:pt x="90399" y="119812"/>
                      <a:pt x="103568" y="119812"/>
                      <a:pt x="111690" y="111690"/>
                    </a:cubicBezTo>
                    <a:lnTo>
                      <a:pt x="111690" y="111690"/>
                    </a:lnTo>
                    <a:cubicBezTo>
                      <a:pt x="119813" y="103567"/>
                      <a:pt x="119812" y="90399"/>
                      <a:pt x="111690" y="82277"/>
                    </a:cubicBezTo>
                    <a:lnTo>
                      <a:pt x="29413" y="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олілінія: фігура 51">
                <a:extLst>
                  <a:ext uri="{FF2B5EF4-FFF2-40B4-BE49-F238E27FC236}">
                    <a16:creationId xmlns:a16="http://schemas.microsoft.com/office/drawing/2014/main" id="{6830FE46-FE5A-7D9E-714C-C8DAC4EA5065}"/>
                  </a:ext>
                </a:extLst>
              </p:cNvPr>
              <p:cNvSpPr/>
              <p:nvPr/>
            </p:nvSpPr>
            <p:spPr>
              <a:xfrm>
                <a:off x="4341018" y="2877925"/>
                <a:ext cx="65297" cy="65297"/>
              </a:xfrm>
              <a:custGeom>
                <a:avLst/>
                <a:gdLst>
                  <a:gd name="connsiteX0" fmla="*/ 0 w 81200"/>
                  <a:gd name="connsiteY0" fmla="*/ 60583 h 81200"/>
                  <a:gd name="connsiteX1" fmla="*/ 5608 w 81200"/>
                  <a:gd name="connsiteY1" fmla="*/ 66191 h 81200"/>
                  <a:gd name="connsiteX2" fmla="*/ 24061 w 81200"/>
                  <a:gd name="connsiteY2" fmla="*/ 80674 h 81200"/>
                  <a:gd name="connsiteX3" fmla="*/ 32956 w 81200"/>
                  <a:gd name="connsiteY3" fmla="*/ 80674 h 81200"/>
                  <a:gd name="connsiteX4" fmla="*/ 51408 w 81200"/>
                  <a:gd name="connsiteY4" fmla="*/ 66191 h 81200"/>
                  <a:gd name="connsiteX5" fmla="*/ 66191 w 81200"/>
                  <a:gd name="connsiteY5" fmla="*/ 51408 h 81200"/>
                  <a:gd name="connsiteX6" fmla="*/ 80674 w 81200"/>
                  <a:gd name="connsiteY6" fmla="*/ 32956 h 81200"/>
                  <a:gd name="connsiteX7" fmla="*/ 80674 w 81200"/>
                  <a:gd name="connsiteY7" fmla="*/ 24061 h 81200"/>
                  <a:gd name="connsiteX8" fmla="*/ 66191 w 81200"/>
                  <a:gd name="connsiteY8" fmla="*/ 5608 h 81200"/>
                  <a:gd name="connsiteX9" fmla="*/ 60583 w 81200"/>
                  <a:gd name="connsiteY9" fmla="*/ 0 h 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200" h="81200">
                    <a:moveTo>
                      <a:pt x="0" y="60583"/>
                    </a:moveTo>
                    <a:lnTo>
                      <a:pt x="5608" y="66191"/>
                    </a:lnTo>
                    <a:cubicBezTo>
                      <a:pt x="14428" y="75010"/>
                      <a:pt x="18837" y="79419"/>
                      <a:pt x="24061" y="80674"/>
                    </a:cubicBezTo>
                    <a:cubicBezTo>
                      <a:pt x="26984" y="81376"/>
                      <a:pt x="30032" y="81376"/>
                      <a:pt x="32956" y="80674"/>
                    </a:cubicBezTo>
                    <a:cubicBezTo>
                      <a:pt x="38180" y="79419"/>
                      <a:pt x="42589" y="75010"/>
                      <a:pt x="51408" y="66191"/>
                    </a:cubicBezTo>
                    <a:lnTo>
                      <a:pt x="66191" y="51408"/>
                    </a:lnTo>
                    <a:cubicBezTo>
                      <a:pt x="75010" y="42589"/>
                      <a:pt x="79419" y="38180"/>
                      <a:pt x="80674" y="32956"/>
                    </a:cubicBezTo>
                    <a:cubicBezTo>
                      <a:pt x="81376" y="30032"/>
                      <a:pt x="81376" y="26984"/>
                      <a:pt x="80674" y="24061"/>
                    </a:cubicBezTo>
                    <a:cubicBezTo>
                      <a:pt x="79419" y="18837"/>
                      <a:pt x="75010" y="14428"/>
                      <a:pt x="66191" y="5608"/>
                    </a:cubicBezTo>
                    <a:lnTo>
                      <a:pt x="60583" y="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олілінія: фігура 53">
                <a:extLst>
                  <a:ext uri="{FF2B5EF4-FFF2-40B4-BE49-F238E27FC236}">
                    <a16:creationId xmlns:a16="http://schemas.microsoft.com/office/drawing/2014/main" id="{8143D9B2-1BD5-41D8-0B43-8B0C8F35B9E6}"/>
                  </a:ext>
                </a:extLst>
              </p:cNvPr>
              <p:cNvSpPr/>
              <p:nvPr/>
            </p:nvSpPr>
            <p:spPr>
              <a:xfrm>
                <a:off x="4124034" y="2660941"/>
                <a:ext cx="360000" cy="360000"/>
              </a:xfrm>
              <a:custGeom>
                <a:avLst/>
                <a:gdLst>
                  <a:gd name="connsiteX0" fmla="*/ 0 w 447675"/>
                  <a:gd name="connsiteY0" fmla="*/ 0 h 447675"/>
                  <a:gd name="connsiteX1" fmla="*/ 447675 w 447675"/>
                  <a:gd name="connsiteY1" fmla="*/ 0 h 447675"/>
                  <a:gd name="connsiteX2" fmla="*/ 447675 w 447675"/>
                  <a:gd name="connsiteY2" fmla="*/ 447675 h 447675"/>
                  <a:gd name="connsiteX3" fmla="*/ 0 w 447675"/>
                  <a:gd name="connsiteY3" fmla="*/ 4476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47675">
                    <a:moveTo>
                      <a:pt x="0" y="0"/>
                    </a:moveTo>
                    <a:lnTo>
                      <a:pt x="447675" y="0"/>
                    </a:lnTo>
                    <a:lnTo>
                      <a:pt x="447675" y="447675"/>
                    </a:lnTo>
                    <a:lnTo>
                      <a:pt x="0" y="447675"/>
                    </a:lnTo>
                    <a:close/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8B9F41-AE2B-D6A9-DCC7-E1152F2DCF4E}"/>
              </a:ext>
            </a:extLst>
          </p:cNvPr>
          <p:cNvSpPr txBox="1"/>
          <p:nvPr/>
        </p:nvSpPr>
        <p:spPr>
          <a:xfrm>
            <a:off x="385917" y="2895161"/>
            <a:ext cx="461840" cy="26930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50" b="1" kern="100" dirty="0">
                <a:solidFill>
                  <a:schemeClr val="bg1"/>
                </a:solidFill>
                <a:effectLst/>
                <a:latin typeface="e-Ukraine Light" panose="00000400000000000000" pitchFamily="2" charset="-52"/>
                <a:ea typeface="Times New Roman" panose="02020603050405020304" pitchFamily="18" charset="0"/>
              </a:rPr>
              <a:t>Управління персоналом та фінансово-господарською діяльністю</a:t>
            </a:r>
            <a:endParaRPr lang="ru-RU" sz="350" b="1" dirty="0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1CCCE191-1CAB-5C5B-E755-1F85D228B1B1}"/>
              </a:ext>
            </a:extLst>
          </p:cNvPr>
          <p:cNvGrpSpPr/>
          <p:nvPr/>
        </p:nvGrpSpPr>
        <p:grpSpPr>
          <a:xfrm>
            <a:off x="883459" y="2597508"/>
            <a:ext cx="416962" cy="414042"/>
            <a:chOff x="5965068" y="2107241"/>
            <a:chExt cx="416962" cy="414042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723C04-8510-4829-C5D3-C4AD3C02A320}"/>
                </a:ext>
              </a:extLst>
            </p:cNvPr>
            <p:cNvSpPr txBox="1"/>
            <p:nvPr/>
          </p:nvSpPr>
          <p:spPr>
            <a:xfrm>
              <a:off x="5965068" y="2407406"/>
              <a:ext cx="416962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+mn-lt"/>
                </a:rPr>
                <a:t>Контроль за </a:t>
              </a:r>
              <a:r>
                <a:rPr lang="uk-UA" sz="370" b="1" dirty="0">
                  <a:solidFill>
                    <a:schemeClr val="bg1"/>
                  </a:solidFill>
                  <a:latin typeface="+mn-lt"/>
                </a:rPr>
                <a:t>видатками</a:t>
              </a:r>
              <a:endParaRPr lang="ru-RU" sz="37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1" name="Графіка 30">
              <a:extLst>
                <a:ext uri="{FF2B5EF4-FFF2-40B4-BE49-F238E27FC236}">
                  <a16:creationId xmlns:a16="http://schemas.microsoft.com/office/drawing/2014/main" id="{8FB1837E-E830-175B-A5D2-93247487D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p:blipFill>
          <p:spPr>
            <a:xfrm>
              <a:off x="6046882" y="2107241"/>
              <a:ext cx="288000" cy="288000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88296BEF-3281-2CC0-5094-CDEAC21BAF3B}"/>
              </a:ext>
            </a:extLst>
          </p:cNvPr>
          <p:cNvGrpSpPr/>
          <p:nvPr/>
        </p:nvGrpSpPr>
        <p:grpSpPr>
          <a:xfrm>
            <a:off x="3704979" y="1224160"/>
            <a:ext cx="438819" cy="353069"/>
            <a:chOff x="3704979" y="1224160"/>
            <a:chExt cx="438819" cy="353069"/>
          </a:xfrm>
          <a:noFill/>
        </p:grpSpPr>
        <p:pic>
          <p:nvPicPr>
            <p:cNvPr id="34" name="Графіка 33">
              <a:extLst>
                <a:ext uri="{FF2B5EF4-FFF2-40B4-BE49-F238E27FC236}">
                  <a16:creationId xmlns:a16="http://schemas.microsoft.com/office/drawing/2014/main" id="{69247959-085B-7D46-9A66-057FB4502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p:blipFill>
          <p:spPr>
            <a:xfrm>
              <a:off x="3770858" y="1224160"/>
              <a:ext cx="288000" cy="288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473FF6-C246-89F6-6865-343D62308D55}"/>
                </a:ext>
              </a:extLst>
            </p:cNvPr>
            <p:cNvSpPr txBox="1"/>
            <p:nvPr/>
          </p:nvSpPr>
          <p:spPr>
            <a:xfrm>
              <a:off x="3704979" y="1520290"/>
              <a:ext cx="438819" cy="569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35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Сервіс</a:t>
              </a:r>
              <a:r>
                <a:rPr lang="uk-UA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uk-UA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деск</a:t>
              </a:r>
              <a:endParaRPr lang="uk-UA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594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311CDB-049E-2484-AEE1-A4B354FD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кутник: округлені кути 70">
            <a:extLst>
              <a:ext uri="{FF2B5EF4-FFF2-40B4-BE49-F238E27FC236}">
                <a16:creationId xmlns:a16="http://schemas.microsoft.com/office/drawing/2014/main" id="{117F5B83-D57E-47C1-BD09-17A84822E320}"/>
              </a:ext>
            </a:extLst>
          </p:cNvPr>
          <p:cNvSpPr/>
          <p:nvPr/>
        </p:nvSpPr>
        <p:spPr>
          <a:xfrm>
            <a:off x="269823" y="1988680"/>
            <a:ext cx="3979888" cy="2860638"/>
          </a:xfrm>
          <a:prstGeom prst="roundRect">
            <a:avLst/>
          </a:prstGeom>
          <a:solidFill>
            <a:srgbClr val="259771">
              <a:alpha val="17000"/>
            </a:srgbClr>
          </a:solidFill>
          <a:ln w="3175">
            <a:solidFill>
              <a:srgbClr val="004D8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79888"/>
                      <a:gd name="connsiteY0" fmla="*/ 476783 h 2860638"/>
                      <a:gd name="connsiteX1" fmla="*/ 476783 w 3979888"/>
                      <a:gd name="connsiteY1" fmla="*/ 0 h 2860638"/>
                      <a:gd name="connsiteX2" fmla="*/ 3503105 w 3979888"/>
                      <a:gd name="connsiteY2" fmla="*/ 0 h 2860638"/>
                      <a:gd name="connsiteX3" fmla="*/ 3979888 w 3979888"/>
                      <a:gd name="connsiteY3" fmla="*/ 476783 h 2860638"/>
                      <a:gd name="connsiteX4" fmla="*/ 3979888 w 3979888"/>
                      <a:gd name="connsiteY4" fmla="*/ 2383855 h 2860638"/>
                      <a:gd name="connsiteX5" fmla="*/ 3503105 w 3979888"/>
                      <a:gd name="connsiteY5" fmla="*/ 2860638 h 2860638"/>
                      <a:gd name="connsiteX6" fmla="*/ 476783 w 3979888"/>
                      <a:gd name="connsiteY6" fmla="*/ 2860638 h 2860638"/>
                      <a:gd name="connsiteX7" fmla="*/ 0 w 3979888"/>
                      <a:gd name="connsiteY7" fmla="*/ 2383855 h 2860638"/>
                      <a:gd name="connsiteX8" fmla="*/ 0 w 3979888"/>
                      <a:gd name="connsiteY8" fmla="*/ 476783 h 2860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79888" h="2860638" fill="none" extrusionOk="0">
                        <a:moveTo>
                          <a:pt x="0" y="476783"/>
                        </a:moveTo>
                        <a:cubicBezTo>
                          <a:pt x="-32802" y="208157"/>
                          <a:pt x="221179" y="6310"/>
                          <a:pt x="476783" y="0"/>
                        </a:cubicBezTo>
                        <a:cubicBezTo>
                          <a:pt x="1043411" y="130954"/>
                          <a:pt x="2221765" y="43574"/>
                          <a:pt x="3503105" y="0"/>
                        </a:cubicBezTo>
                        <a:cubicBezTo>
                          <a:pt x="3768937" y="3870"/>
                          <a:pt x="4011644" y="252362"/>
                          <a:pt x="3979888" y="476783"/>
                        </a:cubicBezTo>
                        <a:cubicBezTo>
                          <a:pt x="3829449" y="876064"/>
                          <a:pt x="4065767" y="1549826"/>
                          <a:pt x="3979888" y="2383855"/>
                        </a:cubicBezTo>
                        <a:cubicBezTo>
                          <a:pt x="3953596" y="2651492"/>
                          <a:pt x="3747047" y="2847267"/>
                          <a:pt x="3503105" y="2860638"/>
                        </a:cubicBezTo>
                        <a:cubicBezTo>
                          <a:pt x="2421501" y="3015835"/>
                          <a:pt x="1671028" y="3023658"/>
                          <a:pt x="476783" y="2860638"/>
                        </a:cubicBezTo>
                        <a:cubicBezTo>
                          <a:pt x="215349" y="2835133"/>
                          <a:pt x="-42046" y="2671726"/>
                          <a:pt x="0" y="2383855"/>
                        </a:cubicBezTo>
                        <a:cubicBezTo>
                          <a:pt x="64656" y="1444832"/>
                          <a:pt x="-17807" y="1090935"/>
                          <a:pt x="0" y="476783"/>
                        </a:cubicBezTo>
                        <a:close/>
                      </a:path>
                      <a:path w="3979888" h="2860638" stroke="0" extrusionOk="0">
                        <a:moveTo>
                          <a:pt x="0" y="476783"/>
                        </a:moveTo>
                        <a:cubicBezTo>
                          <a:pt x="-4351" y="210779"/>
                          <a:pt x="207383" y="2282"/>
                          <a:pt x="476783" y="0"/>
                        </a:cubicBezTo>
                        <a:cubicBezTo>
                          <a:pt x="855773" y="132882"/>
                          <a:pt x="2212696" y="-84951"/>
                          <a:pt x="3503105" y="0"/>
                        </a:cubicBezTo>
                        <a:cubicBezTo>
                          <a:pt x="3733974" y="31691"/>
                          <a:pt x="3970570" y="264965"/>
                          <a:pt x="3979888" y="476783"/>
                        </a:cubicBezTo>
                        <a:cubicBezTo>
                          <a:pt x="4000075" y="704808"/>
                          <a:pt x="4132368" y="2010873"/>
                          <a:pt x="3979888" y="2383855"/>
                        </a:cubicBezTo>
                        <a:cubicBezTo>
                          <a:pt x="3993919" y="2648840"/>
                          <a:pt x="3784418" y="2823608"/>
                          <a:pt x="3503105" y="2860638"/>
                        </a:cubicBezTo>
                        <a:cubicBezTo>
                          <a:pt x="1997601" y="2948277"/>
                          <a:pt x="1207381" y="2787959"/>
                          <a:pt x="476783" y="2860638"/>
                        </a:cubicBezTo>
                        <a:cubicBezTo>
                          <a:pt x="212031" y="2846979"/>
                          <a:pt x="-26553" y="2684076"/>
                          <a:pt x="0" y="2383855"/>
                        </a:cubicBezTo>
                        <a:cubicBezTo>
                          <a:pt x="-38581" y="1968289"/>
                          <a:pt x="63341" y="1420742"/>
                          <a:pt x="0" y="4767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1AAF7724-1B43-4078-B34F-A86C5C1CF4DC}"/>
              </a:ext>
            </a:extLst>
          </p:cNvPr>
          <p:cNvSpPr/>
          <p:nvPr/>
        </p:nvSpPr>
        <p:spPr>
          <a:xfrm>
            <a:off x="4632596" y="1988680"/>
            <a:ext cx="3979888" cy="1803831"/>
          </a:xfrm>
          <a:prstGeom prst="roundRect">
            <a:avLst/>
          </a:prstGeom>
          <a:solidFill>
            <a:srgbClr val="259771">
              <a:alpha val="20000"/>
            </a:srgbClr>
          </a:solidFill>
          <a:ln w="3175">
            <a:solidFill>
              <a:srgbClr val="004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:a16="http://schemas.microsoft.com/office/drawing/2014/main" id="{BF628824-A6C2-41F3-AE37-4566E429769B}"/>
              </a:ext>
            </a:extLst>
          </p:cNvPr>
          <p:cNvSpPr/>
          <p:nvPr/>
        </p:nvSpPr>
        <p:spPr>
          <a:xfrm>
            <a:off x="4632596" y="820865"/>
            <a:ext cx="3979888" cy="1030419"/>
          </a:xfrm>
          <a:prstGeom prst="roundRect">
            <a:avLst/>
          </a:prstGeom>
          <a:solidFill>
            <a:srgbClr val="002F6C">
              <a:alpha val="20000"/>
            </a:srgbClr>
          </a:solidFill>
          <a:ln w="3175">
            <a:solidFill>
              <a:srgbClr val="004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F651E17A-2D8E-4739-9200-141769E06571}"/>
              </a:ext>
            </a:extLst>
          </p:cNvPr>
          <p:cNvSpPr/>
          <p:nvPr/>
        </p:nvSpPr>
        <p:spPr>
          <a:xfrm>
            <a:off x="269823" y="820866"/>
            <a:ext cx="3979888" cy="1030419"/>
          </a:xfrm>
          <a:prstGeom prst="roundRect">
            <a:avLst/>
          </a:prstGeom>
          <a:solidFill>
            <a:srgbClr val="002F6C">
              <a:alpha val="20000"/>
            </a:srgbClr>
          </a:solidFill>
          <a:ln w="3175">
            <a:solidFill>
              <a:srgbClr val="004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504B7-864B-8F7C-F818-E1B5E19E6EB0}"/>
              </a:ext>
            </a:extLst>
          </p:cNvPr>
          <p:cNvSpPr txBox="1"/>
          <p:nvPr/>
        </p:nvSpPr>
        <p:spPr>
          <a:xfrm>
            <a:off x="299217" y="283359"/>
            <a:ext cx="790098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000" b="1" noProof="0" dirty="0">
                <a:solidFill>
                  <a:schemeClr val="bg1"/>
                </a:solidFill>
              </a:rPr>
              <a:t>ТЕХНІЧНИЙ ТА ФУНКЦІОНАЛЬНИЙ АУДИТИ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1B048-C573-0871-A70F-EA700BE0AF5B}"/>
              </a:ext>
            </a:extLst>
          </p:cNvPr>
          <p:cNvSpPr txBox="1"/>
          <p:nvPr/>
        </p:nvSpPr>
        <p:spPr>
          <a:xfrm>
            <a:off x="4687348" y="820866"/>
            <a:ext cx="41922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Segoe UI Web (West European)"/>
              </a:rPr>
              <a:t>Аналіз ділових процесів</a:t>
            </a:r>
            <a:r>
              <a:rPr lang="en-US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Segoe UI Web (West European)"/>
              </a:rPr>
              <a:t>: </a:t>
            </a:r>
            <a:endParaRPr lang="uk-UA" b="1" i="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Segoe UI Web (West European)"/>
            </a:endParaRPr>
          </a:p>
          <a:p>
            <a:endParaRPr lang="en-US" b="1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Опис поточної ситуації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Рекомендації з покращення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endParaRPr lang="uk-UA" dirty="0">
              <a:solidFill>
                <a:schemeClr val="bg1"/>
              </a:solidFill>
              <a:latin typeface="Segoe UI Web (West European)"/>
            </a:endParaRPr>
          </a:p>
          <a:p>
            <a:r>
              <a:rPr lang="uk-UA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Segoe UI Web (West European)"/>
              </a:rPr>
              <a:t>Додатково проведено</a:t>
            </a:r>
            <a:r>
              <a:rPr lang="en-US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Segoe UI Web (West European)"/>
              </a:rPr>
              <a:t>: </a:t>
            </a:r>
            <a:endParaRPr lang="uk-UA" b="1" i="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Segoe UI Web (West European)"/>
            </a:endParaRPr>
          </a:p>
          <a:p>
            <a:endParaRPr lang="en-US" b="1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Фокус-групи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Опитування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Segoe UI Web (West European)"/>
              </a:rPr>
              <a:t>Круглі столи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Онлайн-обговорення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Цільові інтерв’ю</a:t>
            </a:r>
            <a:endParaRPr lang="uk-UA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Segoe UI Web (West European)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A3A67-B0DA-01C9-94DE-1A3718D5878D}"/>
              </a:ext>
            </a:extLst>
          </p:cNvPr>
          <p:cNvSpPr txBox="1"/>
          <p:nvPr/>
        </p:nvSpPr>
        <p:spPr>
          <a:xfrm>
            <a:off x="324575" y="820866"/>
            <a:ext cx="43627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Segoe UI Web (West European)"/>
              </a:rPr>
              <a:t>Аналіз функціональності на відповідність</a:t>
            </a:r>
            <a:r>
              <a:rPr lang="en-US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Segoe UI Web (West European)"/>
              </a:rPr>
              <a:t>:</a:t>
            </a:r>
            <a:endParaRPr lang="uk-UA" b="1" i="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Segoe UI Web (West European)"/>
            </a:endParaRPr>
          </a:p>
          <a:p>
            <a:r>
              <a:rPr lang="en-US" b="1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Segoe UI Web (West European)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Технічній документації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Segoe UI Web (West European)"/>
              </a:rPr>
              <a:t>Вимогам законодавства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endParaRPr lang="en-US" dirty="0">
              <a:solidFill>
                <a:schemeClr val="bg1"/>
              </a:solidFill>
              <a:latin typeface="Segoe UI Web (West European)"/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r>
              <a:rPr lang="uk-UA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Segoe UI Web (West European)"/>
              </a:rPr>
              <a:t>Обсяг аудитів</a:t>
            </a:r>
            <a:r>
              <a:rPr lang="en-US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Segoe UI Web (West European)"/>
              </a:rPr>
              <a:t>: </a:t>
            </a:r>
            <a:endParaRPr lang="uk-UA" b="1" i="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Segoe UI Web (West European)"/>
            </a:endParaRPr>
          </a:p>
          <a:p>
            <a:endParaRPr lang="en-US" b="1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Технічна документація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Процес розробки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Архітектура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Код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Моніторинг та </a:t>
            </a:r>
            <a:r>
              <a:rPr lang="uk-UA" b="0" i="0" dirty="0" err="1">
                <a:solidFill>
                  <a:schemeClr val="bg1"/>
                </a:solidFill>
                <a:effectLst/>
                <a:latin typeface="Segoe UI Web (West European)"/>
              </a:rPr>
              <a:t>логування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Підтримка користувачів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Інтеграції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Інформаційна безпека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Segoe UI Web (West European)"/>
              </a:rPr>
              <a:t>Міграція даних</a:t>
            </a:r>
            <a:endParaRPr lang="en-US" b="0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Інфраструктура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589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7D7B7516-8E57-40D1-8CDD-8D90C088EAB3}"/>
              </a:ext>
            </a:extLst>
          </p:cNvPr>
          <p:cNvSpPr/>
          <p:nvPr/>
        </p:nvSpPr>
        <p:spPr>
          <a:xfrm>
            <a:off x="5205730" y="2261998"/>
            <a:ext cx="1935480" cy="1939230"/>
          </a:xfrm>
          <a:prstGeom prst="ellipse">
            <a:avLst/>
          </a:prstGeom>
          <a:solidFill>
            <a:schemeClr val="accent6">
              <a:lumMod val="60000"/>
              <a:lumOff val="4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Місцеві суди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ABD61-5024-4B3E-9591-E8B74BAB353F}"/>
              </a:ext>
            </a:extLst>
          </p:cNvPr>
          <p:cNvSpPr txBox="1"/>
          <p:nvPr/>
        </p:nvSpPr>
        <p:spPr>
          <a:xfrm>
            <a:off x="190500" y="236220"/>
            <a:ext cx="491677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2000" b="1" noProof="0" dirty="0">
                <a:solidFill>
                  <a:schemeClr val="bg1"/>
                </a:solidFill>
              </a:rPr>
              <a:t>ПІДХОДИ ДО РОЗРОБКИ КОНЦЕПЦІЇ</a:t>
            </a:r>
            <a:endParaRPr lang="en-US" sz="2400" b="1" noProof="0" dirty="0">
              <a:solidFill>
                <a:schemeClr val="bg1"/>
              </a:solidFill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8355731C-47DD-450A-8E39-ED62DF93A7F8}"/>
              </a:ext>
            </a:extLst>
          </p:cNvPr>
          <p:cNvSpPr/>
          <p:nvPr/>
        </p:nvSpPr>
        <p:spPr>
          <a:xfrm>
            <a:off x="381000" y="685800"/>
            <a:ext cx="200406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СТЕЙКХОЛДЕРИ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A3F742A-5322-42A6-B047-10B1387D9886}"/>
              </a:ext>
            </a:extLst>
          </p:cNvPr>
          <p:cNvSpPr/>
          <p:nvPr/>
        </p:nvSpPr>
        <p:spPr>
          <a:xfrm>
            <a:off x="381001" y="1341120"/>
            <a:ext cx="1935480" cy="1939230"/>
          </a:xfrm>
          <a:prstGeom prst="ellipse">
            <a:avLst/>
          </a:prstGeom>
          <a:solidFill>
            <a:schemeClr val="accent6">
              <a:lumMod val="60000"/>
              <a:lumOff val="4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Спеціалізовані суди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64514F1-AD81-41F7-A522-51F9908FDACB}"/>
              </a:ext>
            </a:extLst>
          </p:cNvPr>
          <p:cNvSpPr/>
          <p:nvPr/>
        </p:nvSpPr>
        <p:spPr>
          <a:xfrm>
            <a:off x="4134483" y="1940083"/>
            <a:ext cx="1508761" cy="1501140"/>
          </a:xfrm>
          <a:prstGeom prst="ellipse">
            <a:avLst/>
          </a:prstGeom>
          <a:solidFill>
            <a:schemeClr val="bg1">
              <a:lumMod val="95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ВАКС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DDBAA27-C689-4359-9E16-D662DB01FE36}"/>
              </a:ext>
            </a:extLst>
          </p:cNvPr>
          <p:cNvSpPr/>
          <p:nvPr/>
        </p:nvSpPr>
        <p:spPr>
          <a:xfrm>
            <a:off x="7178040" y="2038350"/>
            <a:ext cx="1272540" cy="1283970"/>
          </a:xfrm>
          <a:prstGeom prst="ellipse">
            <a:avLst/>
          </a:prstGeom>
          <a:solidFill>
            <a:srgbClr val="002F6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ДП «ІСС»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9C781C2-2027-48E9-9D49-9272E4566BE5}"/>
              </a:ext>
            </a:extLst>
          </p:cNvPr>
          <p:cNvSpPr/>
          <p:nvPr/>
        </p:nvSpPr>
        <p:spPr>
          <a:xfrm>
            <a:off x="2038985" y="998220"/>
            <a:ext cx="1508761" cy="1501140"/>
          </a:xfrm>
          <a:prstGeom prst="ellipse">
            <a:avLst/>
          </a:prstGeom>
          <a:solidFill>
            <a:schemeClr val="bg2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ВККС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D85734C-B9DC-4E64-BDAB-562636F98023}"/>
              </a:ext>
            </a:extLst>
          </p:cNvPr>
          <p:cNvSpPr/>
          <p:nvPr/>
        </p:nvSpPr>
        <p:spPr>
          <a:xfrm>
            <a:off x="3412171" y="1287780"/>
            <a:ext cx="1327470" cy="1304607"/>
          </a:xfrm>
          <a:prstGeom prst="ellipse">
            <a:avLst/>
          </a:prstGeom>
          <a:solidFill>
            <a:srgbClr val="002F6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ВСУ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F0A8403-08E8-43BD-A4C6-8B32B77A23C3}"/>
              </a:ext>
            </a:extLst>
          </p:cNvPr>
          <p:cNvSpPr/>
          <p:nvPr/>
        </p:nvSpPr>
        <p:spPr>
          <a:xfrm>
            <a:off x="5951219" y="1287780"/>
            <a:ext cx="1508761" cy="1501140"/>
          </a:xfrm>
          <a:prstGeom prst="ellipse">
            <a:avLst/>
          </a:prstGeom>
          <a:solidFill>
            <a:schemeClr val="bg2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ДСА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55B9026-9CF3-4472-87E5-6580B4610A3D}"/>
              </a:ext>
            </a:extLst>
          </p:cNvPr>
          <p:cNvSpPr/>
          <p:nvPr/>
        </p:nvSpPr>
        <p:spPr>
          <a:xfrm>
            <a:off x="4451349" y="754380"/>
            <a:ext cx="1812291" cy="1744980"/>
          </a:xfrm>
          <a:prstGeom prst="ellipse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Апеляційні суди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4CDDC76-63FC-4332-A5D3-CB706AF7208B}"/>
              </a:ext>
            </a:extLst>
          </p:cNvPr>
          <p:cNvSpPr/>
          <p:nvPr/>
        </p:nvSpPr>
        <p:spPr>
          <a:xfrm>
            <a:off x="2524441" y="2160270"/>
            <a:ext cx="1460819" cy="1421130"/>
          </a:xfrm>
          <a:prstGeom prst="ellipse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Асоціація правників України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31F2B4C-556A-4A20-A5CC-F41581773EEE}"/>
              </a:ext>
            </a:extLst>
          </p:cNvPr>
          <p:cNvSpPr/>
          <p:nvPr/>
        </p:nvSpPr>
        <p:spPr>
          <a:xfrm>
            <a:off x="1600200" y="2939415"/>
            <a:ext cx="1581468" cy="1559560"/>
          </a:xfrm>
          <a:prstGeom prst="ellipse">
            <a:avLst/>
          </a:prstGeom>
          <a:solidFill>
            <a:srgbClr val="002F6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Національна асоціація адвокатів України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6310A83-9A6B-465C-B797-36BF610E60AC}"/>
              </a:ext>
            </a:extLst>
          </p:cNvPr>
          <p:cNvSpPr/>
          <p:nvPr/>
        </p:nvSpPr>
        <p:spPr>
          <a:xfrm>
            <a:off x="2793365" y="3706494"/>
            <a:ext cx="1175700" cy="1162903"/>
          </a:xfrm>
          <a:prstGeom prst="ellipse">
            <a:avLst/>
          </a:prstGeom>
          <a:solidFill>
            <a:schemeClr val="accent6">
              <a:lumMod val="60000"/>
              <a:lumOff val="4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ВРП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7AAB0E2-C6B1-4683-8E57-E0E5F885F634}"/>
              </a:ext>
            </a:extLst>
          </p:cNvPr>
          <p:cNvSpPr/>
          <p:nvPr/>
        </p:nvSpPr>
        <p:spPr>
          <a:xfrm>
            <a:off x="3586162" y="2891790"/>
            <a:ext cx="1508761" cy="1501140"/>
          </a:xfrm>
          <a:prstGeom prst="ellipse">
            <a:avLst/>
          </a:prstGeom>
          <a:solidFill>
            <a:schemeClr val="accent6"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 err="1"/>
              <a:t>Мінцифри</a:t>
            </a:r>
            <a:endParaRPr lang="uk-UA" sz="100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FACF6DA-0ADA-4E77-92BF-A04CFB40A8A6}"/>
              </a:ext>
            </a:extLst>
          </p:cNvPr>
          <p:cNvSpPr/>
          <p:nvPr/>
        </p:nvSpPr>
        <p:spPr>
          <a:xfrm>
            <a:off x="6879910" y="2922271"/>
            <a:ext cx="1175700" cy="1055370"/>
          </a:xfrm>
          <a:prstGeom prst="ellipse">
            <a:avLst/>
          </a:prstGeom>
          <a:solidFill>
            <a:schemeClr val="accent6">
              <a:lumMod val="60000"/>
              <a:lumOff val="4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/>
              <a:t>Правнича асоціація «</a:t>
            </a:r>
            <a:r>
              <a:rPr lang="uk-UA" sz="900" dirty="0" err="1"/>
              <a:t>Добросуд</a:t>
            </a:r>
            <a:r>
              <a:rPr lang="uk-UA" sz="900" dirty="0"/>
              <a:t>»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543C8A3-EA15-416A-926D-97267C74D8DD}"/>
              </a:ext>
            </a:extLst>
          </p:cNvPr>
          <p:cNvSpPr/>
          <p:nvPr/>
        </p:nvSpPr>
        <p:spPr>
          <a:xfrm>
            <a:off x="4835682" y="3446463"/>
            <a:ext cx="1327470" cy="1304607"/>
          </a:xfrm>
          <a:prstGeom prst="ellipse">
            <a:avLst/>
          </a:prstGeom>
          <a:solidFill>
            <a:srgbClr val="002F6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Національна асоціація арбітражних керуючих України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7A345EC-0E18-4C47-AA88-4E9B5C19AF14}"/>
              </a:ext>
            </a:extLst>
          </p:cNvPr>
          <p:cNvSpPr/>
          <p:nvPr/>
        </p:nvSpPr>
        <p:spPr>
          <a:xfrm>
            <a:off x="5931378" y="3494215"/>
            <a:ext cx="1270791" cy="1272095"/>
          </a:xfrm>
          <a:prstGeom prst="ellipse">
            <a:avLst/>
          </a:prstGeom>
          <a:solidFill>
            <a:schemeClr val="bg2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/>
              <a:t>Національна асоціація судових експертів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24E4363-1727-4A9A-8E1C-743E683ED8AC}"/>
              </a:ext>
            </a:extLst>
          </p:cNvPr>
          <p:cNvSpPr/>
          <p:nvPr/>
        </p:nvSpPr>
        <p:spPr>
          <a:xfrm>
            <a:off x="6973091" y="3769616"/>
            <a:ext cx="1239366" cy="1162903"/>
          </a:xfrm>
          <a:prstGeom prst="ellipse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/>
              <a:t>Нотаріальна палата України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9C13602-9B2C-4A71-9F92-C1DDA56CC410}"/>
              </a:ext>
            </a:extLst>
          </p:cNvPr>
          <p:cNvSpPr/>
          <p:nvPr/>
        </p:nvSpPr>
        <p:spPr>
          <a:xfrm>
            <a:off x="7772400" y="3120330"/>
            <a:ext cx="1392082" cy="1304607"/>
          </a:xfrm>
          <a:prstGeom prst="ellipse">
            <a:avLst/>
          </a:prstGeom>
          <a:solidFill>
            <a:srgbClr val="002F6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/>
              <a:t>ГО Всеукраїнська асоціація працівників судів </a:t>
            </a:r>
          </a:p>
        </p:txBody>
      </p:sp>
    </p:spTree>
    <p:extLst>
      <p:ext uri="{BB962C8B-B14F-4D97-AF65-F5344CB8AC3E}">
        <p14:creationId xmlns:p14="http://schemas.microsoft.com/office/powerpoint/2010/main" val="387428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D71A8997-21A6-E0AD-3FB3-D9026269619B}"/>
              </a:ext>
            </a:extLst>
          </p:cNvPr>
          <p:cNvSpPr txBox="1"/>
          <p:nvPr/>
        </p:nvSpPr>
        <p:spPr>
          <a:xfrm>
            <a:off x="722136" y="1111919"/>
            <a:ext cx="2453778" cy="30008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Адекватна функціональність і продуктивність документообігу</a:t>
            </a:r>
            <a:endParaRPr lang="uk-UA" sz="1200" dirty="0">
              <a:solidFill>
                <a:schemeClr val="bg1"/>
              </a:solidFill>
            </a:endParaRPr>
          </a:p>
          <a:p>
            <a:pPr marL="312420" lvl="6" indent="-90170" algn="just">
              <a:buFont typeface="Arial" panose="020B0604020202020204" pitchFamily="34" charset="0"/>
              <a:buChar char="•"/>
              <a:tabLst>
                <a:tab pos="398478" algn="l"/>
              </a:tabLst>
            </a:pPr>
            <a:r>
              <a:rPr lang="uk-UA" sz="800" dirty="0">
                <a:solidFill>
                  <a:schemeClr val="bg1"/>
                </a:solidFill>
              </a:rPr>
              <a:t>Відсутність можливості роботи з групою документів (завантаження, підпис тощо)</a:t>
            </a:r>
          </a:p>
          <a:p>
            <a:pPr marL="312420" lvl="6" indent="-90170" algn="just">
              <a:buFont typeface="Arial" panose="020B0604020202020204" pitchFamily="34" charset="0"/>
              <a:buChar char="•"/>
              <a:tabLst>
                <a:tab pos="398478" algn="l"/>
              </a:tabLst>
            </a:pPr>
            <a:r>
              <a:rPr lang="uk-UA" sz="800" dirty="0">
                <a:solidFill>
                  <a:schemeClr val="bg1"/>
                </a:solidFill>
              </a:rPr>
              <a:t>Затримки під час завантаження документів, під час пошуку тощо</a:t>
            </a:r>
            <a:endParaRPr lang="en-US" sz="800" dirty="0">
              <a:solidFill>
                <a:schemeClr val="bg1"/>
              </a:solidFill>
            </a:endParaRPr>
          </a:p>
          <a:p>
            <a:pPr marL="312420" lvl="6" indent="-90170" algn="just">
              <a:buFont typeface="Arial" panose="020B0604020202020204" pitchFamily="34" charset="0"/>
              <a:buChar char="•"/>
              <a:tabLst>
                <a:tab pos="398478" algn="l"/>
              </a:tabLst>
            </a:pPr>
            <a:r>
              <a:rPr lang="uk-UA" sz="800" dirty="0">
                <a:solidFill>
                  <a:schemeClr val="bg1"/>
                </a:solidFill>
              </a:rPr>
              <a:t>Неповна інформація в електронній справі </a:t>
            </a:r>
          </a:p>
          <a:p>
            <a:pPr algn="just"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Оптимізовані і налаштовані бізнес-процеси</a:t>
            </a:r>
          </a:p>
          <a:p>
            <a:pPr marL="312420" indent="-90170" algn="just">
              <a:buFont typeface="Arial" panose="020B0604020202020204" pitchFamily="34" charset="0"/>
              <a:buChar char="•"/>
            </a:pPr>
            <a:r>
              <a:rPr lang="uk-UA" sz="800" dirty="0">
                <a:solidFill>
                  <a:schemeClr val="bg1"/>
                </a:solidFill>
              </a:rPr>
              <a:t>Необхідність додаткових дозволів для доступу до справ з попередньої інстанції</a:t>
            </a:r>
            <a:endParaRPr lang="en-US" sz="800" dirty="0">
              <a:solidFill>
                <a:schemeClr val="bg1"/>
              </a:solidFill>
            </a:endParaRPr>
          </a:p>
          <a:p>
            <a:pPr marL="312420" indent="-90170" algn="just">
              <a:buFont typeface="Arial" panose="020B0604020202020204" pitchFamily="34" charset="0"/>
              <a:buChar char="•"/>
            </a:pPr>
            <a:r>
              <a:rPr lang="uk-UA" sz="800" dirty="0">
                <a:solidFill>
                  <a:schemeClr val="bg1"/>
                </a:solidFill>
              </a:rPr>
              <a:t>Нерівномірний розподіл справ між суддями</a:t>
            </a:r>
            <a:endParaRPr lang="uk-UA" sz="1000" b="1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Зручність </a:t>
            </a:r>
            <a:r>
              <a:rPr lang="en-US" sz="1000" b="1" dirty="0">
                <a:solidFill>
                  <a:schemeClr val="bg1"/>
                </a:solidFill>
              </a:rPr>
              <a:t>UI/UX</a:t>
            </a:r>
            <a:r>
              <a:rPr lang="uk-UA" sz="1000" b="1" dirty="0">
                <a:solidFill>
                  <a:schemeClr val="bg1"/>
                </a:solidFill>
              </a:rPr>
              <a:t> </a:t>
            </a:r>
          </a:p>
          <a:p>
            <a:pPr marL="312420" indent="-90170" algn="just">
              <a:buFont typeface="Arial" panose="020B0604020202020204" pitchFamily="34" charset="0"/>
              <a:buChar char="•"/>
            </a:pPr>
            <a:r>
              <a:rPr lang="uk-UA" sz="800" dirty="0">
                <a:solidFill>
                  <a:schemeClr val="bg1"/>
                </a:solidFill>
              </a:rPr>
              <a:t>Незручна та заплутана навігація </a:t>
            </a:r>
          </a:p>
          <a:p>
            <a:pPr marL="312420" indent="-90170" algn="just">
              <a:buFont typeface="Arial" panose="020B0604020202020204" pitchFamily="34" charset="0"/>
              <a:buChar char="•"/>
            </a:pPr>
            <a:r>
              <a:rPr lang="uk-UA" sz="800" dirty="0">
                <a:solidFill>
                  <a:schemeClr val="bg1"/>
                </a:solidFill>
              </a:rPr>
              <a:t>Необхідність роботи в декількох  системах з різними інтерфейсами</a:t>
            </a:r>
            <a:endParaRPr lang="en-US" sz="1200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Адекватна функціональність і продуктивність ВКЗ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F0BCA0-AA54-3C0C-E1B5-831BA7B7678A}"/>
              </a:ext>
            </a:extLst>
          </p:cNvPr>
          <p:cNvSpPr txBox="1"/>
          <p:nvPr/>
        </p:nvSpPr>
        <p:spPr>
          <a:xfrm>
            <a:off x="529672" y="115659"/>
            <a:ext cx="790098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000" b="1">
                <a:solidFill>
                  <a:schemeClr val="bg1"/>
                </a:solidFill>
              </a:rPr>
              <a:t>ПОТРЕБИ КОРИСТУВАЧІВ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2E52834F-6701-9E8F-06CA-6AD4B7E18A5D}"/>
              </a:ext>
            </a:extLst>
          </p:cNvPr>
          <p:cNvGrpSpPr/>
          <p:nvPr/>
        </p:nvGrpSpPr>
        <p:grpSpPr>
          <a:xfrm>
            <a:off x="3473711" y="1417621"/>
            <a:ext cx="431123" cy="414469"/>
            <a:chOff x="3473711" y="1281436"/>
            <a:chExt cx="431123" cy="414469"/>
          </a:xfrm>
        </p:grpSpPr>
        <p:pic>
          <p:nvPicPr>
            <p:cNvPr id="20" name="Графіка 19">
              <a:extLst>
                <a:ext uri="{FF2B5EF4-FFF2-40B4-BE49-F238E27FC236}">
                  <a16:creationId xmlns:a16="http://schemas.microsoft.com/office/drawing/2014/main" id="{A9C0AD17-F23F-6AD5-2019-44310367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02037" y="1281436"/>
              <a:ext cx="360000" cy="36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08460B-DA97-A5F7-3C6D-C18A0022EA2F}"/>
                </a:ext>
              </a:extLst>
            </p:cNvPr>
            <p:cNvSpPr txBox="1"/>
            <p:nvPr/>
          </p:nvSpPr>
          <p:spPr>
            <a:xfrm>
              <a:off x="3473711" y="1638966"/>
              <a:ext cx="431123" cy="5693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Документообіг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DB0DACB8-1FD5-223D-26EB-C6DEC8358F46}"/>
              </a:ext>
            </a:extLst>
          </p:cNvPr>
          <p:cNvGrpSpPr/>
          <p:nvPr/>
        </p:nvGrpSpPr>
        <p:grpSpPr>
          <a:xfrm>
            <a:off x="3502037" y="2320218"/>
            <a:ext cx="360000" cy="458946"/>
            <a:chOff x="3502037" y="2184033"/>
            <a:chExt cx="360000" cy="458946"/>
          </a:xfrm>
        </p:grpSpPr>
        <p:pic>
          <p:nvPicPr>
            <p:cNvPr id="25" name="Графіка 24">
              <a:extLst>
                <a:ext uri="{FF2B5EF4-FFF2-40B4-BE49-F238E27FC236}">
                  <a16:creationId xmlns:a16="http://schemas.microsoft.com/office/drawing/2014/main" id="{1993059D-3D68-0C57-0DA3-314C51193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2037" y="2184033"/>
              <a:ext cx="360000" cy="360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8841D7-E0F7-F1E7-AD7E-9EAC0B56A751}"/>
                </a:ext>
              </a:extLst>
            </p:cNvPr>
            <p:cNvSpPr txBox="1"/>
            <p:nvPr/>
          </p:nvSpPr>
          <p:spPr>
            <a:xfrm>
              <a:off x="3502037" y="2581424"/>
              <a:ext cx="360000" cy="6155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Оркестрація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5EE6D947-E2C0-388A-2927-1E185D7EADD6}"/>
              </a:ext>
            </a:extLst>
          </p:cNvPr>
          <p:cNvGrpSpPr/>
          <p:nvPr/>
        </p:nvGrpSpPr>
        <p:grpSpPr>
          <a:xfrm>
            <a:off x="3491681" y="3745595"/>
            <a:ext cx="367240" cy="434291"/>
            <a:chOff x="3502037" y="3608838"/>
            <a:chExt cx="367240" cy="43429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C37DE5-5722-6C3A-4DA0-84B4D204C814}"/>
                </a:ext>
              </a:extLst>
            </p:cNvPr>
            <p:cNvSpPr txBox="1"/>
            <p:nvPr/>
          </p:nvSpPr>
          <p:spPr>
            <a:xfrm>
              <a:off x="3502037" y="3986190"/>
              <a:ext cx="360000" cy="5693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ВКЗ </a:t>
              </a:r>
            </a:p>
          </p:txBody>
        </p:sp>
        <p:sp>
          <p:nvSpPr>
            <p:cNvPr id="36" name="Полілінія: фігура 35">
              <a:extLst>
                <a:ext uri="{FF2B5EF4-FFF2-40B4-BE49-F238E27FC236}">
                  <a16:creationId xmlns:a16="http://schemas.microsoft.com/office/drawing/2014/main" id="{7837FA5B-8381-2E2E-AE9D-986206DE96EA}"/>
                </a:ext>
              </a:extLst>
            </p:cNvPr>
            <p:cNvSpPr/>
            <p:nvPr/>
          </p:nvSpPr>
          <p:spPr>
            <a:xfrm>
              <a:off x="3509277" y="3608838"/>
              <a:ext cx="360000" cy="360000"/>
            </a:xfrm>
            <a:custGeom>
              <a:avLst/>
              <a:gdLst>
                <a:gd name="connsiteX0" fmla="*/ 64770 w 419100"/>
                <a:gd name="connsiteY0" fmla="*/ 419100 h 419100"/>
                <a:gd name="connsiteX1" fmla="*/ 18193 w 419100"/>
                <a:gd name="connsiteY1" fmla="*/ 413486 h 419100"/>
                <a:gd name="connsiteX2" fmla="*/ 5614 w 419100"/>
                <a:gd name="connsiteY2" fmla="*/ 400907 h 419100"/>
                <a:gd name="connsiteX3" fmla="*/ 0 w 419100"/>
                <a:gd name="connsiteY3" fmla="*/ 354330 h 419100"/>
                <a:gd name="connsiteX4" fmla="*/ 419100 w 419100"/>
                <a:gd name="connsiteY4" fmla="*/ 354330 h 419100"/>
                <a:gd name="connsiteX5" fmla="*/ 413486 w 419100"/>
                <a:gd name="connsiteY5" fmla="*/ 400907 h 419100"/>
                <a:gd name="connsiteX6" fmla="*/ 400907 w 419100"/>
                <a:gd name="connsiteY6" fmla="*/ 413486 h 419100"/>
                <a:gd name="connsiteX7" fmla="*/ 354330 w 419100"/>
                <a:gd name="connsiteY7" fmla="*/ 419100 h 419100"/>
                <a:gd name="connsiteX8" fmla="*/ 354330 w 419100"/>
                <a:gd name="connsiteY8" fmla="*/ 0 h 419100"/>
                <a:gd name="connsiteX9" fmla="*/ 400907 w 419100"/>
                <a:gd name="connsiteY9" fmla="*/ 5614 h 419100"/>
                <a:gd name="connsiteX10" fmla="*/ 413486 w 419100"/>
                <a:gd name="connsiteY10" fmla="*/ 18193 h 419100"/>
                <a:gd name="connsiteX11" fmla="*/ 419100 w 419100"/>
                <a:gd name="connsiteY11" fmla="*/ 64770 h 419100"/>
                <a:gd name="connsiteX12" fmla="*/ 64770 w 419100"/>
                <a:gd name="connsiteY12" fmla="*/ 0 h 419100"/>
                <a:gd name="connsiteX13" fmla="*/ 18193 w 419100"/>
                <a:gd name="connsiteY13" fmla="*/ 5614 h 419100"/>
                <a:gd name="connsiteX14" fmla="*/ 5614 w 419100"/>
                <a:gd name="connsiteY14" fmla="*/ 18193 h 419100"/>
                <a:gd name="connsiteX15" fmla="*/ 0 w 419100"/>
                <a:gd name="connsiteY15" fmla="*/ 6477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100" h="419100">
                  <a:moveTo>
                    <a:pt x="64770" y="419100"/>
                  </a:moveTo>
                  <a:cubicBezTo>
                    <a:pt x="39827" y="419100"/>
                    <a:pt x="27355" y="419100"/>
                    <a:pt x="18193" y="413486"/>
                  </a:cubicBezTo>
                  <a:cubicBezTo>
                    <a:pt x="13066" y="410344"/>
                    <a:pt x="8756" y="406034"/>
                    <a:pt x="5614" y="400907"/>
                  </a:cubicBezTo>
                  <a:cubicBezTo>
                    <a:pt x="0" y="391745"/>
                    <a:pt x="0" y="379273"/>
                    <a:pt x="0" y="354330"/>
                  </a:cubicBezTo>
                  <a:moveTo>
                    <a:pt x="419100" y="354330"/>
                  </a:moveTo>
                  <a:cubicBezTo>
                    <a:pt x="419100" y="379273"/>
                    <a:pt x="419100" y="391745"/>
                    <a:pt x="413486" y="400907"/>
                  </a:cubicBezTo>
                  <a:cubicBezTo>
                    <a:pt x="410344" y="406034"/>
                    <a:pt x="406034" y="410344"/>
                    <a:pt x="400907" y="413486"/>
                  </a:cubicBezTo>
                  <a:cubicBezTo>
                    <a:pt x="391745" y="419100"/>
                    <a:pt x="379273" y="419100"/>
                    <a:pt x="354330" y="419100"/>
                  </a:cubicBezTo>
                  <a:moveTo>
                    <a:pt x="354330" y="0"/>
                  </a:moveTo>
                  <a:cubicBezTo>
                    <a:pt x="379273" y="0"/>
                    <a:pt x="391745" y="0"/>
                    <a:pt x="400907" y="5614"/>
                  </a:cubicBezTo>
                  <a:cubicBezTo>
                    <a:pt x="406034" y="8756"/>
                    <a:pt x="410344" y="13066"/>
                    <a:pt x="413486" y="18193"/>
                  </a:cubicBezTo>
                  <a:cubicBezTo>
                    <a:pt x="419100" y="27355"/>
                    <a:pt x="419100" y="39827"/>
                    <a:pt x="419100" y="64770"/>
                  </a:cubicBezTo>
                  <a:moveTo>
                    <a:pt x="64770" y="0"/>
                  </a:moveTo>
                  <a:cubicBezTo>
                    <a:pt x="39827" y="0"/>
                    <a:pt x="27355" y="0"/>
                    <a:pt x="18193" y="5614"/>
                  </a:cubicBezTo>
                  <a:cubicBezTo>
                    <a:pt x="13066" y="8756"/>
                    <a:pt x="8756" y="13066"/>
                    <a:pt x="5614" y="18193"/>
                  </a:cubicBezTo>
                  <a:cubicBezTo>
                    <a:pt x="0" y="27355"/>
                    <a:pt x="0" y="39827"/>
                    <a:pt x="0" y="64770"/>
                  </a:cubicBezTo>
                </a:path>
              </a:pathLst>
            </a:custGeom>
            <a:noFill/>
            <a:ln w="13335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>
                <a:solidFill>
                  <a:schemeClr val="bg1"/>
                </a:solidFill>
              </a:endParaRPr>
            </a:p>
          </p:txBody>
        </p:sp>
        <p:sp>
          <p:nvSpPr>
            <p:cNvPr id="37" name="Полілінія: фігура 36">
              <a:extLst>
                <a:ext uri="{FF2B5EF4-FFF2-40B4-BE49-F238E27FC236}">
                  <a16:creationId xmlns:a16="http://schemas.microsoft.com/office/drawing/2014/main" id="{2CB854BC-CDE3-F57E-BFAD-80B530A48CA9}"/>
                </a:ext>
              </a:extLst>
            </p:cNvPr>
            <p:cNvSpPr/>
            <p:nvPr/>
          </p:nvSpPr>
          <p:spPr>
            <a:xfrm>
              <a:off x="3529024" y="3701298"/>
              <a:ext cx="320498" cy="175066"/>
            </a:xfrm>
            <a:custGeom>
              <a:avLst/>
              <a:gdLst>
                <a:gd name="connsiteX0" fmla="*/ 26879 w 373113"/>
                <a:gd name="connsiteY0" fmla="*/ 190901 h 203806"/>
                <a:gd name="connsiteX1" fmla="*/ 23395 w 373113"/>
                <a:gd name="connsiteY1" fmla="*/ 196586 h 203806"/>
                <a:gd name="connsiteX2" fmla="*/ 26879 w 373113"/>
                <a:gd name="connsiteY2" fmla="*/ 190901 h 203806"/>
                <a:gd name="connsiteX3" fmla="*/ 12905 w 373113"/>
                <a:gd name="connsiteY3" fmla="*/ 176928 h 203806"/>
                <a:gd name="connsiteX4" fmla="*/ 7220 w 373113"/>
                <a:gd name="connsiteY4" fmla="*/ 180411 h 203806"/>
                <a:gd name="connsiteX5" fmla="*/ 12905 w 373113"/>
                <a:gd name="connsiteY5" fmla="*/ 176928 h 203806"/>
                <a:gd name="connsiteX6" fmla="*/ 286137 w 373113"/>
                <a:gd name="connsiteY6" fmla="*/ 176928 h 203806"/>
                <a:gd name="connsiteX7" fmla="*/ 291821 w 373113"/>
                <a:gd name="connsiteY7" fmla="*/ 180411 h 203806"/>
                <a:gd name="connsiteX8" fmla="*/ 286137 w 373113"/>
                <a:gd name="connsiteY8" fmla="*/ 176928 h 203806"/>
                <a:gd name="connsiteX9" fmla="*/ 272163 w 373113"/>
                <a:gd name="connsiteY9" fmla="*/ 190901 h 203806"/>
                <a:gd name="connsiteX10" fmla="*/ 275647 w 373113"/>
                <a:gd name="connsiteY10" fmla="*/ 196586 h 203806"/>
                <a:gd name="connsiteX11" fmla="*/ 272163 w 373113"/>
                <a:gd name="connsiteY11" fmla="*/ 190901 h 203806"/>
                <a:gd name="connsiteX12" fmla="*/ 272163 w 373113"/>
                <a:gd name="connsiteY12" fmla="*/ 12905 h 203806"/>
                <a:gd name="connsiteX13" fmla="*/ 275647 w 373113"/>
                <a:gd name="connsiteY13" fmla="*/ 7220 h 203806"/>
                <a:gd name="connsiteX14" fmla="*/ 272163 w 373113"/>
                <a:gd name="connsiteY14" fmla="*/ 12905 h 203806"/>
                <a:gd name="connsiteX15" fmla="*/ 286137 w 373113"/>
                <a:gd name="connsiteY15" fmla="*/ 26879 h 203806"/>
                <a:gd name="connsiteX16" fmla="*/ 291821 w 373113"/>
                <a:gd name="connsiteY16" fmla="*/ 23395 h 203806"/>
                <a:gd name="connsiteX17" fmla="*/ 286137 w 373113"/>
                <a:gd name="connsiteY17" fmla="*/ 26879 h 203806"/>
                <a:gd name="connsiteX18" fmla="*/ 26879 w 373113"/>
                <a:gd name="connsiteY18" fmla="*/ 12905 h 203806"/>
                <a:gd name="connsiteX19" fmla="*/ 23395 w 373113"/>
                <a:gd name="connsiteY19" fmla="*/ 7220 h 203806"/>
                <a:gd name="connsiteX20" fmla="*/ 26879 w 373113"/>
                <a:gd name="connsiteY20" fmla="*/ 12905 h 203806"/>
                <a:gd name="connsiteX21" fmla="*/ 12905 w 373113"/>
                <a:gd name="connsiteY21" fmla="*/ 26879 h 203806"/>
                <a:gd name="connsiteX22" fmla="*/ 7220 w 373113"/>
                <a:gd name="connsiteY22" fmla="*/ 23395 h 203806"/>
                <a:gd name="connsiteX23" fmla="*/ 12905 w 373113"/>
                <a:gd name="connsiteY23" fmla="*/ 26879 h 203806"/>
                <a:gd name="connsiteX24" fmla="*/ 336423 w 373113"/>
                <a:gd name="connsiteY24" fmla="*/ 33688 h 203806"/>
                <a:gd name="connsiteX25" fmla="*/ 340884 w 373113"/>
                <a:gd name="connsiteY25" fmla="*/ 38644 h 203806"/>
                <a:gd name="connsiteX26" fmla="*/ 336423 w 373113"/>
                <a:gd name="connsiteY26" fmla="*/ 33688 h 203806"/>
                <a:gd name="connsiteX27" fmla="*/ 336423 w 373113"/>
                <a:gd name="connsiteY27" fmla="*/ 170118 h 203806"/>
                <a:gd name="connsiteX28" fmla="*/ 340884 w 373113"/>
                <a:gd name="connsiteY28" fmla="*/ 165163 h 203806"/>
                <a:gd name="connsiteX29" fmla="*/ 340884 w 373113"/>
                <a:gd name="connsiteY29" fmla="*/ 165163 h 203806"/>
                <a:gd name="connsiteX30" fmla="*/ 336423 w 373113"/>
                <a:gd name="connsiteY30" fmla="*/ 170118 h 203806"/>
                <a:gd name="connsiteX31" fmla="*/ 363189 w 373113"/>
                <a:gd name="connsiteY31" fmla="*/ 181016 h 203806"/>
                <a:gd name="connsiteX32" fmla="*/ 358573 w 373113"/>
                <a:gd name="connsiteY32" fmla="*/ 176204 h 203806"/>
                <a:gd name="connsiteX33" fmla="*/ 358573 w 373113"/>
                <a:gd name="connsiteY33" fmla="*/ 176204 h 203806"/>
                <a:gd name="connsiteX34" fmla="*/ 363189 w 373113"/>
                <a:gd name="connsiteY34" fmla="*/ 181016 h 203806"/>
                <a:gd name="connsiteX35" fmla="*/ 356641 w 373113"/>
                <a:gd name="connsiteY35" fmla="*/ 183933 h 203806"/>
                <a:gd name="connsiteX36" fmla="*/ 356151 w 373113"/>
                <a:gd name="connsiteY36" fmla="*/ 177282 h 203806"/>
                <a:gd name="connsiteX37" fmla="*/ 356641 w 373113"/>
                <a:gd name="connsiteY37" fmla="*/ 183933 h 203806"/>
                <a:gd name="connsiteX38" fmla="*/ 363189 w 373113"/>
                <a:gd name="connsiteY38" fmla="*/ 22790 h 203806"/>
                <a:gd name="connsiteX39" fmla="*/ 358573 w 373113"/>
                <a:gd name="connsiteY39" fmla="*/ 27602 h 203806"/>
                <a:gd name="connsiteX40" fmla="*/ 358573 w 373113"/>
                <a:gd name="connsiteY40" fmla="*/ 27602 h 203806"/>
                <a:gd name="connsiteX41" fmla="*/ 363189 w 373113"/>
                <a:gd name="connsiteY41" fmla="*/ 22790 h 203806"/>
                <a:gd name="connsiteX42" fmla="*/ 356641 w 373113"/>
                <a:gd name="connsiteY42" fmla="*/ 19874 h 203806"/>
                <a:gd name="connsiteX43" fmla="*/ 357130 w 373113"/>
                <a:gd name="connsiteY43" fmla="*/ 13225 h 203806"/>
                <a:gd name="connsiteX44" fmla="*/ 357130 w 373113"/>
                <a:gd name="connsiteY44" fmla="*/ 13225 h 203806"/>
                <a:gd name="connsiteX45" fmla="*/ 356641 w 373113"/>
                <a:gd name="connsiteY45" fmla="*/ 19874 h 203806"/>
                <a:gd name="connsiteX46" fmla="*/ 292372 w 373113"/>
                <a:gd name="connsiteY46" fmla="*/ 73334 h 203806"/>
                <a:gd name="connsiteX47" fmla="*/ 285704 w 373113"/>
                <a:gd name="connsiteY47" fmla="*/ 73342 h 203806"/>
                <a:gd name="connsiteX48" fmla="*/ 289663 w 373113"/>
                <a:gd name="connsiteY48" fmla="*/ 79426 h 203806"/>
                <a:gd name="connsiteX49" fmla="*/ 296832 w 373113"/>
                <a:gd name="connsiteY49" fmla="*/ 78290 h 203806"/>
                <a:gd name="connsiteX50" fmla="*/ 292372 w 373113"/>
                <a:gd name="connsiteY50" fmla="*/ 73334 h 203806"/>
                <a:gd name="connsiteX51" fmla="*/ 292372 w 373113"/>
                <a:gd name="connsiteY51" fmla="*/ 130472 h 203806"/>
                <a:gd name="connsiteX52" fmla="*/ 296832 w 373113"/>
                <a:gd name="connsiteY52" fmla="*/ 125517 h 203806"/>
                <a:gd name="connsiteX53" fmla="*/ 289663 w 373113"/>
                <a:gd name="connsiteY53" fmla="*/ 124380 h 203806"/>
                <a:gd name="connsiteX54" fmla="*/ 285704 w 373113"/>
                <a:gd name="connsiteY54" fmla="*/ 130465 h 203806"/>
                <a:gd name="connsiteX55" fmla="*/ 292372 w 373113"/>
                <a:gd name="connsiteY55" fmla="*/ 130472 h 203806"/>
                <a:gd name="connsiteX56" fmla="*/ 78623 w 373113"/>
                <a:gd name="connsiteY56" fmla="*/ 13335 h 203806"/>
                <a:gd name="connsiteX57" fmla="*/ 220418 w 373113"/>
                <a:gd name="connsiteY57" fmla="*/ 13335 h 203806"/>
                <a:gd name="connsiteX58" fmla="*/ 220418 w 373113"/>
                <a:gd name="connsiteY58" fmla="*/ 0 h 203806"/>
                <a:gd name="connsiteX59" fmla="*/ 78623 w 373113"/>
                <a:gd name="connsiteY59" fmla="*/ 0 h 203806"/>
                <a:gd name="connsiteX60" fmla="*/ 78623 w 373113"/>
                <a:gd name="connsiteY60" fmla="*/ 13335 h 203806"/>
                <a:gd name="connsiteX61" fmla="*/ 220418 w 373113"/>
                <a:gd name="connsiteY61" fmla="*/ 190471 h 203806"/>
                <a:gd name="connsiteX62" fmla="*/ 78623 w 373113"/>
                <a:gd name="connsiteY62" fmla="*/ 190471 h 203806"/>
                <a:gd name="connsiteX63" fmla="*/ 78623 w 373113"/>
                <a:gd name="connsiteY63" fmla="*/ 203806 h 203806"/>
                <a:gd name="connsiteX64" fmla="*/ 220418 w 373113"/>
                <a:gd name="connsiteY64" fmla="*/ 203806 h 203806"/>
                <a:gd name="connsiteX65" fmla="*/ 220418 w 373113"/>
                <a:gd name="connsiteY65" fmla="*/ 190471 h 203806"/>
                <a:gd name="connsiteX66" fmla="*/ 13335 w 373113"/>
                <a:gd name="connsiteY66" fmla="*/ 125183 h 203806"/>
                <a:gd name="connsiteX67" fmla="*/ 13335 w 373113"/>
                <a:gd name="connsiteY67" fmla="*/ 78623 h 203806"/>
                <a:gd name="connsiteX68" fmla="*/ 0 w 373113"/>
                <a:gd name="connsiteY68" fmla="*/ 78623 h 203806"/>
                <a:gd name="connsiteX69" fmla="*/ 0 w 373113"/>
                <a:gd name="connsiteY69" fmla="*/ 125183 h 203806"/>
                <a:gd name="connsiteX70" fmla="*/ 13335 w 373113"/>
                <a:gd name="connsiteY70" fmla="*/ 125183 h 203806"/>
                <a:gd name="connsiteX71" fmla="*/ 78623 w 373113"/>
                <a:gd name="connsiteY71" fmla="*/ 190471 h 203806"/>
                <a:gd name="connsiteX72" fmla="*/ 46807 w 373113"/>
                <a:gd name="connsiteY72" fmla="*/ 189722 h 203806"/>
                <a:gd name="connsiteX73" fmla="*/ 30362 w 373113"/>
                <a:gd name="connsiteY73" fmla="*/ 185216 h 203806"/>
                <a:gd name="connsiteX74" fmla="*/ 23395 w 373113"/>
                <a:gd name="connsiteY74" fmla="*/ 196586 h 203806"/>
                <a:gd name="connsiteX75" fmla="*/ 45545 w 373113"/>
                <a:gd name="connsiteY75" fmla="*/ 202997 h 203806"/>
                <a:gd name="connsiteX76" fmla="*/ 78623 w 373113"/>
                <a:gd name="connsiteY76" fmla="*/ 203806 h 203806"/>
                <a:gd name="connsiteX77" fmla="*/ 78623 w 373113"/>
                <a:gd name="connsiteY77" fmla="*/ 190471 h 203806"/>
                <a:gd name="connsiteX78" fmla="*/ 0 w 373113"/>
                <a:gd name="connsiteY78" fmla="*/ 125183 h 203806"/>
                <a:gd name="connsiteX79" fmla="*/ 810 w 373113"/>
                <a:gd name="connsiteY79" fmla="*/ 158261 h 203806"/>
                <a:gd name="connsiteX80" fmla="*/ 7220 w 373113"/>
                <a:gd name="connsiteY80" fmla="*/ 180411 h 203806"/>
                <a:gd name="connsiteX81" fmla="*/ 18590 w 373113"/>
                <a:gd name="connsiteY81" fmla="*/ 173444 h 203806"/>
                <a:gd name="connsiteX82" fmla="*/ 14085 w 373113"/>
                <a:gd name="connsiteY82" fmla="*/ 156999 h 203806"/>
                <a:gd name="connsiteX83" fmla="*/ 13335 w 373113"/>
                <a:gd name="connsiteY83" fmla="*/ 125183 h 203806"/>
                <a:gd name="connsiteX84" fmla="*/ 0 w 373113"/>
                <a:gd name="connsiteY84" fmla="*/ 125183 h 203806"/>
                <a:gd name="connsiteX85" fmla="*/ 30362 w 373113"/>
                <a:gd name="connsiteY85" fmla="*/ 185216 h 203806"/>
                <a:gd name="connsiteX86" fmla="*/ 18590 w 373113"/>
                <a:gd name="connsiteY86" fmla="*/ 173444 h 203806"/>
                <a:gd name="connsiteX87" fmla="*/ 7220 w 373113"/>
                <a:gd name="connsiteY87" fmla="*/ 180411 h 203806"/>
                <a:gd name="connsiteX88" fmla="*/ 23395 w 373113"/>
                <a:gd name="connsiteY88" fmla="*/ 196586 h 203806"/>
                <a:gd name="connsiteX89" fmla="*/ 30362 w 373113"/>
                <a:gd name="connsiteY89" fmla="*/ 185216 h 203806"/>
                <a:gd name="connsiteX90" fmla="*/ 220418 w 373113"/>
                <a:gd name="connsiteY90" fmla="*/ 203806 h 203806"/>
                <a:gd name="connsiteX91" fmla="*/ 253496 w 373113"/>
                <a:gd name="connsiteY91" fmla="*/ 202997 h 203806"/>
                <a:gd name="connsiteX92" fmla="*/ 275647 w 373113"/>
                <a:gd name="connsiteY92" fmla="*/ 196586 h 203806"/>
                <a:gd name="connsiteX93" fmla="*/ 268679 w 373113"/>
                <a:gd name="connsiteY93" fmla="*/ 185216 h 203806"/>
                <a:gd name="connsiteX94" fmla="*/ 252234 w 373113"/>
                <a:gd name="connsiteY94" fmla="*/ 189722 h 203806"/>
                <a:gd name="connsiteX95" fmla="*/ 220418 w 373113"/>
                <a:gd name="connsiteY95" fmla="*/ 190471 h 203806"/>
                <a:gd name="connsiteX96" fmla="*/ 220418 w 373113"/>
                <a:gd name="connsiteY96" fmla="*/ 203806 h 203806"/>
                <a:gd name="connsiteX97" fmla="*/ 280451 w 373113"/>
                <a:gd name="connsiteY97" fmla="*/ 173444 h 203806"/>
                <a:gd name="connsiteX98" fmla="*/ 268679 w 373113"/>
                <a:gd name="connsiteY98" fmla="*/ 185216 h 203806"/>
                <a:gd name="connsiteX99" fmla="*/ 275647 w 373113"/>
                <a:gd name="connsiteY99" fmla="*/ 196586 h 203806"/>
                <a:gd name="connsiteX100" fmla="*/ 291821 w 373113"/>
                <a:gd name="connsiteY100" fmla="*/ 180411 h 203806"/>
                <a:gd name="connsiteX101" fmla="*/ 280451 w 373113"/>
                <a:gd name="connsiteY101" fmla="*/ 173444 h 203806"/>
                <a:gd name="connsiteX102" fmla="*/ 220418 w 373113"/>
                <a:gd name="connsiteY102" fmla="*/ 13335 h 203806"/>
                <a:gd name="connsiteX103" fmla="*/ 252234 w 373113"/>
                <a:gd name="connsiteY103" fmla="*/ 14085 h 203806"/>
                <a:gd name="connsiteX104" fmla="*/ 268679 w 373113"/>
                <a:gd name="connsiteY104" fmla="*/ 18590 h 203806"/>
                <a:gd name="connsiteX105" fmla="*/ 275647 w 373113"/>
                <a:gd name="connsiteY105" fmla="*/ 7220 h 203806"/>
                <a:gd name="connsiteX106" fmla="*/ 253496 w 373113"/>
                <a:gd name="connsiteY106" fmla="*/ 810 h 203806"/>
                <a:gd name="connsiteX107" fmla="*/ 220418 w 373113"/>
                <a:gd name="connsiteY107" fmla="*/ 0 h 203806"/>
                <a:gd name="connsiteX108" fmla="*/ 220418 w 373113"/>
                <a:gd name="connsiteY108" fmla="*/ 13335 h 203806"/>
                <a:gd name="connsiteX109" fmla="*/ 268679 w 373113"/>
                <a:gd name="connsiteY109" fmla="*/ 18590 h 203806"/>
                <a:gd name="connsiteX110" fmla="*/ 280451 w 373113"/>
                <a:gd name="connsiteY110" fmla="*/ 30363 h 203806"/>
                <a:gd name="connsiteX111" fmla="*/ 291821 w 373113"/>
                <a:gd name="connsiteY111" fmla="*/ 23395 h 203806"/>
                <a:gd name="connsiteX112" fmla="*/ 275647 w 373113"/>
                <a:gd name="connsiteY112" fmla="*/ 7220 h 203806"/>
                <a:gd name="connsiteX113" fmla="*/ 268679 w 373113"/>
                <a:gd name="connsiteY113" fmla="*/ 18590 h 203806"/>
                <a:gd name="connsiteX114" fmla="*/ 78623 w 373113"/>
                <a:gd name="connsiteY114" fmla="*/ 0 h 203806"/>
                <a:gd name="connsiteX115" fmla="*/ 45545 w 373113"/>
                <a:gd name="connsiteY115" fmla="*/ 810 h 203806"/>
                <a:gd name="connsiteX116" fmla="*/ 23395 w 373113"/>
                <a:gd name="connsiteY116" fmla="*/ 7220 h 203806"/>
                <a:gd name="connsiteX117" fmla="*/ 30362 w 373113"/>
                <a:gd name="connsiteY117" fmla="*/ 18590 h 203806"/>
                <a:gd name="connsiteX118" fmla="*/ 46807 w 373113"/>
                <a:gd name="connsiteY118" fmla="*/ 14085 h 203806"/>
                <a:gd name="connsiteX119" fmla="*/ 78623 w 373113"/>
                <a:gd name="connsiteY119" fmla="*/ 13335 h 203806"/>
                <a:gd name="connsiteX120" fmla="*/ 78623 w 373113"/>
                <a:gd name="connsiteY120" fmla="*/ 0 h 203806"/>
                <a:gd name="connsiteX121" fmla="*/ 13335 w 373113"/>
                <a:gd name="connsiteY121" fmla="*/ 78623 h 203806"/>
                <a:gd name="connsiteX122" fmla="*/ 14085 w 373113"/>
                <a:gd name="connsiteY122" fmla="*/ 46808 h 203806"/>
                <a:gd name="connsiteX123" fmla="*/ 18590 w 373113"/>
                <a:gd name="connsiteY123" fmla="*/ 30363 h 203806"/>
                <a:gd name="connsiteX124" fmla="*/ 7220 w 373113"/>
                <a:gd name="connsiteY124" fmla="*/ 23395 h 203806"/>
                <a:gd name="connsiteX125" fmla="*/ 810 w 373113"/>
                <a:gd name="connsiteY125" fmla="*/ 45546 h 203806"/>
                <a:gd name="connsiteX126" fmla="*/ 0 w 373113"/>
                <a:gd name="connsiteY126" fmla="*/ 78623 h 203806"/>
                <a:gd name="connsiteX127" fmla="*/ 13335 w 373113"/>
                <a:gd name="connsiteY127" fmla="*/ 78623 h 203806"/>
                <a:gd name="connsiteX128" fmla="*/ 23395 w 373113"/>
                <a:gd name="connsiteY128" fmla="*/ 7220 h 203806"/>
                <a:gd name="connsiteX129" fmla="*/ 7220 w 373113"/>
                <a:gd name="connsiteY129" fmla="*/ 23395 h 203806"/>
                <a:gd name="connsiteX130" fmla="*/ 18590 w 373113"/>
                <a:gd name="connsiteY130" fmla="*/ 30363 h 203806"/>
                <a:gd name="connsiteX131" fmla="*/ 30362 w 373113"/>
                <a:gd name="connsiteY131" fmla="*/ 18590 h 203806"/>
                <a:gd name="connsiteX132" fmla="*/ 23395 w 373113"/>
                <a:gd name="connsiteY132" fmla="*/ 7220 h 203806"/>
                <a:gd name="connsiteX133" fmla="*/ 359778 w 373113"/>
                <a:gd name="connsiteY133" fmla="*/ 47059 h 203806"/>
                <a:gd name="connsiteX134" fmla="*/ 359778 w 373113"/>
                <a:gd name="connsiteY134" fmla="*/ 156747 h 203806"/>
                <a:gd name="connsiteX135" fmla="*/ 373113 w 373113"/>
                <a:gd name="connsiteY135" fmla="*/ 156747 h 203806"/>
                <a:gd name="connsiteX136" fmla="*/ 373113 w 373113"/>
                <a:gd name="connsiteY136" fmla="*/ 47059 h 203806"/>
                <a:gd name="connsiteX137" fmla="*/ 359778 w 373113"/>
                <a:gd name="connsiteY137" fmla="*/ 47059 h 203806"/>
                <a:gd name="connsiteX138" fmla="*/ 359778 w 373113"/>
                <a:gd name="connsiteY138" fmla="*/ 156747 h 203806"/>
                <a:gd name="connsiteX139" fmla="*/ 359407 w 373113"/>
                <a:gd name="connsiteY139" fmla="*/ 172306 h 203806"/>
                <a:gd name="connsiteX140" fmla="*/ 358573 w 373113"/>
                <a:gd name="connsiteY140" fmla="*/ 176204 h 203806"/>
                <a:gd name="connsiteX141" fmla="*/ 367804 w 373113"/>
                <a:gd name="connsiteY141" fmla="*/ 185828 h 203806"/>
                <a:gd name="connsiteX142" fmla="*/ 372670 w 373113"/>
                <a:gd name="connsiteY142" fmla="*/ 173686 h 203806"/>
                <a:gd name="connsiteX143" fmla="*/ 373113 w 373113"/>
                <a:gd name="connsiteY143" fmla="*/ 156747 h 203806"/>
                <a:gd name="connsiteX144" fmla="*/ 359778 w 373113"/>
                <a:gd name="connsiteY144" fmla="*/ 156747 h 203806"/>
                <a:gd name="connsiteX145" fmla="*/ 331962 w 373113"/>
                <a:gd name="connsiteY145" fmla="*/ 175074 h 203806"/>
                <a:gd name="connsiteX146" fmla="*/ 344850 w 373113"/>
                <a:gd name="connsiteY146" fmla="*/ 186077 h 203806"/>
                <a:gd name="connsiteX147" fmla="*/ 357130 w 373113"/>
                <a:gd name="connsiteY147" fmla="*/ 190582 h 203806"/>
                <a:gd name="connsiteX148" fmla="*/ 356151 w 373113"/>
                <a:gd name="connsiteY148" fmla="*/ 177282 h 203806"/>
                <a:gd name="connsiteX149" fmla="*/ 352697 w 373113"/>
                <a:gd name="connsiteY149" fmla="*/ 175295 h 203806"/>
                <a:gd name="connsiteX150" fmla="*/ 340884 w 373113"/>
                <a:gd name="connsiteY150" fmla="*/ 165163 h 203806"/>
                <a:gd name="connsiteX151" fmla="*/ 331962 w 373113"/>
                <a:gd name="connsiteY151" fmla="*/ 175074 h 203806"/>
                <a:gd name="connsiteX152" fmla="*/ 358573 w 373113"/>
                <a:gd name="connsiteY152" fmla="*/ 176204 h 203806"/>
                <a:gd name="connsiteX153" fmla="*/ 356151 w 373113"/>
                <a:gd name="connsiteY153" fmla="*/ 177282 h 203806"/>
                <a:gd name="connsiteX154" fmla="*/ 357130 w 373113"/>
                <a:gd name="connsiteY154" fmla="*/ 190582 h 203806"/>
                <a:gd name="connsiteX155" fmla="*/ 367804 w 373113"/>
                <a:gd name="connsiteY155" fmla="*/ 185828 h 203806"/>
                <a:gd name="connsiteX156" fmla="*/ 358573 w 373113"/>
                <a:gd name="connsiteY156" fmla="*/ 176204 h 203806"/>
                <a:gd name="connsiteX157" fmla="*/ 373113 w 373113"/>
                <a:gd name="connsiteY157" fmla="*/ 47059 h 203806"/>
                <a:gd name="connsiteX158" fmla="*/ 372670 w 373113"/>
                <a:gd name="connsiteY158" fmla="*/ 30121 h 203806"/>
                <a:gd name="connsiteX159" fmla="*/ 367804 w 373113"/>
                <a:gd name="connsiteY159" fmla="*/ 17978 h 203806"/>
                <a:gd name="connsiteX160" fmla="*/ 358573 w 373113"/>
                <a:gd name="connsiteY160" fmla="*/ 27602 h 203806"/>
                <a:gd name="connsiteX161" fmla="*/ 359407 w 373113"/>
                <a:gd name="connsiteY161" fmla="*/ 31500 h 203806"/>
                <a:gd name="connsiteX162" fmla="*/ 359778 w 373113"/>
                <a:gd name="connsiteY162" fmla="*/ 47059 h 203806"/>
                <a:gd name="connsiteX163" fmla="*/ 373113 w 373113"/>
                <a:gd name="connsiteY163" fmla="*/ 47059 h 203806"/>
                <a:gd name="connsiteX164" fmla="*/ 340884 w 373113"/>
                <a:gd name="connsiteY164" fmla="*/ 38644 h 203806"/>
                <a:gd name="connsiteX165" fmla="*/ 352697 w 373113"/>
                <a:gd name="connsiteY165" fmla="*/ 28511 h 203806"/>
                <a:gd name="connsiteX166" fmla="*/ 356151 w 373113"/>
                <a:gd name="connsiteY166" fmla="*/ 26524 h 203806"/>
                <a:gd name="connsiteX167" fmla="*/ 357130 w 373113"/>
                <a:gd name="connsiteY167" fmla="*/ 13225 h 203806"/>
                <a:gd name="connsiteX168" fmla="*/ 344850 w 373113"/>
                <a:gd name="connsiteY168" fmla="*/ 17730 h 203806"/>
                <a:gd name="connsiteX169" fmla="*/ 331962 w 373113"/>
                <a:gd name="connsiteY169" fmla="*/ 28732 h 203806"/>
                <a:gd name="connsiteX170" fmla="*/ 340884 w 373113"/>
                <a:gd name="connsiteY170" fmla="*/ 38644 h 203806"/>
                <a:gd name="connsiteX171" fmla="*/ 367804 w 373113"/>
                <a:gd name="connsiteY171" fmla="*/ 17978 h 203806"/>
                <a:gd name="connsiteX172" fmla="*/ 357130 w 373113"/>
                <a:gd name="connsiteY172" fmla="*/ 13225 h 203806"/>
                <a:gd name="connsiteX173" fmla="*/ 356151 w 373113"/>
                <a:gd name="connsiteY173" fmla="*/ 26524 h 203806"/>
                <a:gd name="connsiteX174" fmla="*/ 358573 w 373113"/>
                <a:gd name="connsiteY174" fmla="*/ 27602 h 203806"/>
                <a:gd name="connsiteX175" fmla="*/ 367804 w 373113"/>
                <a:gd name="connsiteY175" fmla="*/ 17978 h 203806"/>
                <a:gd name="connsiteX176" fmla="*/ 331962 w 373113"/>
                <a:gd name="connsiteY176" fmla="*/ 28732 h 203806"/>
                <a:gd name="connsiteX177" fmla="*/ 287912 w 373113"/>
                <a:gd name="connsiteY177" fmla="*/ 68378 h 203806"/>
                <a:gd name="connsiteX178" fmla="*/ 296832 w 373113"/>
                <a:gd name="connsiteY178" fmla="*/ 78290 h 203806"/>
                <a:gd name="connsiteX179" fmla="*/ 340884 w 373113"/>
                <a:gd name="connsiteY179" fmla="*/ 38644 h 203806"/>
                <a:gd name="connsiteX180" fmla="*/ 331962 w 373113"/>
                <a:gd name="connsiteY180" fmla="*/ 28732 h 203806"/>
                <a:gd name="connsiteX181" fmla="*/ 299039 w 373113"/>
                <a:gd name="connsiteY181" fmla="*/ 73327 h 203806"/>
                <a:gd name="connsiteX182" fmla="*/ 298056 w 373113"/>
                <a:gd name="connsiteY182" fmla="*/ 43845 h 203806"/>
                <a:gd name="connsiteX183" fmla="*/ 291821 w 373113"/>
                <a:gd name="connsiteY183" fmla="*/ 23395 h 203806"/>
                <a:gd name="connsiteX184" fmla="*/ 280451 w 373113"/>
                <a:gd name="connsiteY184" fmla="*/ 30363 h 203806"/>
                <a:gd name="connsiteX185" fmla="*/ 284804 w 373113"/>
                <a:gd name="connsiteY185" fmla="*/ 45329 h 203806"/>
                <a:gd name="connsiteX186" fmla="*/ 285704 w 373113"/>
                <a:gd name="connsiteY186" fmla="*/ 73342 h 203806"/>
                <a:gd name="connsiteX187" fmla="*/ 299039 w 373113"/>
                <a:gd name="connsiteY187" fmla="*/ 73327 h 203806"/>
                <a:gd name="connsiteX188" fmla="*/ 340884 w 373113"/>
                <a:gd name="connsiteY188" fmla="*/ 165163 h 203806"/>
                <a:gd name="connsiteX189" fmla="*/ 296832 w 373113"/>
                <a:gd name="connsiteY189" fmla="*/ 125517 h 203806"/>
                <a:gd name="connsiteX190" fmla="*/ 287912 w 373113"/>
                <a:gd name="connsiteY190" fmla="*/ 135428 h 203806"/>
                <a:gd name="connsiteX191" fmla="*/ 331962 w 373113"/>
                <a:gd name="connsiteY191" fmla="*/ 175074 h 203806"/>
                <a:gd name="connsiteX192" fmla="*/ 340884 w 373113"/>
                <a:gd name="connsiteY192" fmla="*/ 165163 h 203806"/>
                <a:gd name="connsiteX193" fmla="*/ 285704 w 373113"/>
                <a:gd name="connsiteY193" fmla="*/ 130465 h 203806"/>
                <a:gd name="connsiteX194" fmla="*/ 284804 w 373113"/>
                <a:gd name="connsiteY194" fmla="*/ 158478 h 203806"/>
                <a:gd name="connsiteX195" fmla="*/ 280451 w 373113"/>
                <a:gd name="connsiteY195" fmla="*/ 173444 h 203806"/>
                <a:gd name="connsiteX196" fmla="*/ 291821 w 373113"/>
                <a:gd name="connsiteY196" fmla="*/ 180411 h 203806"/>
                <a:gd name="connsiteX197" fmla="*/ 298056 w 373113"/>
                <a:gd name="connsiteY197" fmla="*/ 159961 h 203806"/>
                <a:gd name="connsiteX198" fmla="*/ 299039 w 373113"/>
                <a:gd name="connsiteY198" fmla="*/ 130479 h 203806"/>
                <a:gd name="connsiteX199" fmla="*/ 285704 w 373113"/>
                <a:gd name="connsiteY199" fmla="*/ 130465 h 20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373113" h="203806">
                  <a:moveTo>
                    <a:pt x="26879" y="190901"/>
                  </a:moveTo>
                  <a:lnTo>
                    <a:pt x="23395" y="196586"/>
                  </a:lnTo>
                  <a:lnTo>
                    <a:pt x="26879" y="190901"/>
                  </a:lnTo>
                  <a:close/>
                  <a:moveTo>
                    <a:pt x="12905" y="176928"/>
                  </a:moveTo>
                  <a:lnTo>
                    <a:pt x="7220" y="180411"/>
                  </a:lnTo>
                  <a:lnTo>
                    <a:pt x="12905" y="176928"/>
                  </a:lnTo>
                  <a:close/>
                  <a:moveTo>
                    <a:pt x="286137" y="176928"/>
                  </a:moveTo>
                  <a:lnTo>
                    <a:pt x="291821" y="180411"/>
                  </a:lnTo>
                  <a:lnTo>
                    <a:pt x="286137" y="176928"/>
                  </a:lnTo>
                  <a:close/>
                  <a:moveTo>
                    <a:pt x="272163" y="190901"/>
                  </a:moveTo>
                  <a:lnTo>
                    <a:pt x="275647" y="196586"/>
                  </a:lnTo>
                  <a:lnTo>
                    <a:pt x="272163" y="190901"/>
                  </a:lnTo>
                  <a:close/>
                  <a:moveTo>
                    <a:pt x="272163" y="12905"/>
                  </a:moveTo>
                  <a:lnTo>
                    <a:pt x="275647" y="7220"/>
                  </a:lnTo>
                  <a:lnTo>
                    <a:pt x="272163" y="12905"/>
                  </a:lnTo>
                  <a:close/>
                  <a:moveTo>
                    <a:pt x="286137" y="26879"/>
                  </a:moveTo>
                  <a:lnTo>
                    <a:pt x="291821" y="23395"/>
                  </a:lnTo>
                  <a:lnTo>
                    <a:pt x="286137" y="26879"/>
                  </a:lnTo>
                  <a:close/>
                  <a:moveTo>
                    <a:pt x="26879" y="12905"/>
                  </a:moveTo>
                  <a:lnTo>
                    <a:pt x="23395" y="7220"/>
                  </a:lnTo>
                  <a:lnTo>
                    <a:pt x="26879" y="12905"/>
                  </a:lnTo>
                  <a:close/>
                  <a:moveTo>
                    <a:pt x="12905" y="26879"/>
                  </a:moveTo>
                  <a:lnTo>
                    <a:pt x="7220" y="23395"/>
                  </a:lnTo>
                  <a:lnTo>
                    <a:pt x="12905" y="26879"/>
                  </a:lnTo>
                  <a:close/>
                  <a:moveTo>
                    <a:pt x="336423" y="33688"/>
                  </a:moveTo>
                  <a:lnTo>
                    <a:pt x="340884" y="38644"/>
                  </a:lnTo>
                  <a:lnTo>
                    <a:pt x="336423" y="33688"/>
                  </a:lnTo>
                  <a:close/>
                  <a:moveTo>
                    <a:pt x="336423" y="170118"/>
                  </a:moveTo>
                  <a:lnTo>
                    <a:pt x="340884" y="165163"/>
                  </a:lnTo>
                  <a:lnTo>
                    <a:pt x="340884" y="165163"/>
                  </a:lnTo>
                  <a:lnTo>
                    <a:pt x="336423" y="170118"/>
                  </a:lnTo>
                  <a:close/>
                  <a:moveTo>
                    <a:pt x="363189" y="181016"/>
                  </a:moveTo>
                  <a:lnTo>
                    <a:pt x="358573" y="176204"/>
                  </a:lnTo>
                  <a:lnTo>
                    <a:pt x="358573" y="176204"/>
                  </a:lnTo>
                  <a:lnTo>
                    <a:pt x="363189" y="181016"/>
                  </a:lnTo>
                  <a:close/>
                  <a:moveTo>
                    <a:pt x="356641" y="183933"/>
                  </a:moveTo>
                  <a:lnTo>
                    <a:pt x="356151" y="177282"/>
                  </a:lnTo>
                  <a:lnTo>
                    <a:pt x="356641" y="183933"/>
                  </a:lnTo>
                  <a:close/>
                  <a:moveTo>
                    <a:pt x="363189" y="22790"/>
                  </a:moveTo>
                  <a:lnTo>
                    <a:pt x="358573" y="27602"/>
                  </a:lnTo>
                  <a:lnTo>
                    <a:pt x="358573" y="27602"/>
                  </a:lnTo>
                  <a:lnTo>
                    <a:pt x="363189" y="22790"/>
                  </a:lnTo>
                  <a:close/>
                  <a:moveTo>
                    <a:pt x="356641" y="19874"/>
                  </a:moveTo>
                  <a:lnTo>
                    <a:pt x="357130" y="13225"/>
                  </a:lnTo>
                  <a:lnTo>
                    <a:pt x="357130" y="13225"/>
                  </a:lnTo>
                  <a:lnTo>
                    <a:pt x="356641" y="19874"/>
                  </a:lnTo>
                  <a:close/>
                  <a:moveTo>
                    <a:pt x="292372" y="73334"/>
                  </a:moveTo>
                  <a:lnTo>
                    <a:pt x="285704" y="73342"/>
                  </a:lnTo>
                  <a:cubicBezTo>
                    <a:pt x="285707" y="75973"/>
                    <a:pt x="287258" y="78356"/>
                    <a:pt x="289663" y="79426"/>
                  </a:cubicBezTo>
                  <a:cubicBezTo>
                    <a:pt x="292067" y="80496"/>
                    <a:pt x="294876" y="80051"/>
                    <a:pt x="296832" y="78290"/>
                  </a:cubicBezTo>
                  <a:lnTo>
                    <a:pt x="292372" y="73334"/>
                  </a:lnTo>
                  <a:close/>
                  <a:moveTo>
                    <a:pt x="292372" y="130472"/>
                  </a:moveTo>
                  <a:lnTo>
                    <a:pt x="296832" y="125517"/>
                  </a:lnTo>
                  <a:cubicBezTo>
                    <a:pt x="294876" y="123755"/>
                    <a:pt x="292067" y="123311"/>
                    <a:pt x="289663" y="124380"/>
                  </a:cubicBezTo>
                  <a:cubicBezTo>
                    <a:pt x="287258" y="125450"/>
                    <a:pt x="285707" y="127833"/>
                    <a:pt x="285704" y="130465"/>
                  </a:cubicBezTo>
                  <a:lnTo>
                    <a:pt x="292372" y="130472"/>
                  </a:lnTo>
                  <a:close/>
                  <a:moveTo>
                    <a:pt x="78623" y="13335"/>
                  </a:moveTo>
                  <a:lnTo>
                    <a:pt x="220418" y="13335"/>
                  </a:lnTo>
                  <a:lnTo>
                    <a:pt x="220418" y="0"/>
                  </a:lnTo>
                  <a:lnTo>
                    <a:pt x="78623" y="0"/>
                  </a:lnTo>
                  <a:lnTo>
                    <a:pt x="78623" y="13335"/>
                  </a:lnTo>
                  <a:close/>
                  <a:moveTo>
                    <a:pt x="220418" y="190471"/>
                  </a:moveTo>
                  <a:lnTo>
                    <a:pt x="78623" y="190471"/>
                  </a:lnTo>
                  <a:lnTo>
                    <a:pt x="78623" y="203806"/>
                  </a:lnTo>
                  <a:lnTo>
                    <a:pt x="220418" y="203806"/>
                  </a:lnTo>
                  <a:lnTo>
                    <a:pt x="220418" y="190471"/>
                  </a:lnTo>
                  <a:close/>
                  <a:moveTo>
                    <a:pt x="13335" y="125183"/>
                  </a:moveTo>
                  <a:lnTo>
                    <a:pt x="13335" y="78623"/>
                  </a:lnTo>
                  <a:lnTo>
                    <a:pt x="0" y="78623"/>
                  </a:lnTo>
                  <a:lnTo>
                    <a:pt x="0" y="125183"/>
                  </a:lnTo>
                  <a:lnTo>
                    <a:pt x="13335" y="125183"/>
                  </a:lnTo>
                  <a:close/>
                  <a:moveTo>
                    <a:pt x="78623" y="190471"/>
                  </a:moveTo>
                  <a:cubicBezTo>
                    <a:pt x="64639" y="190471"/>
                    <a:pt x="54618" y="190464"/>
                    <a:pt x="46807" y="189722"/>
                  </a:cubicBezTo>
                  <a:cubicBezTo>
                    <a:pt x="39095" y="188988"/>
                    <a:pt x="34228" y="187585"/>
                    <a:pt x="30362" y="185216"/>
                  </a:cubicBezTo>
                  <a:lnTo>
                    <a:pt x="23395" y="196586"/>
                  </a:lnTo>
                  <a:cubicBezTo>
                    <a:pt x="29708" y="200455"/>
                    <a:pt x="36857" y="202171"/>
                    <a:pt x="45545" y="202997"/>
                  </a:cubicBezTo>
                  <a:cubicBezTo>
                    <a:pt x="54134" y="203813"/>
                    <a:pt x="64897" y="203806"/>
                    <a:pt x="78623" y="203806"/>
                  </a:cubicBezTo>
                  <a:lnTo>
                    <a:pt x="78623" y="190471"/>
                  </a:lnTo>
                  <a:close/>
                  <a:moveTo>
                    <a:pt x="0" y="125183"/>
                  </a:moveTo>
                  <a:cubicBezTo>
                    <a:pt x="0" y="138910"/>
                    <a:pt x="-7" y="149672"/>
                    <a:pt x="810" y="158261"/>
                  </a:cubicBezTo>
                  <a:cubicBezTo>
                    <a:pt x="1636" y="166949"/>
                    <a:pt x="3351" y="174099"/>
                    <a:pt x="7220" y="180411"/>
                  </a:cubicBezTo>
                  <a:lnTo>
                    <a:pt x="18590" y="173444"/>
                  </a:lnTo>
                  <a:cubicBezTo>
                    <a:pt x="16221" y="169578"/>
                    <a:pt x="14818" y="164711"/>
                    <a:pt x="14085" y="156999"/>
                  </a:cubicBezTo>
                  <a:cubicBezTo>
                    <a:pt x="13342" y="149187"/>
                    <a:pt x="13335" y="139168"/>
                    <a:pt x="13335" y="125183"/>
                  </a:cubicBezTo>
                  <a:lnTo>
                    <a:pt x="0" y="125183"/>
                  </a:lnTo>
                  <a:close/>
                  <a:moveTo>
                    <a:pt x="30362" y="185216"/>
                  </a:moveTo>
                  <a:cubicBezTo>
                    <a:pt x="25564" y="182276"/>
                    <a:pt x="21530" y="178242"/>
                    <a:pt x="18590" y="173444"/>
                  </a:cubicBezTo>
                  <a:lnTo>
                    <a:pt x="7220" y="180411"/>
                  </a:lnTo>
                  <a:cubicBezTo>
                    <a:pt x="11260" y="187003"/>
                    <a:pt x="16802" y="192547"/>
                    <a:pt x="23395" y="196586"/>
                  </a:cubicBezTo>
                  <a:lnTo>
                    <a:pt x="30362" y="185216"/>
                  </a:lnTo>
                  <a:close/>
                  <a:moveTo>
                    <a:pt x="220418" y="203806"/>
                  </a:moveTo>
                  <a:cubicBezTo>
                    <a:pt x="234145" y="203806"/>
                    <a:pt x="244908" y="203813"/>
                    <a:pt x="253496" y="202997"/>
                  </a:cubicBezTo>
                  <a:cubicBezTo>
                    <a:pt x="262184" y="202171"/>
                    <a:pt x="269334" y="200455"/>
                    <a:pt x="275647" y="196586"/>
                  </a:cubicBezTo>
                  <a:lnTo>
                    <a:pt x="268679" y="185216"/>
                  </a:lnTo>
                  <a:cubicBezTo>
                    <a:pt x="264813" y="187585"/>
                    <a:pt x="259946" y="188988"/>
                    <a:pt x="252234" y="189722"/>
                  </a:cubicBezTo>
                  <a:cubicBezTo>
                    <a:pt x="244423" y="190464"/>
                    <a:pt x="234403" y="190471"/>
                    <a:pt x="220418" y="190471"/>
                  </a:cubicBezTo>
                  <a:lnTo>
                    <a:pt x="220418" y="203806"/>
                  </a:lnTo>
                  <a:close/>
                  <a:moveTo>
                    <a:pt x="280451" y="173444"/>
                  </a:moveTo>
                  <a:cubicBezTo>
                    <a:pt x="277511" y="178242"/>
                    <a:pt x="273477" y="182276"/>
                    <a:pt x="268679" y="185216"/>
                  </a:cubicBezTo>
                  <a:lnTo>
                    <a:pt x="275647" y="196586"/>
                  </a:lnTo>
                  <a:cubicBezTo>
                    <a:pt x="282239" y="192547"/>
                    <a:pt x="287782" y="187003"/>
                    <a:pt x="291821" y="180411"/>
                  </a:cubicBezTo>
                  <a:lnTo>
                    <a:pt x="280451" y="173444"/>
                  </a:lnTo>
                  <a:close/>
                  <a:moveTo>
                    <a:pt x="220418" y="13335"/>
                  </a:moveTo>
                  <a:cubicBezTo>
                    <a:pt x="234403" y="13335"/>
                    <a:pt x="244423" y="13343"/>
                    <a:pt x="252234" y="14085"/>
                  </a:cubicBezTo>
                  <a:cubicBezTo>
                    <a:pt x="259946" y="14818"/>
                    <a:pt x="264813" y="16221"/>
                    <a:pt x="268679" y="18590"/>
                  </a:cubicBezTo>
                  <a:lnTo>
                    <a:pt x="275647" y="7220"/>
                  </a:lnTo>
                  <a:cubicBezTo>
                    <a:pt x="269334" y="3352"/>
                    <a:pt x="262184" y="1635"/>
                    <a:pt x="253496" y="810"/>
                  </a:cubicBezTo>
                  <a:cubicBezTo>
                    <a:pt x="244908" y="-7"/>
                    <a:pt x="234145" y="0"/>
                    <a:pt x="220418" y="0"/>
                  </a:cubicBezTo>
                  <a:lnTo>
                    <a:pt x="220418" y="13335"/>
                  </a:lnTo>
                  <a:close/>
                  <a:moveTo>
                    <a:pt x="268679" y="18590"/>
                  </a:moveTo>
                  <a:cubicBezTo>
                    <a:pt x="273477" y="21530"/>
                    <a:pt x="277511" y="25564"/>
                    <a:pt x="280451" y="30363"/>
                  </a:cubicBezTo>
                  <a:lnTo>
                    <a:pt x="291821" y="23395"/>
                  </a:lnTo>
                  <a:cubicBezTo>
                    <a:pt x="287782" y="16803"/>
                    <a:pt x="282239" y="11259"/>
                    <a:pt x="275647" y="7220"/>
                  </a:cubicBezTo>
                  <a:lnTo>
                    <a:pt x="268679" y="18590"/>
                  </a:lnTo>
                  <a:close/>
                  <a:moveTo>
                    <a:pt x="78623" y="0"/>
                  </a:moveTo>
                  <a:cubicBezTo>
                    <a:pt x="64897" y="0"/>
                    <a:pt x="54134" y="-7"/>
                    <a:pt x="45545" y="810"/>
                  </a:cubicBezTo>
                  <a:cubicBezTo>
                    <a:pt x="36857" y="1635"/>
                    <a:pt x="29708" y="3352"/>
                    <a:pt x="23395" y="7220"/>
                  </a:cubicBezTo>
                  <a:lnTo>
                    <a:pt x="30362" y="18590"/>
                  </a:lnTo>
                  <a:cubicBezTo>
                    <a:pt x="34228" y="16221"/>
                    <a:pt x="39095" y="14818"/>
                    <a:pt x="46807" y="14085"/>
                  </a:cubicBezTo>
                  <a:cubicBezTo>
                    <a:pt x="54618" y="13343"/>
                    <a:pt x="64639" y="13335"/>
                    <a:pt x="78623" y="13335"/>
                  </a:cubicBezTo>
                  <a:lnTo>
                    <a:pt x="78623" y="0"/>
                  </a:lnTo>
                  <a:close/>
                  <a:moveTo>
                    <a:pt x="13335" y="78623"/>
                  </a:moveTo>
                  <a:cubicBezTo>
                    <a:pt x="13335" y="64639"/>
                    <a:pt x="13342" y="54619"/>
                    <a:pt x="14085" y="46808"/>
                  </a:cubicBezTo>
                  <a:cubicBezTo>
                    <a:pt x="14818" y="39095"/>
                    <a:pt x="16221" y="34228"/>
                    <a:pt x="18590" y="30363"/>
                  </a:cubicBezTo>
                  <a:lnTo>
                    <a:pt x="7220" y="23395"/>
                  </a:lnTo>
                  <a:cubicBezTo>
                    <a:pt x="3351" y="29708"/>
                    <a:pt x="1636" y="36857"/>
                    <a:pt x="810" y="45546"/>
                  </a:cubicBezTo>
                  <a:cubicBezTo>
                    <a:pt x="-7" y="54134"/>
                    <a:pt x="0" y="64897"/>
                    <a:pt x="0" y="78623"/>
                  </a:cubicBezTo>
                  <a:lnTo>
                    <a:pt x="13335" y="78623"/>
                  </a:lnTo>
                  <a:close/>
                  <a:moveTo>
                    <a:pt x="23395" y="7220"/>
                  </a:moveTo>
                  <a:cubicBezTo>
                    <a:pt x="16802" y="11259"/>
                    <a:pt x="11260" y="16803"/>
                    <a:pt x="7220" y="23395"/>
                  </a:cubicBezTo>
                  <a:lnTo>
                    <a:pt x="18590" y="30363"/>
                  </a:lnTo>
                  <a:cubicBezTo>
                    <a:pt x="21530" y="25564"/>
                    <a:pt x="25564" y="21530"/>
                    <a:pt x="30362" y="18590"/>
                  </a:cubicBezTo>
                  <a:lnTo>
                    <a:pt x="23395" y="7220"/>
                  </a:lnTo>
                  <a:close/>
                  <a:moveTo>
                    <a:pt x="359778" y="47059"/>
                  </a:moveTo>
                  <a:lnTo>
                    <a:pt x="359778" y="156747"/>
                  </a:lnTo>
                  <a:lnTo>
                    <a:pt x="373113" y="156747"/>
                  </a:lnTo>
                  <a:lnTo>
                    <a:pt x="373113" y="47059"/>
                  </a:lnTo>
                  <a:lnTo>
                    <a:pt x="359778" y="47059"/>
                  </a:lnTo>
                  <a:close/>
                  <a:moveTo>
                    <a:pt x="359778" y="156747"/>
                  </a:moveTo>
                  <a:cubicBezTo>
                    <a:pt x="359778" y="163951"/>
                    <a:pt x="359770" y="168820"/>
                    <a:pt x="359407" y="172306"/>
                  </a:cubicBezTo>
                  <a:cubicBezTo>
                    <a:pt x="359025" y="175976"/>
                    <a:pt x="358374" y="176394"/>
                    <a:pt x="358573" y="176204"/>
                  </a:cubicBezTo>
                  <a:lnTo>
                    <a:pt x="367804" y="185828"/>
                  </a:lnTo>
                  <a:cubicBezTo>
                    <a:pt x="371260" y="182513"/>
                    <a:pt x="372238" y="177845"/>
                    <a:pt x="372670" y="173686"/>
                  </a:cubicBezTo>
                  <a:cubicBezTo>
                    <a:pt x="373122" y="169343"/>
                    <a:pt x="373113" y="163640"/>
                    <a:pt x="373113" y="156747"/>
                  </a:cubicBezTo>
                  <a:lnTo>
                    <a:pt x="359778" y="156747"/>
                  </a:lnTo>
                  <a:close/>
                  <a:moveTo>
                    <a:pt x="331962" y="175074"/>
                  </a:moveTo>
                  <a:cubicBezTo>
                    <a:pt x="337086" y="179685"/>
                    <a:pt x="341320" y="183507"/>
                    <a:pt x="344850" y="186077"/>
                  </a:cubicBezTo>
                  <a:cubicBezTo>
                    <a:pt x="348230" y="188537"/>
                    <a:pt x="352355" y="190933"/>
                    <a:pt x="357130" y="190582"/>
                  </a:cubicBezTo>
                  <a:lnTo>
                    <a:pt x="356151" y="177282"/>
                  </a:lnTo>
                  <a:cubicBezTo>
                    <a:pt x="356426" y="177262"/>
                    <a:pt x="355681" y="177466"/>
                    <a:pt x="352697" y="175295"/>
                  </a:cubicBezTo>
                  <a:cubicBezTo>
                    <a:pt x="349863" y="173232"/>
                    <a:pt x="346238" y="169981"/>
                    <a:pt x="340884" y="165163"/>
                  </a:cubicBezTo>
                  <a:lnTo>
                    <a:pt x="331962" y="175074"/>
                  </a:lnTo>
                  <a:close/>
                  <a:moveTo>
                    <a:pt x="358573" y="176204"/>
                  </a:moveTo>
                  <a:cubicBezTo>
                    <a:pt x="357916" y="176834"/>
                    <a:pt x="357060" y="177215"/>
                    <a:pt x="356151" y="177282"/>
                  </a:cubicBezTo>
                  <a:lnTo>
                    <a:pt x="357130" y="190582"/>
                  </a:lnTo>
                  <a:cubicBezTo>
                    <a:pt x="361133" y="190287"/>
                    <a:pt x="364908" y="188605"/>
                    <a:pt x="367804" y="185828"/>
                  </a:cubicBezTo>
                  <a:lnTo>
                    <a:pt x="358573" y="176204"/>
                  </a:lnTo>
                  <a:close/>
                  <a:moveTo>
                    <a:pt x="373113" y="47059"/>
                  </a:moveTo>
                  <a:cubicBezTo>
                    <a:pt x="373113" y="40167"/>
                    <a:pt x="373122" y="34463"/>
                    <a:pt x="372670" y="30121"/>
                  </a:cubicBezTo>
                  <a:cubicBezTo>
                    <a:pt x="372238" y="25961"/>
                    <a:pt x="371260" y="21293"/>
                    <a:pt x="367804" y="17978"/>
                  </a:cubicBezTo>
                  <a:lnTo>
                    <a:pt x="358573" y="27602"/>
                  </a:lnTo>
                  <a:cubicBezTo>
                    <a:pt x="358374" y="27412"/>
                    <a:pt x="359025" y="27830"/>
                    <a:pt x="359407" y="31500"/>
                  </a:cubicBezTo>
                  <a:cubicBezTo>
                    <a:pt x="359770" y="34986"/>
                    <a:pt x="359778" y="39855"/>
                    <a:pt x="359778" y="47059"/>
                  </a:cubicBezTo>
                  <a:lnTo>
                    <a:pt x="373113" y="47059"/>
                  </a:lnTo>
                  <a:close/>
                  <a:moveTo>
                    <a:pt x="340884" y="38644"/>
                  </a:moveTo>
                  <a:cubicBezTo>
                    <a:pt x="346238" y="33825"/>
                    <a:pt x="349863" y="30574"/>
                    <a:pt x="352697" y="28511"/>
                  </a:cubicBezTo>
                  <a:cubicBezTo>
                    <a:pt x="355681" y="26340"/>
                    <a:pt x="356426" y="26544"/>
                    <a:pt x="356151" y="26524"/>
                  </a:cubicBezTo>
                  <a:lnTo>
                    <a:pt x="357130" y="13225"/>
                  </a:lnTo>
                  <a:cubicBezTo>
                    <a:pt x="352355" y="12873"/>
                    <a:pt x="348230" y="15270"/>
                    <a:pt x="344850" y="17730"/>
                  </a:cubicBezTo>
                  <a:cubicBezTo>
                    <a:pt x="341320" y="20300"/>
                    <a:pt x="337086" y="24121"/>
                    <a:pt x="331962" y="28732"/>
                  </a:cubicBezTo>
                  <a:lnTo>
                    <a:pt x="340884" y="38644"/>
                  </a:lnTo>
                  <a:close/>
                  <a:moveTo>
                    <a:pt x="367804" y="17978"/>
                  </a:moveTo>
                  <a:cubicBezTo>
                    <a:pt x="364908" y="15201"/>
                    <a:pt x="361133" y="13520"/>
                    <a:pt x="357130" y="13225"/>
                  </a:cubicBezTo>
                  <a:lnTo>
                    <a:pt x="356151" y="26524"/>
                  </a:lnTo>
                  <a:cubicBezTo>
                    <a:pt x="357060" y="26591"/>
                    <a:pt x="357916" y="26972"/>
                    <a:pt x="358573" y="27602"/>
                  </a:cubicBezTo>
                  <a:lnTo>
                    <a:pt x="367804" y="17978"/>
                  </a:lnTo>
                  <a:close/>
                  <a:moveTo>
                    <a:pt x="331962" y="28732"/>
                  </a:moveTo>
                  <a:lnTo>
                    <a:pt x="287912" y="68378"/>
                  </a:lnTo>
                  <a:lnTo>
                    <a:pt x="296832" y="78290"/>
                  </a:lnTo>
                  <a:lnTo>
                    <a:pt x="340884" y="38644"/>
                  </a:lnTo>
                  <a:lnTo>
                    <a:pt x="331962" y="28732"/>
                  </a:lnTo>
                  <a:close/>
                  <a:moveTo>
                    <a:pt x="299039" y="73327"/>
                  </a:moveTo>
                  <a:cubicBezTo>
                    <a:pt x="299027" y="61291"/>
                    <a:pt x="298932" y="51674"/>
                    <a:pt x="298056" y="43845"/>
                  </a:cubicBezTo>
                  <a:cubicBezTo>
                    <a:pt x="297170" y="35919"/>
                    <a:pt x="295437" y="29294"/>
                    <a:pt x="291821" y="23395"/>
                  </a:cubicBezTo>
                  <a:lnTo>
                    <a:pt x="280451" y="30363"/>
                  </a:lnTo>
                  <a:cubicBezTo>
                    <a:pt x="282664" y="33973"/>
                    <a:pt x="284036" y="38462"/>
                    <a:pt x="284804" y="45329"/>
                  </a:cubicBezTo>
                  <a:cubicBezTo>
                    <a:pt x="285583" y="52293"/>
                    <a:pt x="285692" y="61151"/>
                    <a:pt x="285704" y="73342"/>
                  </a:cubicBezTo>
                  <a:lnTo>
                    <a:pt x="299039" y="73327"/>
                  </a:lnTo>
                  <a:close/>
                  <a:moveTo>
                    <a:pt x="340884" y="165163"/>
                  </a:moveTo>
                  <a:lnTo>
                    <a:pt x="296832" y="125517"/>
                  </a:lnTo>
                  <a:lnTo>
                    <a:pt x="287912" y="135428"/>
                  </a:lnTo>
                  <a:lnTo>
                    <a:pt x="331962" y="175074"/>
                  </a:lnTo>
                  <a:lnTo>
                    <a:pt x="340884" y="165163"/>
                  </a:lnTo>
                  <a:close/>
                  <a:moveTo>
                    <a:pt x="285704" y="130465"/>
                  </a:moveTo>
                  <a:cubicBezTo>
                    <a:pt x="285692" y="142656"/>
                    <a:pt x="285583" y="151513"/>
                    <a:pt x="284804" y="158478"/>
                  </a:cubicBezTo>
                  <a:cubicBezTo>
                    <a:pt x="284036" y="165344"/>
                    <a:pt x="282664" y="169834"/>
                    <a:pt x="280451" y="173444"/>
                  </a:cubicBezTo>
                  <a:lnTo>
                    <a:pt x="291821" y="180411"/>
                  </a:lnTo>
                  <a:cubicBezTo>
                    <a:pt x="295437" y="174512"/>
                    <a:pt x="297170" y="167888"/>
                    <a:pt x="298056" y="159961"/>
                  </a:cubicBezTo>
                  <a:cubicBezTo>
                    <a:pt x="298932" y="152132"/>
                    <a:pt x="299027" y="142516"/>
                    <a:pt x="299039" y="130479"/>
                  </a:cubicBezTo>
                  <a:lnTo>
                    <a:pt x="285704" y="130465"/>
                  </a:lnTo>
                  <a:close/>
                </a:path>
              </a:pathLst>
            </a:custGeom>
            <a:solidFill>
              <a:schemeClr val="tx2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>
                <a:solidFill>
                  <a:schemeClr val="bg1"/>
                </a:solidFill>
              </a:endParaRPr>
            </a:p>
          </p:txBody>
        </p:sp>
        <p:sp>
          <p:nvSpPr>
            <p:cNvPr id="38" name="Полілінія: фігура 37">
              <a:extLst>
                <a:ext uri="{FF2B5EF4-FFF2-40B4-BE49-F238E27FC236}">
                  <a16:creationId xmlns:a16="http://schemas.microsoft.com/office/drawing/2014/main" id="{992652AB-A042-6F9E-7D9F-E9ABAF4D24B0}"/>
                </a:ext>
              </a:extLst>
            </p:cNvPr>
            <p:cNvSpPr/>
            <p:nvPr/>
          </p:nvSpPr>
          <p:spPr>
            <a:xfrm>
              <a:off x="3630342" y="3747793"/>
              <a:ext cx="75671" cy="82055"/>
            </a:xfrm>
            <a:custGeom>
              <a:avLst/>
              <a:gdLst>
                <a:gd name="connsiteX0" fmla="*/ 58567 w 88094"/>
                <a:gd name="connsiteY0" fmla="*/ 19717 h 95526"/>
                <a:gd name="connsiteX1" fmla="*/ 87162 w 88094"/>
                <a:gd name="connsiteY1" fmla="*/ 41876 h 95526"/>
                <a:gd name="connsiteX2" fmla="*/ 87162 w 88094"/>
                <a:gd name="connsiteY2" fmla="*/ 53650 h 95526"/>
                <a:gd name="connsiteX3" fmla="*/ 58567 w 88094"/>
                <a:gd name="connsiteY3" fmla="*/ 75810 h 95526"/>
                <a:gd name="connsiteX4" fmla="*/ 48578 w 88094"/>
                <a:gd name="connsiteY4" fmla="*/ 81578 h 95526"/>
                <a:gd name="connsiteX5" fmla="*/ 15090 w 88094"/>
                <a:gd name="connsiteY5" fmla="*/ 95261 h 95526"/>
                <a:gd name="connsiteX6" fmla="*/ 4893 w 88094"/>
                <a:gd name="connsiteY6" fmla="*/ 89375 h 95526"/>
                <a:gd name="connsiteX7" fmla="*/ 0 w 88094"/>
                <a:gd name="connsiteY7" fmla="*/ 53531 h 95526"/>
                <a:gd name="connsiteX8" fmla="*/ 0 w 88094"/>
                <a:gd name="connsiteY8" fmla="*/ 41996 h 95526"/>
                <a:gd name="connsiteX9" fmla="*/ 4893 w 88094"/>
                <a:gd name="connsiteY9" fmla="*/ 6152 h 95526"/>
                <a:gd name="connsiteX10" fmla="*/ 15090 w 88094"/>
                <a:gd name="connsiteY10" fmla="*/ 265 h 95526"/>
                <a:gd name="connsiteX11" fmla="*/ 48578 w 88094"/>
                <a:gd name="connsiteY11" fmla="*/ 13950 h 95526"/>
                <a:gd name="connsiteX12" fmla="*/ 58567 w 88094"/>
                <a:gd name="connsiteY12" fmla="*/ 19717 h 9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94" h="95526">
                  <a:moveTo>
                    <a:pt x="58567" y="19717"/>
                  </a:moveTo>
                  <a:cubicBezTo>
                    <a:pt x="76124" y="29854"/>
                    <a:pt x="84902" y="34922"/>
                    <a:pt x="87162" y="41876"/>
                  </a:cubicBezTo>
                  <a:cubicBezTo>
                    <a:pt x="88405" y="45703"/>
                    <a:pt x="88405" y="49824"/>
                    <a:pt x="87162" y="53650"/>
                  </a:cubicBezTo>
                  <a:cubicBezTo>
                    <a:pt x="84902" y="60605"/>
                    <a:pt x="76124" y="65674"/>
                    <a:pt x="58567" y="75810"/>
                  </a:cubicBezTo>
                  <a:lnTo>
                    <a:pt x="48578" y="81578"/>
                  </a:lnTo>
                  <a:cubicBezTo>
                    <a:pt x="31021" y="91714"/>
                    <a:pt x="22242" y="96782"/>
                    <a:pt x="15090" y="95261"/>
                  </a:cubicBezTo>
                  <a:cubicBezTo>
                    <a:pt x="11155" y="94425"/>
                    <a:pt x="7585" y="92365"/>
                    <a:pt x="4893" y="89375"/>
                  </a:cubicBezTo>
                  <a:cubicBezTo>
                    <a:pt x="0" y="83941"/>
                    <a:pt x="0" y="73804"/>
                    <a:pt x="0" y="53531"/>
                  </a:cubicBezTo>
                  <a:lnTo>
                    <a:pt x="0" y="41996"/>
                  </a:lnTo>
                  <a:cubicBezTo>
                    <a:pt x="0" y="21723"/>
                    <a:pt x="0" y="11587"/>
                    <a:pt x="4893" y="6152"/>
                  </a:cubicBezTo>
                  <a:cubicBezTo>
                    <a:pt x="7585" y="3163"/>
                    <a:pt x="11155" y="1102"/>
                    <a:pt x="15090" y="265"/>
                  </a:cubicBezTo>
                  <a:cubicBezTo>
                    <a:pt x="22242" y="-1255"/>
                    <a:pt x="31021" y="3814"/>
                    <a:pt x="48578" y="13950"/>
                  </a:cubicBezTo>
                  <a:lnTo>
                    <a:pt x="58567" y="19717"/>
                  </a:lnTo>
                  <a:close/>
                </a:path>
              </a:pathLst>
            </a:custGeom>
            <a:noFill/>
            <a:ln w="13335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>
                <a:solidFill>
                  <a:schemeClr val="bg1"/>
                </a:solidFill>
              </a:endParaRPr>
            </a:p>
          </p:txBody>
        </p:sp>
      </p:grp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81D980C6-A6E9-59D8-F522-78FE73E79DCA}"/>
              </a:ext>
            </a:extLst>
          </p:cNvPr>
          <p:cNvSpPr/>
          <p:nvPr/>
        </p:nvSpPr>
        <p:spPr>
          <a:xfrm>
            <a:off x="648000" y="1208892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7" name="Блок-схема: вузол 26">
            <a:extLst>
              <a:ext uri="{FF2B5EF4-FFF2-40B4-BE49-F238E27FC236}">
                <a16:creationId xmlns:a16="http://schemas.microsoft.com/office/drawing/2014/main" id="{B5863AC3-B716-29FD-8AEB-1C4A4DA61120}"/>
              </a:ext>
            </a:extLst>
          </p:cNvPr>
          <p:cNvSpPr/>
          <p:nvPr/>
        </p:nvSpPr>
        <p:spPr>
          <a:xfrm>
            <a:off x="648000" y="2304117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9" name="Блок-схема: вузол 28">
            <a:extLst>
              <a:ext uri="{FF2B5EF4-FFF2-40B4-BE49-F238E27FC236}">
                <a16:creationId xmlns:a16="http://schemas.microsoft.com/office/drawing/2014/main" id="{CB5DE778-0245-B14A-6E36-F18AF1BD16DA}"/>
              </a:ext>
            </a:extLst>
          </p:cNvPr>
          <p:cNvSpPr/>
          <p:nvPr/>
        </p:nvSpPr>
        <p:spPr>
          <a:xfrm>
            <a:off x="648000" y="3182674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31" name="Блок-схема: вузол 30">
            <a:extLst>
              <a:ext uri="{FF2B5EF4-FFF2-40B4-BE49-F238E27FC236}">
                <a16:creationId xmlns:a16="http://schemas.microsoft.com/office/drawing/2014/main" id="{796D19EA-6720-E636-F713-8D5B129AF5F3}"/>
              </a:ext>
            </a:extLst>
          </p:cNvPr>
          <p:cNvSpPr/>
          <p:nvPr/>
        </p:nvSpPr>
        <p:spPr>
          <a:xfrm>
            <a:off x="648000" y="3772391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B0C87AA6-B099-22A7-55FA-B3523397C450}"/>
              </a:ext>
            </a:extLst>
          </p:cNvPr>
          <p:cNvGrpSpPr/>
          <p:nvPr/>
        </p:nvGrpSpPr>
        <p:grpSpPr>
          <a:xfrm>
            <a:off x="647997" y="717104"/>
            <a:ext cx="731314" cy="232693"/>
            <a:chOff x="5014914" y="672679"/>
            <a:chExt cx="543338" cy="232693"/>
          </a:xfrm>
          <a:solidFill>
            <a:srgbClr val="002F6C"/>
          </a:solidFill>
        </p:grpSpPr>
        <p:sp>
          <p:nvSpPr>
            <p:cNvPr id="34" name="Прямокутник: округлені кути 33">
              <a:extLst>
                <a:ext uri="{FF2B5EF4-FFF2-40B4-BE49-F238E27FC236}">
                  <a16:creationId xmlns:a16="http://schemas.microsoft.com/office/drawing/2014/main" id="{9E23CE20-5F8A-C225-0534-9B3BF4471526}"/>
                </a:ext>
              </a:extLst>
            </p:cNvPr>
            <p:cNvSpPr/>
            <p:nvPr/>
          </p:nvSpPr>
          <p:spPr>
            <a:xfrm>
              <a:off x="5014914" y="675912"/>
              <a:ext cx="543338" cy="22946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4D8449-8E73-CBCA-B051-12949F7883A9}"/>
                </a:ext>
              </a:extLst>
            </p:cNvPr>
            <p:cNvSpPr txBox="1"/>
            <p:nvPr/>
          </p:nvSpPr>
          <p:spPr>
            <a:xfrm>
              <a:off x="5085185" y="672679"/>
              <a:ext cx="376346" cy="21544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uk-UA" b="1">
                  <a:solidFill>
                    <a:schemeClr val="bg1"/>
                  </a:solidFill>
                  <a:cs typeface="Times New Roman"/>
                </a:rPr>
                <a:t>Судді</a:t>
              </a:r>
            </a:p>
          </p:txBody>
        </p:sp>
      </p:grpSp>
      <p:grpSp>
        <p:nvGrpSpPr>
          <p:cNvPr id="2" name="Групувати 13">
            <a:extLst>
              <a:ext uri="{FF2B5EF4-FFF2-40B4-BE49-F238E27FC236}">
                <a16:creationId xmlns:a16="http://schemas.microsoft.com/office/drawing/2014/main" id="{127BF2FD-D216-70A7-F80B-807DF86794FC}"/>
              </a:ext>
            </a:extLst>
          </p:cNvPr>
          <p:cNvGrpSpPr/>
          <p:nvPr/>
        </p:nvGrpSpPr>
        <p:grpSpPr>
          <a:xfrm>
            <a:off x="3502037" y="3136926"/>
            <a:ext cx="377596" cy="443551"/>
            <a:chOff x="3502037" y="3000741"/>
            <a:chExt cx="377596" cy="443551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B15DA6-EDEC-B70B-260E-1E91A135C397}"/>
                </a:ext>
              </a:extLst>
            </p:cNvPr>
            <p:cNvSpPr txBox="1"/>
            <p:nvPr/>
          </p:nvSpPr>
          <p:spPr>
            <a:xfrm>
              <a:off x="3502037" y="3398573"/>
              <a:ext cx="377596" cy="457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370" b="1" noProof="0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Електронний кабінет</a:t>
              </a:r>
              <a:endParaRPr lang="uk-UA" sz="370" noProof="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5" name="Рисунок 15">
              <a:extLst>
                <a:ext uri="{FF2B5EF4-FFF2-40B4-BE49-F238E27FC236}">
                  <a16:creationId xmlns:a16="http://schemas.microsoft.com/office/drawing/2014/main" id="{9DC4AD69-CEA2-03C7-AD81-675A9A1F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27208" y="3000741"/>
              <a:ext cx="352425" cy="3429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43781D3-EBF2-4C4B-BDA9-2EA84D211D70}"/>
              </a:ext>
            </a:extLst>
          </p:cNvPr>
          <p:cNvSpPr txBox="1"/>
          <p:nvPr/>
        </p:nvSpPr>
        <p:spPr>
          <a:xfrm>
            <a:off x="4882665" y="1092049"/>
            <a:ext cx="2088619" cy="3536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1000" b="1" noProof="0">
                <a:solidFill>
                  <a:schemeClr val="bg1"/>
                </a:solidFill>
              </a:rPr>
              <a:t>Дистанційна робота</a:t>
            </a:r>
            <a:endParaRPr lang="uk-UA" sz="1200" noProof="0">
              <a:solidFill>
                <a:schemeClr val="bg1"/>
              </a:solidFill>
            </a:endParaRPr>
          </a:p>
          <a:p>
            <a:pPr marL="312431" lvl="6" indent="-90173" algn="just">
              <a:buFont typeface="Arial" panose="020B0604020202020204" pitchFamily="34" charset="0"/>
              <a:buChar char="•"/>
              <a:tabLst>
                <a:tab pos="398478" algn="l"/>
              </a:tabLst>
            </a:pPr>
            <a:r>
              <a:rPr lang="uk-UA" sz="800" noProof="0">
                <a:solidFill>
                  <a:schemeClr val="bg1"/>
                </a:solidFill>
              </a:rPr>
              <a:t>Відсутність можливості віддаленої роботи з Системою</a:t>
            </a:r>
          </a:p>
          <a:p>
            <a:pPr marL="222258" lvl="6" algn="just">
              <a:tabLst>
                <a:tab pos="398478" algn="l"/>
              </a:tabLst>
            </a:pPr>
            <a:endParaRPr lang="uk-UA" sz="800" noProof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uk-UA" sz="1000" b="1" noProof="0">
                <a:solidFill>
                  <a:schemeClr val="bg1"/>
                </a:solidFill>
              </a:rPr>
              <a:t>Персоналізовані шаблони документів</a:t>
            </a:r>
          </a:p>
          <a:p>
            <a:pPr marL="342912" indent="-114304" algn="just">
              <a:buFont typeface="Arial" panose="020B0604020202020204" pitchFamily="34" charset="0"/>
              <a:buChar char="•"/>
            </a:pPr>
            <a:r>
              <a:rPr lang="uk-UA" sz="800" noProof="0">
                <a:solidFill>
                  <a:schemeClr val="bg1"/>
                </a:solidFill>
              </a:rPr>
              <a:t>Відсутність можливості створення персоналізованих шаблонів документів</a:t>
            </a:r>
          </a:p>
          <a:p>
            <a:pPr marL="342912" indent="-114304" algn="just">
              <a:buFont typeface="Arial" panose="020B0604020202020204" pitchFamily="34" charset="0"/>
              <a:buChar char="•"/>
            </a:pPr>
            <a:r>
              <a:rPr lang="uk-UA" sz="800" noProof="0">
                <a:solidFill>
                  <a:schemeClr val="bg1"/>
                </a:solidFill>
              </a:rPr>
              <a:t>Ручне формування документів</a:t>
            </a:r>
          </a:p>
          <a:p>
            <a:pPr marL="312431" indent="-90173" algn="just">
              <a:buFont typeface="Arial" panose="020B0604020202020204" pitchFamily="34" charset="0"/>
              <a:buChar char="•"/>
            </a:pPr>
            <a:endParaRPr lang="uk-UA" sz="800" noProof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uk-UA" sz="1000" b="1" noProof="0">
                <a:solidFill>
                  <a:schemeClr val="bg1"/>
                </a:solidFill>
              </a:rPr>
              <a:t>Зручна робота з документами </a:t>
            </a:r>
          </a:p>
          <a:p>
            <a:pPr marL="312431" indent="-90173" algn="just">
              <a:buFont typeface="Arial" panose="020B0604020202020204" pitchFamily="34" charset="0"/>
              <a:buChar char="•"/>
            </a:pPr>
            <a:r>
              <a:rPr lang="uk-UA" sz="800" noProof="0">
                <a:solidFill>
                  <a:schemeClr val="bg1"/>
                </a:solidFill>
              </a:rPr>
              <a:t>Некоректне завантаження сторонніх документів до Системи</a:t>
            </a:r>
          </a:p>
          <a:p>
            <a:pPr marL="312431" indent="-90173" algn="just">
              <a:buFont typeface="Arial" panose="020B0604020202020204" pitchFamily="34" charset="0"/>
              <a:buChar char="•"/>
            </a:pPr>
            <a:r>
              <a:rPr lang="uk-UA" sz="800" noProof="0">
                <a:solidFill>
                  <a:schemeClr val="bg1"/>
                </a:solidFill>
              </a:rPr>
              <a:t>Низька швидкість та помилки при роботі з редактором документів</a:t>
            </a:r>
          </a:p>
          <a:p>
            <a:pPr marL="222258" algn="just"/>
            <a:endParaRPr lang="uk-UA" sz="800" noProof="0">
              <a:solidFill>
                <a:schemeClr val="bg1"/>
              </a:solidFill>
            </a:endParaRPr>
          </a:p>
          <a:p>
            <a:pPr algn="just"/>
            <a:r>
              <a:rPr lang="uk-UA" sz="1000" b="1" noProof="0">
                <a:solidFill>
                  <a:schemeClr val="bg1"/>
                </a:solidFill>
              </a:rPr>
              <a:t>Кабінет для помічника судді </a:t>
            </a:r>
          </a:p>
          <a:p>
            <a:pPr marL="312431" indent="-90173" algn="just">
              <a:buFont typeface="Arial" panose="020B0604020202020204" pitchFamily="34" charset="0"/>
              <a:buChar char="•"/>
            </a:pPr>
            <a:r>
              <a:rPr lang="uk-UA" sz="800" noProof="0">
                <a:solidFill>
                  <a:schemeClr val="bg1"/>
                </a:solidFill>
              </a:rPr>
              <a:t>Відсутня можливість роботи з матеріалами справи та іншими документами</a:t>
            </a:r>
          </a:p>
          <a:p>
            <a:pPr marL="312431" indent="-90173" algn="just">
              <a:buFont typeface="Arial" panose="020B0604020202020204" pitchFamily="34" charset="0"/>
              <a:buChar char="•"/>
            </a:pPr>
            <a:endParaRPr lang="uk-UA" sz="800" noProof="0">
              <a:solidFill>
                <a:schemeClr val="bg1"/>
              </a:solidFill>
            </a:endParaRPr>
          </a:p>
          <a:p>
            <a:pPr algn="just"/>
            <a:r>
              <a:rPr lang="uk-UA" sz="1000" b="1" noProof="0" err="1">
                <a:solidFill>
                  <a:schemeClr val="bg1"/>
                </a:solidFill>
              </a:rPr>
              <a:t>Офлайн</a:t>
            </a:r>
            <a:r>
              <a:rPr lang="uk-UA" sz="1000" b="1" noProof="0">
                <a:solidFill>
                  <a:schemeClr val="bg1"/>
                </a:solidFill>
              </a:rPr>
              <a:t> аудіо- та відео- фіксація</a:t>
            </a:r>
          </a:p>
          <a:p>
            <a:pPr algn="just"/>
            <a:endParaRPr lang="uk-UA" sz="800" b="1" noProof="0">
              <a:solidFill>
                <a:schemeClr val="bg1"/>
              </a:solidFill>
            </a:endParaRPr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1E358141-8A40-4447-BB51-B04A6B069FB2}"/>
              </a:ext>
            </a:extLst>
          </p:cNvPr>
          <p:cNvGrpSpPr/>
          <p:nvPr/>
        </p:nvGrpSpPr>
        <p:grpSpPr>
          <a:xfrm>
            <a:off x="7387467" y="1120044"/>
            <a:ext cx="360000" cy="484834"/>
            <a:chOff x="3753591" y="926870"/>
            <a:chExt cx="360000" cy="48483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ECF8E9-3D7B-492F-A04D-ECEF29505104}"/>
                </a:ext>
              </a:extLst>
            </p:cNvPr>
            <p:cNvSpPr txBox="1"/>
            <p:nvPr/>
          </p:nvSpPr>
          <p:spPr>
            <a:xfrm>
              <a:off x="3757378" y="1297827"/>
              <a:ext cx="352426" cy="11387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 noProof="0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Віддалений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доступ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43" name="Графіка 42">
              <a:extLst>
                <a:ext uri="{FF2B5EF4-FFF2-40B4-BE49-F238E27FC236}">
                  <a16:creationId xmlns:a16="http://schemas.microsoft.com/office/drawing/2014/main" id="{50D0012F-A7CA-438B-8A10-ADBABC85F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53591" y="926870"/>
              <a:ext cx="360000" cy="360000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BB509D07-AEAD-4E24-A04A-84C1B6B52256}"/>
              </a:ext>
            </a:extLst>
          </p:cNvPr>
          <p:cNvGrpSpPr/>
          <p:nvPr/>
        </p:nvGrpSpPr>
        <p:grpSpPr>
          <a:xfrm>
            <a:off x="7366219" y="1656169"/>
            <a:ext cx="417248" cy="448492"/>
            <a:chOff x="3778205" y="1462281"/>
            <a:chExt cx="417248" cy="44849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BD026E-15DF-4C37-8363-09CA2D235594}"/>
                </a:ext>
              </a:extLst>
            </p:cNvPr>
            <p:cNvSpPr txBox="1"/>
            <p:nvPr/>
          </p:nvSpPr>
          <p:spPr>
            <a:xfrm>
              <a:off x="3778205" y="1852641"/>
              <a:ext cx="417248" cy="5813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Шаблонізатор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46" name="Графіка 45">
              <a:extLst>
                <a:ext uri="{FF2B5EF4-FFF2-40B4-BE49-F238E27FC236}">
                  <a16:creationId xmlns:a16="http://schemas.microsoft.com/office/drawing/2014/main" id="{6B03EF4B-B3BE-4A9A-AD5E-35594CFEE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89835" y="1462281"/>
              <a:ext cx="360000" cy="360000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54E4740-9C0E-476B-B63B-961E33D23D29}"/>
              </a:ext>
            </a:extLst>
          </p:cNvPr>
          <p:cNvGrpSpPr/>
          <p:nvPr/>
        </p:nvGrpSpPr>
        <p:grpSpPr>
          <a:xfrm>
            <a:off x="7296050" y="2158582"/>
            <a:ext cx="510441" cy="572736"/>
            <a:chOff x="7829311" y="1402571"/>
            <a:chExt cx="510441" cy="57273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1E06D5-0678-4354-9BF7-86B92FC762EA}"/>
                </a:ext>
              </a:extLst>
            </p:cNvPr>
            <p:cNvSpPr txBox="1"/>
            <p:nvPr/>
          </p:nvSpPr>
          <p:spPr>
            <a:xfrm>
              <a:off x="7829311" y="1769097"/>
              <a:ext cx="510441" cy="206210"/>
            </a:xfrm>
            <a:prstGeom prst="rect">
              <a:avLst/>
            </a:prstGeom>
            <a:noFill/>
            <a:ln w="3175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Редактор </a:t>
              </a:r>
              <a:r>
                <a:rPr lang="uk-UA" sz="370" b="1" noProof="0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документів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grpSp>
          <p:nvGrpSpPr>
            <p:cNvPr id="49" name="Групувати 48">
              <a:extLst>
                <a:ext uri="{FF2B5EF4-FFF2-40B4-BE49-F238E27FC236}">
                  <a16:creationId xmlns:a16="http://schemas.microsoft.com/office/drawing/2014/main" id="{5E081821-3EAB-4045-BC35-23A92F8B64C4}"/>
                </a:ext>
              </a:extLst>
            </p:cNvPr>
            <p:cNvGrpSpPr/>
            <p:nvPr/>
          </p:nvGrpSpPr>
          <p:grpSpPr>
            <a:xfrm>
              <a:off x="7921308" y="1402571"/>
              <a:ext cx="360000" cy="360000"/>
              <a:chOff x="7921308" y="1402571"/>
              <a:chExt cx="360000" cy="360000"/>
            </a:xfrm>
          </p:grpSpPr>
          <p:sp>
            <p:nvSpPr>
              <p:cNvPr id="50" name="Полілінія: фігура 49">
                <a:extLst>
                  <a:ext uri="{FF2B5EF4-FFF2-40B4-BE49-F238E27FC236}">
                    <a16:creationId xmlns:a16="http://schemas.microsoft.com/office/drawing/2014/main" id="{23FE5A1F-DD25-4FB7-9903-6E3A9DFF2CBC}"/>
                  </a:ext>
                </a:extLst>
              </p:cNvPr>
              <p:cNvSpPr/>
              <p:nvPr/>
            </p:nvSpPr>
            <p:spPr>
              <a:xfrm>
                <a:off x="7921308" y="1402571"/>
                <a:ext cx="317413" cy="360000"/>
              </a:xfrm>
              <a:custGeom>
                <a:avLst/>
                <a:gdLst>
                  <a:gd name="connsiteX0" fmla="*/ 250186 w 356234"/>
                  <a:gd name="connsiteY0" fmla="*/ 419100 h 432435"/>
                  <a:gd name="connsiteX1" fmla="*/ 243519 w 356234"/>
                  <a:gd name="connsiteY1" fmla="*/ 425768 h 432435"/>
                  <a:gd name="connsiteX2" fmla="*/ 250186 w 356234"/>
                  <a:gd name="connsiteY2" fmla="*/ 432435 h 432435"/>
                  <a:gd name="connsiteX3" fmla="*/ 250186 w 356234"/>
                  <a:gd name="connsiteY3" fmla="*/ 419100 h 432435"/>
                  <a:gd name="connsiteX4" fmla="*/ 137631 w 356234"/>
                  <a:gd name="connsiteY4" fmla="*/ 432435 h 432435"/>
                  <a:gd name="connsiteX5" fmla="*/ 144299 w 356234"/>
                  <a:gd name="connsiteY5" fmla="*/ 425768 h 432435"/>
                  <a:gd name="connsiteX6" fmla="*/ 137631 w 356234"/>
                  <a:gd name="connsiteY6" fmla="*/ 419100 h 432435"/>
                  <a:gd name="connsiteX7" fmla="*/ 137631 w 356234"/>
                  <a:gd name="connsiteY7" fmla="*/ 432435 h 432435"/>
                  <a:gd name="connsiteX8" fmla="*/ 93755 w 356234"/>
                  <a:gd name="connsiteY8" fmla="*/ 8098 h 432435"/>
                  <a:gd name="connsiteX9" fmla="*/ 91945 w 356234"/>
                  <a:gd name="connsiteY9" fmla="*/ 1681 h 432435"/>
                  <a:gd name="connsiteX10" fmla="*/ 93755 w 356234"/>
                  <a:gd name="connsiteY10" fmla="*/ 8098 h 432435"/>
                  <a:gd name="connsiteX11" fmla="*/ 69344 w 356234"/>
                  <a:gd name="connsiteY11" fmla="*/ 25638 h 432435"/>
                  <a:gd name="connsiteX12" fmla="*/ 64630 w 356234"/>
                  <a:gd name="connsiteY12" fmla="*/ 20924 h 432435"/>
                  <a:gd name="connsiteX13" fmla="*/ 69344 w 356234"/>
                  <a:gd name="connsiteY13" fmla="*/ 25638 h 432435"/>
                  <a:gd name="connsiteX14" fmla="*/ 85480 w 356234"/>
                  <a:gd name="connsiteY14" fmla="*/ 11526 h 432435"/>
                  <a:gd name="connsiteX15" fmla="*/ 82222 w 356234"/>
                  <a:gd name="connsiteY15" fmla="*/ 5708 h 432435"/>
                  <a:gd name="connsiteX16" fmla="*/ 85480 w 356234"/>
                  <a:gd name="connsiteY16" fmla="*/ 11526 h 432435"/>
                  <a:gd name="connsiteX17" fmla="*/ 8098 w 356234"/>
                  <a:gd name="connsiteY17" fmla="*/ 93755 h 432435"/>
                  <a:gd name="connsiteX18" fmla="*/ 1681 w 356234"/>
                  <a:gd name="connsiteY18" fmla="*/ 91945 h 432435"/>
                  <a:gd name="connsiteX19" fmla="*/ 8098 w 356234"/>
                  <a:gd name="connsiteY19" fmla="*/ 93755 h 432435"/>
                  <a:gd name="connsiteX20" fmla="*/ 25638 w 356234"/>
                  <a:gd name="connsiteY20" fmla="*/ 69344 h 432435"/>
                  <a:gd name="connsiteX21" fmla="*/ 30353 w 356234"/>
                  <a:gd name="connsiteY21" fmla="*/ 74059 h 432435"/>
                  <a:gd name="connsiteX22" fmla="*/ 25638 w 356234"/>
                  <a:gd name="connsiteY22" fmla="*/ 69344 h 432435"/>
                  <a:gd name="connsiteX23" fmla="*/ 11526 w 356234"/>
                  <a:gd name="connsiteY23" fmla="*/ 85480 h 432435"/>
                  <a:gd name="connsiteX24" fmla="*/ 5708 w 356234"/>
                  <a:gd name="connsiteY24" fmla="*/ 82222 h 432435"/>
                  <a:gd name="connsiteX25" fmla="*/ 11526 w 356234"/>
                  <a:gd name="connsiteY25" fmla="*/ 85480 h 432435"/>
                  <a:gd name="connsiteX26" fmla="*/ 331375 w 356234"/>
                  <a:gd name="connsiteY26" fmla="*/ 12282 h 432435"/>
                  <a:gd name="connsiteX27" fmla="*/ 327891 w 356234"/>
                  <a:gd name="connsiteY27" fmla="*/ 17967 h 432435"/>
                  <a:gd name="connsiteX28" fmla="*/ 331375 w 356234"/>
                  <a:gd name="connsiteY28" fmla="*/ 12282 h 432435"/>
                  <a:gd name="connsiteX29" fmla="*/ 343953 w 356234"/>
                  <a:gd name="connsiteY29" fmla="*/ 24861 h 432435"/>
                  <a:gd name="connsiteX30" fmla="*/ 349638 w 356234"/>
                  <a:gd name="connsiteY30" fmla="*/ 21377 h 432435"/>
                  <a:gd name="connsiteX31" fmla="*/ 343953 w 356234"/>
                  <a:gd name="connsiteY31" fmla="*/ 24861 h 432435"/>
                  <a:gd name="connsiteX32" fmla="*/ 12282 w 356234"/>
                  <a:gd name="connsiteY32" fmla="*/ 407575 h 432435"/>
                  <a:gd name="connsiteX33" fmla="*/ 6597 w 356234"/>
                  <a:gd name="connsiteY33" fmla="*/ 411058 h 432435"/>
                  <a:gd name="connsiteX34" fmla="*/ 6597 w 356234"/>
                  <a:gd name="connsiteY34" fmla="*/ 411058 h 432435"/>
                  <a:gd name="connsiteX35" fmla="*/ 12282 w 356234"/>
                  <a:gd name="connsiteY35" fmla="*/ 407575 h 432435"/>
                  <a:gd name="connsiteX36" fmla="*/ 24860 w 356234"/>
                  <a:gd name="connsiteY36" fmla="*/ 420154 h 432435"/>
                  <a:gd name="connsiteX37" fmla="*/ 21377 w 356234"/>
                  <a:gd name="connsiteY37" fmla="*/ 425838 h 432435"/>
                  <a:gd name="connsiteX38" fmla="*/ 24860 w 356234"/>
                  <a:gd name="connsiteY38" fmla="*/ 420154 h 432435"/>
                  <a:gd name="connsiteX39" fmla="*/ 13335 w 356234"/>
                  <a:gd name="connsiteY39" fmla="*/ 360998 h 432435"/>
                  <a:gd name="connsiteX40" fmla="*/ 13335 w 356234"/>
                  <a:gd name="connsiteY40" fmla="*/ 115143 h 432435"/>
                  <a:gd name="connsiteX41" fmla="*/ 0 w 356234"/>
                  <a:gd name="connsiteY41" fmla="*/ 115143 h 432435"/>
                  <a:gd name="connsiteX42" fmla="*/ 0 w 356234"/>
                  <a:gd name="connsiteY42" fmla="*/ 360998 h 432435"/>
                  <a:gd name="connsiteX43" fmla="*/ 13335 w 356234"/>
                  <a:gd name="connsiteY43" fmla="*/ 360998 h 432435"/>
                  <a:gd name="connsiteX44" fmla="*/ 115144 w 356234"/>
                  <a:gd name="connsiteY44" fmla="*/ 13335 h 432435"/>
                  <a:gd name="connsiteX45" fmla="*/ 284797 w 356234"/>
                  <a:gd name="connsiteY45" fmla="*/ 13335 h 432435"/>
                  <a:gd name="connsiteX46" fmla="*/ 284797 w 356234"/>
                  <a:gd name="connsiteY46" fmla="*/ 0 h 432435"/>
                  <a:gd name="connsiteX47" fmla="*/ 115144 w 356234"/>
                  <a:gd name="connsiteY47" fmla="*/ 0 h 432435"/>
                  <a:gd name="connsiteX48" fmla="*/ 115144 w 356234"/>
                  <a:gd name="connsiteY48" fmla="*/ 13335 h 432435"/>
                  <a:gd name="connsiteX49" fmla="*/ 30353 w 356234"/>
                  <a:gd name="connsiteY49" fmla="*/ 74059 h 432435"/>
                  <a:gd name="connsiteX50" fmla="*/ 74059 w 356234"/>
                  <a:gd name="connsiteY50" fmla="*/ 30353 h 432435"/>
                  <a:gd name="connsiteX51" fmla="*/ 64630 w 356234"/>
                  <a:gd name="connsiteY51" fmla="*/ 20924 h 432435"/>
                  <a:gd name="connsiteX52" fmla="*/ 20924 w 356234"/>
                  <a:gd name="connsiteY52" fmla="*/ 64630 h 432435"/>
                  <a:gd name="connsiteX53" fmla="*/ 30353 w 356234"/>
                  <a:gd name="connsiteY53" fmla="*/ 74059 h 432435"/>
                  <a:gd name="connsiteX54" fmla="*/ 342900 w 356234"/>
                  <a:gd name="connsiteY54" fmla="*/ 288403 h 432435"/>
                  <a:gd name="connsiteX55" fmla="*/ 342900 w 356234"/>
                  <a:gd name="connsiteY55" fmla="*/ 360998 h 432435"/>
                  <a:gd name="connsiteX56" fmla="*/ 356235 w 356234"/>
                  <a:gd name="connsiteY56" fmla="*/ 360998 h 432435"/>
                  <a:gd name="connsiteX57" fmla="*/ 356235 w 356234"/>
                  <a:gd name="connsiteY57" fmla="*/ 288403 h 432435"/>
                  <a:gd name="connsiteX58" fmla="*/ 342900 w 356234"/>
                  <a:gd name="connsiteY58" fmla="*/ 288403 h 432435"/>
                  <a:gd name="connsiteX59" fmla="*/ 342900 w 356234"/>
                  <a:gd name="connsiteY59" fmla="*/ 71438 h 432435"/>
                  <a:gd name="connsiteX60" fmla="*/ 342900 w 356234"/>
                  <a:gd name="connsiteY60" fmla="*/ 185337 h 432435"/>
                  <a:gd name="connsiteX61" fmla="*/ 356235 w 356234"/>
                  <a:gd name="connsiteY61" fmla="*/ 185337 h 432435"/>
                  <a:gd name="connsiteX62" fmla="*/ 356235 w 356234"/>
                  <a:gd name="connsiteY62" fmla="*/ 71438 h 432435"/>
                  <a:gd name="connsiteX63" fmla="*/ 342900 w 356234"/>
                  <a:gd name="connsiteY63" fmla="*/ 71438 h 432435"/>
                  <a:gd name="connsiteX64" fmla="*/ 284797 w 356234"/>
                  <a:gd name="connsiteY64" fmla="*/ 419100 h 432435"/>
                  <a:gd name="connsiteX65" fmla="*/ 250186 w 356234"/>
                  <a:gd name="connsiteY65" fmla="*/ 419100 h 432435"/>
                  <a:gd name="connsiteX66" fmla="*/ 250186 w 356234"/>
                  <a:gd name="connsiteY66" fmla="*/ 432435 h 432435"/>
                  <a:gd name="connsiteX67" fmla="*/ 284797 w 356234"/>
                  <a:gd name="connsiteY67" fmla="*/ 432435 h 432435"/>
                  <a:gd name="connsiteX68" fmla="*/ 284797 w 356234"/>
                  <a:gd name="connsiteY68" fmla="*/ 419100 h 432435"/>
                  <a:gd name="connsiteX69" fmla="*/ 137631 w 356234"/>
                  <a:gd name="connsiteY69" fmla="*/ 419100 h 432435"/>
                  <a:gd name="connsiteX70" fmla="*/ 71437 w 356234"/>
                  <a:gd name="connsiteY70" fmla="*/ 419100 h 432435"/>
                  <a:gd name="connsiteX71" fmla="*/ 71437 w 356234"/>
                  <a:gd name="connsiteY71" fmla="*/ 432435 h 432435"/>
                  <a:gd name="connsiteX72" fmla="*/ 137631 w 356234"/>
                  <a:gd name="connsiteY72" fmla="*/ 432435 h 432435"/>
                  <a:gd name="connsiteX73" fmla="*/ 137631 w 356234"/>
                  <a:gd name="connsiteY73" fmla="*/ 419100 h 432435"/>
                  <a:gd name="connsiteX74" fmla="*/ 115144 w 356234"/>
                  <a:gd name="connsiteY74" fmla="*/ 0 h 432435"/>
                  <a:gd name="connsiteX75" fmla="*/ 91945 w 356234"/>
                  <a:gd name="connsiteY75" fmla="*/ 1681 h 432435"/>
                  <a:gd name="connsiteX76" fmla="*/ 95564 w 356234"/>
                  <a:gd name="connsiteY76" fmla="*/ 14515 h 432435"/>
                  <a:gd name="connsiteX77" fmla="*/ 115144 w 356234"/>
                  <a:gd name="connsiteY77" fmla="*/ 13335 h 432435"/>
                  <a:gd name="connsiteX78" fmla="*/ 115144 w 356234"/>
                  <a:gd name="connsiteY78" fmla="*/ 0 h 432435"/>
                  <a:gd name="connsiteX79" fmla="*/ 74059 w 356234"/>
                  <a:gd name="connsiteY79" fmla="*/ 30353 h 432435"/>
                  <a:gd name="connsiteX80" fmla="*/ 88738 w 356234"/>
                  <a:gd name="connsiteY80" fmla="*/ 17343 h 432435"/>
                  <a:gd name="connsiteX81" fmla="*/ 82222 w 356234"/>
                  <a:gd name="connsiteY81" fmla="*/ 5708 h 432435"/>
                  <a:gd name="connsiteX82" fmla="*/ 64630 w 356234"/>
                  <a:gd name="connsiteY82" fmla="*/ 20924 h 432435"/>
                  <a:gd name="connsiteX83" fmla="*/ 74059 w 356234"/>
                  <a:gd name="connsiteY83" fmla="*/ 30353 h 432435"/>
                  <a:gd name="connsiteX84" fmla="*/ 91945 w 356234"/>
                  <a:gd name="connsiteY84" fmla="*/ 1681 h 432435"/>
                  <a:gd name="connsiteX85" fmla="*/ 82222 w 356234"/>
                  <a:gd name="connsiteY85" fmla="*/ 5708 h 432435"/>
                  <a:gd name="connsiteX86" fmla="*/ 88738 w 356234"/>
                  <a:gd name="connsiteY86" fmla="*/ 17343 h 432435"/>
                  <a:gd name="connsiteX87" fmla="*/ 95564 w 356234"/>
                  <a:gd name="connsiteY87" fmla="*/ 14515 h 432435"/>
                  <a:gd name="connsiteX88" fmla="*/ 91945 w 356234"/>
                  <a:gd name="connsiteY88" fmla="*/ 1681 h 432435"/>
                  <a:gd name="connsiteX89" fmla="*/ 13335 w 356234"/>
                  <a:gd name="connsiteY89" fmla="*/ 115143 h 432435"/>
                  <a:gd name="connsiteX90" fmla="*/ 14515 w 356234"/>
                  <a:gd name="connsiteY90" fmla="*/ 95565 h 432435"/>
                  <a:gd name="connsiteX91" fmla="*/ 1681 w 356234"/>
                  <a:gd name="connsiteY91" fmla="*/ 91945 h 432435"/>
                  <a:gd name="connsiteX92" fmla="*/ 0 w 356234"/>
                  <a:gd name="connsiteY92" fmla="*/ 115143 h 432435"/>
                  <a:gd name="connsiteX93" fmla="*/ 13335 w 356234"/>
                  <a:gd name="connsiteY93" fmla="*/ 115143 h 432435"/>
                  <a:gd name="connsiteX94" fmla="*/ 20924 w 356234"/>
                  <a:gd name="connsiteY94" fmla="*/ 64630 h 432435"/>
                  <a:gd name="connsiteX95" fmla="*/ 5708 w 356234"/>
                  <a:gd name="connsiteY95" fmla="*/ 82222 h 432435"/>
                  <a:gd name="connsiteX96" fmla="*/ 17343 w 356234"/>
                  <a:gd name="connsiteY96" fmla="*/ 88738 h 432435"/>
                  <a:gd name="connsiteX97" fmla="*/ 30353 w 356234"/>
                  <a:gd name="connsiteY97" fmla="*/ 74059 h 432435"/>
                  <a:gd name="connsiteX98" fmla="*/ 20924 w 356234"/>
                  <a:gd name="connsiteY98" fmla="*/ 64630 h 432435"/>
                  <a:gd name="connsiteX99" fmla="*/ 14515 w 356234"/>
                  <a:gd name="connsiteY99" fmla="*/ 95565 h 432435"/>
                  <a:gd name="connsiteX100" fmla="*/ 17343 w 356234"/>
                  <a:gd name="connsiteY100" fmla="*/ 88738 h 432435"/>
                  <a:gd name="connsiteX101" fmla="*/ 5708 w 356234"/>
                  <a:gd name="connsiteY101" fmla="*/ 82222 h 432435"/>
                  <a:gd name="connsiteX102" fmla="*/ 1681 w 356234"/>
                  <a:gd name="connsiteY102" fmla="*/ 91945 h 432435"/>
                  <a:gd name="connsiteX103" fmla="*/ 14515 w 356234"/>
                  <a:gd name="connsiteY103" fmla="*/ 95565 h 432435"/>
                  <a:gd name="connsiteX104" fmla="*/ 284797 w 356234"/>
                  <a:gd name="connsiteY104" fmla="*/ 13335 h 432435"/>
                  <a:gd name="connsiteX105" fmla="*/ 313373 w 356234"/>
                  <a:gd name="connsiteY105" fmla="*/ 14007 h 432435"/>
                  <a:gd name="connsiteX106" fmla="*/ 327891 w 356234"/>
                  <a:gd name="connsiteY106" fmla="*/ 17967 h 432435"/>
                  <a:gd name="connsiteX107" fmla="*/ 334859 w 356234"/>
                  <a:gd name="connsiteY107" fmla="*/ 6597 h 432435"/>
                  <a:gd name="connsiteX108" fmla="*/ 314635 w 356234"/>
                  <a:gd name="connsiteY108" fmla="*/ 732 h 432435"/>
                  <a:gd name="connsiteX109" fmla="*/ 284797 w 356234"/>
                  <a:gd name="connsiteY109" fmla="*/ 0 h 432435"/>
                  <a:gd name="connsiteX110" fmla="*/ 284797 w 356234"/>
                  <a:gd name="connsiteY110" fmla="*/ 13335 h 432435"/>
                  <a:gd name="connsiteX111" fmla="*/ 356235 w 356234"/>
                  <a:gd name="connsiteY111" fmla="*/ 71438 h 432435"/>
                  <a:gd name="connsiteX112" fmla="*/ 355503 w 356234"/>
                  <a:gd name="connsiteY112" fmla="*/ 41600 h 432435"/>
                  <a:gd name="connsiteX113" fmla="*/ 349638 w 356234"/>
                  <a:gd name="connsiteY113" fmla="*/ 21377 h 432435"/>
                  <a:gd name="connsiteX114" fmla="*/ 338268 w 356234"/>
                  <a:gd name="connsiteY114" fmla="*/ 28344 h 432435"/>
                  <a:gd name="connsiteX115" fmla="*/ 342228 w 356234"/>
                  <a:gd name="connsiteY115" fmla="*/ 42862 h 432435"/>
                  <a:gd name="connsiteX116" fmla="*/ 342900 w 356234"/>
                  <a:gd name="connsiteY116" fmla="*/ 71438 h 432435"/>
                  <a:gd name="connsiteX117" fmla="*/ 356235 w 356234"/>
                  <a:gd name="connsiteY117" fmla="*/ 71438 h 432435"/>
                  <a:gd name="connsiteX118" fmla="*/ 327891 w 356234"/>
                  <a:gd name="connsiteY118" fmla="*/ 17967 h 432435"/>
                  <a:gd name="connsiteX119" fmla="*/ 338268 w 356234"/>
                  <a:gd name="connsiteY119" fmla="*/ 28344 h 432435"/>
                  <a:gd name="connsiteX120" fmla="*/ 349638 w 356234"/>
                  <a:gd name="connsiteY120" fmla="*/ 21377 h 432435"/>
                  <a:gd name="connsiteX121" fmla="*/ 334859 w 356234"/>
                  <a:gd name="connsiteY121" fmla="*/ 6597 h 432435"/>
                  <a:gd name="connsiteX122" fmla="*/ 327891 w 356234"/>
                  <a:gd name="connsiteY122" fmla="*/ 17967 h 432435"/>
                  <a:gd name="connsiteX123" fmla="*/ 0 w 356234"/>
                  <a:gd name="connsiteY123" fmla="*/ 360998 h 432435"/>
                  <a:gd name="connsiteX124" fmla="*/ 732 w 356234"/>
                  <a:gd name="connsiteY124" fmla="*/ 390836 h 432435"/>
                  <a:gd name="connsiteX125" fmla="*/ 6597 w 356234"/>
                  <a:gd name="connsiteY125" fmla="*/ 411058 h 432435"/>
                  <a:gd name="connsiteX126" fmla="*/ 17967 w 356234"/>
                  <a:gd name="connsiteY126" fmla="*/ 404091 h 432435"/>
                  <a:gd name="connsiteX127" fmla="*/ 14007 w 356234"/>
                  <a:gd name="connsiteY127" fmla="*/ 389574 h 432435"/>
                  <a:gd name="connsiteX128" fmla="*/ 13335 w 356234"/>
                  <a:gd name="connsiteY128" fmla="*/ 360998 h 432435"/>
                  <a:gd name="connsiteX129" fmla="*/ 0 w 356234"/>
                  <a:gd name="connsiteY129" fmla="*/ 360998 h 432435"/>
                  <a:gd name="connsiteX130" fmla="*/ 71437 w 356234"/>
                  <a:gd name="connsiteY130" fmla="*/ 419100 h 432435"/>
                  <a:gd name="connsiteX131" fmla="*/ 42862 w 356234"/>
                  <a:gd name="connsiteY131" fmla="*/ 418429 h 432435"/>
                  <a:gd name="connsiteX132" fmla="*/ 28344 w 356234"/>
                  <a:gd name="connsiteY132" fmla="*/ 414468 h 432435"/>
                  <a:gd name="connsiteX133" fmla="*/ 21377 w 356234"/>
                  <a:gd name="connsiteY133" fmla="*/ 425838 h 432435"/>
                  <a:gd name="connsiteX134" fmla="*/ 41600 w 356234"/>
                  <a:gd name="connsiteY134" fmla="*/ 431704 h 432435"/>
                  <a:gd name="connsiteX135" fmla="*/ 71437 w 356234"/>
                  <a:gd name="connsiteY135" fmla="*/ 432435 h 432435"/>
                  <a:gd name="connsiteX136" fmla="*/ 71437 w 356234"/>
                  <a:gd name="connsiteY136" fmla="*/ 419100 h 432435"/>
                  <a:gd name="connsiteX137" fmla="*/ 6597 w 356234"/>
                  <a:gd name="connsiteY137" fmla="*/ 411058 h 432435"/>
                  <a:gd name="connsiteX138" fmla="*/ 21377 w 356234"/>
                  <a:gd name="connsiteY138" fmla="*/ 425838 h 432435"/>
                  <a:gd name="connsiteX139" fmla="*/ 28344 w 356234"/>
                  <a:gd name="connsiteY139" fmla="*/ 414468 h 432435"/>
                  <a:gd name="connsiteX140" fmla="*/ 17967 w 356234"/>
                  <a:gd name="connsiteY140" fmla="*/ 404091 h 432435"/>
                  <a:gd name="connsiteX141" fmla="*/ 6597 w 356234"/>
                  <a:gd name="connsiteY141" fmla="*/ 411058 h 432435"/>
                  <a:gd name="connsiteX142" fmla="*/ 342900 w 356234"/>
                  <a:gd name="connsiteY142" fmla="*/ 360998 h 432435"/>
                  <a:gd name="connsiteX143" fmla="*/ 342228 w 356234"/>
                  <a:gd name="connsiteY143" fmla="*/ 389574 h 432435"/>
                  <a:gd name="connsiteX144" fmla="*/ 338268 w 356234"/>
                  <a:gd name="connsiteY144" fmla="*/ 404091 h 432435"/>
                  <a:gd name="connsiteX145" fmla="*/ 349638 w 356234"/>
                  <a:gd name="connsiteY145" fmla="*/ 411058 h 432435"/>
                  <a:gd name="connsiteX146" fmla="*/ 355503 w 356234"/>
                  <a:gd name="connsiteY146" fmla="*/ 390836 h 432435"/>
                  <a:gd name="connsiteX147" fmla="*/ 356235 w 356234"/>
                  <a:gd name="connsiteY147" fmla="*/ 360998 h 432435"/>
                  <a:gd name="connsiteX148" fmla="*/ 342900 w 356234"/>
                  <a:gd name="connsiteY148" fmla="*/ 360998 h 432435"/>
                  <a:gd name="connsiteX149" fmla="*/ 284797 w 356234"/>
                  <a:gd name="connsiteY149" fmla="*/ 432435 h 432435"/>
                  <a:gd name="connsiteX150" fmla="*/ 314635 w 356234"/>
                  <a:gd name="connsiteY150" fmla="*/ 431704 h 432435"/>
                  <a:gd name="connsiteX151" fmla="*/ 334859 w 356234"/>
                  <a:gd name="connsiteY151" fmla="*/ 425838 h 432435"/>
                  <a:gd name="connsiteX152" fmla="*/ 327891 w 356234"/>
                  <a:gd name="connsiteY152" fmla="*/ 414468 h 432435"/>
                  <a:gd name="connsiteX153" fmla="*/ 313373 w 356234"/>
                  <a:gd name="connsiteY153" fmla="*/ 418429 h 432435"/>
                  <a:gd name="connsiteX154" fmla="*/ 284797 w 356234"/>
                  <a:gd name="connsiteY154" fmla="*/ 419100 h 432435"/>
                  <a:gd name="connsiteX155" fmla="*/ 284797 w 356234"/>
                  <a:gd name="connsiteY155" fmla="*/ 432435 h 432435"/>
                  <a:gd name="connsiteX156" fmla="*/ 338268 w 356234"/>
                  <a:gd name="connsiteY156" fmla="*/ 404091 h 432435"/>
                  <a:gd name="connsiteX157" fmla="*/ 327891 w 356234"/>
                  <a:gd name="connsiteY157" fmla="*/ 414468 h 432435"/>
                  <a:gd name="connsiteX158" fmla="*/ 334859 w 356234"/>
                  <a:gd name="connsiteY158" fmla="*/ 425838 h 432435"/>
                  <a:gd name="connsiteX159" fmla="*/ 349638 w 356234"/>
                  <a:gd name="connsiteY159" fmla="*/ 411058 h 432435"/>
                  <a:gd name="connsiteX160" fmla="*/ 338268 w 356234"/>
                  <a:gd name="connsiteY160" fmla="*/ 404091 h 43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356234" h="432435">
                    <a:moveTo>
                      <a:pt x="250186" y="419100"/>
                    </a:moveTo>
                    <a:cubicBezTo>
                      <a:pt x="246504" y="419100"/>
                      <a:pt x="243519" y="422085"/>
                      <a:pt x="243519" y="425768"/>
                    </a:cubicBezTo>
                    <a:cubicBezTo>
                      <a:pt x="243519" y="429450"/>
                      <a:pt x="246504" y="432435"/>
                      <a:pt x="250186" y="432435"/>
                    </a:cubicBezTo>
                    <a:lnTo>
                      <a:pt x="250186" y="419100"/>
                    </a:lnTo>
                    <a:close/>
                    <a:moveTo>
                      <a:pt x="137631" y="432435"/>
                    </a:moveTo>
                    <a:cubicBezTo>
                      <a:pt x="141314" y="432435"/>
                      <a:pt x="144299" y="429450"/>
                      <a:pt x="144299" y="425768"/>
                    </a:cubicBezTo>
                    <a:cubicBezTo>
                      <a:pt x="144299" y="422085"/>
                      <a:pt x="141314" y="419100"/>
                      <a:pt x="137631" y="419100"/>
                    </a:cubicBezTo>
                    <a:lnTo>
                      <a:pt x="137631" y="432435"/>
                    </a:lnTo>
                    <a:close/>
                    <a:moveTo>
                      <a:pt x="93755" y="8098"/>
                    </a:moveTo>
                    <a:lnTo>
                      <a:pt x="91945" y="1681"/>
                    </a:lnTo>
                    <a:lnTo>
                      <a:pt x="93755" y="8098"/>
                    </a:lnTo>
                    <a:close/>
                    <a:moveTo>
                      <a:pt x="69344" y="25638"/>
                    </a:moveTo>
                    <a:lnTo>
                      <a:pt x="64630" y="20924"/>
                    </a:lnTo>
                    <a:lnTo>
                      <a:pt x="69344" y="25638"/>
                    </a:lnTo>
                    <a:close/>
                    <a:moveTo>
                      <a:pt x="85480" y="11526"/>
                    </a:moveTo>
                    <a:lnTo>
                      <a:pt x="82222" y="5708"/>
                    </a:lnTo>
                    <a:lnTo>
                      <a:pt x="85480" y="11526"/>
                    </a:lnTo>
                    <a:close/>
                    <a:moveTo>
                      <a:pt x="8098" y="93755"/>
                    </a:moveTo>
                    <a:lnTo>
                      <a:pt x="1681" y="91945"/>
                    </a:lnTo>
                    <a:lnTo>
                      <a:pt x="8098" y="93755"/>
                    </a:lnTo>
                    <a:close/>
                    <a:moveTo>
                      <a:pt x="25638" y="69344"/>
                    </a:moveTo>
                    <a:lnTo>
                      <a:pt x="30353" y="74059"/>
                    </a:lnTo>
                    <a:lnTo>
                      <a:pt x="25638" y="69344"/>
                    </a:lnTo>
                    <a:close/>
                    <a:moveTo>
                      <a:pt x="11526" y="85480"/>
                    </a:moveTo>
                    <a:lnTo>
                      <a:pt x="5708" y="82222"/>
                    </a:lnTo>
                    <a:lnTo>
                      <a:pt x="11526" y="85480"/>
                    </a:lnTo>
                    <a:close/>
                    <a:moveTo>
                      <a:pt x="331375" y="12282"/>
                    </a:moveTo>
                    <a:lnTo>
                      <a:pt x="327891" y="17967"/>
                    </a:lnTo>
                    <a:lnTo>
                      <a:pt x="331375" y="12282"/>
                    </a:lnTo>
                    <a:close/>
                    <a:moveTo>
                      <a:pt x="343953" y="24861"/>
                    </a:moveTo>
                    <a:lnTo>
                      <a:pt x="349638" y="21377"/>
                    </a:lnTo>
                    <a:lnTo>
                      <a:pt x="343953" y="24861"/>
                    </a:lnTo>
                    <a:close/>
                    <a:moveTo>
                      <a:pt x="12282" y="407575"/>
                    </a:moveTo>
                    <a:lnTo>
                      <a:pt x="6597" y="411058"/>
                    </a:lnTo>
                    <a:lnTo>
                      <a:pt x="6597" y="411058"/>
                    </a:lnTo>
                    <a:lnTo>
                      <a:pt x="12282" y="407575"/>
                    </a:lnTo>
                    <a:close/>
                    <a:moveTo>
                      <a:pt x="24860" y="420154"/>
                    </a:moveTo>
                    <a:lnTo>
                      <a:pt x="21377" y="425838"/>
                    </a:lnTo>
                    <a:lnTo>
                      <a:pt x="24860" y="420154"/>
                    </a:lnTo>
                    <a:close/>
                    <a:moveTo>
                      <a:pt x="13335" y="360998"/>
                    </a:moveTo>
                    <a:lnTo>
                      <a:pt x="13335" y="115143"/>
                    </a:lnTo>
                    <a:lnTo>
                      <a:pt x="0" y="115143"/>
                    </a:lnTo>
                    <a:lnTo>
                      <a:pt x="0" y="360998"/>
                    </a:lnTo>
                    <a:lnTo>
                      <a:pt x="13335" y="360998"/>
                    </a:lnTo>
                    <a:close/>
                    <a:moveTo>
                      <a:pt x="115144" y="13335"/>
                    </a:moveTo>
                    <a:lnTo>
                      <a:pt x="284797" y="13335"/>
                    </a:lnTo>
                    <a:lnTo>
                      <a:pt x="284797" y="0"/>
                    </a:lnTo>
                    <a:lnTo>
                      <a:pt x="115144" y="0"/>
                    </a:lnTo>
                    <a:lnTo>
                      <a:pt x="115144" y="13335"/>
                    </a:lnTo>
                    <a:close/>
                    <a:moveTo>
                      <a:pt x="30353" y="74059"/>
                    </a:moveTo>
                    <a:lnTo>
                      <a:pt x="74059" y="30353"/>
                    </a:lnTo>
                    <a:lnTo>
                      <a:pt x="64630" y="20924"/>
                    </a:lnTo>
                    <a:lnTo>
                      <a:pt x="20924" y="64630"/>
                    </a:lnTo>
                    <a:lnTo>
                      <a:pt x="30353" y="74059"/>
                    </a:lnTo>
                    <a:close/>
                    <a:moveTo>
                      <a:pt x="342900" y="288403"/>
                    </a:moveTo>
                    <a:lnTo>
                      <a:pt x="342900" y="360998"/>
                    </a:lnTo>
                    <a:lnTo>
                      <a:pt x="356235" y="360998"/>
                    </a:lnTo>
                    <a:lnTo>
                      <a:pt x="356235" y="288403"/>
                    </a:lnTo>
                    <a:lnTo>
                      <a:pt x="342900" y="288403"/>
                    </a:lnTo>
                    <a:close/>
                    <a:moveTo>
                      <a:pt x="342900" y="71438"/>
                    </a:moveTo>
                    <a:lnTo>
                      <a:pt x="342900" y="185337"/>
                    </a:lnTo>
                    <a:lnTo>
                      <a:pt x="356235" y="185337"/>
                    </a:lnTo>
                    <a:lnTo>
                      <a:pt x="356235" y="71438"/>
                    </a:lnTo>
                    <a:lnTo>
                      <a:pt x="342900" y="71438"/>
                    </a:lnTo>
                    <a:close/>
                    <a:moveTo>
                      <a:pt x="284797" y="419100"/>
                    </a:moveTo>
                    <a:lnTo>
                      <a:pt x="250186" y="419100"/>
                    </a:lnTo>
                    <a:lnTo>
                      <a:pt x="250186" y="432435"/>
                    </a:lnTo>
                    <a:lnTo>
                      <a:pt x="284797" y="432435"/>
                    </a:lnTo>
                    <a:lnTo>
                      <a:pt x="284797" y="419100"/>
                    </a:lnTo>
                    <a:close/>
                    <a:moveTo>
                      <a:pt x="137631" y="419100"/>
                    </a:moveTo>
                    <a:lnTo>
                      <a:pt x="71437" y="419100"/>
                    </a:lnTo>
                    <a:lnTo>
                      <a:pt x="71437" y="432435"/>
                    </a:lnTo>
                    <a:lnTo>
                      <a:pt x="137631" y="432435"/>
                    </a:lnTo>
                    <a:lnTo>
                      <a:pt x="137631" y="419100"/>
                    </a:lnTo>
                    <a:close/>
                    <a:moveTo>
                      <a:pt x="115144" y="0"/>
                    </a:moveTo>
                    <a:cubicBezTo>
                      <a:pt x="104638" y="0"/>
                      <a:pt x="98110" y="-58"/>
                      <a:pt x="91945" y="1681"/>
                    </a:cubicBezTo>
                    <a:lnTo>
                      <a:pt x="95564" y="14515"/>
                    </a:lnTo>
                    <a:cubicBezTo>
                      <a:pt x="99542" y="13393"/>
                      <a:pt x="103893" y="13335"/>
                      <a:pt x="115144" y="13335"/>
                    </a:cubicBezTo>
                    <a:lnTo>
                      <a:pt x="115144" y="0"/>
                    </a:lnTo>
                    <a:close/>
                    <a:moveTo>
                      <a:pt x="74059" y="30353"/>
                    </a:moveTo>
                    <a:cubicBezTo>
                      <a:pt x="82014" y="22398"/>
                      <a:pt x="85132" y="19363"/>
                      <a:pt x="88738" y="17343"/>
                    </a:cubicBezTo>
                    <a:lnTo>
                      <a:pt x="82222" y="5708"/>
                    </a:lnTo>
                    <a:cubicBezTo>
                      <a:pt x="76632" y="8839"/>
                      <a:pt x="72058" y="13495"/>
                      <a:pt x="64630" y="20924"/>
                    </a:cubicBezTo>
                    <a:lnTo>
                      <a:pt x="74059" y="30353"/>
                    </a:lnTo>
                    <a:close/>
                    <a:moveTo>
                      <a:pt x="91945" y="1681"/>
                    </a:moveTo>
                    <a:cubicBezTo>
                      <a:pt x="88557" y="2637"/>
                      <a:pt x="85293" y="3988"/>
                      <a:pt x="82222" y="5708"/>
                    </a:cubicBezTo>
                    <a:lnTo>
                      <a:pt x="88738" y="17343"/>
                    </a:lnTo>
                    <a:cubicBezTo>
                      <a:pt x="90894" y="16135"/>
                      <a:pt x="93186" y="15186"/>
                      <a:pt x="95564" y="14515"/>
                    </a:cubicBezTo>
                    <a:lnTo>
                      <a:pt x="91945" y="1681"/>
                    </a:lnTo>
                    <a:close/>
                    <a:moveTo>
                      <a:pt x="13335" y="115143"/>
                    </a:moveTo>
                    <a:cubicBezTo>
                      <a:pt x="13335" y="103893"/>
                      <a:pt x="13393" y="99542"/>
                      <a:pt x="14515" y="95565"/>
                    </a:cubicBezTo>
                    <a:lnTo>
                      <a:pt x="1681" y="91945"/>
                    </a:lnTo>
                    <a:cubicBezTo>
                      <a:pt x="-58" y="98111"/>
                      <a:pt x="0" y="104638"/>
                      <a:pt x="0" y="115143"/>
                    </a:cubicBezTo>
                    <a:lnTo>
                      <a:pt x="13335" y="115143"/>
                    </a:lnTo>
                    <a:close/>
                    <a:moveTo>
                      <a:pt x="20924" y="64630"/>
                    </a:moveTo>
                    <a:cubicBezTo>
                      <a:pt x="13495" y="72058"/>
                      <a:pt x="8839" y="76632"/>
                      <a:pt x="5708" y="82222"/>
                    </a:cubicBezTo>
                    <a:lnTo>
                      <a:pt x="17343" y="88738"/>
                    </a:lnTo>
                    <a:cubicBezTo>
                      <a:pt x="19362" y="85132"/>
                      <a:pt x="22398" y="82014"/>
                      <a:pt x="30353" y="74059"/>
                    </a:cubicBezTo>
                    <a:lnTo>
                      <a:pt x="20924" y="64630"/>
                    </a:lnTo>
                    <a:close/>
                    <a:moveTo>
                      <a:pt x="14515" y="95565"/>
                    </a:moveTo>
                    <a:cubicBezTo>
                      <a:pt x="15186" y="93185"/>
                      <a:pt x="16135" y="90894"/>
                      <a:pt x="17343" y="88738"/>
                    </a:cubicBezTo>
                    <a:lnTo>
                      <a:pt x="5708" y="82222"/>
                    </a:lnTo>
                    <a:cubicBezTo>
                      <a:pt x="3988" y="85294"/>
                      <a:pt x="2636" y="88557"/>
                      <a:pt x="1681" y="91945"/>
                    </a:cubicBezTo>
                    <a:lnTo>
                      <a:pt x="14515" y="95565"/>
                    </a:lnTo>
                    <a:close/>
                    <a:moveTo>
                      <a:pt x="284797" y="13335"/>
                    </a:moveTo>
                    <a:cubicBezTo>
                      <a:pt x="297398" y="13335"/>
                      <a:pt x="306381" y="13342"/>
                      <a:pt x="313373" y="14007"/>
                    </a:cubicBezTo>
                    <a:cubicBezTo>
                      <a:pt x="320267" y="14663"/>
                      <a:pt x="324534" y="15910"/>
                      <a:pt x="327891" y="17967"/>
                    </a:cubicBezTo>
                    <a:lnTo>
                      <a:pt x="334859" y="6597"/>
                    </a:lnTo>
                    <a:cubicBezTo>
                      <a:pt x="329054" y="3040"/>
                      <a:pt x="322505" y="1480"/>
                      <a:pt x="314635" y="732"/>
                    </a:cubicBezTo>
                    <a:cubicBezTo>
                      <a:pt x="306866" y="-7"/>
                      <a:pt x="297140" y="0"/>
                      <a:pt x="284797" y="0"/>
                    </a:cubicBezTo>
                    <a:lnTo>
                      <a:pt x="284797" y="13335"/>
                    </a:lnTo>
                    <a:close/>
                    <a:moveTo>
                      <a:pt x="356235" y="71438"/>
                    </a:moveTo>
                    <a:cubicBezTo>
                      <a:pt x="356235" y="59095"/>
                      <a:pt x="356243" y="49370"/>
                      <a:pt x="355503" y="41600"/>
                    </a:cubicBezTo>
                    <a:cubicBezTo>
                      <a:pt x="354756" y="33731"/>
                      <a:pt x="353196" y="27181"/>
                      <a:pt x="349638" y="21377"/>
                    </a:cubicBezTo>
                    <a:lnTo>
                      <a:pt x="338268" y="28344"/>
                    </a:lnTo>
                    <a:cubicBezTo>
                      <a:pt x="340325" y="31702"/>
                      <a:pt x="341573" y="35969"/>
                      <a:pt x="342228" y="42862"/>
                    </a:cubicBezTo>
                    <a:cubicBezTo>
                      <a:pt x="342893" y="49854"/>
                      <a:pt x="342900" y="58837"/>
                      <a:pt x="342900" y="71438"/>
                    </a:cubicBezTo>
                    <a:lnTo>
                      <a:pt x="356235" y="71438"/>
                    </a:lnTo>
                    <a:close/>
                    <a:moveTo>
                      <a:pt x="327891" y="17967"/>
                    </a:moveTo>
                    <a:cubicBezTo>
                      <a:pt x="332121" y="20559"/>
                      <a:pt x="335676" y="24115"/>
                      <a:pt x="338268" y="28344"/>
                    </a:cubicBezTo>
                    <a:lnTo>
                      <a:pt x="349638" y="21377"/>
                    </a:lnTo>
                    <a:cubicBezTo>
                      <a:pt x="345947" y="15353"/>
                      <a:pt x="340883" y="10288"/>
                      <a:pt x="334859" y="6597"/>
                    </a:cubicBezTo>
                    <a:lnTo>
                      <a:pt x="327891" y="17967"/>
                    </a:lnTo>
                    <a:close/>
                    <a:moveTo>
                      <a:pt x="0" y="360998"/>
                    </a:moveTo>
                    <a:cubicBezTo>
                      <a:pt x="0" y="373340"/>
                      <a:pt x="-7" y="383065"/>
                      <a:pt x="732" y="390836"/>
                    </a:cubicBezTo>
                    <a:cubicBezTo>
                      <a:pt x="1480" y="398704"/>
                      <a:pt x="3040" y="405254"/>
                      <a:pt x="6597" y="411058"/>
                    </a:cubicBezTo>
                    <a:lnTo>
                      <a:pt x="17967" y="404091"/>
                    </a:lnTo>
                    <a:cubicBezTo>
                      <a:pt x="15910" y="400734"/>
                      <a:pt x="14662" y="396466"/>
                      <a:pt x="14007" y="389574"/>
                    </a:cubicBezTo>
                    <a:cubicBezTo>
                      <a:pt x="13342" y="382581"/>
                      <a:pt x="13335" y="373598"/>
                      <a:pt x="13335" y="360998"/>
                    </a:cubicBezTo>
                    <a:lnTo>
                      <a:pt x="0" y="360998"/>
                    </a:lnTo>
                    <a:close/>
                    <a:moveTo>
                      <a:pt x="71437" y="419100"/>
                    </a:moveTo>
                    <a:cubicBezTo>
                      <a:pt x="58837" y="419100"/>
                      <a:pt x="49854" y="419094"/>
                      <a:pt x="42862" y="418429"/>
                    </a:cubicBezTo>
                    <a:cubicBezTo>
                      <a:pt x="35969" y="417773"/>
                      <a:pt x="31702" y="416526"/>
                      <a:pt x="28344" y="414468"/>
                    </a:cubicBezTo>
                    <a:lnTo>
                      <a:pt x="21377" y="425838"/>
                    </a:lnTo>
                    <a:cubicBezTo>
                      <a:pt x="27181" y="429396"/>
                      <a:pt x="33731" y="430955"/>
                      <a:pt x="41600" y="431704"/>
                    </a:cubicBezTo>
                    <a:cubicBezTo>
                      <a:pt x="49370" y="432442"/>
                      <a:pt x="59095" y="432435"/>
                      <a:pt x="71437" y="432435"/>
                    </a:cubicBezTo>
                    <a:lnTo>
                      <a:pt x="71437" y="419100"/>
                    </a:lnTo>
                    <a:close/>
                    <a:moveTo>
                      <a:pt x="6597" y="411058"/>
                    </a:moveTo>
                    <a:cubicBezTo>
                      <a:pt x="10288" y="417083"/>
                      <a:pt x="15353" y="422147"/>
                      <a:pt x="21377" y="425838"/>
                    </a:cubicBezTo>
                    <a:lnTo>
                      <a:pt x="28344" y="414468"/>
                    </a:lnTo>
                    <a:cubicBezTo>
                      <a:pt x="24115" y="411876"/>
                      <a:pt x="20559" y="408321"/>
                      <a:pt x="17967" y="404091"/>
                    </a:cubicBezTo>
                    <a:lnTo>
                      <a:pt x="6597" y="411058"/>
                    </a:lnTo>
                    <a:close/>
                    <a:moveTo>
                      <a:pt x="342900" y="360998"/>
                    </a:moveTo>
                    <a:cubicBezTo>
                      <a:pt x="342900" y="373598"/>
                      <a:pt x="342893" y="382581"/>
                      <a:pt x="342228" y="389574"/>
                    </a:cubicBezTo>
                    <a:cubicBezTo>
                      <a:pt x="341573" y="396466"/>
                      <a:pt x="340325" y="400734"/>
                      <a:pt x="338268" y="404091"/>
                    </a:cubicBezTo>
                    <a:lnTo>
                      <a:pt x="349638" y="411058"/>
                    </a:lnTo>
                    <a:cubicBezTo>
                      <a:pt x="353196" y="405254"/>
                      <a:pt x="354756" y="398704"/>
                      <a:pt x="355503" y="390836"/>
                    </a:cubicBezTo>
                    <a:cubicBezTo>
                      <a:pt x="356243" y="383065"/>
                      <a:pt x="356235" y="373340"/>
                      <a:pt x="356235" y="360998"/>
                    </a:cubicBezTo>
                    <a:lnTo>
                      <a:pt x="342900" y="360998"/>
                    </a:lnTo>
                    <a:close/>
                    <a:moveTo>
                      <a:pt x="284797" y="432435"/>
                    </a:moveTo>
                    <a:cubicBezTo>
                      <a:pt x="297140" y="432435"/>
                      <a:pt x="306866" y="432442"/>
                      <a:pt x="314635" y="431704"/>
                    </a:cubicBezTo>
                    <a:cubicBezTo>
                      <a:pt x="322505" y="430955"/>
                      <a:pt x="329054" y="429396"/>
                      <a:pt x="334859" y="425838"/>
                    </a:cubicBezTo>
                    <a:lnTo>
                      <a:pt x="327891" y="414468"/>
                    </a:lnTo>
                    <a:cubicBezTo>
                      <a:pt x="324534" y="416526"/>
                      <a:pt x="320267" y="417773"/>
                      <a:pt x="313373" y="418429"/>
                    </a:cubicBezTo>
                    <a:cubicBezTo>
                      <a:pt x="306381" y="419094"/>
                      <a:pt x="297399" y="419100"/>
                      <a:pt x="284797" y="419100"/>
                    </a:cubicBezTo>
                    <a:lnTo>
                      <a:pt x="284797" y="432435"/>
                    </a:lnTo>
                    <a:close/>
                    <a:moveTo>
                      <a:pt x="338268" y="404091"/>
                    </a:moveTo>
                    <a:cubicBezTo>
                      <a:pt x="335676" y="408321"/>
                      <a:pt x="332121" y="411876"/>
                      <a:pt x="327891" y="414468"/>
                    </a:cubicBezTo>
                    <a:lnTo>
                      <a:pt x="334859" y="425838"/>
                    </a:lnTo>
                    <a:cubicBezTo>
                      <a:pt x="340883" y="422147"/>
                      <a:pt x="345947" y="417083"/>
                      <a:pt x="349638" y="411058"/>
                    </a:cubicBezTo>
                    <a:lnTo>
                      <a:pt x="338268" y="404091"/>
                    </a:lnTo>
                    <a:close/>
                  </a:path>
                </a:pathLst>
              </a:custGeom>
              <a:solidFill>
                <a:srgbClr val="C00000"/>
              </a:solidFill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51" name="Полілінія: фігура 50">
                <a:extLst>
                  <a:ext uri="{FF2B5EF4-FFF2-40B4-BE49-F238E27FC236}">
                    <a16:creationId xmlns:a16="http://schemas.microsoft.com/office/drawing/2014/main" id="{3DB7E0AC-C678-426E-8E28-8EB0C3E3EE0E}"/>
                  </a:ext>
                </a:extLst>
              </p:cNvPr>
              <p:cNvSpPr/>
              <p:nvPr/>
            </p:nvSpPr>
            <p:spPr>
              <a:xfrm>
                <a:off x="7989806" y="1522432"/>
                <a:ext cx="180422" cy="60204"/>
              </a:xfrm>
              <a:custGeom>
                <a:avLst/>
                <a:gdLst>
                  <a:gd name="connsiteX0" fmla="*/ 72318 w 202488"/>
                  <a:gd name="connsiteY0" fmla="*/ 72318 h 72317"/>
                  <a:gd name="connsiteX1" fmla="*/ 101244 w 202488"/>
                  <a:gd name="connsiteY1" fmla="*/ 36159 h 72317"/>
                  <a:gd name="connsiteX2" fmla="*/ 101244 w 202488"/>
                  <a:gd name="connsiteY2" fmla="*/ 36159 h 72317"/>
                  <a:gd name="connsiteX3" fmla="*/ 130171 w 202488"/>
                  <a:gd name="connsiteY3" fmla="*/ 0 h 72317"/>
                  <a:gd name="connsiteX4" fmla="*/ 101244 w 202488"/>
                  <a:gd name="connsiteY4" fmla="*/ 36159 h 72317"/>
                  <a:gd name="connsiteX5" fmla="*/ 130171 w 202488"/>
                  <a:gd name="connsiteY5" fmla="*/ 72318 h 72317"/>
                  <a:gd name="connsiteX6" fmla="*/ 101244 w 202488"/>
                  <a:gd name="connsiteY6" fmla="*/ 36159 h 72317"/>
                  <a:gd name="connsiteX7" fmla="*/ 72318 w 202488"/>
                  <a:gd name="connsiteY7" fmla="*/ 0 h 72317"/>
                  <a:gd name="connsiteX8" fmla="*/ 28926 w 202488"/>
                  <a:gd name="connsiteY8" fmla="*/ 72318 h 72317"/>
                  <a:gd name="connsiteX9" fmla="*/ 28926 w 202488"/>
                  <a:gd name="connsiteY9" fmla="*/ 0 h 72317"/>
                  <a:gd name="connsiteX10" fmla="*/ 28926 w 202488"/>
                  <a:gd name="connsiteY10" fmla="*/ 0 h 72317"/>
                  <a:gd name="connsiteX11" fmla="*/ 0 w 202488"/>
                  <a:gd name="connsiteY11" fmla="*/ 0 h 72317"/>
                  <a:gd name="connsiteX12" fmla="*/ 28926 w 202488"/>
                  <a:gd name="connsiteY12" fmla="*/ 0 h 72317"/>
                  <a:gd name="connsiteX13" fmla="*/ 57854 w 202488"/>
                  <a:gd name="connsiteY13" fmla="*/ 0 h 72317"/>
                  <a:gd name="connsiteX14" fmla="*/ 173561 w 202488"/>
                  <a:gd name="connsiteY14" fmla="*/ 72318 h 72317"/>
                  <a:gd name="connsiteX15" fmla="*/ 173561 w 202488"/>
                  <a:gd name="connsiteY15" fmla="*/ 0 h 72317"/>
                  <a:gd name="connsiteX16" fmla="*/ 173561 w 202488"/>
                  <a:gd name="connsiteY16" fmla="*/ 0 h 72317"/>
                  <a:gd name="connsiteX17" fmla="*/ 144634 w 202488"/>
                  <a:gd name="connsiteY17" fmla="*/ 0 h 72317"/>
                  <a:gd name="connsiteX18" fmla="*/ 173561 w 202488"/>
                  <a:gd name="connsiteY18" fmla="*/ 0 h 72317"/>
                  <a:gd name="connsiteX19" fmla="*/ 202488 w 202488"/>
                  <a:gd name="connsiteY19" fmla="*/ 0 h 7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2488" h="72317">
                    <a:moveTo>
                      <a:pt x="72318" y="72318"/>
                    </a:moveTo>
                    <a:lnTo>
                      <a:pt x="101244" y="36159"/>
                    </a:lnTo>
                    <a:moveTo>
                      <a:pt x="101244" y="36159"/>
                    </a:moveTo>
                    <a:lnTo>
                      <a:pt x="130171" y="0"/>
                    </a:lnTo>
                    <a:moveTo>
                      <a:pt x="101244" y="36159"/>
                    </a:moveTo>
                    <a:lnTo>
                      <a:pt x="130171" y="72318"/>
                    </a:lnTo>
                    <a:moveTo>
                      <a:pt x="101244" y="36159"/>
                    </a:moveTo>
                    <a:lnTo>
                      <a:pt x="72318" y="0"/>
                    </a:lnTo>
                    <a:moveTo>
                      <a:pt x="28926" y="72318"/>
                    </a:moveTo>
                    <a:lnTo>
                      <a:pt x="28926" y="0"/>
                    </a:lnTo>
                    <a:moveTo>
                      <a:pt x="28926" y="0"/>
                    </a:moveTo>
                    <a:lnTo>
                      <a:pt x="0" y="0"/>
                    </a:lnTo>
                    <a:moveTo>
                      <a:pt x="28926" y="0"/>
                    </a:moveTo>
                    <a:lnTo>
                      <a:pt x="57854" y="0"/>
                    </a:lnTo>
                    <a:moveTo>
                      <a:pt x="173561" y="72318"/>
                    </a:moveTo>
                    <a:lnTo>
                      <a:pt x="173561" y="0"/>
                    </a:lnTo>
                    <a:moveTo>
                      <a:pt x="173561" y="0"/>
                    </a:moveTo>
                    <a:lnTo>
                      <a:pt x="144634" y="0"/>
                    </a:lnTo>
                    <a:moveTo>
                      <a:pt x="173561" y="0"/>
                    </a:moveTo>
                    <a:lnTo>
                      <a:pt x="202488" y="0"/>
                    </a:ln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52" name="Полілінія: фігура 51">
                <a:extLst>
                  <a:ext uri="{FF2B5EF4-FFF2-40B4-BE49-F238E27FC236}">
                    <a16:creationId xmlns:a16="http://schemas.microsoft.com/office/drawing/2014/main" id="{B79053C5-A534-45DA-B938-28EF79FAD273}"/>
                  </a:ext>
                </a:extLst>
              </p:cNvPr>
              <p:cNvSpPr/>
              <p:nvPr/>
            </p:nvSpPr>
            <p:spPr>
              <a:xfrm>
                <a:off x="8070172" y="1553894"/>
                <a:ext cx="211136" cy="197266"/>
              </a:xfrm>
              <a:custGeom>
                <a:avLst/>
                <a:gdLst>
                  <a:gd name="connsiteX0" fmla="*/ 221949 w 236958"/>
                  <a:gd name="connsiteY0" fmla="*/ 23091 h 236957"/>
                  <a:gd name="connsiteX1" fmla="*/ 213867 w 236958"/>
                  <a:gd name="connsiteY1" fmla="*/ 15009 h 236957"/>
                  <a:gd name="connsiteX2" fmla="*/ 195415 w 236958"/>
                  <a:gd name="connsiteY2" fmla="*/ 526 h 236957"/>
                  <a:gd name="connsiteX3" fmla="*/ 186520 w 236958"/>
                  <a:gd name="connsiteY3" fmla="*/ 526 h 236957"/>
                  <a:gd name="connsiteX4" fmla="*/ 168067 w 236958"/>
                  <a:gd name="connsiteY4" fmla="*/ 15009 h 236957"/>
                  <a:gd name="connsiteX5" fmla="*/ 28016 w 236958"/>
                  <a:gd name="connsiteY5" fmla="*/ 155061 h 236957"/>
                  <a:gd name="connsiteX6" fmla="*/ 18582 w 236958"/>
                  <a:gd name="connsiteY6" fmla="*/ 165382 h 236957"/>
                  <a:gd name="connsiteX7" fmla="*/ 15607 w 236958"/>
                  <a:gd name="connsiteY7" fmla="*/ 170508 h 236957"/>
                  <a:gd name="connsiteX8" fmla="*/ 11327 w 236958"/>
                  <a:gd name="connsiteY8" fmla="*/ 183818 h 236957"/>
                  <a:gd name="connsiteX9" fmla="*/ 3103 w 236958"/>
                  <a:gd name="connsiteY9" fmla="*/ 213972 h 236957"/>
                  <a:gd name="connsiteX10" fmla="*/ 729 w 236958"/>
                  <a:gd name="connsiteY10" fmla="*/ 232049 h 236957"/>
                  <a:gd name="connsiteX11" fmla="*/ 4909 w 236958"/>
                  <a:gd name="connsiteY11" fmla="*/ 236229 h 236957"/>
                  <a:gd name="connsiteX12" fmla="*/ 22985 w 236958"/>
                  <a:gd name="connsiteY12" fmla="*/ 233855 h 236957"/>
                  <a:gd name="connsiteX13" fmla="*/ 53140 w 236958"/>
                  <a:gd name="connsiteY13" fmla="*/ 225631 h 236957"/>
                  <a:gd name="connsiteX14" fmla="*/ 66450 w 236958"/>
                  <a:gd name="connsiteY14" fmla="*/ 221351 h 236957"/>
                  <a:gd name="connsiteX15" fmla="*/ 71577 w 236958"/>
                  <a:gd name="connsiteY15" fmla="*/ 218376 h 236957"/>
                  <a:gd name="connsiteX16" fmla="*/ 81897 w 236958"/>
                  <a:gd name="connsiteY16" fmla="*/ 208943 h 236957"/>
                  <a:gd name="connsiteX17" fmla="*/ 221949 w 236958"/>
                  <a:gd name="connsiteY17" fmla="*/ 68891 h 236957"/>
                  <a:gd name="connsiteX18" fmla="*/ 236432 w 236958"/>
                  <a:gd name="connsiteY18" fmla="*/ 50438 h 236957"/>
                  <a:gd name="connsiteX19" fmla="*/ 236432 w 236958"/>
                  <a:gd name="connsiteY19" fmla="*/ 41543 h 236957"/>
                  <a:gd name="connsiteX20" fmla="*/ 221949 w 236958"/>
                  <a:gd name="connsiteY20" fmla="*/ 23091 h 23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958" h="236957">
                    <a:moveTo>
                      <a:pt x="221949" y="23091"/>
                    </a:moveTo>
                    <a:lnTo>
                      <a:pt x="213867" y="15009"/>
                    </a:lnTo>
                    <a:cubicBezTo>
                      <a:pt x="205048" y="6189"/>
                      <a:pt x="200639" y="1780"/>
                      <a:pt x="195415" y="526"/>
                    </a:cubicBezTo>
                    <a:cubicBezTo>
                      <a:pt x="192491" y="-175"/>
                      <a:pt x="189443" y="-175"/>
                      <a:pt x="186520" y="526"/>
                    </a:cubicBezTo>
                    <a:cubicBezTo>
                      <a:pt x="181296" y="1780"/>
                      <a:pt x="176887" y="6189"/>
                      <a:pt x="168067" y="15009"/>
                    </a:cubicBezTo>
                    <a:lnTo>
                      <a:pt x="28016" y="155061"/>
                    </a:lnTo>
                    <a:cubicBezTo>
                      <a:pt x="23040" y="160036"/>
                      <a:pt x="20553" y="162524"/>
                      <a:pt x="18582" y="165382"/>
                    </a:cubicBezTo>
                    <a:cubicBezTo>
                      <a:pt x="17459" y="167010"/>
                      <a:pt x="16464" y="168725"/>
                      <a:pt x="15607" y="170508"/>
                    </a:cubicBezTo>
                    <a:cubicBezTo>
                      <a:pt x="14103" y="173637"/>
                      <a:pt x="13178" y="177031"/>
                      <a:pt x="11327" y="183818"/>
                    </a:cubicBezTo>
                    <a:lnTo>
                      <a:pt x="3103" y="213972"/>
                    </a:lnTo>
                    <a:cubicBezTo>
                      <a:pt x="412" y="223840"/>
                      <a:pt x="-934" y="228773"/>
                      <a:pt x="729" y="232049"/>
                    </a:cubicBezTo>
                    <a:cubicBezTo>
                      <a:pt x="1645" y="233850"/>
                      <a:pt x="3108" y="235314"/>
                      <a:pt x="4909" y="236229"/>
                    </a:cubicBezTo>
                    <a:cubicBezTo>
                      <a:pt x="8184" y="237892"/>
                      <a:pt x="13118" y="236546"/>
                      <a:pt x="22985" y="233855"/>
                    </a:cubicBezTo>
                    <a:lnTo>
                      <a:pt x="53140" y="225631"/>
                    </a:lnTo>
                    <a:cubicBezTo>
                      <a:pt x="59927" y="223780"/>
                      <a:pt x="63321" y="222855"/>
                      <a:pt x="66450" y="221351"/>
                    </a:cubicBezTo>
                    <a:cubicBezTo>
                      <a:pt x="68233" y="220494"/>
                      <a:pt x="69947" y="219499"/>
                      <a:pt x="71577" y="218376"/>
                    </a:cubicBezTo>
                    <a:cubicBezTo>
                      <a:pt x="74434" y="216405"/>
                      <a:pt x="76922" y="213918"/>
                      <a:pt x="81897" y="208943"/>
                    </a:cubicBezTo>
                    <a:lnTo>
                      <a:pt x="221949" y="68891"/>
                    </a:lnTo>
                    <a:cubicBezTo>
                      <a:pt x="230769" y="60071"/>
                      <a:pt x="235178" y="55662"/>
                      <a:pt x="236432" y="50438"/>
                    </a:cubicBezTo>
                    <a:cubicBezTo>
                      <a:pt x="237134" y="47515"/>
                      <a:pt x="237134" y="44467"/>
                      <a:pt x="236432" y="41543"/>
                    </a:cubicBezTo>
                    <a:cubicBezTo>
                      <a:pt x="235178" y="36319"/>
                      <a:pt x="230769" y="31910"/>
                      <a:pt x="221949" y="23091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53" name="Полілінія: фігура 52">
                <a:extLst>
                  <a:ext uri="{FF2B5EF4-FFF2-40B4-BE49-F238E27FC236}">
                    <a16:creationId xmlns:a16="http://schemas.microsoft.com/office/drawing/2014/main" id="{FF6C05AD-FAE1-4358-B130-A57A050F8E52}"/>
                  </a:ext>
                </a:extLst>
              </p:cNvPr>
              <p:cNvSpPr/>
              <p:nvPr/>
            </p:nvSpPr>
            <p:spPr>
              <a:xfrm>
                <a:off x="8086083" y="1692132"/>
                <a:ext cx="45466" cy="42480"/>
              </a:xfrm>
              <a:custGeom>
                <a:avLst/>
                <a:gdLst>
                  <a:gd name="connsiteX0" fmla="*/ 0 w 51027"/>
                  <a:gd name="connsiteY0" fmla="*/ 0 h 51027"/>
                  <a:gd name="connsiteX1" fmla="*/ 51027 w 51027"/>
                  <a:gd name="connsiteY1" fmla="*/ 51027 h 5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27" h="51027">
                    <a:moveTo>
                      <a:pt x="0" y="0"/>
                    </a:moveTo>
                    <a:lnTo>
                      <a:pt x="51027" y="51027"/>
                    </a:ln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54" name="Полілінія: фігура 53">
                <a:extLst>
                  <a:ext uri="{FF2B5EF4-FFF2-40B4-BE49-F238E27FC236}">
                    <a16:creationId xmlns:a16="http://schemas.microsoft.com/office/drawing/2014/main" id="{13AF7C33-1D4F-4B81-B6F0-D680EC1FC51E}"/>
                  </a:ext>
                </a:extLst>
              </p:cNvPr>
              <p:cNvSpPr/>
              <p:nvPr/>
            </p:nvSpPr>
            <p:spPr>
              <a:xfrm>
                <a:off x="8217875" y="1570681"/>
                <a:ext cx="45467" cy="42480"/>
              </a:xfrm>
              <a:custGeom>
                <a:avLst/>
                <a:gdLst>
                  <a:gd name="connsiteX0" fmla="*/ 0 w 51028"/>
                  <a:gd name="connsiteY0" fmla="*/ 0 h 51027"/>
                  <a:gd name="connsiteX1" fmla="*/ 51028 w 51028"/>
                  <a:gd name="connsiteY1" fmla="*/ 51027 h 5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28" h="51027">
                    <a:moveTo>
                      <a:pt x="0" y="0"/>
                    </a:moveTo>
                    <a:lnTo>
                      <a:pt x="51028" y="51027"/>
                    </a:ln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55" name="Полілінія: фігура 54">
                <a:extLst>
                  <a:ext uri="{FF2B5EF4-FFF2-40B4-BE49-F238E27FC236}">
                    <a16:creationId xmlns:a16="http://schemas.microsoft.com/office/drawing/2014/main" id="{D2BE5FC1-8FC5-4594-ABEF-7128A08C306B}"/>
                  </a:ext>
                </a:extLst>
              </p:cNvPr>
              <p:cNvSpPr/>
              <p:nvPr/>
            </p:nvSpPr>
            <p:spPr>
              <a:xfrm>
                <a:off x="7927249" y="1408121"/>
                <a:ext cx="72749" cy="67971"/>
              </a:xfrm>
              <a:custGeom>
                <a:avLst/>
                <a:gdLst>
                  <a:gd name="connsiteX0" fmla="*/ 0 w 81646"/>
                  <a:gd name="connsiteY0" fmla="*/ 81647 h 81647"/>
                  <a:gd name="connsiteX1" fmla="*/ 49262 w 81646"/>
                  <a:gd name="connsiteY1" fmla="*/ 81647 h 81647"/>
                  <a:gd name="connsiteX2" fmla="*/ 72550 w 81646"/>
                  <a:gd name="connsiteY2" fmla="*/ 78839 h 81647"/>
                  <a:gd name="connsiteX3" fmla="*/ 78840 w 81646"/>
                  <a:gd name="connsiteY3" fmla="*/ 72551 h 81647"/>
                  <a:gd name="connsiteX4" fmla="*/ 81647 w 81646"/>
                  <a:gd name="connsiteY4" fmla="*/ 49262 h 81647"/>
                  <a:gd name="connsiteX5" fmla="*/ 81647 w 81646"/>
                  <a:gd name="connsiteY5" fmla="*/ 0 h 8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46" h="81647">
                    <a:moveTo>
                      <a:pt x="0" y="81647"/>
                    </a:moveTo>
                    <a:lnTo>
                      <a:pt x="49262" y="81647"/>
                    </a:lnTo>
                    <a:cubicBezTo>
                      <a:pt x="61734" y="81647"/>
                      <a:pt x="67970" y="81647"/>
                      <a:pt x="72550" y="78839"/>
                    </a:cubicBezTo>
                    <a:cubicBezTo>
                      <a:pt x="75114" y="77269"/>
                      <a:pt x="77269" y="75114"/>
                      <a:pt x="78840" y="72551"/>
                    </a:cubicBezTo>
                    <a:cubicBezTo>
                      <a:pt x="81647" y="67970"/>
                      <a:pt x="81647" y="61734"/>
                      <a:pt x="81647" y="49262"/>
                    </a:cubicBezTo>
                    <a:lnTo>
                      <a:pt x="81647" y="0"/>
                    </a:lnTo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</p:grp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DE5E7CF1-4EA8-4828-92BD-976BDEB1FF6D}"/>
              </a:ext>
            </a:extLst>
          </p:cNvPr>
          <p:cNvGrpSpPr/>
          <p:nvPr/>
        </p:nvGrpSpPr>
        <p:grpSpPr>
          <a:xfrm>
            <a:off x="7330753" y="4066324"/>
            <a:ext cx="432000" cy="498404"/>
            <a:chOff x="3742739" y="3881397"/>
            <a:chExt cx="432000" cy="49840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B58F849-D610-41B6-B7B6-E10ED7093F9B}"/>
                </a:ext>
              </a:extLst>
            </p:cNvPr>
            <p:cNvSpPr txBox="1"/>
            <p:nvPr/>
          </p:nvSpPr>
          <p:spPr>
            <a:xfrm>
              <a:off x="3742739" y="4265924"/>
              <a:ext cx="432000" cy="11387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Модуль </a:t>
              </a:r>
              <a:r>
                <a:rPr lang="uk-UA" sz="370" b="1" noProof="0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роботи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оффлайн</a:t>
              </a:r>
              <a:endParaRPr lang="en-US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58" name="Графіка 57">
              <a:extLst>
                <a:ext uri="{FF2B5EF4-FFF2-40B4-BE49-F238E27FC236}">
                  <a16:creationId xmlns:a16="http://schemas.microsoft.com/office/drawing/2014/main" id="{31ADB3BA-CC43-468C-A3B9-3D228AEF7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782067" y="3881397"/>
              <a:ext cx="360000" cy="360000"/>
            </a:xfrm>
            <a:prstGeom prst="rect">
              <a:avLst/>
            </a:prstGeom>
          </p:spPr>
        </p:pic>
      </p:grpSp>
      <p:pic>
        <p:nvPicPr>
          <p:cNvPr id="59" name="Графіка 58">
            <a:extLst>
              <a:ext uri="{FF2B5EF4-FFF2-40B4-BE49-F238E27FC236}">
                <a16:creationId xmlns:a16="http://schemas.microsoft.com/office/drawing/2014/main" id="{6FC32C4B-9382-47DE-BD26-A2FA82536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670" y="2831736"/>
            <a:ext cx="360000" cy="360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DA41D16-C0B0-47EA-A5D1-34FEF84A2F5E}"/>
              </a:ext>
            </a:extLst>
          </p:cNvPr>
          <p:cNvSpPr txBox="1"/>
          <p:nvPr/>
        </p:nvSpPr>
        <p:spPr>
          <a:xfrm>
            <a:off x="7352344" y="3226593"/>
            <a:ext cx="431123" cy="569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70" b="1" noProof="0">
                <a:solidFill>
                  <a:schemeClr val="bg1"/>
                </a:solidFill>
                <a:latin typeface="e-Ukraine Light" panose="00000400000000000000" pitchFamily="2" charset="-52"/>
              </a:rPr>
              <a:t>Документообіг</a:t>
            </a:r>
            <a:endParaRPr lang="ru-RU" sz="370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DED612E8-1F74-4368-9A7E-9708D329C603}"/>
              </a:ext>
            </a:extLst>
          </p:cNvPr>
          <p:cNvGrpSpPr/>
          <p:nvPr/>
        </p:nvGrpSpPr>
        <p:grpSpPr>
          <a:xfrm>
            <a:off x="7373845" y="3463435"/>
            <a:ext cx="377596" cy="443551"/>
            <a:chOff x="3785831" y="3269547"/>
            <a:chExt cx="377596" cy="443551"/>
          </a:xfrm>
          <a:noFill/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E769849-5B9E-4B11-A684-91265AD51AFD}"/>
                </a:ext>
              </a:extLst>
            </p:cNvPr>
            <p:cNvSpPr txBox="1"/>
            <p:nvPr/>
          </p:nvSpPr>
          <p:spPr>
            <a:xfrm>
              <a:off x="3785831" y="3667379"/>
              <a:ext cx="377596" cy="457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370" b="1" noProof="0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Електронний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uk-UA" sz="370" b="1" noProof="0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кабінет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63" name="Рисунок 15">
              <a:extLst>
                <a:ext uri="{FF2B5EF4-FFF2-40B4-BE49-F238E27FC236}">
                  <a16:creationId xmlns:a16="http://schemas.microsoft.com/office/drawing/2014/main" id="{C2085067-B694-43A8-A95D-16F26A7E5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11002" y="3269547"/>
              <a:ext cx="352425" cy="342900"/>
            </a:xfrm>
            <a:prstGeom prst="rect">
              <a:avLst/>
            </a:prstGeom>
          </p:spPr>
        </p:pic>
      </p:grpSp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AF7899A9-D288-487E-8A4C-8A59E552A075}"/>
              </a:ext>
            </a:extLst>
          </p:cNvPr>
          <p:cNvSpPr/>
          <p:nvPr/>
        </p:nvSpPr>
        <p:spPr>
          <a:xfrm>
            <a:off x="4772414" y="1178575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65" name="Блок-схема: вузол 64">
            <a:extLst>
              <a:ext uri="{FF2B5EF4-FFF2-40B4-BE49-F238E27FC236}">
                <a16:creationId xmlns:a16="http://schemas.microsoft.com/office/drawing/2014/main" id="{C94194E9-FEE5-430D-8B39-0FA79B694F80}"/>
              </a:ext>
            </a:extLst>
          </p:cNvPr>
          <p:cNvSpPr/>
          <p:nvPr/>
        </p:nvSpPr>
        <p:spPr>
          <a:xfrm>
            <a:off x="4772414" y="1764759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66" name="Блок-схема: вузол 65">
            <a:extLst>
              <a:ext uri="{FF2B5EF4-FFF2-40B4-BE49-F238E27FC236}">
                <a16:creationId xmlns:a16="http://schemas.microsoft.com/office/drawing/2014/main" id="{A6853EF1-B9CB-46DA-898D-529ABDAFDBA8}"/>
              </a:ext>
            </a:extLst>
          </p:cNvPr>
          <p:cNvSpPr/>
          <p:nvPr/>
        </p:nvSpPr>
        <p:spPr>
          <a:xfrm>
            <a:off x="4772414" y="2760943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67" name="Блок-схема: вузол 66">
            <a:extLst>
              <a:ext uri="{FF2B5EF4-FFF2-40B4-BE49-F238E27FC236}">
                <a16:creationId xmlns:a16="http://schemas.microsoft.com/office/drawing/2014/main" id="{048DF449-764E-43AA-83C4-4F60FD941402}"/>
              </a:ext>
            </a:extLst>
          </p:cNvPr>
          <p:cNvSpPr/>
          <p:nvPr/>
        </p:nvSpPr>
        <p:spPr>
          <a:xfrm>
            <a:off x="4772414" y="4151552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68" name="Блок-схема: вузол 67">
            <a:extLst>
              <a:ext uri="{FF2B5EF4-FFF2-40B4-BE49-F238E27FC236}">
                <a16:creationId xmlns:a16="http://schemas.microsoft.com/office/drawing/2014/main" id="{7351ADB0-8FDD-40AB-9D45-B7B294C55F77}"/>
              </a:ext>
            </a:extLst>
          </p:cNvPr>
          <p:cNvSpPr/>
          <p:nvPr/>
        </p:nvSpPr>
        <p:spPr>
          <a:xfrm>
            <a:off x="4772414" y="3515919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74" name="Прямокутник: округлені кути 73">
            <a:extLst>
              <a:ext uri="{FF2B5EF4-FFF2-40B4-BE49-F238E27FC236}">
                <a16:creationId xmlns:a16="http://schemas.microsoft.com/office/drawing/2014/main" id="{E32A3B68-3170-461C-BB7C-AA7344E3389B}"/>
              </a:ext>
            </a:extLst>
          </p:cNvPr>
          <p:cNvSpPr/>
          <p:nvPr/>
        </p:nvSpPr>
        <p:spPr>
          <a:xfrm>
            <a:off x="4772414" y="686388"/>
            <a:ext cx="3238897" cy="22946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Помічники суддів та секретарі</a:t>
            </a:r>
          </a:p>
        </p:txBody>
      </p:sp>
    </p:spTree>
    <p:extLst>
      <p:ext uri="{BB962C8B-B14F-4D97-AF65-F5344CB8AC3E}">
        <p14:creationId xmlns:p14="http://schemas.microsoft.com/office/powerpoint/2010/main" val="398068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5193786-1B51-F209-3EB1-28DEAABC5C96}"/>
              </a:ext>
            </a:extLst>
          </p:cNvPr>
          <p:cNvSpPr txBox="1"/>
          <p:nvPr/>
        </p:nvSpPr>
        <p:spPr>
          <a:xfrm>
            <a:off x="209313" y="116322"/>
            <a:ext cx="790098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</a:rPr>
              <a:t>ПОТРЕБИ КОРИСТУВАЧІВ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F0C438-D588-068C-5129-5BC034386F72}"/>
              </a:ext>
            </a:extLst>
          </p:cNvPr>
          <p:cNvSpPr txBox="1"/>
          <p:nvPr/>
        </p:nvSpPr>
        <p:spPr>
          <a:xfrm>
            <a:off x="549432" y="1035865"/>
            <a:ext cx="2096112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1000" b="1" noProof="0" dirty="0">
                <a:solidFill>
                  <a:schemeClr val="bg1"/>
                </a:solidFill>
              </a:rPr>
              <a:t>Якісний сервіс формування звітності</a:t>
            </a:r>
          </a:p>
          <a:p>
            <a:endParaRPr lang="uk-UA" sz="1000" b="1" noProof="0" dirty="0">
              <a:solidFill>
                <a:schemeClr val="bg1"/>
              </a:solidFill>
            </a:endParaRPr>
          </a:p>
          <a:p>
            <a:pPr marL="285761" indent="-114304">
              <a:buFont typeface="Arial,Sans-Serif" panose="020B0604020202020204" pitchFamily="34" charset="0"/>
              <a:buChar char="•"/>
              <a:tabLst>
                <a:tab pos="398478" algn="l"/>
              </a:tabLst>
            </a:pPr>
            <a:r>
              <a:rPr lang="uk-UA" sz="800" noProof="0" dirty="0">
                <a:solidFill>
                  <a:schemeClr val="bg1"/>
                </a:solidFill>
              </a:rPr>
              <a:t>Повторне завантаження шаблонів звітності після оновлень системи </a:t>
            </a:r>
          </a:p>
          <a:p>
            <a:pPr marL="285761" indent="-114304">
              <a:buFont typeface="Arial,Sans-Serif" panose="020B0604020202020204" pitchFamily="34" charset="0"/>
              <a:buChar char="•"/>
              <a:tabLst>
                <a:tab pos="398478" algn="l"/>
              </a:tabLst>
            </a:pPr>
            <a:r>
              <a:rPr lang="uk-UA" sz="800" noProof="0" dirty="0">
                <a:solidFill>
                  <a:schemeClr val="bg1"/>
                </a:solidFill>
              </a:rPr>
              <a:t>Некоректне заповнення реєстраційної картки справи </a:t>
            </a:r>
          </a:p>
          <a:p>
            <a:pPr marL="285761" indent="-114304">
              <a:buFont typeface="Arial,Sans-Serif" panose="020B0604020202020204" pitchFamily="34" charset="0"/>
              <a:buChar char="•"/>
              <a:tabLst>
                <a:tab pos="398478" algn="l"/>
              </a:tabLst>
            </a:pPr>
            <a:r>
              <a:rPr lang="uk-UA" sz="800" noProof="0" dirty="0">
                <a:solidFill>
                  <a:schemeClr val="bg1"/>
                </a:solidFill>
              </a:rPr>
              <a:t>Численні технічні проблеми з налаштуванням колонок, скриптів, а також формуванням і редагуванням звітів</a:t>
            </a:r>
          </a:p>
          <a:p>
            <a:pPr marL="285761" indent="-114304">
              <a:buFont typeface="Arial,Sans-Serif" panose="020B0604020202020204" pitchFamily="34" charset="0"/>
              <a:buChar char="•"/>
              <a:tabLst>
                <a:tab pos="398478" algn="l"/>
              </a:tabLst>
            </a:pPr>
            <a:r>
              <a:rPr lang="uk-UA" sz="800" noProof="0" dirty="0">
                <a:solidFill>
                  <a:schemeClr val="bg1"/>
                </a:solidFill>
              </a:rPr>
              <a:t>Складність у створенні ефективних фільтрів для пошуку</a:t>
            </a:r>
          </a:p>
          <a:p>
            <a:pPr marL="285761" indent="-114304">
              <a:buFont typeface="Arial,Sans-Serif" panose="020B0604020202020204" pitchFamily="34" charset="0"/>
              <a:buChar char="•"/>
              <a:tabLst>
                <a:tab pos="398478" algn="l"/>
              </a:tabLst>
            </a:pPr>
            <a:r>
              <a:rPr lang="uk-UA" sz="800" noProof="0" dirty="0">
                <a:solidFill>
                  <a:schemeClr val="bg1"/>
                </a:solidFill>
              </a:rPr>
              <a:t>Відсутність динамічної звітності </a:t>
            </a:r>
            <a:endParaRPr lang="uk-UA" noProof="0" dirty="0">
              <a:solidFill>
                <a:schemeClr val="bg1"/>
              </a:solidFill>
            </a:endParaRPr>
          </a:p>
          <a:p>
            <a:pPr marL="222258" lvl="6">
              <a:tabLst>
                <a:tab pos="398478" algn="l"/>
              </a:tabLst>
            </a:pPr>
            <a:endParaRPr lang="uk-UA" sz="800" noProof="0" dirty="0">
              <a:solidFill>
                <a:schemeClr val="bg1"/>
              </a:solidFill>
            </a:endParaRPr>
          </a:p>
          <a:p>
            <a:r>
              <a:rPr lang="uk-UA" sz="1000" b="1" noProof="0" dirty="0">
                <a:solidFill>
                  <a:schemeClr val="bg1"/>
                </a:solidFill>
              </a:rPr>
              <a:t>Налаштування інтерфейсу під конкретні ролі</a:t>
            </a:r>
          </a:p>
          <a:p>
            <a:endParaRPr lang="uk-UA" sz="1000" b="1" noProof="0" dirty="0">
              <a:solidFill>
                <a:schemeClr val="bg1"/>
              </a:solidFill>
            </a:endParaRPr>
          </a:p>
          <a:p>
            <a:r>
              <a:rPr lang="uk-UA" sz="1000" b="1" noProof="0" dirty="0">
                <a:solidFill>
                  <a:schemeClr val="bg1"/>
                </a:solidFill>
              </a:rPr>
              <a:t>Зручний сервіс сканування</a:t>
            </a:r>
          </a:p>
          <a:p>
            <a:pPr marL="312431" indent="-90173">
              <a:buFont typeface="Arial" panose="020B0604020202020204" pitchFamily="34" charset="0"/>
              <a:buChar char="•"/>
            </a:pPr>
            <a:endParaRPr lang="uk-UA" sz="800" noProof="0" dirty="0">
              <a:solidFill>
                <a:schemeClr val="bg1"/>
              </a:solidFill>
            </a:endParaRPr>
          </a:p>
          <a:p>
            <a:endParaRPr lang="uk-UA" sz="800" b="1" noProof="0" dirty="0">
              <a:solidFill>
                <a:schemeClr val="bg1"/>
              </a:solidFill>
            </a:endParaRPr>
          </a:p>
        </p:txBody>
      </p:sp>
      <p:grpSp>
        <p:nvGrpSpPr>
          <p:cNvPr id="140" name="Групувати 139">
            <a:extLst>
              <a:ext uri="{FF2B5EF4-FFF2-40B4-BE49-F238E27FC236}">
                <a16:creationId xmlns:a16="http://schemas.microsoft.com/office/drawing/2014/main" id="{48394063-9838-790F-781D-FB9DD20DF2A6}"/>
              </a:ext>
            </a:extLst>
          </p:cNvPr>
          <p:cNvGrpSpPr/>
          <p:nvPr/>
        </p:nvGrpSpPr>
        <p:grpSpPr>
          <a:xfrm>
            <a:off x="2840243" y="2709265"/>
            <a:ext cx="377596" cy="443551"/>
            <a:chOff x="4434997" y="2693764"/>
            <a:chExt cx="377596" cy="443551"/>
          </a:xfrm>
          <a:noFill/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299830D-65A5-C244-0DFA-1FEFEB6E1DDE}"/>
                </a:ext>
              </a:extLst>
            </p:cNvPr>
            <p:cNvSpPr txBox="1"/>
            <p:nvPr/>
          </p:nvSpPr>
          <p:spPr>
            <a:xfrm>
              <a:off x="4434997" y="3091596"/>
              <a:ext cx="377596" cy="457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Електронний</a:t>
              </a:r>
              <a:r>
                <a:rPr lang="ru-RU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кабінет</a:t>
              </a:r>
              <a:endParaRPr lang="ru-RU" sz="37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42" name="Рисунок 15">
              <a:extLst>
                <a:ext uri="{FF2B5EF4-FFF2-40B4-BE49-F238E27FC236}">
                  <a16:creationId xmlns:a16="http://schemas.microsoft.com/office/drawing/2014/main" id="{5A6576D5-1AA2-D22C-B5D8-9E6237B56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60168" y="2693764"/>
              <a:ext cx="352425" cy="342900"/>
            </a:xfrm>
            <a:prstGeom prst="rect">
              <a:avLst/>
            </a:prstGeom>
          </p:spPr>
        </p:pic>
      </p:grpSp>
      <p:grpSp>
        <p:nvGrpSpPr>
          <p:cNvPr id="143" name="Групувати 142">
            <a:extLst>
              <a:ext uri="{FF2B5EF4-FFF2-40B4-BE49-F238E27FC236}">
                <a16:creationId xmlns:a16="http://schemas.microsoft.com/office/drawing/2014/main" id="{C8E6AFA5-7D16-3F37-AD86-BE6BBA5031DE}"/>
              </a:ext>
            </a:extLst>
          </p:cNvPr>
          <p:cNvGrpSpPr/>
          <p:nvPr/>
        </p:nvGrpSpPr>
        <p:grpSpPr>
          <a:xfrm>
            <a:off x="2866999" y="1056434"/>
            <a:ext cx="361619" cy="469944"/>
            <a:chOff x="4447467" y="1040933"/>
            <a:chExt cx="361619" cy="469944"/>
          </a:xfrm>
          <a:noFill/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C82EF2E-F7B6-90BD-F3D8-9E2965AA3110}"/>
                </a:ext>
              </a:extLst>
            </p:cNvPr>
            <p:cNvSpPr txBox="1"/>
            <p:nvPr/>
          </p:nvSpPr>
          <p:spPr>
            <a:xfrm>
              <a:off x="4447467" y="1397000"/>
              <a:ext cx="352425" cy="1138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Аналіз та звітність</a:t>
              </a:r>
            </a:p>
          </p:txBody>
        </p:sp>
        <p:pic>
          <p:nvPicPr>
            <p:cNvPr id="145" name="Графіка 144">
              <a:extLst>
                <a:ext uri="{FF2B5EF4-FFF2-40B4-BE49-F238E27FC236}">
                  <a16:creationId xmlns:a16="http://schemas.microsoft.com/office/drawing/2014/main" id="{07A01F6F-AC95-7332-A8E5-A880CA3D1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9086" y="1040933"/>
              <a:ext cx="360000" cy="360000"/>
            </a:xfrm>
            <a:prstGeom prst="rect">
              <a:avLst/>
            </a:prstGeom>
          </p:spPr>
        </p:pic>
      </p:grpSp>
      <p:grpSp>
        <p:nvGrpSpPr>
          <p:cNvPr id="146" name="Групувати 145">
            <a:extLst>
              <a:ext uri="{FF2B5EF4-FFF2-40B4-BE49-F238E27FC236}">
                <a16:creationId xmlns:a16="http://schemas.microsoft.com/office/drawing/2014/main" id="{0041B79D-BB7C-E060-C66D-3E9F4AC0B3AE}"/>
              </a:ext>
            </a:extLst>
          </p:cNvPr>
          <p:cNvGrpSpPr/>
          <p:nvPr/>
        </p:nvGrpSpPr>
        <p:grpSpPr>
          <a:xfrm>
            <a:off x="2846660" y="2124977"/>
            <a:ext cx="367672" cy="455588"/>
            <a:chOff x="4441414" y="2109476"/>
            <a:chExt cx="367672" cy="455588"/>
          </a:xfrm>
          <a:noFill/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77088D4-BCBD-CB89-EA87-D5F4CF6F6DFC}"/>
                </a:ext>
              </a:extLst>
            </p:cNvPr>
            <p:cNvSpPr txBox="1"/>
            <p:nvPr/>
          </p:nvSpPr>
          <p:spPr>
            <a:xfrm>
              <a:off x="4441414" y="2503509"/>
              <a:ext cx="352425" cy="615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Керування</a:t>
              </a:r>
              <a:r>
                <a:rPr lang="ru-RU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 доступом</a:t>
              </a:r>
            </a:p>
          </p:txBody>
        </p:sp>
        <p:pic>
          <p:nvPicPr>
            <p:cNvPr id="148" name="Графіка 147">
              <a:extLst>
                <a:ext uri="{FF2B5EF4-FFF2-40B4-BE49-F238E27FC236}">
                  <a16:creationId xmlns:a16="http://schemas.microsoft.com/office/drawing/2014/main" id="{CAE8A8B0-71E1-9023-46F1-16A2505C6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9086" y="2109476"/>
              <a:ext cx="360000" cy="360000"/>
            </a:xfrm>
            <a:prstGeom prst="rect">
              <a:avLst/>
            </a:prstGeom>
          </p:spPr>
        </p:pic>
      </p:grpSp>
      <p:grpSp>
        <p:nvGrpSpPr>
          <p:cNvPr id="152" name="Групувати 151">
            <a:extLst>
              <a:ext uri="{FF2B5EF4-FFF2-40B4-BE49-F238E27FC236}">
                <a16:creationId xmlns:a16="http://schemas.microsoft.com/office/drawing/2014/main" id="{41AD16D2-47C7-B5B9-BEBC-E68354904D48}"/>
              </a:ext>
            </a:extLst>
          </p:cNvPr>
          <p:cNvGrpSpPr/>
          <p:nvPr/>
        </p:nvGrpSpPr>
        <p:grpSpPr>
          <a:xfrm>
            <a:off x="2810750" y="3237113"/>
            <a:ext cx="428243" cy="487924"/>
            <a:chOff x="4405504" y="3221612"/>
            <a:chExt cx="428243" cy="487924"/>
          </a:xfrm>
          <a:noFill/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A7DA4CE5-D5AA-5258-0CBB-3FBCFBD4BF41}"/>
                </a:ext>
              </a:extLst>
            </p:cNvPr>
            <p:cNvSpPr txBox="1"/>
            <p:nvPr/>
          </p:nvSpPr>
          <p:spPr>
            <a:xfrm>
              <a:off x="4405504" y="3595659"/>
              <a:ext cx="428243" cy="1138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Сканування</a:t>
              </a:r>
              <a:r>
                <a:rPr lang="ru-RU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 та ОCR</a:t>
              </a:r>
            </a:p>
          </p:txBody>
        </p:sp>
        <p:grpSp>
          <p:nvGrpSpPr>
            <p:cNvPr id="196" name="Графіка 165">
              <a:extLst>
                <a:ext uri="{FF2B5EF4-FFF2-40B4-BE49-F238E27FC236}">
                  <a16:creationId xmlns:a16="http://schemas.microsoft.com/office/drawing/2014/main" id="{77C05086-B86E-9F1E-166A-F1BE23A0F07B}"/>
                </a:ext>
              </a:extLst>
            </p:cNvPr>
            <p:cNvGrpSpPr/>
            <p:nvPr/>
          </p:nvGrpSpPr>
          <p:grpSpPr>
            <a:xfrm>
              <a:off x="4463078" y="3244838"/>
              <a:ext cx="323930" cy="323930"/>
              <a:chOff x="5552620" y="3101226"/>
              <a:chExt cx="402821" cy="402821"/>
            </a:xfrm>
            <a:grpFill/>
          </p:grpSpPr>
          <p:sp>
            <p:nvSpPr>
              <p:cNvPr id="198" name="Полілінія: фігура 197">
                <a:extLst>
                  <a:ext uri="{FF2B5EF4-FFF2-40B4-BE49-F238E27FC236}">
                    <a16:creationId xmlns:a16="http://schemas.microsoft.com/office/drawing/2014/main" id="{412EE19D-102D-C738-499B-09643AC81A1D}"/>
                  </a:ext>
                </a:extLst>
              </p:cNvPr>
              <p:cNvSpPr/>
              <p:nvPr/>
            </p:nvSpPr>
            <p:spPr>
              <a:xfrm>
                <a:off x="5552620" y="3101226"/>
                <a:ext cx="389909" cy="389909"/>
              </a:xfrm>
              <a:custGeom>
                <a:avLst/>
                <a:gdLst>
                  <a:gd name="connsiteX0" fmla="*/ 60259 w 389909"/>
                  <a:gd name="connsiteY0" fmla="*/ 389909 h 389909"/>
                  <a:gd name="connsiteX1" fmla="*/ 16926 w 389909"/>
                  <a:gd name="connsiteY1" fmla="*/ 384686 h 389909"/>
                  <a:gd name="connsiteX2" fmla="*/ 5223 w 389909"/>
                  <a:gd name="connsiteY2" fmla="*/ 372983 h 389909"/>
                  <a:gd name="connsiteX3" fmla="*/ 0 w 389909"/>
                  <a:gd name="connsiteY3" fmla="*/ 329650 h 389909"/>
                  <a:gd name="connsiteX4" fmla="*/ 329650 w 389909"/>
                  <a:gd name="connsiteY4" fmla="*/ 0 h 389909"/>
                  <a:gd name="connsiteX5" fmla="*/ 372983 w 389909"/>
                  <a:gd name="connsiteY5" fmla="*/ 5223 h 389909"/>
                  <a:gd name="connsiteX6" fmla="*/ 384686 w 389909"/>
                  <a:gd name="connsiteY6" fmla="*/ 16926 h 389909"/>
                  <a:gd name="connsiteX7" fmla="*/ 389909 w 389909"/>
                  <a:gd name="connsiteY7" fmla="*/ 60259 h 389909"/>
                  <a:gd name="connsiteX8" fmla="*/ 60259 w 389909"/>
                  <a:gd name="connsiteY8" fmla="*/ 0 h 389909"/>
                  <a:gd name="connsiteX9" fmla="*/ 16926 w 389909"/>
                  <a:gd name="connsiteY9" fmla="*/ 5223 h 389909"/>
                  <a:gd name="connsiteX10" fmla="*/ 5223 w 389909"/>
                  <a:gd name="connsiteY10" fmla="*/ 16926 h 389909"/>
                  <a:gd name="connsiteX11" fmla="*/ 0 w 389909"/>
                  <a:gd name="connsiteY11" fmla="*/ 60259 h 38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909" h="389909">
                    <a:moveTo>
                      <a:pt x="60259" y="389909"/>
                    </a:moveTo>
                    <a:cubicBezTo>
                      <a:pt x="37052" y="389909"/>
                      <a:pt x="25449" y="389909"/>
                      <a:pt x="16926" y="384686"/>
                    </a:cubicBezTo>
                    <a:cubicBezTo>
                      <a:pt x="12156" y="381762"/>
                      <a:pt x="8146" y="377752"/>
                      <a:pt x="5223" y="372983"/>
                    </a:cubicBezTo>
                    <a:cubicBezTo>
                      <a:pt x="0" y="364459"/>
                      <a:pt x="0" y="352856"/>
                      <a:pt x="0" y="329650"/>
                    </a:cubicBezTo>
                    <a:moveTo>
                      <a:pt x="329650" y="0"/>
                    </a:moveTo>
                    <a:cubicBezTo>
                      <a:pt x="352856" y="0"/>
                      <a:pt x="364459" y="0"/>
                      <a:pt x="372983" y="5223"/>
                    </a:cubicBezTo>
                    <a:cubicBezTo>
                      <a:pt x="377752" y="8146"/>
                      <a:pt x="381762" y="12156"/>
                      <a:pt x="384686" y="16926"/>
                    </a:cubicBezTo>
                    <a:cubicBezTo>
                      <a:pt x="389909" y="25449"/>
                      <a:pt x="389909" y="37052"/>
                      <a:pt x="389909" y="60259"/>
                    </a:cubicBezTo>
                    <a:moveTo>
                      <a:pt x="60259" y="0"/>
                    </a:moveTo>
                    <a:cubicBezTo>
                      <a:pt x="37052" y="0"/>
                      <a:pt x="25449" y="0"/>
                      <a:pt x="16926" y="5223"/>
                    </a:cubicBezTo>
                    <a:cubicBezTo>
                      <a:pt x="12156" y="8146"/>
                      <a:pt x="8146" y="12156"/>
                      <a:pt x="5223" y="16926"/>
                    </a:cubicBezTo>
                    <a:cubicBezTo>
                      <a:pt x="0" y="25449"/>
                      <a:pt x="0" y="37052"/>
                      <a:pt x="0" y="60259"/>
                    </a:cubicBez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Полілінія: фігура 198">
                <a:extLst>
                  <a:ext uri="{FF2B5EF4-FFF2-40B4-BE49-F238E27FC236}">
                    <a16:creationId xmlns:a16="http://schemas.microsoft.com/office/drawing/2014/main" id="{40133335-65D5-5ED5-EDB0-F859B0C844C1}"/>
                  </a:ext>
                </a:extLst>
              </p:cNvPr>
              <p:cNvSpPr/>
              <p:nvPr/>
            </p:nvSpPr>
            <p:spPr>
              <a:xfrm>
                <a:off x="5593661" y="3219981"/>
                <a:ext cx="307827" cy="152400"/>
              </a:xfrm>
              <a:custGeom>
                <a:avLst/>
                <a:gdLst>
                  <a:gd name="connsiteX0" fmla="*/ 0 w 307827"/>
                  <a:gd name="connsiteY0" fmla="*/ 0 h 152400"/>
                  <a:gd name="connsiteX1" fmla="*/ 66268 w 307827"/>
                  <a:gd name="connsiteY1" fmla="*/ 0 h 152400"/>
                  <a:gd name="connsiteX2" fmla="*/ 307827 w 307827"/>
                  <a:gd name="connsiteY2" fmla="*/ 0 h 152400"/>
                  <a:gd name="connsiteX3" fmla="*/ 266279 w 307827"/>
                  <a:gd name="connsiteY3" fmla="*/ 0 h 152400"/>
                  <a:gd name="connsiteX4" fmla="*/ 0 w 307827"/>
                  <a:gd name="connsiteY4" fmla="*/ 50800 h 152400"/>
                  <a:gd name="connsiteX5" fmla="*/ 40798 w 307827"/>
                  <a:gd name="connsiteY5" fmla="*/ 50800 h 152400"/>
                  <a:gd name="connsiteX6" fmla="*/ 307827 w 307827"/>
                  <a:gd name="connsiteY6" fmla="*/ 50800 h 152400"/>
                  <a:gd name="connsiteX7" fmla="*/ 266279 w 307827"/>
                  <a:gd name="connsiteY7" fmla="*/ 50800 h 152400"/>
                  <a:gd name="connsiteX8" fmla="*/ 0 w 307827"/>
                  <a:gd name="connsiteY8" fmla="*/ 101600 h 152400"/>
                  <a:gd name="connsiteX9" fmla="*/ 40798 w 307827"/>
                  <a:gd name="connsiteY9" fmla="*/ 101600 h 152400"/>
                  <a:gd name="connsiteX10" fmla="*/ 307827 w 307827"/>
                  <a:gd name="connsiteY10" fmla="*/ 101600 h 152400"/>
                  <a:gd name="connsiteX11" fmla="*/ 266279 w 307827"/>
                  <a:gd name="connsiteY11" fmla="*/ 101600 h 152400"/>
                  <a:gd name="connsiteX12" fmla="*/ 0 w 307827"/>
                  <a:gd name="connsiteY12" fmla="*/ 152400 h 152400"/>
                  <a:gd name="connsiteX13" fmla="*/ 28063 w 307827"/>
                  <a:gd name="connsiteY13" fmla="*/ 152400 h 152400"/>
                  <a:gd name="connsiteX14" fmla="*/ 96231 w 307827"/>
                  <a:gd name="connsiteY14" fmla="*/ 50800 h 152400"/>
                  <a:gd name="connsiteX15" fmla="*/ 155411 w 307827"/>
                  <a:gd name="connsiteY15" fmla="*/ 50800 h 152400"/>
                  <a:gd name="connsiteX16" fmla="*/ 235566 w 307827"/>
                  <a:gd name="connsiteY16" fmla="*/ 50800 h 152400"/>
                  <a:gd name="connsiteX17" fmla="*/ 187623 w 307827"/>
                  <a:gd name="connsiteY17" fmla="*/ 50800 h 152400"/>
                  <a:gd name="connsiteX18" fmla="*/ 176386 w 307827"/>
                  <a:gd name="connsiteY18" fmla="*/ 101600 h 152400"/>
                  <a:gd name="connsiteX19" fmla="*/ 73758 w 307827"/>
                  <a:gd name="connsiteY19" fmla="*/ 1016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7827" h="152400">
                    <a:moveTo>
                      <a:pt x="0" y="0"/>
                    </a:moveTo>
                    <a:lnTo>
                      <a:pt x="66268" y="0"/>
                    </a:lnTo>
                    <a:moveTo>
                      <a:pt x="307827" y="0"/>
                    </a:moveTo>
                    <a:lnTo>
                      <a:pt x="266279" y="0"/>
                    </a:lnTo>
                    <a:moveTo>
                      <a:pt x="0" y="50800"/>
                    </a:moveTo>
                    <a:lnTo>
                      <a:pt x="40798" y="50800"/>
                    </a:lnTo>
                    <a:moveTo>
                      <a:pt x="307827" y="50800"/>
                    </a:moveTo>
                    <a:lnTo>
                      <a:pt x="266279" y="50800"/>
                    </a:lnTo>
                    <a:moveTo>
                      <a:pt x="0" y="101600"/>
                    </a:moveTo>
                    <a:lnTo>
                      <a:pt x="40798" y="101600"/>
                    </a:lnTo>
                    <a:moveTo>
                      <a:pt x="307827" y="101600"/>
                    </a:moveTo>
                    <a:lnTo>
                      <a:pt x="266279" y="101600"/>
                    </a:lnTo>
                    <a:moveTo>
                      <a:pt x="0" y="152400"/>
                    </a:moveTo>
                    <a:lnTo>
                      <a:pt x="28063" y="152400"/>
                    </a:lnTo>
                    <a:moveTo>
                      <a:pt x="96231" y="50800"/>
                    </a:moveTo>
                    <a:lnTo>
                      <a:pt x="155411" y="50800"/>
                    </a:lnTo>
                    <a:moveTo>
                      <a:pt x="235566" y="50800"/>
                    </a:moveTo>
                    <a:lnTo>
                      <a:pt x="187623" y="50800"/>
                    </a:lnTo>
                    <a:moveTo>
                      <a:pt x="176386" y="101600"/>
                    </a:moveTo>
                    <a:lnTo>
                      <a:pt x="73758" y="10160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Полілінія: фігура 199">
                <a:extLst>
                  <a:ext uri="{FF2B5EF4-FFF2-40B4-BE49-F238E27FC236}">
                    <a16:creationId xmlns:a16="http://schemas.microsoft.com/office/drawing/2014/main" id="{7EFB052B-74B9-4487-FC4F-943BC9745D8F}"/>
                  </a:ext>
                </a:extLst>
              </p:cNvPr>
              <p:cNvSpPr/>
              <p:nvPr/>
            </p:nvSpPr>
            <p:spPr>
              <a:xfrm rot="-2700000">
                <a:off x="5632995" y="3181600"/>
                <a:ext cx="228600" cy="228600"/>
              </a:xfrm>
              <a:custGeom>
                <a:avLst/>
                <a:gdLst>
                  <a:gd name="connsiteX0" fmla="*/ 228600 w 228600"/>
                  <a:gd name="connsiteY0" fmla="*/ 114300 h 228600"/>
                  <a:gd name="connsiteX1" fmla="*/ 114300 w 228600"/>
                  <a:gd name="connsiteY1" fmla="*/ 228600 h 228600"/>
                  <a:gd name="connsiteX2" fmla="*/ 0 w 228600"/>
                  <a:gd name="connsiteY2" fmla="*/ 114300 h 228600"/>
                  <a:gd name="connsiteX3" fmla="*/ 114300 w 228600"/>
                  <a:gd name="connsiteY3" fmla="*/ 0 h 228600"/>
                  <a:gd name="connsiteX4" fmla="*/ 228600 w 228600"/>
                  <a:gd name="connsiteY4" fmla="*/ 1143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8600" y="114300"/>
                    </a:moveTo>
                    <a:cubicBezTo>
                      <a:pt x="228600" y="177426"/>
                      <a:pt x="177426" y="228600"/>
                      <a:pt x="114300" y="228600"/>
                    </a:cubicBezTo>
                    <a:cubicBezTo>
                      <a:pt x="51174" y="228600"/>
                      <a:pt x="0" y="177426"/>
                      <a:pt x="0" y="114300"/>
                    </a:cubicBezTo>
                    <a:cubicBezTo>
                      <a:pt x="0" y="51174"/>
                      <a:pt x="51174" y="0"/>
                      <a:pt x="114300" y="0"/>
                    </a:cubicBezTo>
                    <a:cubicBezTo>
                      <a:pt x="177426" y="0"/>
                      <a:pt x="228600" y="51174"/>
                      <a:pt x="228600" y="114300"/>
                    </a:cubicBezTo>
                    <a:close/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Полілінія: фігура 200">
                <a:extLst>
                  <a:ext uri="{FF2B5EF4-FFF2-40B4-BE49-F238E27FC236}">
                    <a16:creationId xmlns:a16="http://schemas.microsoft.com/office/drawing/2014/main" id="{6022B445-59B9-562B-1BF9-17E5C2D15770}"/>
                  </a:ext>
                </a:extLst>
              </p:cNvPr>
              <p:cNvSpPr/>
              <p:nvPr/>
            </p:nvSpPr>
            <p:spPr>
              <a:xfrm rot="-2700000">
                <a:off x="5661569" y="3210175"/>
                <a:ext cx="171450" cy="171450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Полілінія: фігура 201">
                <a:extLst>
                  <a:ext uri="{FF2B5EF4-FFF2-40B4-BE49-F238E27FC236}">
                    <a16:creationId xmlns:a16="http://schemas.microsoft.com/office/drawing/2014/main" id="{D02C48C7-DE6A-BD8A-2325-B77504829EA8}"/>
                  </a:ext>
                </a:extLst>
              </p:cNvPr>
              <p:cNvSpPr/>
              <p:nvPr/>
            </p:nvSpPr>
            <p:spPr>
              <a:xfrm>
                <a:off x="5837660" y="3386266"/>
                <a:ext cx="117781" cy="117781"/>
              </a:xfrm>
              <a:custGeom>
                <a:avLst/>
                <a:gdLst>
                  <a:gd name="connsiteX0" fmla="*/ 0 w 117781"/>
                  <a:gd name="connsiteY0" fmla="*/ 29413 h 117781"/>
                  <a:gd name="connsiteX1" fmla="*/ 82277 w 117781"/>
                  <a:gd name="connsiteY1" fmla="*/ 111690 h 117781"/>
                  <a:gd name="connsiteX2" fmla="*/ 111690 w 117781"/>
                  <a:gd name="connsiteY2" fmla="*/ 111690 h 117781"/>
                  <a:gd name="connsiteX3" fmla="*/ 111690 w 117781"/>
                  <a:gd name="connsiteY3" fmla="*/ 111690 h 117781"/>
                  <a:gd name="connsiteX4" fmla="*/ 111690 w 117781"/>
                  <a:gd name="connsiteY4" fmla="*/ 82277 h 117781"/>
                  <a:gd name="connsiteX5" fmla="*/ 29413 w 117781"/>
                  <a:gd name="connsiteY5" fmla="*/ 0 h 11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781" h="117781">
                    <a:moveTo>
                      <a:pt x="0" y="29413"/>
                    </a:moveTo>
                    <a:lnTo>
                      <a:pt x="82277" y="111690"/>
                    </a:lnTo>
                    <a:cubicBezTo>
                      <a:pt x="90399" y="119812"/>
                      <a:pt x="103568" y="119812"/>
                      <a:pt x="111690" y="111690"/>
                    </a:cubicBezTo>
                    <a:lnTo>
                      <a:pt x="111690" y="111690"/>
                    </a:lnTo>
                    <a:cubicBezTo>
                      <a:pt x="119813" y="103567"/>
                      <a:pt x="119812" y="90399"/>
                      <a:pt x="111690" y="82277"/>
                    </a:cubicBezTo>
                    <a:lnTo>
                      <a:pt x="29413" y="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Полілінія: фігура 202">
                <a:extLst>
                  <a:ext uri="{FF2B5EF4-FFF2-40B4-BE49-F238E27FC236}">
                    <a16:creationId xmlns:a16="http://schemas.microsoft.com/office/drawing/2014/main" id="{A1DF94AD-2CF8-CC56-7200-8E77A2407C30}"/>
                  </a:ext>
                </a:extLst>
              </p:cNvPr>
              <p:cNvSpPr/>
              <p:nvPr/>
            </p:nvSpPr>
            <p:spPr>
              <a:xfrm>
                <a:off x="5793567" y="3342173"/>
                <a:ext cx="81200" cy="81200"/>
              </a:xfrm>
              <a:custGeom>
                <a:avLst/>
                <a:gdLst>
                  <a:gd name="connsiteX0" fmla="*/ 0 w 81200"/>
                  <a:gd name="connsiteY0" fmla="*/ 60583 h 81200"/>
                  <a:gd name="connsiteX1" fmla="*/ 5608 w 81200"/>
                  <a:gd name="connsiteY1" fmla="*/ 66191 h 81200"/>
                  <a:gd name="connsiteX2" fmla="*/ 24061 w 81200"/>
                  <a:gd name="connsiteY2" fmla="*/ 80674 h 81200"/>
                  <a:gd name="connsiteX3" fmla="*/ 32956 w 81200"/>
                  <a:gd name="connsiteY3" fmla="*/ 80674 h 81200"/>
                  <a:gd name="connsiteX4" fmla="*/ 51408 w 81200"/>
                  <a:gd name="connsiteY4" fmla="*/ 66191 h 81200"/>
                  <a:gd name="connsiteX5" fmla="*/ 66191 w 81200"/>
                  <a:gd name="connsiteY5" fmla="*/ 51408 h 81200"/>
                  <a:gd name="connsiteX6" fmla="*/ 80674 w 81200"/>
                  <a:gd name="connsiteY6" fmla="*/ 32956 h 81200"/>
                  <a:gd name="connsiteX7" fmla="*/ 80674 w 81200"/>
                  <a:gd name="connsiteY7" fmla="*/ 24061 h 81200"/>
                  <a:gd name="connsiteX8" fmla="*/ 66191 w 81200"/>
                  <a:gd name="connsiteY8" fmla="*/ 5608 h 81200"/>
                  <a:gd name="connsiteX9" fmla="*/ 60583 w 81200"/>
                  <a:gd name="connsiteY9" fmla="*/ 0 h 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200" h="81200">
                    <a:moveTo>
                      <a:pt x="0" y="60583"/>
                    </a:moveTo>
                    <a:lnTo>
                      <a:pt x="5608" y="66191"/>
                    </a:lnTo>
                    <a:cubicBezTo>
                      <a:pt x="14428" y="75010"/>
                      <a:pt x="18837" y="79419"/>
                      <a:pt x="24061" y="80674"/>
                    </a:cubicBezTo>
                    <a:cubicBezTo>
                      <a:pt x="26984" y="81376"/>
                      <a:pt x="30032" y="81376"/>
                      <a:pt x="32956" y="80674"/>
                    </a:cubicBezTo>
                    <a:cubicBezTo>
                      <a:pt x="38180" y="79419"/>
                      <a:pt x="42589" y="75010"/>
                      <a:pt x="51408" y="66191"/>
                    </a:cubicBezTo>
                    <a:lnTo>
                      <a:pt x="66191" y="51408"/>
                    </a:lnTo>
                    <a:cubicBezTo>
                      <a:pt x="75010" y="42589"/>
                      <a:pt x="79419" y="38180"/>
                      <a:pt x="80674" y="32956"/>
                    </a:cubicBezTo>
                    <a:cubicBezTo>
                      <a:pt x="81376" y="30032"/>
                      <a:pt x="81376" y="26984"/>
                      <a:pt x="80674" y="24061"/>
                    </a:cubicBezTo>
                    <a:cubicBezTo>
                      <a:pt x="79419" y="18837"/>
                      <a:pt x="75010" y="14428"/>
                      <a:pt x="66191" y="5608"/>
                    </a:cubicBezTo>
                    <a:lnTo>
                      <a:pt x="60583" y="0"/>
                    </a:lnTo>
                  </a:path>
                </a:pathLst>
              </a:custGeom>
              <a:grpFill/>
              <a:ln w="1333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7" name="Полілінія: фігура 196">
              <a:extLst>
                <a:ext uri="{FF2B5EF4-FFF2-40B4-BE49-F238E27FC236}">
                  <a16:creationId xmlns:a16="http://schemas.microsoft.com/office/drawing/2014/main" id="{D7A67F8A-E996-EABE-E1DC-D89FE30451CD}"/>
                </a:ext>
              </a:extLst>
            </p:cNvPr>
            <p:cNvSpPr/>
            <p:nvPr/>
          </p:nvSpPr>
          <p:spPr>
            <a:xfrm>
              <a:off x="4439852" y="3221612"/>
              <a:ext cx="360000" cy="360000"/>
            </a:xfrm>
            <a:custGeom>
              <a:avLst/>
              <a:gdLst>
                <a:gd name="connsiteX0" fmla="*/ 0 w 447675"/>
                <a:gd name="connsiteY0" fmla="*/ 0 h 447675"/>
                <a:gd name="connsiteX1" fmla="*/ 447675 w 447675"/>
                <a:gd name="connsiteY1" fmla="*/ 0 h 447675"/>
                <a:gd name="connsiteX2" fmla="*/ 447675 w 447675"/>
                <a:gd name="connsiteY2" fmla="*/ 447675 h 447675"/>
                <a:gd name="connsiteX3" fmla="*/ 0 w 447675"/>
                <a:gd name="connsiteY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75" h="447675">
                  <a:moveTo>
                    <a:pt x="0" y="0"/>
                  </a:moveTo>
                  <a:lnTo>
                    <a:pt x="447675" y="0"/>
                  </a:lnTo>
                  <a:lnTo>
                    <a:pt x="447675" y="447675"/>
                  </a:lnTo>
                  <a:lnTo>
                    <a:pt x="0" y="447675"/>
                  </a:lnTo>
                  <a:close/>
                </a:path>
              </a:pathLst>
            </a:custGeom>
            <a:grpFill/>
            <a:ln w="13335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370">
                <a:solidFill>
                  <a:schemeClr val="bg1"/>
                </a:solidFill>
              </a:endParaRPr>
            </a:p>
          </p:txBody>
        </p:sp>
      </p:grpSp>
      <p:grpSp>
        <p:nvGrpSpPr>
          <p:cNvPr id="220" name="Групувати 219">
            <a:extLst>
              <a:ext uri="{FF2B5EF4-FFF2-40B4-BE49-F238E27FC236}">
                <a16:creationId xmlns:a16="http://schemas.microsoft.com/office/drawing/2014/main" id="{8AC4688E-1BEC-5C6B-7F9A-44DB2DE880AE}"/>
              </a:ext>
            </a:extLst>
          </p:cNvPr>
          <p:cNvGrpSpPr/>
          <p:nvPr/>
        </p:nvGrpSpPr>
        <p:grpSpPr>
          <a:xfrm>
            <a:off x="2829729" y="1610986"/>
            <a:ext cx="365335" cy="480478"/>
            <a:chOff x="7337938" y="2424651"/>
            <a:chExt cx="365335" cy="480478"/>
          </a:xfrm>
          <a:noFill/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4C6291BA-E8CE-75EC-1A67-3023BEFA1EA2}"/>
                </a:ext>
              </a:extLst>
            </p:cNvPr>
            <p:cNvSpPr txBox="1"/>
            <p:nvPr/>
          </p:nvSpPr>
          <p:spPr>
            <a:xfrm>
              <a:off x="7337938" y="2791252"/>
              <a:ext cx="360000" cy="1138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Пошук і</a:t>
              </a:r>
            </a:p>
            <a:p>
              <a:pPr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фільтри</a:t>
              </a:r>
            </a:p>
          </p:txBody>
        </p:sp>
        <p:pic>
          <p:nvPicPr>
            <p:cNvPr id="222" name="Графіка 221">
              <a:extLst>
                <a:ext uri="{FF2B5EF4-FFF2-40B4-BE49-F238E27FC236}">
                  <a16:creationId xmlns:a16="http://schemas.microsoft.com/office/drawing/2014/main" id="{FCEA6329-98AA-9B10-408F-A4839F916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43273" y="2424651"/>
              <a:ext cx="360000" cy="360000"/>
            </a:xfrm>
            <a:prstGeom prst="rect">
              <a:avLst/>
            </a:prstGeom>
          </p:spPr>
        </p:pic>
      </p:grpSp>
      <p:sp>
        <p:nvSpPr>
          <p:cNvPr id="227" name="Блок-схема: вузол 226">
            <a:extLst>
              <a:ext uri="{FF2B5EF4-FFF2-40B4-BE49-F238E27FC236}">
                <a16:creationId xmlns:a16="http://schemas.microsoft.com/office/drawing/2014/main" id="{90ACB363-013E-043C-F746-29DA34F3F904}"/>
              </a:ext>
            </a:extLst>
          </p:cNvPr>
          <p:cNvSpPr/>
          <p:nvPr/>
        </p:nvSpPr>
        <p:spPr>
          <a:xfrm>
            <a:off x="435646" y="1111446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28" name="Блок-схема: вузол 227">
            <a:extLst>
              <a:ext uri="{FF2B5EF4-FFF2-40B4-BE49-F238E27FC236}">
                <a16:creationId xmlns:a16="http://schemas.microsoft.com/office/drawing/2014/main" id="{A7C5F119-3135-A368-EDC1-D8FD1899DCEB}"/>
              </a:ext>
            </a:extLst>
          </p:cNvPr>
          <p:cNvSpPr/>
          <p:nvPr/>
        </p:nvSpPr>
        <p:spPr>
          <a:xfrm>
            <a:off x="435646" y="2890131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29" name="Блок-схема: вузол 228">
            <a:extLst>
              <a:ext uri="{FF2B5EF4-FFF2-40B4-BE49-F238E27FC236}">
                <a16:creationId xmlns:a16="http://schemas.microsoft.com/office/drawing/2014/main" id="{3C12A271-C0A6-7AD7-8A69-1D9B331186E6}"/>
              </a:ext>
            </a:extLst>
          </p:cNvPr>
          <p:cNvSpPr/>
          <p:nvPr/>
        </p:nvSpPr>
        <p:spPr>
          <a:xfrm>
            <a:off x="435646" y="3345871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42" name="Прямокутник: округлені кути 241">
            <a:extLst>
              <a:ext uri="{FF2B5EF4-FFF2-40B4-BE49-F238E27FC236}">
                <a16:creationId xmlns:a16="http://schemas.microsoft.com/office/drawing/2014/main" id="{A2147EEF-C35A-C5B9-13FD-16EFD46C2987}"/>
              </a:ext>
            </a:extLst>
          </p:cNvPr>
          <p:cNvSpPr/>
          <p:nvPr/>
        </p:nvSpPr>
        <p:spPr>
          <a:xfrm>
            <a:off x="395976" y="656301"/>
            <a:ext cx="2301875" cy="22946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DC49FE90-0B7A-494C-AFE4-AC45139878C2}"/>
              </a:ext>
            </a:extLst>
          </p:cNvPr>
          <p:cNvSpPr txBox="1"/>
          <p:nvPr/>
        </p:nvSpPr>
        <p:spPr>
          <a:xfrm>
            <a:off x="435310" y="656301"/>
            <a:ext cx="10433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Працівники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AC36FC66-ED97-ED4C-3C35-DF0723FE20D4}"/>
              </a:ext>
            </a:extLst>
          </p:cNvPr>
          <p:cNvSpPr txBox="1"/>
          <p:nvPr/>
        </p:nvSpPr>
        <p:spPr>
          <a:xfrm>
            <a:off x="1478678" y="654816"/>
            <a:ext cx="7092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апарату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C8C9AE8-3C06-E2E4-8E08-4B4A951D79FC}"/>
              </a:ext>
            </a:extLst>
          </p:cNvPr>
          <p:cNvSpPr txBox="1"/>
          <p:nvPr/>
        </p:nvSpPr>
        <p:spPr>
          <a:xfrm>
            <a:off x="2227612" y="654816"/>
            <a:ext cx="4213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суду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1AF61C5-A5A3-4625-9B13-4256B0731B90}"/>
              </a:ext>
            </a:extLst>
          </p:cNvPr>
          <p:cNvSpPr txBox="1"/>
          <p:nvPr/>
        </p:nvSpPr>
        <p:spPr>
          <a:xfrm>
            <a:off x="3996045" y="1017918"/>
            <a:ext cx="3039502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Зручний інтерфейс</a:t>
            </a:r>
          </a:p>
          <a:p>
            <a:pPr algn="just"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Візуалізація матеріалів справи, наскрізний пошук, зв'язки між документами</a:t>
            </a:r>
          </a:p>
          <a:p>
            <a:pPr algn="just"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Інструменти спільної роботи з документами та справами</a:t>
            </a:r>
          </a:p>
          <a:p>
            <a:pPr algn="just">
              <a:spcBef>
                <a:spcPts val="1200"/>
              </a:spcBef>
            </a:pPr>
            <a:r>
              <a:rPr lang="uk-UA" sz="1000" b="1" dirty="0" err="1">
                <a:solidFill>
                  <a:schemeClr val="bg1"/>
                </a:solidFill>
              </a:rPr>
              <a:t>Перевикористання</a:t>
            </a:r>
            <a:r>
              <a:rPr lang="uk-UA" sz="1000" b="1" dirty="0">
                <a:solidFill>
                  <a:schemeClr val="bg1"/>
                </a:solidFill>
              </a:rPr>
              <a:t> даних</a:t>
            </a:r>
          </a:p>
          <a:p>
            <a:pPr algn="just"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Можливість ініціювати запит до реєстру в рамках справи</a:t>
            </a:r>
          </a:p>
          <a:p>
            <a:pPr algn="just"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Функціонал адвокатського ордеру </a:t>
            </a:r>
          </a:p>
          <a:p>
            <a:pPr algn="just"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Відстеження (</a:t>
            </a:r>
            <a:r>
              <a:rPr lang="uk-UA" sz="1000" b="1" dirty="0" err="1">
                <a:solidFill>
                  <a:schemeClr val="bg1"/>
                </a:solidFill>
              </a:rPr>
              <a:t>трекінг</a:t>
            </a:r>
            <a:r>
              <a:rPr lang="uk-UA" sz="1000" b="1" dirty="0">
                <a:solidFill>
                  <a:schemeClr val="bg1"/>
                </a:solidFill>
              </a:rPr>
              <a:t>) статусу документів</a:t>
            </a:r>
          </a:p>
          <a:p>
            <a:pPr algn="just">
              <a:spcBef>
                <a:spcPts val="1200"/>
              </a:spcBef>
            </a:pPr>
            <a:r>
              <a:rPr lang="uk-UA" sz="1000" b="1" dirty="0" err="1">
                <a:solidFill>
                  <a:schemeClr val="bg1"/>
                </a:solidFill>
              </a:rPr>
              <a:t>Налаштовувані</a:t>
            </a:r>
            <a:r>
              <a:rPr lang="uk-UA" sz="1000" b="1" dirty="0">
                <a:solidFill>
                  <a:schemeClr val="bg1"/>
                </a:solidFill>
              </a:rPr>
              <a:t> нотифікації</a:t>
            </a:r>
          </a:p>
          <a:p>
            <a:pPr algn="just"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Відстеження процесуальних строків та планування діяльності в справі</a:t>
            </a:r>
          </a:p>
          <a:p>
            <a:pPr algn="just"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Повнофункціональний редактор документів</a:t>
            </a:r>
          </a:p>
          <a:p>
            <a:pPr algn="just"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Прозорий та незаангажований розподіл справ</a:t>
            </a:r>
          </a:p>
        </p:txBody>
      </p:sp>
      <p:grpSp>
        <p:nvGrpSpPr>
          <p:cNvPr id="150" name="Групувати 149">
            <a:extLst>
              <a:ext uri="{FF2B5EF4-FFF2-40B4-BE49-F238E27FC236}">
                <a16:creationId xmlns:a16="http://schemas.microsoft.com/office/drawing/2014/main" id="{3739143E-0B4F-4D91-921C-6D7D237F94E7}"/>
              </a:ext>
            </a:extLst>
          </p:cNvPr>
          <p:cNvGrpSpPr/>
          <p:nvPr/>
        </p:nvGrpSpPr>
        <p:grpSpPr>
          <a:xfrm>
            <a:off x="7432497" y="1037150"/>
            <a:ext cx="377596" cy="443551"/>
            <a:chOff x="6472053" y="1030334"/>
            <a:chExt cx="377596" cy="443551"/>
          </a:xfrm>
          <a:noFill/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775C331-36A3-4A16-BFDD-D2C4B684F3D9}"/>
                </a:ext>
              </a:extLst>
            </p:cNvPr>
            <p:cNvSpPr txBox="1"/>
            <p:nvPr/>
          </p:nvSpPr>
          <p:spPr>
            <a:xfrm>
              <a:off x="6472053" y="1428166"/>
              <a:ext cx="377596" cy="457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Електронний</a:t>
              </a:r>
              <a:r>
                <a:rPr lang="ru-RU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кабінет</a:t>
              </a:r>
              <a:endParaRPr lang="ru-RU" sz="37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53" name="Рисунок 15">
              <a:extLst>
                <a:ext uri="{FF2B5EF4-FFF2-40B4-BE49-F238E27FC236}">
                  <a16:creationId xmlns:a16="http://schemas.microsoft.com/office/drawing/2014/main" id="{2F22DE63-A179-4269-BBC6-431DD8E42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97224" y="1030334"/>
              <a:ext cx="352425" cy="342900"/>
            </a:xfrm>
            <a:prstGeom prst="rect">
              <a:avLst/>
            </a:prstGeom>
          </p:spPr>
        </p:pic>
      </p:grpSp>
      <p:grpSp>
        <p:nvGrpSpPr>
          <p:cNvPr id="154" name="Групувати 153">
            <a:extLst>
              <a:ext uri="{FF2B5EF4-FFF2-40B4-BE49-F238E27FC236}">
                <a16:creationId xmlns:a16="http://schemas.microsoft.com/office/drawing/2014/main" id="{797E108D-B17E-4F9F-89AE-8A359F90FB86}"/>
              </a:ext>
            </a:extLst>
          </p:cNvPr>
          <p:cNvGrpSpPr/>
          <p:nvPr/>
        </p:nvGrpSpPr>
        <p:grpSpPr>
          <a:xfrm>
            <a:off x="7402177" y="2158748"/>
            <a:ext cx="431123" cy="451796"/>
            <a:chOff x="6441733" y="2151932"/>
            <a:chExt cx="431123" cy="451796"/>
          </a:xfrm>
          <a:noFill/>
        </p:grpSpPr>
        <p:pic>
          <p:nvPicPr>
            <p:cNvPr id="155" name="Графіка 154">
              <a:extLst>
                <a:ext uri="{FF2B5EF4-FFF2-40B4-BE49-F238E27FC236}">
                  <a16:creationId xmlns:a16="http://schemas.microsoft.com/office/drawing/2014/main" id="{1476A88C-9B04-4414-99E6-96EDB65D1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70059" y="2151932"/>
              <a:ext cx="360000" cy="360000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66BB30B-7E21-4382-A38D-C081A55A5E55}"/>
                </a:ext>
              </a:extLst>
            </p:cNvPr>
            <p:cNvSpPr txBox="1"/>
            <p:nvPr/>
          </p:nvSpPr>
          <p:spPr>
            <a:xfrm>
              <a:off x="6441733" y="2546789"/>
              <a:ext cx="431123" cy="5693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Документообіг</a:t>
              </a:r>
              <a:endParaRPr lang="ru-RU" sz="37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grpSp>
        <p:nvGrpSpPr>
          <p:cNvPr id="157" name="Групувати 156">
            <a:extLst>
              <a:ext uri="{FF2B5EF4-FFF2-40B4-BE49-F238E27FC236}">
                <a16:creationId xmlns:a16="http://schemas.microsoft.com/office/drawing/2014/main" id="{EE9DD2D9-8C1A-4F6F-B024-58960D36A7D5}"/>
              </a:ext>
            </a:extLst>
          </p:cNvPr>
          <p:cNvGrpSpPr/>
          <p:nvPr/>
        </p:nvGrpSpPr>
        <p:grpSpPr>
          <a:xfrm>
            <a:off x="7441295" y="2626571"/>
            <a:ext cx="360000" cy="467673"/>
            <a:chOff x="7350833" y="2976518"/>
            <a:chExt cx="360000" cy="467673"/>
          </a:xfrm>
          <a:noFill/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3E2E040-B798-41FA-A66B-6C67B9853672}"/>
                </a:ext>
              </a:extLst>
            </p:cNvPr>
            <p:cNvSpPr txBox="1"/>
            <p:nvPr/>
          </p:nvSpPr>
          <p:spPr>
            <a:xfrm>
              <a:off x="7358155" y="3330314"/>
              <a:ext cx="345356" cy="1138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Електронна</a:t>
              </a:r>
              <a:endParaRPr lang="ru-RU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взаємодія</a:t>
              </a:r>
              <a:endParaRPr lang="ru-RU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59" name="Графіка 158">
              <a:extLst>
                <a:ext uri="{FF2B5EF4-FFF2-40B4-BE49-F238E27FC236}">
                  <a16:creationId xmlns:a16="http://schemas.microsoft.com/office/drawing/2014/main" id="{96830BC6-A77F-46D9-BA18-B77831EC3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50833" y="2976518"/>
              <a:ext cx="360000" cy="360000"/>
            </a:xfrm>
            <a:prstGeom prst="rect">
              <a:avLst/>
            </a:prstGeom>
          </p:spPr>
        </p:pic>
      </p:grpSp>
      <p:grpSp>
        <p:nvGrpSpPr>
          <p:cNvPr id="160" name="Групувати 159">
            <a:extLst>
              <a:ext uri="{FF2B5EF4-FFF2-40B4-BE49-F238E27FC236}">
                <a16:creationId xmlns:a16="http://schemas.microsoft.com/office/drawing/2014/main" id="{3EF9E65E-CD06-48D6-AA74-2450EA5370E4}"/>
              </a:ext>
            </a:extLst>
          </p:cNvPr>
          <p:cNvGrpSpPr/>
          <p:nvPr/>
        </p:nvGrpSpPr>
        <p:grpSpPr>
          <a:xfrm>
            <a:off x="7430400" y="3114889"/>
            <a:ext cx="364333" cy="409014"/>
            <a:chOff x="6460679" y="3088958"/>
            <a:chExt cx="364333" cy="409014"/>
          </a:xfrm>
          <a:noFill/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70427B2-CD77-4FF8-8B21-D1B311EEE118}"/>
                </a:ext>
              </a:extLst>
            </p:cNvPr>
            <p:cNvSpPr txBox="1"/>
            <p:nvPr/>
          </p:nvSpPr>
          <p:spPr>
            <a:xfrm>
              <a:off x="6465012" y="3441033"/>
              <a:ext cx="360000" cy="5693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Нотифікації</a:t>
              </a:r>
              <a:endParaRPr lang="ru-RU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62" name="Графіка 161">
              <a:extLst>
                <a:ext uri="{FF2B5EF4-FFF2-40B4-BE49-F238E27FC236}">
                  <a16:creationId xmlns:a16="http://schemas.microsoft.com/office/drawing/2014/main" id="{A72C7F99-C957-41D8-AF2B-F476AE4C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460679" y="3088958"/>
              <a:ext cx="360000" cy="360000"/>
            </a:xfrm>
            <a:prstGeom prst="rect">
              <a:avLst/>
            </a:prstGeom>
          </p:spPr>
        </p:pic>
      </p:grpSp>
      <p:grpSp>
        <p:nvGrpSpPr>
          <p:cNvPr id="163" name="Групувати 162">
            <a:extLst>
              <a:ext uri="{FF2B5EF4-FFF2-40B4-BE49-F238E27FC236}">
                <a16:creationId xmlns:a16="http://schemas.microsoft.com/office/drawing/2014/main" id="{71199F75-A1E9-4245-9D13-342FAC9833D2}"/>
              </a:ext>
            </a:extLst>
          </p:cNvPr>
          <p:cNvGrpSpPr/>
          <p:nvPr/>
        </p:nvGrpSpPr>
        <p:grpSpPr>
          <a:xfrm>
            <a:off x="7354022" y="4093635"/>
            <a:ext cx="510441" cy="572736"/>
            <a:chOff x="7829311" y="1402571"/>
            <a:chExt cx="510441" cy="572736"/>
          </a:xfrm>
          <a:noFill/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C6E4A19-E859-4B37-8C8B-B3A91B94FC3D}"/>
                </a:ext>
              </a:extLst>
            </p:cNvPr>
            <p:cNvSpPr txBox="1"/>
            <p:nvPr/>
          </p:nvSpPr>
          <p:spPr>
            <a:xfrm>
              <a:off x="7829311" y="1769097"/>
              <a:ext cx="510441" cy="206210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Редактор </a:t>
              </a:r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документів</a:t>
              </a:r>
              <a:endParaRPr lang="ru-RU" sz="370" b="1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grpSp>
          <p:nvGrpSpPr>
            <p:cNvPr id="165" name="Групувати 164">
              <a:extLst>
                <a:ext uri="{FF2B5EF4-FFF2-40B4-BE49-F238E27FC236}">
                  <a16:creationId xmlns:a16="http://schemas.microsoft.com/office/drawing/2014/main" id="{783180FE-5576-46E4-AAF7-41587FD56F17}"/>
                </a:ext>
              </a:extLst>
            </p:cNvPr>
            <p:cNvGrpSpPr/>
            <p:nvPr/>
          </p:nvGrpSpPr>
          <p:grpSpPr>
            <a:xfrm>
              <a:off x="7921308" y="1402571"/>
              <a:ext cx="360000" cy="360000"/>
              <a:chOff x="7921308" y="1402571"/>
              <a:chExt cx="360000" cy="360000"/>
            </a:xfrm>
            <a:grpFill/>
          </p:grpSpPr>
          <p:sp>
            <p:nvSpPr>
              <p:cNvPr id="166" name="Полілінія: фігура 165">
                <a:extLst>
                  <a:ext uri="{FF2B5EF4-FFF2-40B4-BE49-F238E27FC236}">
                    <a16:creationId xmlns:a16="http://schemas.microsoft.com/office/drawing/2014/main" id="{32C944C7-A774-4203-A56F-BD1D8E62E7BC}"/>
                  </a:ext>
                </a:extLst>
              </p:cNvPr>
              <p:cNvSpPr/>
              <p:nvPr/>
            </p:nvSpPr>
            <p:spPr>
              <a:xfrm>
                <a:off x="7921308" y="1402571"/>
                <a:ext cx="317413" cy="360000"/>
              </a:xfrm>
              <a:custGeom>
                <a:avLst/>
                <a:gdLst>
                  <a:gd name="connsiteX0" fmla="*/ 250186 w 356234"/>
                  <a:gd name="connsiteY0" fmla="*/ 419100 h 432435"/>
                  <a:gd name="connsiteX1" fmla="*/ 243519 w 356234"/>
                  <a:gd name="connsiteY1" fmla="*/ 425768 h 432435"/>
                  <a:gd name="connsiteX2" fmla="*/ 250186 w 356234"/>
                  <a:gd name="connsiteY2" fmla="*/ 432435 h 432435"/>
                  <a:gd name="connsiteX3" fmla="*/ 250186 w 356234"/>
                  <a:gd name="connsiteY3" fmla="*/ 419100 h 432435"/>
                  <a:gd name="connsiteX4" fmla="*/ 137631 w 356234"/>
                  <a:gd name="connsiteY4" fmla="*/ 432435 h 432435"/>
                  <a:gd name="connsiteX5" fmla="*/ 144299 w 356234"/>
                  <a:gd name="connsiteY5" fmla="*/ 425768 h 432435"/>
                  <a:gd name="connsiteX6" fmla="*/ 137631 w 356234"/>
                  <a:gd name="connsiteY6" fmla="*/ 419100 h 432435"/>
                  <a:gd name="connsiteX7" fmla="*/ 137631 w 356234"/>
                  <a:gd name="connsiteY7" fmla="*/ 432435 h 432435"/>
                  <a:gd name="connsiteX8" fmla="*/ 93755 w 356234"/>
                  <a:gd name="connsiteY8" fmla="*/ 8098 h 432435"/>
                  <a:gd name="connsiteX9" fmla="*/ 91945 w 356234"/>
                  <a:gd name="connsiteY9" fmla="*/ 1681 h 432435"/>
                  <a:gd name="connsiteX10" fmla="*/ 93755 w 356234"/>
                  <a:gd name="connsiteY10" fmla="*/ 8098 h 432435"/>
                  <a:gd name="connsiteX11" fmla="*/ 69344 w 356234"/>
                  <a:gd name="connsiteY11" fmla="*/ 25638 h 432435"/>
                  <a:gd name="connsiteX12" fmla="*/ 64630 w 356234"/>
                  <a:gd name="connsiteY12" fmla="*/ 20924 h 432435"/>
                  <a:gd name="connsiteX13" fmla="*/ 69344 w 356234"/>
                  <a:gd name="connsiteY13" fmla="*/ 25638 h 432435"/>
                  <a:gd name="connsiteX14" fmla="*/ 85480 w 356234"/>
                  <a:gd name="connsiteY14" fmla="*/ 11526 h 432435"/>
                  <a:gd name="connsiteX15" fmla="*/ 82222 w 356234"/>
                  <a:gd name="connsiteY15" fmla="*/ 5708 h 432435"/>
                  <a:gd name="connsiteX16" fmla="*/ 85480 w 356234"/>
                  <a:gd name="connsiteY16" fmla="*/ 11526 h 432435"/>
                  <a:gd name="connsiteX17" fmla="*/ 8098 w 356234"/>
                  <a:gd name="connsiteY17" fmla="*/ 93755 h 432435"/>
                  <a:gd name="connsiteX18" fmla="*/ 1681 w 356234"/>
                  <a:gd name="connsiteY18" fmla="*/ 91945 h 432435"/>
                  <a:gd name="connsiteX19" fmla="*/ 8098 w 356234"/>
                  <a:gd name="connsiteY19" fmla="*/ 93755 h 432435"/>
                  <a:gd name="connsiteX20" fmla="*/ 25638 w 356234"/>
                  <a:gd name="connsiteY20" fmla="*/ 69344 h 432435"/>
                  <a:gd name="connsiteX21" fmla="*/ 30353 w 356234"/>
                  <a:gd name="connsiteY21" fmla="*/ 74059 h 432435"/>
                  <a:gd name="connsiteX22" fmla="*/ 25638 w 356234"/>
                  <a:gd name="connsiteY22" fmla="*/ 69344 h 432435"/>
                  <a:gd name="connsiteX23" fmla="*/ 11526 w 356234"/>
                  <a:gd name="connsiteY23" fmla="*/ 85480 h 432435"/>
                  <a:gd name="connsiteX24" fmla="*/ 5708 w 356234"/>
                  <a:gd name="connsiteY24" fmla="*/ 82222 h 432435"/>
                  <a:gd name="connsiteX25" fmla="*/ 11526 w 356234"/>
                  <a:gd name="connsiteY25" fmla="*/ 85480 h 432435"/>
                  <a:gd name="connsiteX26" fmla="*/ 331375 w 356234"/>
                  <a:gd name="connsiteY26" fmla="*/ 12282 h 432435"/>
                  <a:gd name="connsiteX27" fmla="*/ 327891 w 356234"/>
                  <a:gd name="connsiteY27" fmla="*/ 17967 h 432435"/>
                  <a:gd name="connsiteX28" fmla="*/ 331375 w 356234"/>
                  <a:gd name="connsiteY28" fmla="*/ 12282 h 432435"/>
                  <a:gd name="connsiteX29" fmla="*/ 343953 w 356234"/>
                  <a:gd name="connsiteY29" fmla="*/ 24861 h 432435"/>
                  <a:gd name="connsiteX30" fmla="*/ 349638 w 356234"/>
                  <a:gd name="connsiteY30" fmla="*/ 21377 h 432435"/>
                  <a:gd name="connsiteX31" fmla="*/ 343953 w 356234"/>
                  <a:gd name="connsiteY31" fmla="*/ 24861 h 432435"/>
                  <a:gd name="connsiteX32" fmla="*/ 12282 w 356234"/>
                  <a:gd name="connsiteY32" fmla="*/ 407575 h 432435"/>
                  <a:gd name="connsiteX33" fmla="*/ 6597 w 356234"/>
                  <a:gd name="connsiteY33" fmla="*/ 411058 h 432435"/>
                  <a:gd name="connsiteX34" fmla="*/ 6597 w 356234"/>
                  <a:gd name="connsiteY34" fmla="*/ 411058 h 432435"/>
                  <a:gd name="connsiteX35" fmla="*/ 12282 w 356234"/>
                  <a:gd name="connsiteY35" fmla="*/ 407575 h 432435"/>
                  <a:gd name="connsiteX36" fmla="*/ 24860 w 356234"/>
                  <a:gd name="connsiteY36" fmla="*/ 420154 h 432435"/>
                  <a:gd name="connsiteX37" fmla="*/ 21377 w 356234"/>
                  <a:gd name="connsiteY37" fmla="*/ 425838 h 432435"/>
                  <a:gd name="connsiteX38" fmla="*/ 24860 w 356234"/>
                  <a:gd name="connsiteY38" fmla="*/ 420154 h 432435"/>
                  <a:gd name="connsiteX39" fmla="*/ 13335 w 356234"/>
                  <a:gd name="connsiteY39" fmla="*/ 360998 h 432435"/>
                  <a:gd name="connsiteX40" fmla="*/ 13335 w 356234"/>
                  <a:gd name="connsiteY40" fmla="*/ 115143 h 432435"/>
                  <a:gd name="connsiteX41" fmla="*/ 0 w 356234"/>
                  <a:gd name="connsiteY41" fmla="*/ 115143 h 432435"/>
                  <a:gd name="connsiteX42" fmla="*/ 0 w 356234"/>
                  <a:gd name="connsiteY42" fmla="*/ 360998 h 432435"/>
                  <a:gd name="connsiteX43" fmla="*/ 13335 w 356234"/>
                  <a:gd name="connsiteY43" fmla="*/ 360998 h 432435"/>
                  <a:gd name="connsiteX44" fmla="*/ 115144 w 356234"/>
                  <a:gd name="connsiteY44" fmla="*/ 13335 h 432435"/>
                  <a:gd name="connsiteX45" fmla="*/ 284797 w 356234"/>
                  <a:gd name="connsiteY45" fmla="*/ 13335 h 432435"/>
                  <a:gd name="connsiteX46" fmla="*/ 284797 w 356234"/>
                  <a:gd name="connsiteY46" fmla="*/ 0 h 432435"/>
                  <a:gd name="connsiteX47" fmla="*/ 115144 w 356234"/>
                  <a:gd name="connsiteY47" fmla="*/ 0 h 432435"/>
                  <a:gd name="connsiteX48" fmla="*/ 115144 w 356234"/>
                  <a:gd name="connsiteY48" fmla="*/ 13335 h 432435"/>
                  <a:gd name="connsiteX49" fmla="*/ 30353 w 356234"/>
                  <a:gd name="connsiteY49" fmla="*/ 74059 h 432435"/>
                  <a:gd name="connsiteX50" fmla="*/ 74059 w 356234"/>
                  <a:gd name="connsiteY50" fmla="*/ 30353 h 432435"/>
                  <a:gd name="connsiteX51" fmla="*/ 64630 w 356234"/>
                  <a:gd name="connsiteY51" fmla="*/ 20924 h 432435"/>
                  <a:gd name="connsiteX52" fmla="*/ 20924 w 356234"/>
                  <a:gd name="connsiteY52" fmla="*/ 64630 h 432435"/>
                  <a:gd name="connsiteX53" fmla="*/ 30353 w 356234"/>
                  <a:gd name="connsiteY53" fmla="*/ 74059 h 432435"/>
                  <a:gd name="connsiteX54" fmla="*/ 342900 w 356234"/>
                  <a:gd name="connsiteY54" fmla="*/ 288403 h 432435"/>
                  <a:gd name="connsiteX55" fmla="*/ 342900 w 356234"/>
                  <a:gd name="connsiteY55" fmla="*/ 360998 h 432435"/>
                  <a:gd name="connsiteX56" fmla="*/ 356235 w 356234"/>
                  <a:gd name="connsiteY56" fmla="*/ 360998 h 432435"/>
                  <a:gd name="connsiteX57" fmla="*/ 356235 w 356234"/>
                  <a:gd name="connsiteY57" fmla="*/ 288403 h 432435"/>
                  <a:gd name="connsiteX58" fmla="*/ 342900 w 356234"/>
                  <a:gd name="connsiteY58" fmla="*/ 288403 h 432435"/>
                  <a:gd name="connsiteX59" fmla="*/ 342900 w 356234"/>
                  <a:gd name="connsiteY59" fmla="*/ 71438 h 432435"/>
                  <a:gd name="connsiteX60" fmla="*/ 342900 w 356234"/>
                  <a:gd name="connsiteY60" fmla="*/ 185337 h 432435"/>
                  <a:gd name="connsiteX61" fmla="*/ 356235 w 356234"/>
                  <a:gd name="connsiteY61" fmla="*/ 185337 h 432435"/>
                  <a:gd name="connsiteX62" fmla="*/ 356235 w 356234"/>
                  <a:gd name="connsiteY62" fmla="*/ 71438 h 432435"/>
                  <a:gd name="connsiteX63" fmla="*/ 342900 w 356234"/>
                  <a:gd name="connsiteY63" fmla="*/ 71438 h 432435"/>
                  <a:gd name="connsiteX64" fmla="*/ 284797 w 356234"/>
                  <a:gd name="connsiteY64" fmla="*/ 419100 h 432435"/>
                  <a:gd name="connsiteX65" fmla="*/ 250186 w 356234"/>
                  <a:gd name="connsiteY65" fmla="*/ 419100 h 432435"/>
                  <a:gd name="connsiteX66" fmla="*/ 250186 w 356234"/>
                  <a:gd name="connsiteY66" fmla="*/ 432435 h 432435"/>
                  <a:gd name="connsiteX67" fmla="*/ 284797 w 356234"/>
                  <a:gd name="connsiteY67" fmla="*/ 432435 h 432435"/>
                  <a:gd name="connsiteX68" fmla="*/ 284797 w 356234"/>
                  <a:gd name="connsiteY68" fmla="*/ 419100 h 432435"/>
                  <a:gd name="connsiteX69" fmla="*/ 137631 w 356234"/>
                  <a:gd name="connsiteY69" fmla="*/ 419100 h 432435"/>
                  <a:gd name="connsiteX70" fmla="*/ 71437 w 356234"/>
                  <a:gd name="connsiteY70" fmla="*/ 419100 h 432435"/>
                  <a:gd name="connsiteX71" fmla="*/ 71437 w 356234"/>
                  <a:gd name="connsiteY71" fmla="*/ 432435 h 432435"/>
                  <a:gd name="connsiteX72" fmla="*/ 137631 w 356234"/>
                  <a:gd name="connsiteY72" fmla="*/ 432435 h 432435"/>
                  <a:gd name="connsiteX73" fmla="*/ 137631 w 356234"/>
                  <a:gd name="connsiteY73" fmla="*/ 419100 h 432435"/>
                  <a:gd name="connsiteX74" fmla="*/ 115144 w 356234"/>
                  <a:gd name="connsiteY74" fmla="*/ 0 h 432435"/>
                  <a:gd name="connsiteX75" fmla="*/ 91945 w 356234"/>
                  <a:gd name="connsiteY75" fmla="*/ 1681 h 432435"/>
                  <a:gd name="connsiteX76" fmla="*/ 95564 w 356234"/>
                  <a:gd name="connsiteY76" fmla="*/ 14515 h 432435"/>
                  <a:gd name="connsiteX77" fmla="*/ 115144 w 356234"/>
                  <a:gd name="connsiteY77" fmla="*/ 13335 h 432435"/>
                  <a:gd name="connsiteX78" fmla="*/ 115144 w 356234"/>
                  <a:gd name="connsiteY78" fmla="*/ 0 h 432435"/>
                  <a:gd name="connsiteX79" fmla="*/ 74059 w 356234"/>
                  <a:gd name="connsiteY79" fmla="*/ 30353 h 432435"/>
                  <a:gd name="connsiteX80" fmla="*/ 88738 w 356234"/>
                  <a:gd name="connsiteY80" fmla="*/ 17343 h 432435"/>
                  <a:gd name="connsiteX81" fmla="*/ 82222 w 356234"/>
                  <a:gd name="connsiteY81" fmla="*/ 5708 h 432435"/>
                  <a:gd name="connsiteX82" fmla="*/ 64630 w 356234"/>
                  <a:gd name="connsiteY82" fmla="*/ 20924 h 432435"/>
                  <a:gd name="connsiteX83" fmla="*/ 74059 w 356234"/>
                  <a:gd name="connsiteY83" fmla="*/ 30353 h 432435"/>
                  <a:gd name="connsiteX84" fmla="*/ 91945 w 356234"/>
                  <a:gd name="connsiteY84" fmla="*/ 1681 h 432435"/>
                  <a:gd name="connsiteX85" fmla="*/ 82222 w 356234"/>
                  <a:gd name="connsiteY85" fmla="*/ 5708 h 432435"/>
                  <a:gd name="connsiteX86" fmla="*/ 88738 w 356234"/>
                  <a:gd name="connsiteY86" fmla="*/ 17343 h 432435"/>
                  <a:gd name="connsiteX87" fmla="*/ 95564 w 356234"/>
                  <a:gd name="connsiteY87" fmla="*/ 14515 h 432435"/>
                  <a:gd name="connsiteX88" fmla="*/ 91945 w 356234"/>
                  <a:gd name="connsiteY88" fmla="*/ 1681 h 432435"/>
                  <a:gd name="connsiteX89" fmla="*/ 13335 w 356234"/>
                  <a:gd name="connsiteY89" fmla="*/ 115143 h 432435"/>
                  <a:gd name="connsiteX90" fmla="*/ 14515 w 356234"/>
                  <a:gd name="connsiteY90" fmla="*/ 95565 h 432435"/>
                  <a:gd name="connsiteX91" fmla="*/ 1681 w 356234"/>
                  <a:gd name="connsiteY91" fmla="*/ 91945 h 432435"/>
                  <a:gd name="connsiteX92" fmla="*/ 0 w 356234"/>
                  <a:gd name="connsiteY92" fmla="*/ 115143 h 432435"/>
                  <a:gd name="connsiteX93" fmla="*/ 13335 w 356234"/>
                  <a:gd name="connsiteY93" fmla="*/ 115143 h 432435"/>
                  <a:gd name="connsiteX94" fmla="*/ 20924 w 356234"/>
                  <a:gd name="connsiteY94" fmla="*/ 64630 h 432435"/>
                  <a:gd name="connsiteX95" fmla="*/ 5708 w 356234"/>
                  <a:gd name="connsiteY95" fmla="*/ 82222 h 432435"/>
                  <a:gd name="connsiteX96" fmla="*/ 17343 w 356234"/>
                  <a:gd name="connsiteY96" fmla="*/ 88738 h 432435"/>
                  <a:gd name="connsiteX97" fmla="*/ 30353 w 356234"/>
                  <a:gd name="connsiteY97" fmla="*/ 74059 h 432435"/>
                  <a:gd name="connsiteX98" fmla="*/ 20924 w 356234"/>
                  <a:gd name="connsiteY98" fmla="*/ 64630 h 432435"/>
                  <a:gd name="connsiteX99" fmla="*/ 14515 w 356234"/>
                  <a:gd name="connsiteY99" fmla="*/ 95565 h 432435"/>
                  <a:gd name="connsiteX100" fmla="*/ 17343 w 356234"/>
                  <a:gd name="connsiteY100" fmla="*/ 88738 h 432435"/>
                  <a:gd name="connsiteX101" fmla="*/ 5708 w 356234"/>
                  <a:gd name="connsiteY101" fmla="*/ 82222 h 432435"/>
                  <a:gd name="connsiteX102" fmla="*/ 1681 w 356234"/>
                  <a:gd name="connsiteY102" fmla="*/ 91945 h 432435"/>
                  <a:gd name="connsiteX103" fmla="*/ 14515 w 356234"/>
                  <a:gd name="connsiteY103" fmla="*/ 95565 h 432435"/>
                  <a:gd name="connsiteX104" fmla="*/ 284797 w 356234"/>
                  <a:gd name="connsiteY104" fmla="*/ 13335 h 432435"/>
                  <a:gd name="connsiteX105" fmla="*/ 313373 w 356234"/>
                  <a:gd name="connsiteY105" fmla="*/ 14007 h 432435"/>
                  <a:gd name="connsiteX106" fmla="*/ 327891 w 356234"/>
                  <a:gd name="connsiteY106" fmla="*/ 17967 h 432435"/>
                  <a:gd name="connsiteX107" fmla="*/ 334859 w 356234"/>
                  <a:gd name="connsiteY107" fmla="*/ 6597 h 432435"/>
                  <a:gd name="connsiteX108" fmla="*/ 314635 w 356234"/>
                  <a:gd name="connsiteY108" fmla="*/ 732 h 432435"/>
                  <a:gd name="connsiteX109" fmla="*/ 284797 w 356234"/>
                  <a:gd name="connsiteY109" fmla="*/ 0 h 432435"/>
                  <a:gd name="connsiteX110" fmla="*/ 284797 w 356234"/>
                  <a:gd name="connsiteY110" fmla="*/ 13335 h 432435"/>
                  <a:gd name="connsiteX111" fmla="*/ 356235 w 356234"/>
                  <a:gd name="connsiteY111" fmla="*/ 71438 h 432435"/>
                  <a:gd name="connsiteX112" fmla="*/ 355503 w 356234"/>
                  <a:gd name="connsiteY112" fmla="*/ 41600 h 432435"/>
                  <a:gd name="connsiteX113" fmla="*/ 349638 w 356234"/>
                  <a:gd name="connsiteY113" fmla="*/ 21377 h 432435"/>
                  <a:gd name="connsiteX114" fmla="*/ 338268 w 356234"/>
                  <a:gd name="connsiteY114" fmla="*/ 28344 h 432435"/>
                  <a:gd name="connsiteX115" fmla="*/ 342228 w 356234"/>
                  <a:gd name="connsiteY115" fmla="*/ 42862 h 432435"/>
                  <a:gd name="connsiteX116" fmla="*/ 342900 w 356234"/>
                  <a:gd name="connsiteY116" fmla="*/ 71438 h 432435"/>
                  <a:gd name="connsiteX117" fmla="*/ 356235 w 356234"/>
                  <a:gd name="connsiteY117" fmla="*/ 71438 h 432435"/>
                  <a:gd name="connsiteX118" fmla="*/ 327891 w 356234"/>
                  <a:gd name="connsiteY118" fmla="*/ 17967 h 432435"/>
                  <a:gd name="connsiteX119" fmla="*/ 338268 w 356234"/>
                  <a:gd name="connsiteY119" fmla="*/ 28344 h 432435"/>
                  <a:gd name="connsiteX120" fmla="*/ 349638 w 356234"/>
                  <a:gd name="connsiteY120" fmla="*/ 21377 h 432435"/>
                  <a:gd name="connsiteX121" fmla="*/ 334859 w 356234"/>
                  <a:gd name="connsiteY121" fmla="*/ 6597 h 432435"/>
                  <a:gd name="connsiteX122" fmla="*/ 327891 w 356234"/>
                  <a:gd name="connsiteY122" fmla="*/ 17967 h 432435"/>
                  <a:gd name="connsiteX123" fmla="*/ 0 w 356234"/>
                  <a:gd name="connsiteY123" fmla="*/ 360998 h 432435"/>
                  <a:gd name="connsiteX124" fmla="*/ 732 w 356234"/>
                  <a:gd name="connsiteY124" fmla="*/ 390836 h 432435"/>
                  <a:gd name="connsiteX125" fmla="*/ 6597 w 356234"/>
                  <a:gd name="connsiteY125" fmla="*/ 411058 h 432435"/>
                  <a:gd name="connsiteX126" fmla="*/ 17967 w 356234"/>
                  <a:gd name="connsiteY126" fmla="*/ 404091 h 432435"/>
                  <a:gd name="connsiteX127" fmla="*/ 14007 w 356234"/>
                  <a:gd name="connsiteY127" fmla="*/ 389574 h 432435"/>
                  <a:gd name="connsiteX128" fmla="*/ 13335 w 356234"/>
                  <a:gd name="connsiteY128" fmla="*/ 360998 h 432435"/>
                  <a:gd name="connsiteX129" fmla="*/ 0 w 356234"/>
                  <a:gd name="connsiteY129" fmla="*/ 360998 h 432435"/>
                  <a:gd name="connsiteX130" fmla="*/ 71437 w 356234"/>
                  <a:gd name="connsiteY130" fmla="*/ 419100 h 432435"/>
                  <a:gd name="connsiteX131" fmla="*/ 42862 w 356234"/>
                  <a:gd name="connsiteY131" fmla="*/ 418429 h 432435"/>
                  <a:gd name="connsiteX132" fmla="*/ 28344 w 356234"/>
                  <a:gd name="connsiteY132" fmla="*/ 414468 h 432435"/>
                  <a:gd name="connsiteX133" fmla="*/ 21377 w 356234"/>
                  <a:gd name="connsiteY133" fmla="*/ 425838 h 432435"/>
                  <a:gd name="connsiteX134" fmla="*/ 41600 w 356234"/>
                  <a:gd name="connsiteY134" fmla="*/ 431704 h 432435"/>
                  <a:gd name="connsiteX135" fmla="*/ 71437 w 356234"/>
                  <a:gd name="connsiteY135" fmla="*/ 432435 h 432435"/>
                  <a:gd name="connsiteX136" fmla="*/ 71437 w 356234"/>
                  <a:gd name="connsiteY136" fmla="*/ 419100 h 432435"/>
                  <a:gd name="connsiteX137" fmla="*/ 6597 w 356234"/>
                  <a:gd name="connsiteY137" fmla="*/ 411058 h 432435"/>
                  <a:gd name="connsiteX138" fmla="*/ 21377 w 356234"/>
                  <a:gd name="connsiteY138" fmla="*/ 425838 h 432435"/>
                  <a:gd name="connsiteX139" fmla="*/ 28344 w 356234"/>
                  <a:gd name="connsiteY139" fmla="*/ 414468 h 432435"/>
                  <a:gd name="connsiteX140" fmla="*/ 17967 w 356234"/>
                  <a:gd name="connsiteY140" fmla="*/ 404091 h 432435"/>
                  <a:gd name="connsiteX141" fmla="*/ 6597 w 356234"/>
                  <a:gd name="connsiteY141" fmla="*/ 411058 h 432435"/>
                  <a:gd name="connsiteX142" fmla="*/ 342900 w 356234"/>
                  <a:gd name="connsiteY142" fmla="*/ 360998 h 432435"/>
                  <a:gd name="connsiteX143" fmla="*/ 342228 w 356234"/>
                  <a:gd name="connsiteY143" fmla="*/ 389574 h 432435"/>
                  <a:gd name="connsiteX144" fmla="*/ 338268 w 356234"/>
                  <a:gd name="connsiteY144" fmla="*/ 404091 h 432435"/>
                  <a:gd name="connsiteX145" fmla="*/ 349638 w 356234"/>
                  <a:gd name="connsiteY145" fmla="*/ 411058 h 432435"/>
                  <a:gd name="connsiteX146" fmla="*/ 355503 w 356234"/>
                  <a:gd name="connsiteY146" fmla="*/ 390836 h 432435"/>
                  <a:gd name="connsiteX147" fmla="*/ 356235 w 356234"/>
                  <a:gd name="connsiteY147" fmla="*/ 360998 h 432435"/>
                  <a:gd name="connsiteX148" fmla="*/ 342900 w 356234"/>
                  <a:gd name="connsiteY148" fmla="*/ 360998 h 432435"/>
                  <a:gd name="connsiteX149" fmla="*/ 284797 w 356234"/>
                  <a:gd name="connsiteY149" fmla="*/ 432435 h 432435"/>
                  <a:gd name="connsiteX150" fmla="*/ 314635 w 356234"/>
                  <a:gd name="connsiteY150" fmla="*/ 431704 h 432435"/>
                  <a:gd name="connsiteX151" fmla="*/ 334859 w 356234"/>
                  <a:gd name="connsiteY151" fmla="*/ 425838 h 432435"/>
                  <a:gd name="connsiteX152" fmla="*/ 327891 w 356234"/>
                  <a:gd name="connsiteY152" fmla="*/ 414468 h 432435"/>
                  <a:gd name="connsiteX153" fmla="*/ 313373 w 356234"/>
                  <a:gd name="connsiteY153" fmla="*/ 418429 h 432435"/>
                  <a:gd name="connsiteX154" fmla="*/ 284797 w 356234"/>
                  <a:gd name="connsiteY154" fmla="*/ 419100 h 432435"/>
                  <a:gd name="connsiteX155" fmla="*/ 284797 w 356234"/>
                  <a:gd name="connsiteY155" fmla="*/ 432435 h 432435"/>
                  <a:gd name="connsiteX156" fmla="*/ 338268 w 356234"/>
                  <a:gd name="connsiteY156" fmla="*/ 404091 h 432435"/>
                  <a:gd name="connsiteX157" fmla="*/ 327891 w 356234"/>
                  <a:gd name="connsiteY157" fmla="*/ 414468 h 432435"/>
                  <a:gd name="connsiteX158" fmla="*/ 334859 w 356234"/>
                  <a:gd name="connsiteY158" fmla="*/ 425838 h 432435"/>
                  <a:gd name="connsiteX159" fmla="*/ 349638 w 356234"/>
                  <a:gd name="connsiteY159" fmla="*/ 411058 h 432435"/>
                  <a:gd name="connsiteX160" fmla="*/ 338268 w 356234"/>
                  <a:gd name="connsiteY160" fmla="*/ 404091 h 43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356234" h="432435">
                    <a:moveTo>
                      <a:pt x="250186" y="419100"/>
                    </a:moveTo>
                    <a:cubicBezTo>
                      <a:pt x="246504" y="419100"/>
                      <a:pt x="243519" y="422085"/>
                      <a:pt x="243519" y="425768"/>
                    </a:cubicBezTo>
                    <a:cubicBezTo>
                      <a:pt x="243519" y="429450"/>
                      <a:pt x="246504" y="432435"/>
                      <a:pt x="250186" y="432435"/>
                    </a:cubicBezTo>
                    <a:lnTo>
                      <a:pt x="250186" y="419100"/>
                    </a:lnTo>
                    <a:close/>
                    <a:moveTo>
                      <a:pt x="137631" y="432435"/>
                    </a:moveTo>
                    <a:cubicBezTo>
                      <a:pt x="141314" y="432435"/>
                      <a:pt x="144299" y="429450"/>
                      <a:pt x="144299" y="425768"/>
                    </a:cubicBezTo>
                    <a:cubicBezTo>
                      <a:pt x="144299" y="422085"/>
                      <a:pt x="141314" y="419100"/>
                      <a:pt x="137631" y="419100"/>
                    </a:cubicBezTo>
                    <a:lnTo>
                      <a:pt x="137631" y="432435"/>
                    </a:lnTo>
                    <a:close/>
                    <a:moveTo>
                      <a:pt x="93755" y="8098"/>
                    </a:moveTo>
                    <a:lnTo>
                      <a:pt x="91945" y="1681"/>
                    </a:lnTo>
                    <a:lnTo>
                      <a:pt x="93755" y="8098"/>
                    </a:lnTo>
                    <a:close/>
                    <a:moveTo>
                      <a:pt x="69344" y="25638"/>
                    </a:moveTo>
                    <a:lnTo>
                      <a:pt x="64630" y="20924"/>
                    </a:lnTo>
                    <a:lnTo>
                      <a:pt x="69344" y="25638"/>
                    </a:lnTo>
                    <a:close/>
                    <a:moveTo>
                      <a:pt x="85480" y="11526"/>
                    </a:moveTo>
                    <a:lnTo>
                      <a:pt x="82222" y="5708"/>
                    </a:lnTo>
                    <a:lnTo>
                      <a:pt x="85480" y="11526"/>
                    </a:lnTo>
                    <a:close/>
                    <a:moveTo>
                      <a:pt x="8098" y="93755"/>
                    </a:moveTo>
                    <a:lnTo>
                      <a:pt x="1681" y="91945"/>
                    </a:lnTo>
                    <a:lnTo>
                      <a:pt x="8098" y="93755"/>
                    </a:lnTo>
                    <a:close/>
                    <a:moveTo>
                      <a:pt x="25638" y="69344"/>
                    </a:moveTo>
                    <a:lnTo>
                      <a:pt x="30353" y="74059"/>
                    </a:lnTo>
                    <a:lnTo>
                      <a:pt x="25638" y="69344"/>
                    </a:lnTo>
                    <a:close/>
                    <a:moveTo>
                      <a:pt x="11526" y="85480"/>
                    </a:moveTo>
                    <a:lnTo>
                      <a:pt x="5708" y="82222"/>
                    </a:lnTo>
                    <a:lnTo>
                      <a:pt x="11526" y="85480"/>
                    </a:lnTo>
                    <a:close/>
                    <a:moveTo>
                      <a:pt x="331375" y="12282"/>
                    </a:moveTo>
                    <a:lnTo>
                      <a:pt x="327891" y="17967"/>
                    </a:lnTo>
                    <a:lnTo>
                      <a:pt x="331375" y="12282"/>
                    </a:lnTo>
                    <a:close/>
                    <a:moveTo>
                      <a:pt x="343953" y="24861"/>
                    </a:moveTo>
                    <a:lnTo>
                      <a:pt x="349638" y="21377"/>
                    </a:lnTo>
                    <a:lnTo>
                      <a:pt x="343953" y="24861"/>
                    </a:lnTo>
                    <a:close/>
                    <a:moveTo>
                      <a:pt x="12282" y="407575"/>
                    </a:moveTo>
                    <a:lnTo>
                      <a:pt x="6597" y="411058"/>
                    </a:lnTo>
                    <a:lnTo>
                      <a:pt x="6597" y="411058"/>
                    </a:lnTo>
                    <a:lnTo>
                      <a:pt x="12282" y="407575"/>
                    </a:lnTo>
                    <a:close/>
                    <a:moveTo>
                      <a:pt x="24860" y="420154"/>
                    </a:moveTo>
                    <a:lnTo>
                      <a:pt x="21377" y="425838"/>
                    </a:lnTo>
                    <a:lnTo>
                      <a:pt x="24860" y="420154"/>
                    </a:lnTo>
                    <a:close/>
                    <a:moveTo>
                      <a:pt x="13335" y="360998"/>
                    </a:moveTo>
                    <a:lnTo>
                      <a:pt x="13335" y="115143"/>
                    </a:lnTo>
                    <a:lnTo>
                      <a:pt x="0" y="115143"/>
                    </a:lnTo>
                    <a:lnTo>
                      <a:pt x="0" y="360998"/>
                    </a:lnTo>
                    <a:lnTo>
                      <a:pt x="13335" y="360998"/>
                    </a:lnTo>
                    <a:close/>
                    <a:moveTo>
                      <a:pt x="115144" y="13335"/>
                    </a:moveTo>
                    <a:lnTo>
                      <a:pt x="284797" y="13335"/>
                    </a:lnTo>
                    <a:lnTo>
                      <a:pt x="284797" y="0"/>
                    </a:lnTo>
                    <a:lnTo>
                      <a:pt x="115144" y="0"/>
                    </a:lnTo>
                    <a:lnTo>
                      <a:pt x="115144" y="13335"/>
                    </a:lnTo>
                    <a:close/>
                    <a:moveTo>
                      <a:pt x="30353" y="74059"/>
                    </a:moveTo>
                    <a:lnTo>
                      <a:pt x="74059" y="30353"/>
                    </a:lnTo>
                    <a:lnTo>
                      <a:pt x="64630" y="20924"/>
                    </a:lnTo>
                    <a:lnTo>
                      <a:pt x="20924" y="64630"/>
                    </a:lnTo>
                    <a:lnTo>
                      <a:pt x="30353" y="74059"/>
                    </a:lnTo>
                    <a:close/>
                    <a:moveTo>
                      <a:pt x="342900" y="288403"/>
                    </a:moveTo>
                    <a:lnTo>
                      <a:pt x="342900" y="360998"/>
                    </a:lnTo>
                    <a:lnTo>
                      <a:pt x="356235" y="360998"/>
                    </a:lnTo>
                    <a:lnTo>
                      <a:pt x="356235" y="288403"/>
                    </a:lnTo>
                    <a:lnTo>
                      <a:pt x="342900" y="288403"/>
                    </a:lnTo>
                    <a:close/>
                    <a:moveTo>
                      <a:pt x="342900" y="71438"/>
                    </a:moveTo>
                    <a:lnTo>
                      <a:pt x="342900" y="185337"/>
                    </a:lnTo>
                    <a:lnTo>
                      <a:pt x="356235" y="185337"/>
                    </a:lnTo>
                    <a:lnTo>
                      <a:pt x="356235" y="71438"/>
                    </a:lnTo>
                    <a:lnTo>
                      <a:pt x="342900" y="71438"/>
                    </a:lnTo>
                    <a:close/>
                    <a:moveTo>
                      <a:pt x="284797" y="419100"/>
                    </a:moveTo>
                    <a:lnTo>
                      <a:pt x="250186" y="419100"/>
                    </a:lnTo>
                    <a:lnTo>
                      <a:pt x="250186" y="432435"/>
                    </a:lnTo>
                    <a:lnTo>
                      <a:pt x="284797" y="432435"/>
                    </a:lnTo>
                    <a:lnTo>
                      <a:pt x="284797" y="419100"/>
                    </a:lnTo>
                    <a:close/>
                    <a:moveTo>
                      <a:pt x="137631" y="419100"/>
                    </a:moveTo>
                    <a:lnTo>
                      <a:pt x="71437" y="419100"/>
                    </a:lnTo>
                    <a:lnTo>
                      <a:pt x="71437" y="432435"/>
                    </a:lnTo>
                    <a:lnTo>
                      <a:pt x="137631" y="432435"/>
                    </a:lnTo>
                    <a:lnTo>
                      <a:pt x="137631" y="419100"/>
                    </a:lnTo>
                    <a:close/>
                    <a:moveTo>
                      <a:pt x="115144" y="0"/>
                    </a:moveTo>
                    <a:cubicBezTo>
                      <a:pt x="104638" y="0"/>
                      <a:pt x="98110" y="-58"/>
                      <a:pt x="91945" y="1681"/>
                    </a:cubicBezTo>
                    <a:lnTo>
                      <a:pt x="95564" y="14515"/>
                    </a:lnTo>
                    <a:cubicBezTo>
                      <a:pt x="99542" y="13393"/>
                      <a:pt x="103893" y="13335"/>
                      <a:pt x="115144" y="13335"/>
                    </a:cubicBezTo>
                    <a:lnTo>
                      <a:pt x="115144" y="0"/>
                    </a:lnTo>
                    <a:close/>
                    <a:moveTo>
                      <a:pt x="74059" y="30353"/>
                    </a:moveTo>
                    <a:cubicBezTo>
                      <a:pt x="82014" y="22398"/>
                      <a:pt x="85132" y="19363"/>
                      <a:pt x="88738" y="17343"/>
                    </a:cubicBezTo>
                    <a:lnTo>
                      <a:pt x="82222" y="5708"/>
                    </a:lnTo>
                    <a:cubicBezTo>
                      <a:pt x="76632" y="8839"/>
                      <a:pt x="72058" y="13495"/>
                      <a:pt x="64630" y="20924"/>
                    </a:cubicBezTo>
                    <a:lnTo>
                      <a:pt x="74059" y="30353"/>
                    </a:lnTo>
                    <a:close/>
                    <a:moveTo>
                      <a:pt x="91945" y="1681"/>
                    </a:moveTo>
                    <a:cubicBezTo>
                      <a:pt x="88557" y="2637"/>
                      <a:pt x="85293" y="3988"/>
                      <a:pt x="82222" y="5708"/>
                    </a:cubicBezTo>
                    <a:lnTo>
                      <a:pt x="88738" y="17343"/>
                    </a:lnTo>
                    <a:cubicBezTo>
                      <a:pt x="90894" y="16135"/>
                      <a:pt x="93186" y="15186"/>
                      <a:pt x="95564" y="14515"/>
                    </a:cubicBezTo>
                    <a:lnTo>
                      <a:pt x="91945" y="1681"/>
                    </a:lnTo>
                    <a:close/>
                    <a:moveTo>
                      <a:pt x="13335" y="115143"/>
                    </a:moveTo>
                    <a:cubicBezTo>
                      <a:pt x="13335" y="103893"/>
                      <a:pt x="13393" y="99542"/>
                      <a:pt x="14515" y="95565"/>
                    </a:cubicBezTo>
                    <a:lnTo>
                      <a:pt x="1681" y="91945"/>
                    </a:lnTo>
                    <a:cubicBezTo>
                      <a:pt x="-58" y="98111"/>
                      <a:pt x="0" y="104638"/>
                      <a:pt x="0" y="115143"/>
                    </a:cubicBezTo>
                    <a:lnTo>
                      <a:pt x="13335" y="115143"/>
                    </a:lnTo>
                    <a:close/>
                    <a:moveTo>
                      <a:pt x="20924" y="64630"/>
                    </a:moveTo>
                    <a:cubicBezTo>
                      <a:pt x="13495" y="72058"/>
                      <a:pt x="8839" y="76632"/>
                      <a:pt x="5708" y="82222"/>
                    </a:cubicBezTo>
                    <a:lnTo>
                      <a:pt x="17343" y="88738"/>
                    </a:lnTo>
                    <a:cubicBezTo>
                      <a:pt x="19362" y="85132"/>
                      <a:pt x="22398" y="82014"/>
                      <a:pt x="30353" y="74059"/>
                    </a:cubicBezTo>
                    <a:lnTo>
                      <a:pt x="20924" y="64630"/>
                    </a:lnTo>
                    <a:close/>
                    <a:moveTo>
                      <a:pt x="14515" y="95565"/>
                    </a:moveTo>
                    <a:cubicBezTo>
                      <a:pt x="15186" y="93185"/>
                      <a:pt x="16135" y="90894"/>
                      <a:pt x="17343" y="88738"/>
                    </a:cubicBezTo>
                    <a:lnTo>
                      <a:pt x="5708" y="82222"/>
                    </a:lnTo>
                    <a:cubicBezTo>
                      <a:pt x="3988" y="85294"/>
                      <a:pt x="2636" y="88557"/>
                      <a:pt x="1681" y="91945"/>
                    </a:cubicBezTo>
                    <a:lnTo>
                      <a:pt x="14515" y="95565"/>
                    </a:lnTo>
                    <a:close/>
                    <a:moveTo>
                      <a:pt x="284797" y="13335"/>
                    </a:moveTo>
                    <a:cubicBezTo>
                      <a:pt x="297398" y="13335"/>
                      <a:pt x="306381" y="13342"/>
                      <a:pt x="313373" y="14007"/>
                    </a:cubicBezTo>
                    <a:cubicBezTo>
                      <a:pt x="320267" y="14663"/>
                      <a:pt x="324534" y="15910"/>
                      <a:pt x="327891" y="17967"/>
                    </a:cubicBezTo>
                    <a:lnTo>
                      <a:pt x="334859" y="6597"/>
                    </a:lnTo>
                    <a:cubicBezTo>
                      <a:pt x="329054" y="3040"/>
                      <a:pt x="322505" y="1480"/>
                      <a:pt x="314635" y="732"/>
                    </a:cubicBezTo>
                    <a:cubicBezTo>
                      <a:pt x="306866" y="-7"/>
                      <a:pt x="297140" y="0"/>
                      <a:pt x="284797" y="0"/>
                    </a:cubicBezTo>
                    <a:lnTo>
                      <a:pt x="284797" y="13335"/>
                    </a:lnTo>
                    <a:close/>
                    <a:moveTo>
                      <a:pt x="356235" y="71438"/>
                    </a:moveTo>
                    <a:cubicBezTo>
                      <a:pt x="356235" y="59095"/>
                      <a:pt x="356243" y="49370"/>
                      <a:pt x="355503" y="41600"/>
                    </a:cubicBezTo>
                    <a:cubicBezTo>
                      <a:pt x="354756" y="33731"/>
                      <a:pt x="353196" y="27181"/>
                      <a:pt x="349638" y="21377"/>
                    </a:cubicBezTo>
                    <a:lnTo>
                      <a:pt x="338268" y="28344"/>
                    </a:lnTo>
                    <a:cubicBezTo>
                      <a:pt x="340325" y="31702"/>
                      <a:pt x="341573" y="35969"/>
                      <a:pt x="342228" y="42862"/>
                    </a:cubicBezTo>
                    <a:cubicBezTo>
                      <a:pt x="342893" y="49854"/>
                      <a:pt x="342900" y="58837"/>
                      <a:pt x="342900" y="71438"/>
                    </a:cubicBezTo>
                    <a:lnTo>
                      <a:pt x="356235" y="71438"/>
                    </a:lnTo>
                    <a:close/>
                    <a:moveTo>
                      <a:pt x="327891" y="17967"/>
                    </a:moveTo>
                    <a:cubicBezTo>
                      <a:pt x="332121" y="20559"/>
                      <a:pt x="335676" y="24115"/>
                      <a:pt x="338268" y="28344"/>
                    </a:cubicBezTo>
                    <a:lnTo>
                      <a:pt x="349638" y="21377"/>
                    </a:lnTo>
                    <a:cubicBezTo>
                      <a:pt x="345947" y="15353"/>
                      <a:pt x="340883" y="10288"/>
                      <a:pt x="334859" y="6597"/>
                    </a:cubicBezTo>
                    <a:lnTo>
                      <a:pt x="327891" y="17967"/>
                    </a:lnTo>
                    <a:close/>
                    <a:moveTo>
                      <a:pt x="0" y="360998"/>
                    </a:moveTo>
                    <a:cubicBezTo>
                      <a:pt x="0" y="373340"/>
                      <a:pt x="-7" y="383065"/>
                      <a:pt x="732" y="390836"/>
                    </a:cubicBezTo>
                    <a:cubicBezTo>
                      <a:pt x="1480" y="398704"/>
                      <a:pt x="3040" y="405254"/>
                      <a:pt x="6597" y="411058"/>
                    </a:cubicBezTo>
                    <a:lnTo>
                      <a:pt x="17967" y="404091"/>
                    </a:lnTo>
                    <a:cubicBezTo>
                      <a:pt x="15910" y="400734"/>
                      <a:pt x="14662" y="396466"/>
                      <a:pt x="14007" y="389574"/>
                    </a:cubicBezTo>
                    <a:cubicBezTo>
                      <a:pt x="13342" y="382581"/>
                      <a:pt x="13335" y="373598"/>
                      <a:pt x="13335" y="360998"/>
                    </a:cubicBezTo>
                    <a:lnTo>
                      <a:pt x="0" y="360998"/>
                    </a:lnTo>
                    <a:close/>
                    <a:moveTo>
                      <a:pt x="71437" y="419100"/>
                    </a:moveTo>
                    <a:cubicBezTo>
                      <a:pt x="58837" y="419100"/>
                      <a:pt x="49854" y="419094"/>
                      <a:pt x="42862" y="418429"/>
                    </a:cubicBezTo>
                    <a:cubicBezTo>
                      <a:pt x="35969" y="417773"/>
                      <a:pt x="31702" y="416526"/>
                      <a:pt x="28344" y="414468"/>
                    </a:cubicBezTo>
                    <a:lnTo>
                      <a:pt x="21377" y="425838"/>
                    </a:lnTo>
                    <a:cubicBezTo>
                      <a:pt x="27181" y="429396"/>
                      <a:pt x="33731" y="430955"/>
                      <a:pt x="41600" y="431704"/>
                    </a:cubicBezTo>
                    <a:cubicBezTo>
                      <a:pt x="49370" y="432442"/>
                      <a:pt x="59095" y="432435"/>
                      <a:pt x="71437" y="432435"/>
                    </a:cubicBezTo>
                    <a:lnTo>
                      <a:pt x="71437" y="419100"/>
                    </a:lnTo>
                    <a:close/>
                    <a:moveTo>
                      <a:pt x="6597" y="411058"/>
                    </a:moveTo>
                    <a:cubicBezTo>
                      <a:pt x="10288" y="417083"/>
                      <a:pt x="15353" y="422147"/>
                      <a:pt x="21377" y="425838"/>
                    </a:cubicBezTo>
                    <a:lnTo>
                      <a:pt x="28344" y="414468"/>
                    </a:lnTo>
                    <a:cubicBezTo>
                      <a:pt x="24115" y="411876"/>
                      <a:pt x="20559" y="408321"/>
                      <a:pt x="17967" y="404091"/>
                    </a:cubicBezTo>
                    <a:lnTo>
                      <a:pt x="6597" y="411058"/>
                    </a:lnTo>
                    <a:close/>
                    <a:moveTo>
                      <a:pt x="342900" y="360998"/>
                    </a:moveTo>
                    <a:cubicBezTo>
                      <a:pt x="342900" y="373598"/>
                      <a:pt x="342893" y="382581"/>
                      <a:pt x="342228" y="389574"/>
                    </a:cubicBezTo>
                    <a:cubicBezTo>
                      <a:pt x="341573" y="396466"/>
                      <a:pt x="340325" y="400734"/>
                      <a:pt x="338268" y="404091"/>
                    </a:cubicBezTo>
                    <a:lnTo>
                      <a:pt x="349638" y="411058"/>
                    </a:lnTo>
                    <a:cubicBezTo>
                      <a:pt x="353196" y="405254"/>
                      <a:pt x="354756" y="398704"/>
                      <a:pt x="355503" y="390836"/>
                    </a:cubicBezTo>
                    <a:cubicBezTo>
                      <a:pt x="356243" y="383065"/>
                      <a:pt x="356235" y="373340"/>
                      <a:pt x="356235" y="360998"/>
                    </a:cubicBezTo>
                    <a:lnTo>
                      <a:pt x="342900" y="360998"/>
                    </a:lnTo>
                    <a:close/>
                    <a:moveTo>
                      <a:pt x="284797" y="432435"/>
                    </a:moveTo>
                    <a:cubicBezTo>
                      <a:pt x="297140" y="432435"/>
                      <a:pt x="306866" y="432442"/>
                      <a:pt x="314635" y="431704"/>
                    </a:cubicBezTo>
                    <a:cubicBezTo>
                      <a:pt x="322505" y="430955"/>
                      <a:pt x="329054" y="429396"/>
                      <a:pt x="334859" y="425838"/>
                    </a:cubicBezTo>
                    <a:lnTo>
                      <a:pt x="327891" y="414468"/>
                    </a:lnTo>
                    <a:cubicBezTo>
                      <a:pt x="324534" y="416526"/>
                      <a:pt x="320267" y="417773"/>
                      <a:pt x="313373" y="418429"/>
                    </a:cubicBezTo>
                    <a:cubicBezTo>
                      <a:pt x="306381" y="419094"/>
                      <a:pt x="297399" y="419100"/>
                      <a:pt x="284797" y="419100"/>
                    </a:cubicBezTo>
                    <a:lnTo>
                      <a:pt x="284797" y="432435"/>
                    </a:lnTo>
                    <a:close/>
                    <a:moveTo>
                      <a:pt x="338268" y="404091"/>
                    </a:moveTo>
                    <a:cubicBezTo>
                      <a:pt x="335676" y="408321"/>
                      <a:pt x="332121" y="411876"/>
                      <a:pt x="327891" y="414468"/>
                    </a:cubicBezTo>
                    <a:lnTo>
                      <a:pt x="334859" y="425838"/>
                    </a:lnTo>
                    <a:cubicBezTo>
                      <a:pt x="340883" y="422147"/>
                      <a:pt x="345947" y="417083"/>
                      <a:pt x="349638" y="411058"/>
                    </a:cubicBezTo>
                    <a:lnTo>
                      <a:pt x="338268" y="40409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167" name="Полілінія: фігура 166">
                <a:extLst>
                  <a:ext uri="{FF2B5EF4-FFF2-40B4-BE49-F238E27FC236}">
                    <a16:creationId xmlns:a16="http://schemas.microsoft.com/office/drawing/2014/main" id="{5549E3CB-9BC3-4B45-8AF7-58FC8CC00306}"/>
                  </a:ext>
                </a:extLst>
              </p:cNvPr>
              <p:cNvSpPr/>
              <p:nvPr/>
            </p:nvSpPr>
            <p:spPr>
              <a:xfrm>
                <a:off x="7989806" y="1522432"/>
                <a:ext cx="180422" cy="60204"/>
              </a:xfrm>
              <a:custGeom>
                <a:avLst/>
                <a:gdLst>
                  <a:gd name="connsiteX0" fmla="*/ 72318 w 202488"/>
                  <a:gd name="connsiteY0" fmla="*/ 72318 h 72317"/>
                  <a:gd name="connsiteX1" fmla="*/ 101244 w 202488"/>
                  <a:gd name="connsiteY1" fmla="*/ 36159 h 72317"/>
                  <a:gd name="connsiteX2" fmla="*/ 101244 w 202488"/>
                  <a:gd name="connsiteY2" fmla="*/ 36159 h 72317"/>
                  <a:gd name="connsiteX3" fmla="*/ 130171 w 202488"/>
                  <a:gd name="connsiteY3" fmla="*/ 0 h 72317"/>
                  <a:gd name="connsiteX4" fmla="*/ 101244 w 202488"/>
                  <a:gd name="connsiteY4" fmla="*/ 36159 h 72317"/>
                  <a:gd name="connsiteX5" fmla="*/ 130171 w 202488"/>
                  <a:gd name="connsiteY5" fmla="*/ 72318 h 72317"/>
                  <a:gd name="connsiteX6" fmla="*/ 101244 w 202488"/>
                  <a:gd name="connsiteY6" fmla="*/ 36159 h 72317"/>
                  <a:gd name="connsiteX7" fmla="*/ 72318 w 202488"/>
                  <a:gd name="connsiteY7" fmla="*/ 0 h 72317"/>
                  <a:gd name="connsiteX8" fmla="*/ 28926 w 202488"/>
                  <a:gd name="connsiteY8" fmla="*/ 72318 h 72317"/>
                  <a:gd name="connsiteX9" fmla="*/ 28926 w 202488"/>
                  <a:gd name="connsiteY9" fmla="*/ 0 h 72317"/>
                  <a:gd name="connsiteX10" fmla="*/ 28926 w 202488"/>
                  <a:gd name="connsiteY10" fmla="*/ 0 h 72317"/>
                  <a:gd name="connsiteX11" fmla="*/ 0 w 202488"/>
                  <a:gd name="connsiteY11" fmla="*/ 0 h 72317"/>
                  <a:gd name="connsiteX12" fmla="*/ 28926 w 202488"/>
                  <a:gd name="connsiteY12" fmla="*/ 0 h 72317"/>
                  <a:gd name="connsiteX13" fmla="*/ 57854 w 202488"/>
                  <a:gd name="connsiteY13" fmla="*/ 0 h 72317"/>
                  <a:gd name="connsiteX14" fmla="*/ 173561 w 202488"/>
                  <a:gd name="connsiteY14" fmla="*/ 72318 h 72317"/>
                  <a:gd name="connsiteX15" fmla="*/ 173561 w 202488"/>
                  <a:gd name="connsiteY15" fmla="*/ 0 h 72317"/>
                  <a:gd name="connsiteX16" fmla="*/ 173561 w 202488"/>
                  <a:gd name="connsiteY16" fmla="*/ 0 h 72317"/>
                  <a:gd name="connsiteX17" fmla="*/ 144634 w 202488"/>
                  <a:gd name="connsiteY17" fmla="*/ 0 h 72317"/>
                  <a:gd name="connsiteX18" fmla="*/ 173561 w 202488"/>
                  <a:gd name="connsiteY18" fmla="*/ 0 h 72317"/>
                  <a:gd name="connsiteX19" fmla="*/ 202488 w 202488"/>
                  <a:gd name="connsiteY19" fmla="*/ 0 h 7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2488" h="72317">
                    <a:moveTo>
                      <a:pt x="72318" y="72318"/>
                    </a:moveTo>
                    <a:lnTo>
                      <a:pt x="101244" y="36159"/>
                    </a:lnTo>
                    <a:moveTo>
                      <a:pt x="101244" y="36159"/>
                    </a:moveTo>
                    <a:lnTo>
                      <a:pt x="130171" y="0"/>
                    </a:lnTo>
                    <a:moveTo>
                      <a:pt x="101244" y="36159"/>
                    </a:moveTo>
                    <a:lnTo>
                      <a:pt x="130171" y="72318"/>
                    </a:lnTo>
                    <a:moveTo>
                      <a:pt x="101244" y="36159"/>
                    </a:moveTo>
                    <a:lnTo>
                      <a:pt x="72318" y="0"/>
                    </a:lnTo>
                    <a:moveTo>
                      <a:pt x="28926" y="72318"/>
                    </a:moveTo>
                    <a:lnTo>
                      <a:pt x="28926" y="0"/>
                    </a:lnTo>
                    <a:moveTo>
                      <a:pt x="28926" y="0"/>
                    </a:moveTo>
                    <a:lnTo>
                      <a:pt x="0" y="0"/>
                    </a:lnTo>
                    <a:moveTo>
                      <a:pt x="28926" y="0"/>
                    </a:moveTo>
                    <a:lnTo>
                      <a:pt x="57854" y="0"/>
                    </a:lnTo>
                    <a:moveTo>
                      <a:pt x="173561" y="72318"/>
                    </a:moveTo>
                    <a:lnTo>
                      <a:pt x="173561" y="0"/>
                    </a:lnTo>
                    <a:moveTo>
                      <a:pt x="173561" y="0"/>
                    </a:moveTo>
                    <a:lnTo>
                      <a:pt x="144634" y="0"/>
                    </a:lnTo>
                    <a:moveTo>
                      <a:pt x="173561" y="0"/>
                    </a:moveTo>
                    <a:lnTo>
                      <a:pt x="202488" y="0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168" name="Полілінія: фігура 167">
                <a:extLst>
                  <a:ext uri="{FF2B5EF4-FFF2-40B4-BE49-F238E27FC236}">
                    <a16:creationId xmlns:a16="http://schemas.microsoft.com/office/drawing/2014/main" id="{D593CA74-CE79-4849-8788-4E8869A3FCC6}"/>
                  </a:ext>
                </a:extLst>
              </p:cNvPr>
              <p:cNvSpPr/>
              <p:nvPr/>
            </p:nvSpPr>
            <p:spPr>
              <a:xfrm>
                <a:off x="8070172" y="1553894"/>
                <a:ext cx="211136" cy="197266"/>
              </a:xfrm>
              <a:custGeom>
                <a:avLst/>
                <a:gdLst>
                  <a:gd name="connsiteX0" fmla="*/ 221949 w 236958"/>
                  <a:gd name="connsiteY0" fmla="*/ 23091 h 236957"/>
                  <a:gd name="connsiteX1" fmla="*/ 213867 w 236958"/>
                  <a:gd name="connsiteY1" fmla="*/ 15009 h 236957"/>
                  <a:gd name="connsiteX2" fmla="*/ 195415 w 236958"/>
                  <a:gd name="connsiteY2" fmla="*/ 526 h 236957"/>
                  <a:gd name="connsiteX3" fmla="*/ 186520 w 236958"/>
                  <a:gd name="connsiteY3" fmla="*/ 526 h 236957"/>
                  <a:gd name="connsiteX4" fmla="*/ 168067 w 236958"/>
                  <a:gd name="connsiteY4" fmla="*/ 15009 h 236957"/>
                  <a:gd name="connsiteX5" fmla="*/ 28016 w 236958"/>
                  <a:gd name="connsiteY5" fmla="*/ 155061 h 236957"/>
                  <a:gd name="connsiteX6" fmla="*/ 18582 w 236958"/>
                  <a:gd name="connsiteY6" fmla="*/ 165382 h 236957"/>
                  <a:gd name="connsiteX7" fmla="*/ 15607 w 236958"/>
                  <a:gd name="connsiteY7" fmla="*/ 170508 h 236957"/>
                  <a:gd name="connsiteX8" fmla="*/ 11327 w 236958"/>
                  <a:gd name="connsiteY8" fmla="*/ 183818 h 236957"/>
                  <a:gd name="connsiteX9" fmla="*/ 3103 w 236958"/>
                  <a:gd name="connsiteY9" fmla="*/ 213972 h 236957"/>
                  <a:gd name="connsiteX10" fmla="*/ 729 w 236958"/>
                  <a:gd name="connsiteY10" fmla="*/ 232049 h 236957"/>
                  <a:gd name="connsiteX11" fmla="*/ 4909 w 236958"/>
                  <a:gd name="connsiteY11" fmla="*/ 236229 h 236957"/>
                  <a:gd name="connsiteX12" fmla="*/ 22985 w 236958"/>
                  <a:gd name="connsiteY12" fmla="*/ 233855 h 236957"/>
                  <a:gd name="connsiteX13" fmla="*/ 53140 w 236958"/>
                  <a:gd name="connsiteY13" fmla="*/ 225631 h 236957"/>
                  <a:gd name="connsiteX14" fmla="*/ 66450 w 236958"/>
                  <a:gd name="connsiteY14" fmla="*/ 221351 h 236957"/>
                  <a:gd name="connsiteX15" fmla="*/ 71577 w 236958"/>
                  <a:gd name="connsiteY15" fmla="*/ 218376 h 236957"/>
                  <a:gd name="connsiteX16" fmla="*/ 81897 w 236958"/>
                  <a:gd name="connsiteY16" fmla="*/ 208943 h 236957"/>
                  <a:gd name="connsiteX17" fmla="*/ 221949 w 236958"/>
                  <a:gd name="connsiteY17" fmla="*/ 68891 h 236957"/>
                  <a:gd name="connsiteX18" fmla="*/ 236432 w 236958"/>
                  <a:gd name="connsiteY18" fmla="*/ 50438 h 236957"/>
                  <a:gd name="connsiteX19" fmla="*/ 236432 w 236958"/>
                  <a:gd name="connsiteY19" fmla="*/ 41543 h 236957"/>
                  <a:gd name="connsiteX20" fmla="*/ 221949 w 236958"/>
                  <a:gd name="connsiteY20" fmla="*/ 23091 h 23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958" h="236957">
                    <a:moveTo>
                      <a:pt x="221949" y="23091"/>
                    </a:moveTo>
                    <a:lnTo>
                      <a:pt x="213867" y="15009"/>
                    </a:lnTo>
                    <a:cubicBezTo>
                      <a:pt x="205048" y="6189"/>
                      <a:pt x="200639" y="1780"/>
                      <a:pt x="195415" y="526"/>
                    </a:cubicBezTo>
                    <a:cubicBezTo>
                      <a:pt x="192491" y="-175"/>
                      <a:pt x="189443" y="-175"/>
                      <a:pt x="186520" y="526"/>
                    </a:cubicBezTo>
                    <a:cubicBezTo>
                      <a:pt x="181296" y="1780"/>
                      <a:pt x="176887" y="6189"/>
                      <a:pt x="168067" y="15009"/>
                    </a:cubicBezTo>
                    <a:lnTo>
                      <a:pt x="28016" y="155061"/>
                    </a:lnTo>
                    <a:cubicBezTo>
                      <a:pt x="23040" y="160036"/>
                      <a:pt x="20553" y="162524"/>
                      <a:pt x="18582" y="165382"/>
                    </a:cubicBezTo>
                    <a:cubicBezTo>
                      <a:pt x="17459" y="167010"/>
                      <a:pt x="16464" y="168725"/>
                      <a:pt x="15607" y="170508"/>
                    </a:cubicBezTo>
                    <a:cubicBezTo>
                      <a:pt x="14103" y="173637"/>
                      <a:pt x="13178" y="177031"/>
                      <a:pt x="11327" y="183818"/>
                    </a:cubicBezTo>
                    <a:lnTo>
                      <a:pt x="3103" y="213972"/>
                    </a:lnTo>
                    <a:cubicBezTo>
                      <a:pt x="412" y="223840"/>
                      <a:pt x="-934" y="228773"/>
                      <a:pt x="729" y="232049"/>
                    </a:cubicBezTo>
                    <a:cubicBezTo>
                      <a:pt x="1645" y="233850"/>
                      <a:pt x="3108" y="235314"/>
                      <a:pt x="4909" y="236229"/>
                    </a:cubicBezTo>
                    <a:cubicBezTo>
                      <a:pt x="8184" y="237892"/>
                      <a:pt x="13118" y="236546"/>
                      <a:pt x="22985" y="233855"/>
                    </a:cubicBezTo>
                    <a:lnTo>
                      <a:pt x="53140" y="225631"/>
                    </a:lnTo>
                    <a:cubicBezTo>
                      <a:pt x="59927" y="223780"/>
                      <a:pt x="63321" y="222855"/>
                      <a:pt x="66450" y="221351"/>
                    </a:cubicBezTo>
                    <a:cubicBezTo>
                      <a:pt x="68233" y="220494"/>
                      <a:pt x="69947" y="219499"/>
                      <a:pt x="71577" y="218376"/>
                    </a:cubicBezTo>
                    <a:cubicBezTo>
                      <a:pt x="74434" y="216405"/>
                      <a:pt x="76922" y="213918"/>
                      <a:pt x="81897" y="208943"/>
                    </a:cubicBezTo>
                    <a:lnTo>
                      <a:pt x="221949" y="68891"/>
                    </a:lnTo>
                    <a:cubicBezTo>
                      <a:pt x="230769" y="60071"/>
                      <a:pt x="235178" y="55662"/>
                      <a:pt x="236432" y="50438"/>
                    </a:cubicBezTo>
                    <a:cubicBezTo>
                      <a:pt x="237134" y="47515"/>
                      <a:pt x="237134" y="44467"/>
                      <a:pt x="236432" y="41543"/>
                    </a:cubicBezTo>
                    <a:cubicBezTo>
                      <a:pt x="235178" y="36319"/>
                      <a:pt x="230769" y="31910"/>
                      <a:pt x="221949" y="2309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169" name="Полілінія: фігура 168">
                <a:extLst>
                  <a:ext uri="{FF2B5EF4-FFF2-40B4-BE49-F238E27FC236}">
                    <a16:creationId xmlns:a16="http://schemas.microsoft.com/office/drawing/2014/main" id="{FB6CD9C8-894F-47ED-84B2-B9F2F4D72865}"/>
                  </a:ext>
                </a:extLst>
              </p:cNvPr>
              <p:cNvSpPr/>
              <p:nvPr/>
            </p:nvSpPr>
            <p:spPr>
              <a:xfrm>
                <a:off x="8086083" y="1692132"/>
                <a:ext cx="45466" cy="42480"/>
              </a:xfrm>
              <a:custGeom>
                <a:avLst/>
                <a:gdLst>
                  <a:gd name="connsiteX0" fmla="*/ 0 w 51027"/>
                  <a:gd name="connsiteY0" fmla="*/ 0 h 51027"/>
                  <a:gd name="connsiteX1" fmla="*/ 51027 w 51027"/>
                  <a:gd name="connsiteY1" fmla="*/ 51027 h 5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27" h="51027">
                    <a:moveTo>
                      <a:pt x="0" y="0"/>
                    </a:moveTo>
                    <a:lnTo>
                      <a:pt x="51027" y="51027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170" name="Полілінія: фігура 169">
                <a:extLst>
                  <a:ext uri="{FF2B5EF4-FFF2-40B4-BE49-F238E27FC236}">
                    <a16:creationId xmlns:a16="http://schemas.microsoft.com/office/drawing/2014/main" id="{8DE0D91C-8D0D-4F5A-B2C9-2669819F2DBA}"/>
                  </a:ext>
                </a:extLst>
              </p:cNvPr>
              <p:cNvSpPr/>
              <p:nvPr/>
            </p:nvSpPr>
            <p:spPr>
              <a:xfrm>
                <a:off x="8217875" y="1570681"/>
                <a:ext cx="45467" cy="42480"/>
              </a:xfrm>
              <a:custGeom>
                <a:avLst/>
                <a:gdLst>
                  <a:gd name="connsiteX0" fmla="*/ 0 w 51028"/>
                  <a:gd name="connsiteY0" fmla="*/ 0 h 51027"/>
                  <a:gd name="connsiteX1" fmla="*/ 51028 w 51028"/>
                  <a:gd name="connsiteY1" fmla="*/ 51027 h 5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28" h="51027">
                    <a:moveTo>
                      <a:pt x="0" y="0"/>
                    </a:moveTo>
                    <a:lnTo>
                      <a:pt x="51028" y="51027"/>
                    </a:lnTo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  <p:sp>
            <p:nvSpPr>
              <p:cNvPr id="171" name="Полілінія: фігура 170">
                <a:extLst>
                  <a:ext uri="{FF2B5EF4-FFF2-40B4-BE49-F238E27FC236}">
                    <a16:creationId xmlns:a16="http://schemas.microsoft.com/office/drawing/2014/main" id="{21FB3FED-8318-4944-91EC-A3E0D5136BFF}"/>
                  </a:ext>
                </a:extLst>
              </p:cNvPr>
              <p:cNvSpPr/>
              <p:nvPr/>
            </p:nvSpPr>
            <p:spPr>
              <a:xfrm>
                <a:off x="7927249" y="1408121"/>
                <a:ext cx="72749" cy="67971"/>
              </a:xfrm>
              <a:custGeom>
                <a:avLst/>
                <a:gdLst>
                  <a:gd name="connsiteX0" fmla="*/ 0 w 81646"/>
                  <a:gd name="connsiteY0" fmla="*/ 81647 h 81647"/>
                  <a:gd name="connsiteX1" fmla="*/ 49262 w 81646"/>
                  <a:gd name="connsiteY1" fmla="*/ 81647 h 81647"/>
                  <a:gd name="connsiteX2" fmla="*/ 72550 w 81646"/>
                  <a:gd name="connsiteY2" fmla="*/ 78839 h 81647"/>
                  <a:gd name="connsiteX3" fmla="*/ 78840 w 81646"/>
                  <a:gd name="connsiteY3" fmla="*/ 72551 h 81647"/>
                  <a:gd name="connsiteX4" fmla="*/ 81647 w 81646"/>
                  <a:gd name="connsiteY4" fmla="*/ 49262 h 81647"/>
                  <a:gd name="connsiteX5" fmla="*/ 81647 w 81646"/>
                  <a:gd name="connsiteY5" fmla="*/ 0 h 8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46" h="81647">
                    <a:moveTo>
                      <a:pt x="0" y="81647"/>
                    </a:moveTo>
                    <a:lnTo>
                      <a:pt x="49262" y="81647"/>
                    </a:lnTo>
                    <a:cubicBezTo>
                      <a:pt x="61734" y="81647"/>
                      <a:pt x="67970" y="81647"/>
                      <a:pt x="72550" y="78839"/>
                    </a:cubicBezTo>
                    <a:cubicBezTo>
                      <a:pt x="75114" y="77269"/>
                      <a:pt x="77269" y="75114"/>
                      <a:pt x="78840" y="72551"/>
                    </a:cubicBezTo>
                    <a:cubicBezTo>
                      <a:pt x="81647" y="67970"/>
                      <a:pt x="81647" y="61734"/>
                      <a:pt x="81647" y="49262"/>
                    </a:cubicBezTo>
                    <a:lnTo>
                      <a:pt x="81647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370">
                  <a:solidFill>
                    <a:schemeClr val="bg1"/>
                  </a:solidFill>
                  <a:latin typeface="e-Ukraine Light" panose="00000400000000000000" pitchFamily="2" charset="-52"/>
                </a:endParaRPr>
              </a:p>
            </p:txBody>
          </p:sp>
        </p:grpSp>
      </p:grpSp>
      <p:grpSp>
        <p:nvGrpSpPr>
          <p:cNvPr id="172" name="Групувати 171">
            <a:extLst>
              <a:ext uri="{FF2B5EF4-FFF2-40B4-BE49-F238E27FC236}">
                <a16:creationId xmlns:a16="http://schemas.microsoft.com/office/drawing/2014/main" id="{7AD061AE-3E5D-48F9-8EC3-47387CE25A57}"/>
              </a:ext>
            </a:extLst>
          </p:cNvPr>
          <p:cNvGrpSpPr/>
          <p:nvPr/>
        </p:nvGrpSpPr>
        <p:grpSpPr>
          <a:xfrm>
            <a:off x="7367895" y="4633591"/>
            <a:ext cx="496568" cy="493999"/>
            <a:chOff x="6365031" y="4516939"/>
            <a:chExt cx="496568" cy="493999"/>
          </a:xfrm>
          <a:noFill/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4D8875A-40BF-494A-AF6F-BF815B57E810}"/>
                </a:ext>
              </a:extLst>
            </p:cNvPr>
            <p:cNvSpPr txBox="1"/>
            <p:nvPr/>
          </p:nvSpPr>
          <p:spPr>
            <a:xfrm>
              <a:off x="6365031" y="4897061"/>
              <a:ext cx="496568" cy="1138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Централізований</a:t>
              </a:r>
              <a:r>
                <a:rPr lang="ru-RU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авторозподіл</a:t>
              </a:r>
              <a:endParaRPr lang="ru-RU" sz="37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74" name="Графіка 173">
              <a:extLst>
                <a:ext uri="{FF2B5EF4-FFF2-40B4-BE49-F238E27FC236}">
                  <a16:creationId xmlns:a16="http://schemas.microsoft.com/office/drawing/2014/main" id="{95F94C29-99A8-41BF-9FD6-DDAA215C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432251" y="4516939"/>
              <a:ext cx="360000" cy="360000"/>
            </a:xfrm>
            <a:prstGeom prst="rect">
              <a:avLst/>
            </a:prstGeom>
          </p:spPr>
        </p:pic>
      </p:grpSp>
      <p:grpSp>
        <p:nvGrpSpPr>
          <p:cNvPr id="175" name="Групувати 174">
            <a:extLst>
              <a:ext uri="{FF2B5EF4-FFF2-40B4-BE49-F238E27FC236}">
                <a16:creationId xmlns:a16="http://schemas.microsoft.com/office/drawing/2014/main" id="{94B49C86-C95E-488C-BB0E-18050E22B2EA}"/>
              </a:ext>
            </a:extLst>
          </p:cNvPr>
          <p:cNvGrpSpPr/>
          <p:nvPr/>
        </p:nvGrpSpPr>
        <p:grpSpPr>
          <a:xfrm>
            <a:off x="7438627" y="1583321"/>
            <a:ext cx="365335" cy="480478"/>
            <a:chOff x="7337938" y="2424651"/>
            <a:chExt cx="365335" cy="480478"/>
          </a:xfrm>
          <a:noFill/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D91A23F2-DF8C-4782-9EF3-D132B840AA97}"/>
                </a:ext>
              </a:extLst>
            </p:cNvPr>
            <p:cNvSpPr txBox="1"/>
            <p:nvPr/>
          </p:nvSpPr>
          <p:spPr>
            <a:xfrm>
              <a:off x="7337938" y="2791252"/>
              <a:ext cx="360000" cy="1138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Пошук і</a:t>
              </a:r>
            </a:p>
            <a:p>
              <a:pPr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фільтри</a:t>
              </a:r>
            </a:p>
          </p:txBody>
        </p:sp>
        <p:pic>
          <p:nvPicPr>
            <p:cNvPr id="177" name="Графіка 176">
              <a:extLst>
                <a:ext uri="{FF2B5EF4-FFF2-40B4-BE49-F238E27FC236}">
                  <a16:creationId xmlns:a16="http://schemas.microsoft.com/office/drawing/2014/main" id="{FF8E87F7-F29E-40E1-B650-27FD42501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43273" y="2424651"/>
              <a:ext cx="360000" cy="360000"/>
            </a:xfrm>
            <a:prstGeom prst="rect">
              <a:avLst/>
            </a:prstGeom>
          </p:spPr>
        </p:pic>
      </p:grpSp>
      <p:grpSp>
        <p:nvGrpSpPr>
          <p:cNvPr id="178" name="Групувати 177">
            <a:extLst>
              <a:ext uri="{FF2B5EF4-FFF2-40B4-BE49-F238E27FC236}">
                <a16:creationId xmlns:a16="http://schemas.microsoft.com/office/drawing/2014/main" id="{DEC3A307-B14B-4823-8B9B-B49D2A1D32A8}"/>
              </a:ext>
            </a:extLst>
          </p:cNvPr>
          <p:cNvGrpSpPr/>
          <p:nvPr/>
        </p:nvGrpSpPr>
        <p:grpSpPr>
          <a:xfrm>
            <a:off x="7427315" y="3577366"/>
            <a:ext cx="374835" cy="486913"/>
            <a:chOff x="7209233" y="668725"/>
            <a:chExt cx="374835" cy="486913"/>
          </a:xfrm>
          <a:noFill/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AC1B9F8-40DD-4FE4-8D35-F321835C27AA}"/>
                </a:ext>
              </a:extLst>
            </p:cNvPr>
            <p:cNvSpPr txBox="1"/>
            <p:nvPr/>
          </p:nvSpPr>
          <p:spPr>
            <a:xfrm>
              <a:off x="7211029" y="1041761"/>
              <a:ext cx="373039" cy="1138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Календарі</a:t>
              </a:r>
              <a:r>
                <a:rPr lang="en-US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uk-UA" sz="370" b="1">
                  <a:solidFill>
                    <a:schemeClr val="bg1"/>
                  </a:solidFill>
                  <a:latin typeface="e-Ukraine Light" panose="00000400000000000000" pitchFamily="2" charset="-52"/>
                </a:rPr>
                <a:t>та завдання</a:t>
              </a:r>
              <a:endParaRPr lang="uk-UA" sz="37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80" name="Графіка 179">
              <a:extLst>
                <a:ext uri="{FF2B5EF4-FFF2-40B4-BE49-F238E27FC236}">
                  <a16:creationId xmlns:a16="http://schemas.microsoft.com/office/drawing/2014/main" id="{A007B55B-B3F2-40B7-9288-6AE36EDF6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209233" y="668725"/>
              <a:ext cx="360000" cy="360000"/>
            </a:xfrm>
            <a:prstGeom prst="rect">
              <a:avLst/>
            </a:prstGeom>
          </p:spPr>
        </p:pic>
      </p:grpSp>
      <p:sp>
        <p:nvSpPr>
          <p:cNvPr id="204" name="Блок-схема: вузол 203">
            <a:extLst>
              <a:ext uri="{FF2B5EF4-FFF2-40B4-BE49-F238E27FC236}">
                <a16:creationId xmlns:a16="http://schemas.microsoft.com/office/drawing/2014/main" id="{6659DF2C-CBEC-4EE1-854D-D62BD66F5BCF}"/>
              </a:ext>
            </a:extLst>
          </p:cNvPr>
          <p:cNvSpPr/>
          <p:nvPr/>
        </p:nvSpPr>
        <p:spPr>
          <a:xfrm>
            <a:off x="3912444" y="1099010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05" name="Блок-схема: вузол 204">
            <a:extLst>
              <a:ext uri="{FF2B5EF4-FFF2-40B4-BE49-F238E27FC236}">
                <a16:creationId xmlns:a16="http://schemas.microsoft.com/office/drawing/2014/main" id="{C7BDD065-5BD1-45C6-8543-69B90D04CC61}"/>
              </a:ext>
            </a:extLst>
          </p:cNvPr>
          <p:cNvSpPr/>
          <p:nvPr/>
        </p:nvSpPr>
        <p:spPr>
          <a:xfrm>
            <a:off x="3912444" y="1400062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06" name="Блок-схема: вузол 205">
            <a:extLst>
              <a:ext uri="{FF2B5EF4-FFF2-40B4-BE49-F238E27FC236}">
                <a16:creationId xmlns:a16="http://schemas.microsoft.com/office/drawing/2014/main" id="{3C04D91C-B782-497C-BAEB-FBAB05083628}"/>
              </a:ext>
            </a:extLst>
          </p:cNvPr>
          <p:cNvSpPr/>
          <p:nvPr/>
        </p:nvSpPr>
        <p:spPr>
          <a:xfrm>
            <a:off x="3912444" y="1862659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07" name="Блок-схема: вузол 206">
            <a:extLst>
              <a:ext uri="{FF2B5EF4-FFF2-40B4-BE49-F238E27FC236}">
                <a16:creationId xmlns:a16="http://schemas.microsoft.com/office/drawing/2014/main" id="{F266AE67-CCC5-4A4E-AD4B-B06CAEBC75DC}"/>
              </a:ext>
            </a:extLst>
          </p:cNvPr>
          <p:cNvSpPr/>
          <p:nvPr/>
        </p:nvSpPr>
        <p:spPr>
          <a:xfrm>
            <a:off x="3912444" y="2319224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08" name="Блок-схема: вузол 207">
            <a:extLst>
              <a:ext uri="{FF2B5EF4-FFF2-40B4-BE49-F238E27FC236}">
                <a16:creationId xmlns:a16="http://schemas.microsoft.com/office/drawing/2014/main" id="{537EC7C5-FAC2-4AA4-80AA-BA6C43E727AA}"/>
              </a:ext>
            </a:extLst>
          </p:cNvPr>
          <p:cNvSpPr/>
          <p:nvPr/>
        </p:nvSpPr>
        <p:spPr>
          <a:xfrm>
            <a:off x="3912444" y="2613751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09" name="Блок-схема: вузол 208">
            <a:extLst>
              <a:ext uri="{FF2B5EF4-FFF2-40B4-BE49-F238E27FC236}">
                <a16:creationId xmlns:a16="http://schemas.microsoft.com/office/drawing/2014/main" id="{F8B830AD-8C16-4D46-86B0-8F38D2DEEEFD}"/>
              </a:ext>
            </a:extLst>
          </p:cNvPr>
          <p:cNvSpPr/>
          <p:nvPr/>
        </p:nvSpPr>
        <p:spPr>
          <a:xfrm>
            <a:off x="3912444" y="3076348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10" name="Блок-схема: вузол 209">
            <a:extLst>
              <a:ext uri="{FF2B5EF4-FFF2-40B4-BE49-F238E27FC236}">
                <a16:creationId xmlns:a16="http://schemas.microsoft.com/office/drawing/2014/main" id="{5C390A83-1F58-4659-B80C-B9BD0E8C96FA}"/>
              </a:ext>
            </a:extLst>
          </p:cNvPr>
          <p:cNvSpPr/>
          <p:nvPr/>
        </p:nvSpPr>
        <p:spPr>
          <a:xfrm>
            <a:off x="3912444" y="3386911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17" name="Блок-схема: вузол 216">
            <a:extLst>
              <a:ext uri="{FF2B5EF4-FFF2-40B4-BE49-F238E27FC236}">
                <a16:creationId xmlns:a16="http://schemas.microsoft.com/office/drawing/2014/main" id="{205CA7B0-7F90-44F1-A398-0E4F5CCFE145}"/>
              </a:ext>
            </a:extLst>
          </p:cNvPr>
          <p:cNvSpPr/>
          <p:nvPr/>
        </p:nvSpPr>
        <p:spPr>
          <a:xfrm>
            <a:off x="3912444" y="3687991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18" name="Блок-схема: вузол 217">
            <a:extLst>
              <a:ext uri="{FF2B5EF4-FFF2-40B4-BE49-F238E27FC236}">
                <a16:creationId xmlns:a16="http://schemas.microsoft.com/office/drawing/2014/main" id="{5A6FC632-DF3C-41FF-9A46-027359413E26}"/>
              </a:ext>
            </a:extLst>
          </p:cNvPr>
          <p:cNvSpPr/>
          <p:nvPr/>
        </p:nvSpPr>
        <p:spPr>
          <a:xfrm>
            <a:off x="3912444" y="3987192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19" name="Блок-схема: вузол 218">
            <a:extLst>
              <a:ext uri="{FF2B5EF4-FFF2-40B4-BE49-F238E27FC236}">
                <a16:creationId xmlns:a16="http://schemas.microsoft.com/office/drawing/2014/main" id="{5D79EA7A-8FBA-456C-842A-112A4ED9F73B}"/>
              </a:ext>
            </a:extLst>
          </p:cNvPr>
          <p:cNvSpPr/>
          <p:nvPr/>
        </p:nvSpPr>
        <p:spPr>
          <a:xfrm>
            <a:off x="3912444" y="4448861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26" name="Блок-схема: вузол 225">
            <a:extLst>
              <a:ext uri="{FF2B5EF4-FFF2-40B4-BE49-F238E27FC236}">
                <a16:creationId xmlns:a16="http://schemas.microsoft.com/office/drawing/2014/main" id="{E6D521E9-A25D-4250-8EE6-03BFF72F7ACC}"/>
              </a:ext>
            </a:extLst>
          </p:cNvPr>
          <p:cNvSpPr/>
          <p:nvPr/>
        </p:nvSpPr>
        <p:spPr>
          <a:xfrm>
            <a:off x="3912444" y="4761964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41" name="Прямокутник: округлені кути 240">
            <a:extLst>
              <a:ext uri="{FF2B5EF4-FFF2-40B4-BE49-F238E27FC236}">
                <a16:creationId xmlns:a16="http://schemas.microsoft.com/office/drawing/2014/main" id="{4B2A428B-2B3B-4FCC-ABAC-9DD87AE02E2F}"/>
              </a:ext>
            </a:extLst>
          </p:cNvPr>
          <p:cNvSpPr/>
          <p:nvPr/>
        </p:nvSpPr>
        <p:spPr>
          <a:xfrm>
            <a:off x="3841081" y="658819"/>
            <a:ext cx="3853858" cy="21544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F5A2716-52C1-42D8-A803-4D2BD33E34E6}"/>
              </a:ext>
            </a:extLst>
          </p:cNvPr>
          <p:cNvSpPr txBox="1"/>
          <p:nvPr/>
        </p:nvSpPr>
        <p:spPr>
          <a:xfrm>
            <a:off x="3961734" y="661637"/>
            <a:ext cx="37566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Адвокати та інші професійні користувачі</a:t>
            </a:r>
          </a:p>
        </p:txBody>
      </p:sp>
    </p:spTree>
    <p:extLst>
      <p:ext uri="{BB962C8B-B14F-4D97-AF65-F5344CB8AC3E}">
        <p14:creationId xmlns:p14="http://schemas.microsoft.com/office/powerpoint/2010/main" val="65519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255715F-8E14-715E-1499-1008A538DBA4}"/>
              </a:ext>
            </a:extLst>
          </p:cNvPr>
          <p:cNvSpPr txBox="1"/>
          <p:nvPr/>
        </p:nvSpPr>
        <p:spPr>
          <a:xfrm>
            <a:off x="516799" y="1074309"/>
            <a:ext cx="3219739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Налаштовані шаблони документів</a:t>
            </a:r>
          </a:p>
          <a:p>
            <a:pPr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Довідкові матеріали щодо подачі документів до суду</a:t>
            </a:r>
          </a:p>
          <a:p>
            <a:pPr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Зрозумілі інструкцій з використання електронного кабінету</a:t>
            </a:r>
          </a:p>
          <a:p>
            <a:pPr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Скорочення часу розгляду справ</a:t>
            </a:r>
          </a:p>
          <a:p>
            <a:pPr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Спрощені процедури для типових справ</a:t>
            </a:r>
          </a:p>
          <a:p>
            <a:pPr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Стабільна функціональність КЕП</a:t>
            </a:r>
          </a:p>
          <a:p>
            <a:pPr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Адаптивний дизайн інтерфейсу</a:t>
            </a:r>
          </a:p>
          <a:p>
            <a:pPr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Спрощений процес реєстрації в ЕК для юридичних та фізичних осіб</a:t>
            </a:r>
          </a:p>
          <a:p>
            <a:pPr>
              <a:spcBef>
                <a:spcPts val="1200"/>
              </a:spcBef>
            </a:pPr>
            <a:r>
              <a:rPr lang="uk-UA" sz="1000" b="1" dirty="0">
                <a:solidFill>
                  <a:schemeClr val="bg1"/>
                </a:solidFill>
              </a:rPr>
              <a:t>Візуалізація та структурування документів в ЕК</a:t>
            </a:r>
          </a:p>
        </p:txBody>
      </p:sp>
      <p:grpSp>
        <p:nvGrpSpPr>
          <p:cNvPr id="305" name="Групувати 304">
            <a:extLst>
              <a:ext uri="{FF2B5EF4-FFF2-40B4-BE49-F238E27FC236}">
                <a16:creationId xmlns:a16="http://schemas.microsoft.com/office/drawing/2014/main" id="{79C6B45B-A605-8263-8AB8-DF55973E3AFE}"/>
              </a:ext>
            </a:extLst>
          </p:cNvPr>
          <p:cNvGrpSpPr/>
          <p:nvPr/>
        </p:nvGrpSpPr>
        <p:grpSpPr>
          <a:xfrm>
            <a:off x="4421580" y="1237076"/>
            <a:ext cx="377596" cy="439828"/>
            <a:chOff x="8040269" y="1178711"/>
            <a:chExt cx="377596" cy="439828"/>
          </a:xfrm>
          <a:noFill/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B090F00-1C21-A568-C3F7-67D0CEB413D4}"/>
                </a:ext>
              </a:extLst>
            </p:cNvPr>
            <p:cNvSpPr txBox="1"/>
            <p:nvPr/>
          </p:nvSpPr>
          <p:spPr>
            <a:xfrm>
              <a:off x="8040269" y="1561600"/>
              <a:ext cx="377596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База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знань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81" name="Графіка 180">
              <a:extLst>
                <a:ext uri="{FF2B5EF4-FFF2-40B4-BE49-F238E27FC236}">
                  <a16:creationId xmlns:a16="http://schemas.microsoft.com/office/drawing/2014/main" id="{B14C6A7B-051F-16B1-B72A-4A37FA97A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7865" y="1178711"/>
              <a:ext cx="360000" cy="360000"/>
            </a:xfrm>
            <a:prstGeom prst="rect">
              <a:avLst/>
            </a:prstGeom>
          </p:spPr>
        </p:pic>
      </p:grpSp>
      <p:grpSp>
        <p:nvGrpSpPr>
          <p:cNvPr id="227" name="Групувати 226">
            <a:extLst>
              <a:ext uri="{FF2B5EF4-FFF2-40B4-BE49-F238E27FC236}">
                <a16:creationId xmlns:a16="http://schemas.microsoft.com/office/drawing/2014/main" id="{7D490EDB-325E-3BE9-4D34-A3F537E03E63}"/>
              </a:ext>
            </a:extLst>
          </p:cNvPr>
          <p:cNvGrpSpPr/>
          <p:nvPr/>
        </p:nvGrpSpPr>
        <p:grpSpPr>
          <a:xfrm>
            <a:off x="3790352" y="922365"/>
            <a:ext cx="417248" cy="448492"/>
            <a:chOff x="3778205" y="1462281"/>
            <a:chExt cx="417248" cy="448492"/>
          </a:xfrm>
          <a:noFill/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9F47C0E4-E3D1-CB08-A6F6-2E1B750EFE14}"/>
                </a:ext>
              </a:extLst>
            </p:cNvPr>
            <p:cNvSpPr txBox="1"/>
            <p:nvPr/>
          </p:nvSpPr>
          <p:spPr>
            <a:xfrm>
              <a:off x="3778205" y="1852641"/>
              <a:ext cx="417248" cy="5813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Шаблонізатор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29" name="Графіка 228">
              <a:extLst>
                <a:ext uri="{FF2B5EF4-FFF2-40B4-BE49-F238E27FC236}">
                  <a16:creationId xmlns:a16="http://schemas.microsoft.com/office/drawing/2014/main" id="{3D68839A-4AA5-8D38-3991-90886C477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89835" y="1462281"/>
              <a:ext cx="360000" cy="360000"/>
            </a:xfrm>
            <a:prstGeom prst="rect">
              <a:avLst/>
            </a:prstGeom>
          </p:spPr>
        </p:pic>
      </p:grpSp>
      <p:grpSp>
        <p:nvGrpSpPr>
          <p:cNvPr id="236" name="Групувати 235">
            <a:extLst>
              <a:ext uri="{FF2B5EF4-FFF2-40B4-BE49-F238E27FC236}">
                <a16:creationId xmlns:a16="http://schemas.microsoft.com/office/drawing/2014/main" id="{3A7B4378-5596-9058-AC5A-DF58594127BB}"/>
              </a:ext>
            </a:extLst>
          </p:cNvPr>
          <p:cNvGrpSpPr/>
          <p:nvPr/>
        </p:nvGrpSpPr>
        <p:grpSpPr>
          <a:xfrm>
            <a:off x="4439176" y="2200412"/>
            <a:ext cx="360000" cy="458946"/>
            <a:chOff x="3502037" y="2184033"/>
            <a:chExt cx="360000" cy="458946"/>
          </a:xfrm>
          <a:noFill/>
        </p:grpSpPr>
        <p:pic>
          <p:nvPicPr>
            <p:cNvPr id="237" name="Графіка 236">
              <a:extLst>
                <a:ext uri="{FF2B5EF4-FFF2-40B4-BE49-F238E27FC236}">
                  <a16:creationId xmlns:a16="http://schemas.microsoft.com/office/drawing/2014/main" id="{84DDE51D-DC99-115C-CB58-C7A5BDA5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02037" y="2184033"/>
              <a:ext cx="360000" cy="360000"/>
            </a:xfrm>
            <a:prstGeom prst="rect">
              <a:avLst/>
            </a:prstGeom>
          </p:spPr>
        </p:pic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4180377C-72BA-918F-D6B5-00FA59273463}"/>
                </a:ext>
              </a:extLst>
            </p:cNvPr>
            <p:cNvSpPr txBox="1"/>
            <p:nvPr/>
          </p:nvSpPr>
          <p:spPr>
            <a:xfrm>
              <a:off x="3502037" y="2581424"/>
              <a:ext cx="360000" cy="61555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Оркестрація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grpSp>
        <p:nvGrpSpPr>
          <p:cNvPr id="272" name="Групувати 271">
            <a:extLst>
              <a:ext uri="{FF2B5EF4-FFF2-40B4-BE49-F238E27FC236}">
                <a16:creationId xmlns:a16="http://schemas.microsoft.com/office/drawing/2014/main" id="{758CAEB1-5FDF-1F8D-F7D8-666FB0D6BC07}"/>
              </a:ext>
            </a:extLst>
          </p:cNvPr>
          <p:cNvGrpSpPr/>
          <p:nvPr/>
        </p:nvGrpSpPr>
        <p:grpSpPr>
          <a:xfrm>
            <a:off x="3855130" y="2823661"/>
            <a:ext cx="375422" cy="477665"/>
            <a:chOff x="7174947" y="2765296"/>
            <a:chExt cx="375422" cy="477665"/>
          </a:xfrm>
          <a:noFill/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809B0C0-1AF6-11AA-0B68-FD562D73A420}"/>
                </a:ext>
              </a:extLst>
            </p:cNvPr>
            <p:cNvSpPr txBox="1"/>
            <p:nvPr/>
          </p:nvSpPr>
          <p:spPr>
            <a:xfrm>
              <a:off x="7174947" y="3129084"/>
              <a:ext cx="360000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Підписання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документів</a:t>
              </a:r>
              <a:endParaRPr lang="ru-RU" sz="370" b="1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40" name="Графіка 239">
              <a:extLst>
                <a:ext uri="{FF2B5EF4-FFF2-40B4-BE49-F238E27FC236}">
                  <a16:creationId xmlns:a16="http://schemas.microsoft.com/office/drawing/2014/main" id="{84003760-CA72-CCC9-EF7C-91A591780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90369" y="2765296"/>
              <a:ext cx="360000" cy="360000"/>
            </a:xfrm>
            <a:prstGeom prst="rect">
              <a:avLst/>
            </a:prstGeom>
          </p:spPr>
        </p:pic>
      </p:grpSp>
      <p:grpSp>
        <p:nvGrpSpPr>
          <p:cNvPr id="303" name="Групувати 302">
            <a:extLst>
              <a:ext uri="{FF2B5EF4-FFF2-40B4-BE49-F238E27FC236}">
                <a16:creationId xmlns:a16="http://schemas.microsoft.com/office/drawing/2014/main" id="{949846F1-B563-F082-5DA2-82B404999051}"/>
              </a:ext>
            </a:extLst>
          </p:cNvPr>
          <p:cNvGrpSpPr/>
          <p:nvPr/>
        </p:nvGrpSpPr>
        <p:grpSpPr>
          <a:xfrm>
            <a:off x="3861754" y="3324558"/>
            <a:ext cx="377596" cy="443551"/>
            <a:chOff x="7480443" y="3266193"/>
            <a:chExt cx="377596" cy="443551"/>
          </a:xfrm>
          <a:noFill/>
        </p:grpSpPr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6FAEC51-6E7A-E335-A259-62B30D70DBD3}"/>
                </a:ext>
              </a:extLst>
            </p:cNvPr>
            <p:cNvSpPr txBox="1"/>
            <p:nvPr/>
          </p:nvSpPr>
          <p:spPr>
            <a:xfrm>
              <a:off x="7480443" y="3664025"/>
              <a:ext cx="377596" cy="457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Електронний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кабінет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244" name="Рисунок 15">
              <a:extLst>
                <a:ext uri="{FF2B5EF4-FFF2-40B4-BE49-F238E27FC236}">
                  <a16:creationId xmlns:a16="http://schemas.microsoft.com/office/drawing/2014/main" id="{3D91384B-8DDB-8AA4-F9E7-C4BE7EBBE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505614" y="3266193"/>
              <a:ext cx="352425" cy="342900"/>
            </a:xfrm>
            <a:prstGeom prst="rect">
              <a:avLst/>
            </a:prstGeom>
          </p:spPr>
        </p:pic>
      </p:grpSp>
      <p:grpSp>
        <p:nvGrpSpPr>
          <p:cNvPr id="304" name="Групувати 303">
            <a:extLst>
              <a:ext uri="{FF2B5EF4-FFF2-40B4-BE49-F238E27FC236}">
                <a16:creationId xmlns:a16="http://schemas.microsoft.com/office/drawing/2014/main" id="{EE361534-FC8E-5A36-1FB6-77035D7C360D}"/>
              </a:ext>
            </a:extLst>
          </p:cNvPr>
          <p:cNvGrpSpPr/>
          <p:nvPr/>
        </p:nvGrpSpPr>
        <p:grpSpPr>
          <a:xfrm>
            <a:off x="3842943" y="3851082"/>
            <a:ext cx="431123" cy="451796"/>
            <a:chOff x="7461632" y="3792717"/>
            <a:chExt cx="431123" cy="451796"/>
          </a:xfrm>
          <a:noFill/>
        </p:grpSpPr>
        <p:pic>
          <p:nvPicPr>
            <p:cNvPr id="246" name="Графіка 245">
              <a:extLst>
                <a:ext uri="{FF2B5EF4-FFF2-40B4-BE49-F238E27FC236}">
                  <a16:creationId xmlns:a16="http://schemas.microsoft.com/office/drawing/2014/main" id="{5FCA9117-4690-1C64-F9D3-B0130B55C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489958" y="3792717"/>
              <a:ext cx="360000" cy="360000"/>
            </a:xfrm>
            <a:prstGeom prst="rect">
              <a:avLst/>
            </a:prstGeom>
          </p:spPr>
        </p:pic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76D11459-2B77-1C1B-BFA4-E182D7965400}"/>
                </a:ext>
              </a:extLst>
            </p:cNvPr>
            <p:cNvSpPr txBox="1"/>
            <p:nvPr/>
          </p:nvSpPr>
          <p:spPr>
            <a:xfrm>
              <a:off x="7461632" y="4187574"/>
              <a:ext cx="431123" cy="5693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Документообіг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</p:grpSp>
      <p:pic>
        <p:nvPicPr>
          <p:cNvPr id="259" name="Графіка 258">
            <a:extLst>
              <a:ext uri="{FF2B5EF4-FFF2-40B4-BE49-F238E27FC236}">
                <a16:creationId xmlns:a16="http://schemas.microsoft.com/office/drawing/2014/main" id="{2F91042A-70FF-DC65-DEB5-B850E1FB6E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36440" y="1722111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A7E561-9A8B-C0E8-60A5-90ECF2478244}"/>
              </a:ext>
            </a:extLst>
          </p:cNvPr>
          <p:cNvSpPr txBox="1"/>
          <p:nvPr/>
        </p:nvSpPr>
        <p:spPr>
          <a:xfrm>
            <a:off x="209313" y="90382"/>
            <a:ext cx="790098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000" b="1">
                <a:solidFill>
                  <a:schemeClr val="bg1"/>
                </a:solidFill>
              </a:rPr>
              <a:t>ПОТРЕБИ КОРИСТУВАЧІВ</a:t>
            </a:r>
          </a:p>
        </p:txBody>
      </p:sp>
      <p:grpSp>
        <p:nvGrpSpPr>
          <p:cNvPr id="3" name="Групувати 367">
            <a:extLst>
              <a:ext uri="{FF2B5EF4-FFF2-40B4-BE49-F238E27FC236}">
                <a16:creationId xmlns:a16="http://schemas.microsoft.com/office/drawing/2014/main" id="{200FCC9A-4595-FBCE-1FA3-1363BD38279C}"/>
              </a:ext>
            </a:extLst>
          </p:cNvPr>
          <p:cNvGrpSpPr/>
          <p:nvPr/>
        </p:nvGrpSpPr>
        <p:grpSpPr>
          <a:xfrm>
            <a:off x="3791385" y="1721486"/>
            <a:ext cx="402769" cy="471501"/>
            <a:chOff x="7148557" y="1665800"/>
            <a:chExt cx="402769" cy="471501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12B54B-E72A-0239-E211-57B1E0A6B8DA}"/>
                </a:ext>
              </a:extLst>
            </p:cNvPr>
            <p:cNvSpPr txBox="1"/>
            <p:nvPr/>
          </p:nvSpPr>
          <p:spPr>
            <a:xfrm>
              <a:off x="7148557" y="2023424"/>
              <a:ext cx="402769" cy="113877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Довідка</a:t>
              </a:r>
              <a:r>
                <a:rPr lang="ru-RU" sz="370" b="1" dirty="0">
                  <a:solidFill>
                    <a:schemeClr val="bg1"/>
                  </a:solidFill>
                  <a:latin typeface="e-Ukraine Light" panose="00000400000000000000" pitchFamily="2" charset="-52"/>
                </a:rPr>
                <a:t> та </a:t>
              </a:r>
              <a:r>
                <a:rPr lang="ru-RU" sz="370" b="1" dirty="0" err="1">
                  <a:solidFill>
                    <a:schemeClr val="bg1"/>
                  </a:solidFill>
                  <a:latin typeface="e-Ukraine Light" panose="00000400000000000000" pitchFamily="2" charset="-52"/>
                </a:rPr>
                <a:t>рекомендації</a:t>
              </a:r>
              <a:endParaRPr lang="ru-RU" sz="370" dirty="0">
                <a:solidFill>
                  <a:schemeClr val="bg1"/>
                </a:solidFill>
                <a:latin typeface="e-Ukraine Light" panose="00000400000000000000" pitchFamily="2" charset="-52"/>
              </a:endParaRPr>
            </a:p>
          </p:txBody>
        </p:sp>
        <p:pic>
          <p:nvPicPr>
            <p:cNvPr id="10" name="Графіка 369">
              <a:extLst>
                <a:ext uri="{FF2B5EF4-FFF2-40B4-BE49-F238E27FC236}">
                  <a16:creationId xmlns:a16="http://schemas.microsoft.com/office/drawing/2014/main" id="{948B52E4-0775-289D-0DDD-F15D8FF1D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69091" y="1665800"/>
              <a:ext cx="360000" cy="360000"/>
            </a:xfrm>
            <a:prstGeom prst="rect">
              <a:avLst/>
            </a:prstGeom>
          </p:spPr>
        </p:pic>
      </p:grpSp>
      <p:sp>
        <p:nvSpPr>
          <p:cNvPr id="16" name="Блок-схема: вузол 15">
            <a:extLst>
              <a:ext uri="{FF2B5EF4-FFF2-40B4-BE49-F238E27FC236}">
                <a16:creationId xmlns:a16="http://schemas.microsoft.com/office/drawing/2014/main" id="{C0F02CAF-E0A8-882C-E796-08B2AFC5920B}"/>
              </a:ext>
            </a:extLst>
          </p:cNvPr>
          <p:cNvSpPr/>
          <p:nvPr/>
        </p:nvSpPr>
        <p:spPr>
          <a:xfrm>
            <a:off x="419146" y="1153444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7" name="Блок-схема: вузол 16">
            <a:extLst>
              <a:ext uri="{FF2B5EF4-FFF2-40B4-BE49-F238E27FC236}">
                <a16:creationId xmlns:a16="http://schemas.microsoft.com/office/drawing/2014/main" id="{AFFA3C67-ED2F-92EA-344D-3FD108DE4E89}"/>
              </a:ext>
            </a:extLst>
          </p:cNvPr>
          <p:cNvSpPr/>
          <p:nvPr/>
        </p:nvSpPr>
        <p:spPr>
          <a:xfrm>
            <a:off x="424183" y="1453659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8" name="Блок-схема: вузол 17">
            <a:extLst>
              <a:ext uri="{FF2B5EF4-FFF2-40B4-BE49-F238E27FC236}">
                <a16:creationId xmlns:a16="http://schemas.microsoft.com/office/drawing/2014/main" id="{040C1459-6B17-A14D-1849-35166C5ABF4B}"/>
              </a:ext>
            </a:extLst>
          </p:cNvPr>
          <p:cNvSpPr/>
          <p:nvPr/>
        </p:nvSpPr>
        <p:spPr>
          <a:xfrm>
            <a:off x="424183" y="1918736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4A61B229-7973-6EED-DC50-3D33139C45E9}"/>
              </a:ext>
            </a:extLst>
          </p:cNvPr>
          <p:cNvSpPr/>
          <p:nvPr/>
        </p:nvSpPr>
        <p:spPr>
          <a:xfrm>
            <a:off x="424183" y="2372231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A87DE16E-8206-9FA0-6EA9-C4A85454B4C6}"/>
              </a:ext>
            </a:extLst>
          </p:cNvPr>
          <p:cNvSpPr/>
          <p:nvPr/>
        </p:nvSpPr>
        <p:spPr>
          <a:xfrm>
            <a:off x="424183" y="2679789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5" name="Блок-схема: вузол 24">
            <a:extLst>
              <a:ext uri="{FF2B5EF4-FFF2-40B4-BE49-F238E27FC236}">
                <a16:creationId xmlns:a16="http://schemas.microsoft.com/office/drawing/2014/main" id="{7C944CE5-8571-EA44-720F-7CB1AA76B980}"/>
              </a:ext>
            </a:extLst>
          </p:cNvPr>
          <p:cNvSpPr/>
          <p:nvPr/>
        </p:nvSpPr>
        <p:spPr>
          <a:xfrm>
            <a:off x="424183" y="2979297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6" name="Блок-схема: вузол 25">
            <a:extLst>
              <a:ext uri="{FF2B5EF4-FFF2-40B4-BE49-F238E27FC236}">
                <a16:creationId xmlns:a16="http://schemas.microsoft.com/office/drawing/2014/main" id="{E6456AE6-4BB0-2AED-1848-34EA47B755E7}"/>
              </a:ext>
            </a:extLst>
          </p:cNvPr>
          <p:cNvSpPr/>
          <p:nvPr/>
        </p:nvSpPr>
        <p:spPr>
          <a:xfrm>
            <a:off x="424183" y="3282256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8" name="Блок-схема: вузол 27">
            <a:extLst>
              <a:ext uri="{FF2B5EF4-FFF2-40B4-BE49-F238E27FC236}">
                <a16:creationId xmlns:a16="http://schemas.microsoft.com/office/drawing/2014/main" id="{2BD7A018-EFE8-50E9-6F05-8E14AFDF8621}"/>
              </a:ext>
            </a:extLst>
          </p:cNvPr>
          <p:cNvSpPr/>
          <p:nvPr/>
        </p:nvSpPr>
        <p:spPr>
          <a:xfrm>
            <a:off x="424183" y="3586102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31" name="Блок-схема: вузол 30">
            <a:extLst>
              <a:ext uri="{FF2B5EF4-FFF2-40B4-BE49-F238E27FC236}">
                <a16:creationId xmlns:a16="http://schemas.microsoft.com/office/drawing/2014/main" id="{208DFCBC-0388-2A45-265D-40944770D806}"/>
              </a:ext>
            </a:extLst>
          </p:cNvPr>
          <p:cNvSpPr/>
          <p:nvPr/>
        </p:nvSpPr>
        <p:spPr>
          <a:xfrm>
            <a:off x="424183" y="4052704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301" name="Прямокутник: округлені кути 300">
            <a:extLst>
              <a:ext uri="{FF2B5EF4-FFF2-40B4-BE49-F238E27FC236}">
                <a16:creationId xmlns:a16="http://schemas.microsoft.com/office/drawing/2014/main" id="{B46B3A55-DFFB-F04A-D5F5-432F2DEA4A11}"/>
              </a:ext>
            </a:extLst>
          </p:cNvPr>
          <p:cNvSpPr/>
          <p:nvPr/>
        </p:nvSpPr>
        <p:spPr>
          <a:xfrm>
            <a:off x="477352" y="699165"/>
            <a:ext cx="1871662" cy="22946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7DC34B8-8885-4EE3-AEE3-A87519A4D3CF}"/>
              </a:ext>
            </a:extLst>
          </p:cNvPr>
          <p:cNvSpPr txBox="1"/>
          <p:nvPr/>
        </p:nvSpPr>
        <p:spPr>
          <a:xfrm>
            <a:off x="497121" y="698955"/>
            <a:ext cx="1816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Громадяни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EEF91DA-BF92-E2E5-CE14-99CE0D6962E1}"/>
              </a:ext>
            </a:extLst>
          </p:cNvPr>
          <p:cNvSpPr txBox="1"/>
          <p:nvPr/>
        </p:nvSpPr>
        <p:spPr>
          <a:xfrm>
            <a:off x="1518279" y="699165"/>
            <a:ext cx="7950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та бізнес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8533DDE-BD1B-4B71-9E0C-2A422D85B2FB}"/>
              </a:ext>
            </a:extLst>
          </p:cNvPr>
          <p:cNvSpPr txBox="1"/>
          <p:nvPr/>
        </p:nvSpPr>
        <p:spPr>
          <a:xfrm>
            <a:off x="5077985" y="1049842"/>
            <a:ext cx="3645329" cy="37087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Деперсоналізація та дата-маскування</a:t>
            </a:r>
          </a:p>
          <a:p>
            <a:pPr>
              <a:spcBef>
                <a:spcPts val="600"/>
              </a:spcBef>
            </a:pPr>
            <a:r>
              <a:rPr lang="en-US" sz="1000" b="1" dirty="0">
                <a:solidFill>
                  <a:schemeClr val="bg1"/>
                </a:solidFill>
              </a:rPr>
              <a:t>OCR </a:t>
            </a:r>
            <a:r>
              <a:rPr lang="uk-UA" sz="1000" b="1" dirty="0">
                <a:solidFill>
                  <a:schemeClr val="bg1"/>
                </a:solidFill>
              </a:rPr>
              <a:t>– розпізнавання тексту з зображень документів та подальше опрацювання в текстовому редакторі</a:t>
            </a:r>
          </a:p>
          <a:p>
            <a:pPr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Перевірка помилок в документах, що формуються користувачами системи</a:t>
            </a:r>
          </a:p>
          <a:p>
            <a:pPr>
              <a:spcBef>
                <a:spcPts val="600"/>
              </a:spcBef>
            </a:pPr>
            <a:r>
              <a:rPr lang="en-US" sz="1000" b="1" dirty="0">
                <a:solidFill>
                  <a:schemeClr val="bg1"/>
                </a:solidFill>
              </a:rPr>
              <a:t>Voice-2-Text </a:t>
            </a:r>
            <a:r>
              <a:rPr lang="uk-UA" sz="1000" b="1" dirty="0">
                <a:solidFill>
                  <a:schemeClr val="bg1"/>
                </a:solidFill>
              </a:rPr>
              <a:t>(створення стенограм та текстових документів, протоколів засідань, нарад)</a:t>
            </a:r>
          </a:p>
          <a:p>
            <a:pPr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Генерація </a:t>
            </a:r>
            <a:r>
              <a:rPr lang="uk-UA" sz="1000" b="1" dirty="0" err="1">
                <a:solidFill>
                  <a:schemeClr val="bg1"/>
                </a:solidFill>
              </a:rPr>
              <a:t>проєкту</a:t>
            </a:r>
            <a:r>
              <a:rPr lang="uk-UA" sz="1000" b="1" dirty="0">
                <a:solidFill>
                  <a:schemeClr val="bg1"/>
                </a:solidFill>
              </a:rPr>
              <a:t> документа </a:t>
            </a:r>
            <a:br>
              <a:rPr lang="uk-UA" sz="1000" b="1" dirty="0">
                <a:solidFill>
                  <a:schemeClr val="bg1"/>
                </a:solidFill>
              </a:rPr>
            </a:br>
            <a:r>
              <a:rPr lang="uk-UA" sz="1000" b="1" dirty="0">
                <a:solidFill>
                  <a:schemeClr val="bg1"/>
                </a:solidFill>
              </a:rPr>
              <a:t>(підказки помічникам суддів)</a:t>
            </a:r>
          </a:p>
          <a:p>
            <a:pPr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Контекстний пошук</a:t>
            </a:r>
          </a:p>
          <a:p>
            <a:pPr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Перевірка норм законодавства на актуальність</a:t>
            </a:r>
          </a:p>
          <a:p>
            <a:pPr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Підбір судової практики</a:t>
            </a:r>
          </a:p>
          <a:p>
            <a:pPr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Рекомендація моделі по розгляду справи, підбір методології</a:t>
            </a:r>
          </a:p>
          <a:p>
            <a:pPr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Аватар-асистент, допомагає користуватися системою і надає базову правову допомогу</a:t>
            </a:r>
            <a:endParaRPr lang="en-US" sz="10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Оцінка за термінами і ресурсами</a:t>
            </a:r>
          </a:p>
          <a:p>
            <a:pPr>
              <a:spcBef>
                <a:spcPts val="600"/>
              </a:spcBef>
            </a:pPr>
            <a:r>
              <a:rPr lang="uk-UA" sz="1000" b="1" dirty="0">
                <a:solidFill>
                  <a:schemeClr val="bg1"/>
                </a:solidFill>
              </a:rPr>
              <a:t>Експериментальна модель правосуддя</a:t>
            </a:r>
          </a:p>
        </p:txBody>
      </p:sp>
      <p:sp>
        <p:nvSpPr>
          <p:cNvPr id="168" name="Блок-схема: вузол 167">
            <a:extLst>
              <a:ext uri="{FF2B5EF4-FFF2-40B4-BE49-F238E27FC236}">
                <a16:creationId xmlns:a16="http://schemas.microsoft.com/office/drawing/2014/main" id="{A7494797-00DC-460C-A2FB-94A1844010EF}"/>
              </a:ext>
            </a:extLst>
          </p:cNvPr>
          <p:cNvSpPr/>
          <p:nvPr/>
        </p:nvSpPr>
        <p:spPr>
          <a:xfrm>
            <a:off x="4932000" y="1136732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69" name="Блок-схема: вузол 168">
            <a:extLst>
              <a:ext uri="{FF2B5EF4-FFF2-40B4-BE49-F238E27FC236}">
                <a16:creationId xmlns:a16="http://schemas.microsoft.com/office/drawing/2014/main" id="{4A92982B-7358-4CCD-9858-BAA842ABE58D}"/>
              </a:ext>
            </a:extLst>
          </p:cNvPr>
          <p:cNvSpPr/>
          <p:nvPr/>
        </p:nvSpPr>
        <p:spPr>
          <a:xfrm>
            <a:off x="4932000" y="1362707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70" name="Блок-схема: вузол 169">
            <a:extLst>
              <a:ext uri="{FF2B5EF4-FFF2-40B4-BE49-F238E27FC236}">
                <a16:creationId xmlns:a16="http://schemas.microsoft.com/office/drawing/2014/main" id="{E163D262-A1A0-4542-B612-9B3BB249A54C}"/>
              </a:ext>
            </a:extLst>
          </p:cNvPr>
          <p:cNvSpPr/>
          <p:nvPr/>
        </p:nvSpPr>
        <p:spPr>
          <a:xfrm>
            <a:off x="4932000" y="1744407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71" name="Блок-схема: вузол 170">
            <a:extLst>
              <a:ext uri="{FF2B5EF4-FFF2-40B4-BE49-F238E27FC236}">
                <a16:creationId xmlns:a16="http://schemas.microsoft.com/office/drawing/2014/main" id="{3DE3DA51-31F3-4E2A-B9CE-1B7C9BB2ECB6}"/>
              </a:ext>
            </a:extLst>
          </p:cNvPr>
          <p:cNvSpPr/>
          <p:nvPr/>
        </p:nvSpPr>
        <p:spPr>
          <a:xfrm>
            <a:off x="4932000" y="2117222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72" name="Блок-схема: вузол 171">
            <a:extLst>
              <a:ext uri="{FF2B5EF4-FFF2-40B4-BE49-F238E27FC236}">
                <a16:creationId xmlns:a16="http://schemas.microsoft.com/office/drawing/2014/main" id="{1FD33F7E-3AE6-4C45-A0E5-6437CE5225A2}"/>
              </a:ext>
            </a:extLst>
          </p:cNvPr>
          <p:cNvSpPr/>
          <p:nvPr/>
        </p:nvSpPr>
        <p:spPr>
          <a:xfrm>
            <a:off x="4932000" y="2504247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73" name="Блок-схема: вузол 172">
            <a:extLst>
              <a:ext uri="{FF2B5EF4-FFF2-40B4-BE49-F238E27FC236}">
                <a16:creationId xmlns:a16="http://schemas.microsoft.com/office/drawing/2014/main" id="{214DFF2A-E91A-49DB-8517-79F12189C702}"/>
              </a:ext>
            </a:extLst>
          </p:cNvPr>
          <p:cNvSpPr/>
          <p:nvPr/>
        </p:nvSpPr>
        <p:spPr>
          <a:xfrm>
            <a:off x="4932000" y="2877062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74" name="Блок-схема: вузол 173">
            <a:extLst>
              <a:ext uri="{FF2B5EF4-FFF2-40B4-BE49-F238E27FC236}">
                <a16:creationId xmlns:a16="http://schemas.microsoft.com/office/drawing/2014/main" id="{E3A62BA1-2518-4471-AD71-DE7C1C47A99E}"/>
              </a:ext>
            </a:extLst>
          </p:cNvPr>
          <p:cNvSpPr/>
          <p:nvPr/>
        </p:nvSpPr>
        <p:spPr>
          <a:xfrm>
            <a:off x="4932000" y="3103585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75" name="Блок-схема: вузол 174">
            <a:extLst>
              <a:ext uri="{FF2B5EF4-FFF2-40B4-BE49-F238E27FC236}">
                <a16:creationId xmlns:a16="http://schemas.microsoft.com/office/drawing/2014/main" id="{9584FD83-E5D9-4A35-A556-8BD06E50BA9F}"/>
              </a:ext>
            </a:extLst>
          </p:cNvPr>
          <p:cNvSpPr/>
          <p:nvPr/>
        </p:nvSpPr>
        <p:spPr>
          <a:xfrm>
            <a:off x="4932000" y="3339243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79" name="Блок-схема: вузол 178">
            <a:extLst>
              <a:ext uri="{FF2B5EF4-FFF2-40B4-BE49-F238E27FC236}">
                <a16:creationId xmlns:a16="http://schemas.microsoft.com/office/drawing/2014/main" id="{D4FDACB9-8EB2-40A7-8ACE-E7BBD493ED61}"/>
              </a:ext>
            </a:extLst>
          </p:cNvPr>
          <p:cNvSpPr/>
          <p:nvPr/>
        </p:nvSpPr>
        <p:spPr>
          <a:xfrm>
            <a:off x="4932000" y="3560710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82" name="Блок-схема: вузол 181">
            <a:extLst>
              <a:ext uri="{FF2B5EF4-FFF2-40B4-BE49-F238E27FC236}">
                <a16:creationId xmlns:a16="http://schemas.microsoft.com/office/drawing/2014/main" id="{01001DA6-2203-41DB-9072-EA38DAD4B082}"/>
              </a:ext>
            </a:extLst>
          </p:cNvPr>
          <p:cNvSpPr/>
          <p:nvPr/>
        </p:nvSpPr>
        <p:spPr>
          <a:xfrm>
            <a:off x="4932000" y="3948036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83" name="Блок-схема: вузол 182">
            <a:extLst>
              <a:ext uri="{FF2B5EF4-FFF2-40B4-BE49-F238E27FC236}">
                <a16:creationId xmlns:a16="http://schemas.microsoft.com/office/drawing/2014/main" id="{D60E75D7-A2F9-4C6C-BCDB-17484A24D920}"/>
              </a:ext>
            </a:extLst>
          </p:cNvPr>
          <p:cNvSpPr/>
          <p:nvPr/>
        </p:nvSpPr>
        <p:spPr>
          <a:xfrm>
            <a:off x="4932000" y="4329736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84" name="Блок-схема: вузол 183">
            <a:extLst>
              <a:ext uri="{FF2B5EF4-FFF2-40B4-BE49-F238E27FC236}">
                <a16:creationId xmlns:a16="http://schemas.microsoft.com/office/drawing/2014/main" id="{F64A8FD4-9E4A-4D5E-99A3-5019B324BF5D}"/>
              </a:ext>
            </a:extLst>
          </p:cNvPr>
          <p:cNvSpPr/>
          <p:nvPr/>
        </p:nvSpPr>
        <p:spPr>
          <a:xfrm>
            <a:off x="4932000" y="4550219"/>
            <a:ext cx="98581" cy="9099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grpSp>
        <p:nvGrpSpPr>
          <p:cNvPr id="185" name="Групувати 184">
            <a:extLst>
              <a:ext uri="{FF2B5EF4-FFF2-40B4-BE49-F238E27FC236}">
                <a16:creationId xmlns:a16="http://schemas.microsoft.com/office/drawing/2014/main" id="{5C6AEBAF-0AF2-463F-9A26-41283543F41A}"/>
              </a:ext>
            </a:extLst>
          </p:cNvPr>
          <p:cNvGrpSpPr/>
          <p:nvPr/>
        </p:nvGrpSpPr>
        <p:grpSpPr>
          <a:xfrm>
            <a:off x="5030581" y="666749"/>
            <a:ext cx="1019164" cy="229460"/>
            <a:chOff x="2874427" y="2259743"/>
            <a:chExt cx="1019164" cy="229460"/>
          </a:xfrm>
        </p:grpSpPr>
        <p:sp>
          <p:nvSpPr>
            <p:cNvPr id="186" name="Прямокутник: округлені кути 185">
              <a:extLst>
                <a:ext uri="{FF2B5EF4-FFF2-40B4-BE49-F238E27FC236}">
                  <a16:creationId xmlns:a16="http://schemas.microsoft.com/office/drawing/2014/main" id="{36F5FB2C-9FEB-457D-BA7E-6B174F4AA088}"/>
                </a:ext>
              </a:extLst>
            </p:cNvPr>
            <p:cNvSpPr/>
            <p:nvPr/>
          </p:nvSpPr>
          <p:spPr>
            <a:xfrm>
              <a:off x="2874427" y="2259743"/>
              <a:ext cx="1019164" cy="229460"/>
            </a:xfrm>
            <a:prstGeom prst="roundRect">
              <a:avLst/>
            </a:prstGeom>
            <a:solidFill>
              <a:srgbClr val="002F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6DFC256F-01AD-4BDA-9527-BC0B852759AA}"/>
                </a:ext>
              </a:extLst>
            </p:cNvPr>
            <p:cNvSpPr txBox="1"/>
            <p:nvPr/>
          </p:nvSpPr>
          <p:spPr>
            <a:xfrm>
              <a:off x="2921831" y="2261385"/>
              <a:ext cx="95699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uk-UA" b="1" dirty="0">
                  <a:solidFill>
                    <a:schemeClr val="bg1"/>
                  </a:solidFill>
                </a:rPr>
                <a:t>Додатково</a:t>
              </a:r>
            </a:p>
          </p:txBody>
        </p:sp>
      </p:grpSp>
      <p:pic>
        <p:nvPicPr>
          <p:cNvPr id="188" name="Графіка 187">
            <a:extLst>
              <a:ext uri="{FF2B5EF4-FFF2-40B4-BE49-F238E27FC236}">
                <a16:creationId xmlns:a16="http://schemas.microsoft.com/office/drawing/2014/main" id="{CE63DD18-42E0-4A79-8437-148D236802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11590" y="62016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9" grpId="0" animBg="1"/>
      <p:bldP spid="182" grpId="0" animBg="1"/>
      <p:bldP spid="183" grpId="0" animBg="1"/>
      <p:bldP spid="1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311CDB-049E-2484-AEE1-A4B354FD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кутник: округлені кути 84">
            <a:extLst>
              <a:ext uri="{FF2B5EF4-FFF2-40B4-BE49-F238E27FC236}">
                <a16:creationId xmlns:a16="http://schemas.microsoft.com/office/drawing/2014/main" id="{5810C720-859D-38CF-3D3A-43D1BA3EFB38}"/>
              </a:ext>
            </a:extLst>
          </p:cNvPr>
          <p:cNvSpPr/>
          <p:nvPr/>
        </p:nvSpPr>
        <p:spPr>
          <a:xfrm>
            <a:off x="418434" y="2905041"/>
            <a:ext cx="8353332" cy="1157788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13" name="Прямокутник: округлені кути 84">
            <a:extLst>
              <a:ext uri="{FF2B5EF4-FFF2-40B4-BE49-F238E27FC236}">
                <a16:creationId xmlns:a16="http://schemas.microsoft.com/office/drawing/2014/main" id="{9E53E408-1F54-CE52-3C4E-FA3531E78211}"/>
              </a:ext>
            </a:extLst>
          </p:cNvPr>
          <p:cNvSpPr/>
          <p:nvPr/>
        </p:nvSpPr>
        <p:spPr>
          <a:xfrm>
            <a:off x="418434" y="907740"/>
            <a:ext cx="2709174" cy="1567860"/>
          </a:xfrm>
          <a:prstGeom prst="roundRect">
            <a:avLst/>
          </a:prstGeom>
          <a:solidFill>
            <a:srgbClr val="004D8B">
              <a:alpha val="2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24" name="Прямокутник: округлені кути 84">
            <a:extLst>
              <a:ext uri="{FF2B5EF4-FFF2-40B4-BE49-F238E27FC236}">
                <a16:creationId xmlns:a16="http://schemas.microsoft.com/office/drawing/2014/main" id="{791ED3EA-904D-672B-A2AC-E096D69876D0}"/>
              </a:ext>
            </a:extLst>
          </p:cNvPr>
          <p:cNvSpPr/>
          <p:nvPr/>
        </p:nvSpPr>
        <p:spPr>
          <a:xfrm>
            <a:off x="6062592" y="907740"/>
            <a:ext cx="2709174" cy="1567860"/>
          </a:xfrm>
          <a:prstGeom prst="roundRect">
            <a:avLst/>
          </a:prstGeom>
          <a:solidFill>
            <a:srgbClr val="004D8B">
              <a:alpha val="54902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21" name="Прямокутник: округлені кути 84">
            <a:extLst>
              <a:ext uri="{FF2B5EF4-FFF2-40B4-BE49-F238E27FC236}">
                <a16:creationId xmlns:a16="http://schemas.microsoft.com/office/drawing/2014/main" id="{4085E0E3-5CDF-379F-04CB-51887D4D6F3C}"/>
              </a:ext>
            </a:extLst>
          </p:cNvPr>
          <p:cNvSpPr/>
          <p:nvPr/>
        </p:nvSpPr>
        <p:spPr>
          <a:xfrm>
            <a:off x="3240513" y="907740"/>
            <a:ext cx="2709174" cy="1567860"/>
          </a:xfrm>
          <a:prstGeom prst="roundRect">
            <a:avLst/>
          </a:prstGeom>
          <a:solidFill>
            <a:srgbClr val="004D8B">
              <a:alpha val="4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504B7-864B-8F7C-F818-E1B5E19E6EB0}"/>
              </a:ext>
            </a:extLst>
          </p:cNvPr>
          <p:cNvSpPr txBox="1"/>
          <p:nvPr/>
        </p:nvSpPr>
        <p:spPr>
          <a:xfrm>
            <a:off x="375094" y="260044"/>
            <a:ext cx="790098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000" b="1" noProof="0" dirty="0">
                <a:solidFill>
                  <a:schemeClr val="bg1"/>
                </a:solidFill>
              </a:rPr>
              <a:t>СТРАТЕГІЧНІ ЦІЛІ </a:t>
            </a:r>
            <a:r>
              <a:rPr lang="en-US" sz="2000" b="1" noProof="0" dirty="0">
                <a:solidFill>
                  <a:schemeClr val="bg1"/>
                </a:solidFill>
              </a:rPr>
              <a:t>2030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47D46-2879-52BD-F1F3-571AF54A7E55}"/>
              </a:ext>
            </a:extLst>
          </p:cNvPr>
          <p:cNvSpPr txBox="1"/>
          <p:nvPr/>
        </p:nvSpPr>
        <p:spPr>
          <a:xfrm>
            <a:off x="516921" y="1002803"/>
            <a:ext cx="24965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1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Індекс верховенства права зріс до 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Web (West European)"/>
              </a:rPr>
              <a:t>0.78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8620B-E603-AA52-D88D-01AF41A123B1}"/>
              </a:ext>
            </a:extLst>
          </p:cNvPr>
          <p:cNvSpPr txBox="1"/>
          <p:nvPr/>
        </p:nvSpPr>
        <p:spPr>
          <a:xfrm>
            <a:off x="516922" y="2111595"/>
            <a:ext cx="2496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>
                <a:solidFill>
                  <a:schemeClr val="bg1"/>
                </a:solidFill>
                <a:latin typeface="Segoe UI Web (West European)"/>
              </a:rPr>
              <a:t>Рівень Сінгапуру</a:t>
            </a:r>
            <a:endParaRPr lang="en-US" sz="1100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A9D0ED-2CD4-0320-2BD5-3ECFAA1C03CD}"/>
              </a:ext>
            </a:extLst>
          </p:cNvPr>
          <p:cNvSpPr txBox="1"/>
          <p:nvPr/>
        </p:nvSpPr>
        <p:spPr>
          <a:xfrm>
            <a:off x="3339000" y="1002803"/>
            <a:ext cx="24965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2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Найшвидший судовий процес у Європі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4CCC8A-E916-CB18-3EEA-221E80613385}"/>
              </a:ext>
            </a:extLst>
          </p:cNvPr>
          <p:cNvSpPr txBox="1"/>
          <p:nvPr/>
        </p:nvSpPr>
        <p:spPr>
          <a:xfrm>
            <a:off x="3339000" y="2111595"/>
            <a:ext cx="2813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>
                <a:solidFill>
                  <a:schemeClr val="bg1"/>
                </a:solidFill>
                <a:latin typeface="Segoe UI Web (West European)"/>
              </a:rPr>
              <a:t>Рівень вищий, ніж в Естонії</a:t>
            </a:r>
            <a:endParaRPr lang="en-US" sz="1100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2EA089-90CE-401C-21AE-CA41174352B3}"/>
              </a:ext>
            </a:extLst>
          </p:cNvPr>
          <p:cNvSpPr txBox="1"/>
          <p:nvPr/>
        </p:nvSpPr>
        <p:spPr>
          <a:xfrm>
            <a:off x="6161079" y="1002803"/>
            <a:ext cx="2496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3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  <a:p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Всі судові процедури учасники можуть пройти онлайн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439258-F45B-9763-66D7-6914CE82A724}"/>
              </a:ext>
            </a:extLst>
          </p:cNvPr>
          <p:cNvSpPr txBox="1"/>
          <p:nvPr/>
        </p:nvSpPr>
        <p:spPr>
          <a:xfrm>
            <a:off x="6161080" y="2111595"/>
            <a:ext cx="2496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>
                <a:solidFill>
                  <a:schemeClr val="bg1"/>
                </a:solidFill>
                <a:latin typeface="Segoe UI Web (West European)"/>
              </a:rPr>
              <a:t>Зараз це неможливо</a:t>
            </a:r>
            <a:endParaRPr lang="en-US" sz="1100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AEFECB-EC8B-05F0-8CE1-274949E76E05}"/>
              </a:ext>
            </a:extLst>
          </p:cNvPr>
          <p:cNvSpPr txBox="1"/>
          <p:nvPr/>
        </p:nvSpPr>
        <p:spPr>
          <a:xfrm>
            <a:off x="806667" y="3722738"/>
            <a:ext cx="5206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cs typeface="Calibri"/>
              </a:rPr>
              <a:t>2024</a:t>
            </a:r>
            <a:endParaRPr lang="en-UA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28" name="Пряма зі стрілкою 50">
            <a:extLst>
              <a:ext uri="{FF2B5EF4-FFF2-40B4-BE49-F238E27FC236}">
                <a16:creationId xmlns:a16="http://schemas.microsoft.com/office/drawing/2014/main" id="{E53109B7-C79C-1AA0-00F1-2628BAEA31F9}"/>
              </a:ext>
            </a:extLst>
          </p:cNvPr>
          <p:cNvCxnSpPr>
            <a:cxnSpLocks/>
            <a:endCxn id="38" idx="6"/>
          </p:cNvCxnSpPr>
          <p:nvPr/>
        </p:nvCxnSpPr>
        <p:spPr>
          <a:xfrm flipV="1">
            <a:off x="1086362" y="3609006"/>
            <a:ext cx="7050838" cy="7733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51">
            <a:extLst>
              <a:ext uri="{FF2B5EF4-FFF2-40B4-BE49-F238E27FC236}">
                <a16:creationId xmlns:a16="http://schemas.microsoft.com/office/drawing/2014/main" id="{911FDB0A-304C-AF5C-2093-B3E16EFC1053}"/>
              </a:ext>
            </a:extLst>
          </p:cNvPr>
          <p:cNvSpPr/>
          <p:nvPr/>
        </p:nvSpPr>
        <p:spPr>
          <a:xfrm>
            <a:off x="1033224" y="3573007"/>
            <a:ext cx="71997" cy="71997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80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B13CF0-7B55-1978-4D75-5068DCC1A06C}"/>
              </a:ext>
            </a:extLst>
          </p:cNvPr>
          <p:cNvSpPr txBox="1"/>
          <p:nvPr/>
        </p:nvSpPr>
        <p:spPr>
          <a:xfrm>
            <a:off x="380170" y="3416558"/>
            <a:ext cx="5206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cs typeface="Calibri"/>
              </a:rPr>
              <a:t>89 </a:t>
            </a:r>
          </a:p>
          <a:p>
            <a:pPr algn="ctr"/>
            <a:r>
              <a:rPr lang="uk-UA" sz="1000" dirty="0">
                <a:solidFill>
                  <a:schemeClr val="bg1"/>
                </a:solidFill>
                <a:cs typeface="Calibri"/>
              </a:rPr>
              <a:t>місце</a:t>
            </a:r>
            <a:endParaRPr lang="en-UA" sz="1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684EB5-DE9D-C303-79A1-4C677EE210BC}"/>
              </a:ext>
            </a:extLst>
          </p:cNvPr>
          <p:cNvSpPr txBox="1"/>
          <p:nvPr/>
        </p:nvSpPr>
        <p:spPr>
          <a:xfrm>
            <a:off x="8279572" y="3416558"/>
            <a:ext cx="5206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cs typeface="Calibri"/>
              </a:rPr>
              <a:t>19 </a:t>
            </a:r>
          </a:p>
          <a:p>
            <a:pPr algn="ctr"/>
            <a:r>
              <a:rPr lang="uk-UA" sz="1000" dirty="0">
                <a:solidFill>
                  <a:schemeClr val="bg1"/>
                </a:solidFill>
                <a:cs typeface="Calibri"/>
              </a:rPr>
              <a:t>місце</a:t>
            </a:r>
            <a:endParaRPr lang="en-UA" sz="1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57EDE9-E8F4-796F-C24D-10AE715FDF0E}"/>
              </a:ext>
            </a:extLst>
          </p:cNvPr>
          <p:cNvSpPr txBox="1"/>
          <p:nvPr/>
        </p:nvSpPr>
        <p:spPr>
          <a:xfrm>
            <a:off x="7838646" y="3722738"/>
            <a:ext cx="5206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cs typeface="Calibri"/>
              </a:rPr>
              <a:t>2030</a:t>
            </a:r>
            <a:endParaRPr lang="en-UA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8" name="Овал 51">
            <a:extLst>
              <a:ext uri="{FF2B5EF4-FFF2-40B4-BE49-F238E27FC236}">
                <a16:creationId xmlns:a16="http://schemas.microsoft.com/office/drawing/2014/main" id="{34B66D80-5135-F34E-1B45-8278BA1C82D2}"/>
              </a:ext>
            </a:extLst>
          </p:cNvPr>
          <p:cNvSpPr/>
          <p:nvPr/>
        </p:nvSpPr>
        <p:spPr>
          <a:xfrm>
            <a:off x="8065203" y="3573007"/>
            <a:ext cx="71997" cy="71997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80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1C8370-D37F-092D-1D05-A6757CA1C040}"/>
              </a:ext>
            </a:extLst>
          </p:cNvPr>
          <p:cNvSpPr txBox="1"/>
          <p:nvPr/>
        </p:nvSpPr>
        <p:spPr>
          <a:xfrm>
            <a:off x="4345677" y="3722738"/>
            <a:ext cx="5206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cs typeface="Calibri"/>
              </a:rPr>
              <a:t>2027</a:t>
            </a:r>
            <a:endParaRPr lang="en-UA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1" name="Овал 51">
            <a:extLst>
              <a:ext uri="{FF2B5EF4-FFF2-40B4-BE49-F238E27FC236}">
                <a16:creationId xmlns:a16="http://schemas.microsoft.com/office/drawing/2014/main" id="{7A960DA9-30E9-76A3-26DD-5813FCF86CBD}"/>
              </a:ext>
            </a:extLst>
          </p:cNvPr>
          <p:cNvSpPr/>
          <p:nvPr/>
        </p:nvSpPr>
        <p:spPr>
          <a:xfrm>
            <a:off x="4572234" y="3573007"/>
            <a:ext cx="71997" cy="71997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80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E3D251-06E4-26B0-8FC7-0AC07B9DE908}"/>
              </a:ext>
            </a:extLst>
          </p:cNvPr>
          <p:cNvSpPr txBox="1"/>
          <p:nvPr/>
        </p:nvSpPr>
        <p:spPr>
          <a:xfrm>
            <a:off x="1986697" y="3722738"/>
            <a:ext cx="5206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cs typeface="Calibri"/>
              </a:rPr>
              <a:t>2025</a:t>
            </a:r>
            <a:endParaRPr lang="en-UA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5" name="Овал 51">
            <a:extLst>
              <a:ext uri="{FF2B5EF4-FFF2-40B4-BE49-F238E27FC236}">
                <a16:creationId xmlns:a16="http://schemas.microsoft.com/office/drawing/2014/main" id="{19E51985-7A7F-8274-9F8D-E5F9C828DBC7}"/>
              </a:ext>
            </a:extLst>
          </p:cNvPr>
          <p:cNvSpPr/>
          <p:nvPr/>
        </p:nvSpPr>
        <p:spPr>
          <a:xfrm>
            <a:off x="2213254" y="3573007"/>
            <a:ext cx="71997" cy="71997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80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FA0CBE-17B4-9C1A-AADD-E44D87921960}"/>
              </a:ext>
            </a:extLst>
          </p:cNvPr>
          <p:cNvSpPr txBox="1"/>
          <p:nvPr/>
        </p:nvSpPr>
        <p:spPr>
          <a:xfrm>
            <a:off x="3162347" y="3722738"/>
            <a:ext cx="5206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cs typeface="Calibri"/>
              </a:rPr>
              <a:t>2026</a:t>
            </a:r>
            <a:endParaRPr lang="en-UA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2" name="Овал 51">
            <a:extLst>
              <a:ext uri="{FF2B5EF4-FFF2-40B4-BE49-F238E27FC236}">
                <a16:creationId xmlns:a16="http://schemas.microsoft.com/office/drawing/2014/main" id="{161C2878-935A-E6FC-9E1C-A6F57F42A513}"/>
              </a:ext>
            </a:extLst>
          </p:cNvPr>
          <p:cNvSpPr/>
          <p:nvPr/>
        </p:nvSpPr>
        <p:spPr>
          <a:xfrm>
            <a:off x="3388904" y="3573007"/>
            <a:ext cx="71997" cy="71997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80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29CF705-8DD4-E7F9-41E6-6BBFC0C32ABC}"/>
              </a:ext>
            </a:extLst>
          </p:cNvPr>
          <p:cNvSpPr txBox="1"/>
          <p:nvPr/>
        </p:nvSpPr>
        <p:spPr>
          <a:xfrm>
            <a:off x="5525314" y="3722738"/>
            <a:ext cx="5206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cs typeface="Calibri"/>
              </a:rPr>
              <a:t>2028</a:t>
            </a:r>
            <a:endParaRPr lang="en-UA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9" name="Овал 51">
            <a:extLst>
              <a:ext uri="{FF2B5EF4-FFF2-40B4-BE49-F238E27FC236}">
                <a16:creationId xmlns:a16="http://schemas.microsoft.com/office/drawing/2014/main" id="{CF37F7B9-032B-1BD5-7307-6AD2724BFE89}"/>
              </a:ext>
            </a:extLst>
          </p:cNvPr>
          <p:cNvSpPr/>
          <p:nvPr/>
        </p:nvSpPr>
        <p:spPr>
          <a:xfrm>
            <a:off x="5751871" y="3573007"/>
            <a:ext cx="71997" cy="71997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800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130C953-60AD-00CE-1473-4817B6EC8798}"/>
              </a:ext>
            </a:extLst>
          </p:cNvPr>
          <p:cNvSpPr txBox="1"/>
          <p:nvPr/>
        </p:nvSpPr>
        <p:spPr>
          <a:xfrm>
            <a:off x="6708644" y="3722738"/>
            <a:ext cx="5206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cs typeface="Calibri"/>
              </a:rPr>
              <a:t>2029</a:t>
            </a:r>
            <a:endParaRPr lang="en-UA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1" name="Овал 51">
            <a:extLst>
              <a:ext uri="{FF2B5EF4-FFF2-40B4-BE49-F238E27FC236}">
                <a16:creationId xmlns:a16="http://schemas.microsoft.com/office/drawing/2014/main" id="{E0E1164C-6484-4C77-9B5E-E75ECE67EA49}"/>
              </a:ext>
            </a:extLst>
          </p:cNvPr>
          <p:cNvSpPr/>
          <p:nvPr/>
        </p:nvSpPr>
        <p:spPr>
          <a:xfrm>
            <a:off x="6935201" y="3573007"/>
            <a:ext cx="71997" cy="71997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80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22D4AF-3469-1EFB-AF9E-724E47796FF7}"/>
              </a:ext>
            </a:extLst>
          </p:cNvPr>
          <p:cNvSpPr txBox="1"/>
          <p:nvPr/>
        </p:nvSpPr>
        <p:spPr>
          <a:xfrm>
            <a:off x="686739" y="3091050"/>
            <a:ext cx="7470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200" dirty="0">
                <a:solidFill>
                  <a:schemeClr val="bg1"/>
                </a:solidFill>
                <a:cs typeface="Calibri"/>
              </a:rPr>
              <a:t>Україна</a:t>
            </a: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cs typeface="Calibri"/>
              </a:rPr>
              <a:t>0.49</a:t>
            </a:r>
            <a:endParaRPr lang="en-UA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9C2F49F-B451-7EE0-DB99-B891B8E5AC9D}"/>
              </a:ext>
            </a:extLst>
          </p:cNvPr>
          <p:cNvSpPr txBox="1"/>
          <p:nvPr/>
        </p:nvSpPr>
        <p:spPr>
          <a:xfrm>
            <a:off x="1884360" y="3091050"/>
            <a:ext cx="7470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200" dirty="0">
                <a:solidFill>
                  <a:schemeClr val="bg1"/>
                </a:solidFill>
                <a:cs typeface="Calibri"/>
              </a:rPr>
              <a:t>Угорщина</a:t>
            </a: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cs typeface="Calibri"/>
              </a:rPr>
              <a:t>0.51</a:t>
            </a:r>
            <a:endParaRPr lang="en-UA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A33B918-EDFA-1036-6607-1E6EB0C4E3DB}"/>
              </a:ext>
            </a:extLst>
          </p:cNvPr>
          <p:cNvSpPr txBox="1"/>
          <p:nvPr/>
        </p:nvSpPr>
        <p:spPr>
          <a:xfrm>
            <a:off x="2713398" y="3091050"/>
            <a:ext cx="14185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200" dirty="0" err="1">
                <a:solidFill>
                  <a:schemeClr val="bg1"/>
                </a:solidFill>
                <a:cs typeface="Calibri"/>
              </a:rPr>
              <a:t>Півн</a:t>
            </a:r>
            <a:r>
              <a:rPr lang="uk-UA" sz="1200" dirty="0">
                <a:solidFill>
                  <a:schemeClr val="bg1"/>
                </a:solidFill>
                <a:cs typeface="Calibri"/>
              </a:rPr>
              <a:t>. Македонія</a:t>
            </a: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cs typeface="Calibri"/>
              </a:rPr>
              <a:t>0.53</a:t>
            </a:r>
            <a:endParaRPr lang="en-UA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EFBFF4F-C772-8944-3C8E-82B26A1160CA}"/>
              </a:ext>
            </a:extLst>
          </p:cNvPr>
          <p:cNvSpPr txBox="1"/>
          <p:nvPr/>
        </p:nvSpPr>
        <p:spPr>
          <a:xfrm>
            <a:off x="4231050" y="3091050"/>
            <a:ext cx="7470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200" dirty="0">
                <a:solidFill>
                  <a:schemeClr val="bg1"/>
                </a:solidFill>
                <a:cs typeface="Calibri"/>
              </a:rPr>
              <a:t>Болгарія</a:t>
            </a: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cs typeface="Calibri"/>
              </a:rPr>
              <a:t>0.56</a:t>
            </a:r>
            <a:endParaRPr lang="en-UA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36C82FD-06D7-1021-21D4-2B92448B211C}"/>
              </a:ext>
            </a:extLst>
          </p:cNvPr>
          <p:cNvSpPr txBox="1"/>
          <p:nvPr/>
        </p:nvSpPr>
        <p:spPr>
          <a:xfrm>
            <a:off x="5420579" y="3091050"/>
            <a:ext cx="7470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200" dirty="0">
                <a:solidFill>
                  <a:schemeClr val="bg1"/>
                </a:solidFill>
                <a:cs typeface="Calibri"/>
              </a:rPr>
              <a:t>Польща</a:t>
            </a: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cs typeface="Calibri"/>
              </a:rPr>
              <a:t>0.64</a:t>
            </a:r>
            <a:endParaRPr lang="en-UA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6C23B8A-479D-38B1-B239-385B548936C0}"/>
              </a:ext>
            </a:extLst>
          </p:cNvPr>
          <p:cNvSpPr txBox="1"/>
          <p:nvPr/>
        </p:nvSpPr>
        <p:spPr>
          <a:xfrm>
            <a:off x="6602017" y="3091050"/>
            <a:ext cx="7470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200" dirty="0">
                <a:solidFill>
                  <a:schemeClr val="bg1"/>
                </a:solidFill>
                <a:cs typeface="Calibri"/>
              </a:rPr>
              <a:t>Словенія</a:t>
            </a: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cs typeface="Calibri"/>
              </a:rPr>
              <a:t>0.69</a:t>
            </a:r>
            <a:endParaRPr lang="en-UA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4B8A39B-4D00-AC67-B405-C004689908D5}"/>
              </a:ext>
            </a:extLst>
          </p:cNvPr>
          <p:cNvSpPr txBox="1"/>
          <p:nvPr/>
        </p:nvSpPr>
        <p:spPr>
          <a:xfrm>
            <a:off x="7726810" y="3091050"/>
            <a:ext cx="7470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200" dirty="0">
                <a:solidFill>
                  <a:schemeClr val="bg1"/>
                </a:solidFill>
                <a:cs typeface="Calibri"/>
              </a:rPr>
              <a:t>Сінгапур</a:t>
            </a: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cs typeface="Calibri"/>
              </a:rPr>
              <a:t>0.78</a:t>
            </a:r>
            <a:endParaRPr lang="en-UA" sz="1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79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311CDB-049E-2484-AEE1-A4B354FD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: округлені кути 84">
            <a:extLst>
              <a:ext uri="{FF2B5EF4-FFF2-40B4-BE49-F238E27FC236}">
                <a16:creationId xmlns:a16="http://schemas.microsoft.com/office/drawing/2014/main" id="{42D05CA3-C68C-DB7A-94C1-624CD70F1679}"/>
              </a:ext>
            </a:extLst>
          </p:cNvPr>
          <p:cNvSpPr/>
          <p:nvPr/>
        </p:nvSpPr>
        <p:spPr>
          <a:xfrm>
            <a:off x="418434" y="1992676"/>
            <a:ext cx="8281669" cy="893270"/>
          </a:xfrm>
          <a:prstGeom prst="roundRect">
            <a:avLst/>
          </a:prstGeom>
          <a:solidFill>
            <a:srgbClr val="002F6C">
              <a:alpha val="3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13" name="Прямокутник: округлені кути 84">
            <a:extLst>
              <a:ext uri="{FF2B5EF4-FFF2-40B4-BE49-F238E27FC236}">
                <a16:creationId xmlns:a16="http://schemas.microsoft.com/office/drawing/2014/main" id="{9E53E408-1F54-CE52-3C4E-FA3531E78211}"/>
              </a:ext>
            </a:extLst>
          </p:cNvPr>
          <p:cNvSpPr/>
          <p:nvPr/>
        </p:nvSpPr>
        <p:spPr>
          <a:xfrm>
            <a:off x="418434" y="964987"/>
            <a:ext cx="8281669" cy="893270"/>
          </a:xfrm>
          <a:prstGeom prst="roundRect">
            <a:avLst/>
          </a:prstGeom>
          <a:solidFill>
            <a:srgbClr val="002F6C">
              <a:alpha val="2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21" name="Прямокутник: округлені кути 84">
            <a:extLst>
              <a:ext uri="{FF2B5EF4-FFF2-40B4-BE49-F238E27FC236}">
                <a16:creationId xmlns:a16="http://schemas.microsoft.com/office/drawing/2014/main" id="{7164FE4B-71B0-1B68-2199-F5345EA76D1D}"/>
              </a:ext>
            </a:extLst>
          </p:cNvPr>
          <p:cNvSpPr/>
          <p:nvPr/>
        </p:nvSpPr>
        <p:spPr>
          <a:xfrm>
            <a:off x="418434" y="3020364"/>
            <a:ext cx="8281669" cy="893270"/>
          </a:xfrm>
          <a:prstGeom prst="roundRect">
            <a:avLst/>
          </a:prstGeom>
          <a:solidFill>
            <a:srgbClr val="002F6C">
              <a:alpha val="4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504B7-864B-8F7C-F818-E1B5E19E6EB0}"/>
              </a:ext>
            </a:extLst>
          </p:cNvPr>
          <p:cNvSpPr txBox="1"/>
          <p:nvPr/>
        </p:nvSpPr>
        <p:spPr>
          <a:xfrm>
            <a:off x="418434" y="275116"/>
            <a:ext cx="868737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000" b="1" noProof="0" dirty="0">
                <a:solidFill>
                  <a:schemeClr val="bg1"/>
                </a:solidFill>
              </a:rPr>
              <a:t>ІНДЕКС ВЕРХОВЕНСТВА ПРАВА </a:t>
            </a:r>
            <a:r>
              <a:rPr lang="uk-UA" sz="2000" b="1" dirty="0">
                <a:solidFill>
                  <a:schemeClr val="bg1"/>
                </a:solidFill>
              </a:rPr>
              <a:t>В УКРАЇНІ ЗРІС ДО</a:t>
            </a:r>
            <a:r>
              <a:rPr lang="en-US" sz="2000" b="1" noProof="0" dirty="0">
                <a:solidFill>
                  <a:schemeClr val="bg1"/>
                </a:solidFill>
              </a:rPr>
              <a:t> 0.78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47D46-2879-52BD-F1F3-571AF54A7E55}"/>
              </a:ext>
            </a:extLst>
          </p:cNvPr>
          <p:cNvSpPr txBox="1"/>
          <p:nvPr/>
        </p:nvSpPr>
        <p:spPr>
          <a:xfrm>
            <a:off x="990241" y="1139414"/>
            <a:ext cx="735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Segoe UI Web (West European)"/>
              </a:rPr>
              <a:t>Створено інфраструктуру громадського моніторингу та аналізу судових процесів з метою відслідковування нетипових розглядів справ та </a:t>
            </a:r>
            <a:r>
              <a:rPr lang="uk-UA" dirty="0" err="1">
                <a:solidFill>
                  <a:schemeClr val="bg1"/>
                </a:solidFill>
                <a:latin typeface="Segoe UI Web (West European)"/>
              </a:rPr>
              <a:t>авторозподілу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9493C-4F0C-15EB-D861-66CC53DC1D06}"/>
              </a:ext>
            </a:extLst>
          </p:cNvPr>
          <p:cNvSpPr txBox="1"/>
          <p:nvPr/>
        </p:nvSpPr>
        <p:spPr>
          <a:xfrm>
            <a:off x="561807" y="1216358"/>
            <a:ext cx="36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1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CFDAD2-DF54-49D8-CCE4-4A16DA65EBEE}"/>
              </a:ext>
            </a:extLst>
          </p:cNvPr>
          <p:cNvSpPr txBox="1"/>
          <p:nvPr/>
        </p:nvSpPr>
        <p:spPr>
          <a:xfrm>
            <a:off x="990241" y="2288408"/>
            <a:ext cx="735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Segoe UI Web (West European)"/>
              </a:rPr>
              <a:t>99% </a:t>
            </a: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виконавчих документів подаються у електронному вигляді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079830-363F-E1CD-7AC9-4D2E2FD3A907}"/>
              </a:ext>
            </a:extLst>
          </p:cNvPr>
          <p:cNvSpPr txBox="1"/>
          <p:nvPr/>
        </p:nvSpPr>
        <p:spPr>
          <a:xfrm>
            <a:off x="561807" y="2244047"/>
            <a:ext cx="36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2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7CC98D-76C8-E63E-D7B9-4B4FDC11D8CD}"/>
              </a:ext>
            </a:extLst>
          </p:cNvPr>
          <p:cNvSpPr txBox="1"/>
          <p:nvPr/>
        </p:nvSpPr>
        <p:spPr>
          <a:xfrm>
            <a:off x="990241" y="3181678"/>
            <a:ext cx="735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Segoe UI Web (West European)"/>
              </a:rPr>
              <a:t>100% </a:t>
            </a: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дозволених законодавством даних про роботу судів доступні у вигляді відкритих даних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B0B105-CCC4-40FC-7B9D-ED4378F414AA}"/>
              </a:ext>
            </a:extLst>
          </p:cNvPr>
          <p:cNvSpPr txBox="1"/>
          <p:nvPr/>
        </p:nvSpPr>
        <p:spPr>
          <a:xfrm>
            <a:off x="561807" y="3271735"/>
            <a:ext cx="36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3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</p:txBody>
      </p:sp>
    </p:spTree>
    <p:extLst>
      <p:ext uri="{BB962C8B-B14F-4D97-AF65-F5344CB8AC3E}">
        <p14:creationId xmlns:p14="http://schemas.microsoft.com/office/powerpoint/2010/main" val="2941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311CDB-049E-2484-AEE1-A4B354FD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: округлені кути 84">
            <a:extLst>
              <a:ext uri="{FF2B5EF4-FFF2-40B4-BE49-F238E27FC236}">
                <a16:creationId xmlns:a16="http://schemas.microsoft.com/office/drawing/2014/main" id="{7164FE4B-71B0-1B68-2199-F5345EA76D1D}"/>
              </a:ext>
            </a:extLst>
          </p:cNvPr>
          <p:cNvSpPr/>
          <p:nvPr/>
        </p:nvSpPr>
        <p:spPr>
          <a:xfrm>
            <a:off x="418434" y="3020364"/>
            <a:ext cx="8281669" cy="893270"/>
          </a:xfrm>
          <a:prstGeom prst="roundRect">
            <a:avLst/>
          </a:prstGeom>
          <a:solidFill>
            <a:srgbClr val="002F6C">
              <a:alpha val="4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18" name="Прямокутник: округлені кути 84">
            <a:extLst>
              <a:ext uri="{FF2B5EF4-FFF2-40B4-BE49-F238E27FC236}">
                <a16:creationId xmlns:a16="http://schemas.microsoft.com/office/drawing/2014/main" id="{42D05CA3-C68C-DB7A-94C1-624CD70F1679}"/>
              </a:ext>
            </a:extLst>
          </p:cNvPr>
          <p:cNvSpPr/>
          <p:nvPr/>
        </p:nvSpPr>
        <p:spPr>
          <a:xfrm>
            <a:off x="418434" y="1992676"/>
            <a:ext cx="8281669" cy="893270"/>
          </a:xfrm>
          <a:prstGeom prst="roundRect">
            <a:avLst/>
          </a:prstGeom>
          <a:solidFill>
            <a:srgbClr val="002F6C">
              <a:alpha val="3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13" name="Прямокутник: округлені кути 84">
            <a:extLst>
              <a:ext uri="{FF2B5EF4-FFF2-40B4-BE49-F238E27FC236}">
                <a16:creationId xmlns:a16="http://schemas.microsoft.com/office/drawing/2014/main" id="{9E53E408-1F54-CE52-3C4E-FA3531E78211}"/>
              </a:ext>
            </a:extLst>
          </p:cNvPr>
          <p:cNvSpPr/>
          <p:nvPr/>
        </p:nvSpPr>
        <p:spPr>
          <a:xfrm>
            <a:off x="418434" y="964987"/>
            <a:ext cx="8281669" cy="893270"/>
          </a:xfrm>
          <a:prstGeom prst="roundRect">
            <a:avLst/>
          </a:prstGeom>
          <a:solidFill>
            <a:srgbClr val="002F6C">
              <a:alpha val="2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" b="1">
              <a:solidFill>
                <a:schemeClr val="bg1"/>
              </a:solidFill>
              <a:latin typeface="e-Ukraine Light" panose="000004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504B7-864B-8F7C-F818-E1B5E19E6EB0}"/>
              </a:ext>
            </a:extLst>
          </p:cNvPr>
          <p:cNvSpPr txBox="1"/>
          <p:nvPr/>
        </p:nvSpPr>
        <p:spPr>
          <a:xfrm>
            <a:off x="418434" y="284920"/>
            <a:ext cx="868737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noProof="0" dirty="0">
                <a:solidFill>
                  <a:schemeClr val="bg1"/>
                </a:solidFill>
              </a:rPr>
              <a:t>ВСІ СУДОВІ ПРОЦЕДУРИ УЧАСНИКИ МОЖУТЬ ПРОЙТИ ОНЛАЙН</a:t>
            </a:r>
            <a:endParaRPr lang="en-US" sz="2000" b="1" noProof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47D46-2879-52BD-F1F3-571AF54A7E55}"/>
              </a:ext>
            </a:extLst>
          </p:cNvPr>
          <p:cNvSpPr txBox="1"/>
          <p:nvPr/>
        </p:nvSpPr>
        <p:spPr>
          <a:xfrm>
            <a:off x="990241" y="1147570"/>
            <a:ext cx="735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Досягнуто показника не менше ніж 90% всіх позовних заяв подається онлайн завдяки збільшенню кількості та якості </a:t>
            </a:r>
            <a:r>
              <a:rPr lang="uk-UA" b="0" i="0" dirty="0" err="1">
                <a:solidFill>
                  <a:schemeClr val="bg1"/>
                </a:solidFill>
                <a:effectLst/>
                <a:latin typeface="Segoe UI Web (West European)"/>
              </a:rPr>
              <a:t>ціифрових</a:t>
            </a:r>
            <a:r>
              <a:rPr lang="uk-UA" b="0" i="0" dirty="0">
                <a:solidFill>
                  <a:schemeClr val="bg1"/>
                </a:solidFill>
                <a:effectLst/>
                <a:latin typeface="Segoe UI Web (West European)"/>
              </a:rPr>
              <a:t> послуг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9493C-4F0C-15EB-D861-66CC53DC1D06}"/>
              </a:ext>
            </a:extLst>
          </p:cNvPr>
          <p:cNvSpPr txBox="1"/>
          <p:nvPr/>
        </p:nvSpPr>
        <p:spPr>
          <a:xfrm>
            <a:off x="561807" y="1216358"/>
            <a:ext cx="36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1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CFDAD2-DF54-49D8-CCE4-4A16DA65EBEE}"/>
              </a:ext>
            </a:extLst>
          </p:cNvPr>
          <p:cNvSpPr txBox="1"/>
          <p:nvPr/>
        </p:nvSpPr>
        <p:spPr>
          <a:xfrm>
            <a:off x="990241" y="2288408"/>
            <a:ext cx="735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100%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внутрішніх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користувачів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судової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системи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володіють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цифровими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навичками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079830-363F-E1CD-7AC9-4D2E2FD3A907}"/>
              </a:ext>
            </a:extLst>
          </p:cNvPr>
          <p:cNvSpPr txBox="1"/>
          <p:nvPr/>
        </p:nvSpPr>
        <p:spPr>
          <a:xfrm>
            <a:off x="561807" y="2244047"/>
            <a:ext cx="36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2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7CC98D-76C8-E63E-D7B9-4B4FDC11D8CD}"/>
              </a:ext>
            </a:extLst>
          </p:cNvPr>
          <p:cNvSpPr txBox="1"/>
          <p:nvPr/>
        </p:nvSpPr>
        <p:spPr>
          <a:xfrm>
            <a:off x="990241" y="3180168"/>
            <a:ext cx="735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Впроваджено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функціонал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електронного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суду в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Дія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для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малозначних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категорій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справ без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відвідування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судових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засідань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через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реінженіринг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судових</a:t>
            </a:r>
            <a:r>
              <a:rPr lang="ru-RU" b="0" i="0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egoe UI Web (West European)"/>
              </a:rPr>
              <a:t>процесів</a:t>
            </a:r>
            <a:endParaRPr lang="en-US" dirty="0">
              <a:solidFill>
                <a:schemeClr val="bg1"/>
              </a:solidFill>
              <a:latin typeface="Segoe UI Web (West European)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B0B105-CCC4-40FC-7B9D-ED4378F414AA}"/>
              </a:ext>
            </a:extLst>
          </p:cNvPr>
          <p:cNvSpPr txBox="1"/>
          <p:nvPr/>
        </p:nvSpPr>
        <p:spPr>
          <a:xfrm>
            <a:off x="561807" y="3271735"/>
            <a:ext cx="36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Segoe UI Web (West European)"/>
              </a:rPr>
              <a:t>3</a:t>
            </a:r>
            <a:endParaRPr lang="en-US" sz="1800" b="1" i="0" dirty="0">
              <a:solidFill>
                <a:schemeClr val="bg1"/>
              </a:solidFill>
              <a:effectLst/>
              <a:latin typeface="Segoe UI Web (West European)"/>
            </a:endParaRPr>
          </a:p>
        </p:txBody>
      </p:sp>
    </p:spTree>
    <p:extLst>
      <p:ext uri="{BB962C8B-B14F-4D97-AF65-F5344CB8AC3E}">
        <p14:creationId xmlns:p14="http://schemas.microsoft.com/office/powerpoint/2010/main" val="4168955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3.0.5724"/>
  <p:tag name="SLIDO_PRESENTATION_ID" val="cecd9c87-4c4b-47dc-ae16-2d20958b3bc4"/>
  <p:tag name="SLIDO_EVENT_UUID" val="db06befa-88fb-43d3-8ae8-ac3016469455"/>
  <p:tag name="SLIDO_EVENT_SECTION_UUID" val="afc95f6c-76a0-4e77-a545-cfbef13c650b"/>
</p:tagLst>
</file>

<file path=ppt/theme/theme1.xml><?xml version="1.0" encoding="utf-8"?>
<a:theme xmlns:a="http://schemas.openxmlformats.org/drawingml/2006/main" name="16.9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bfd419a-7a9f-4319-9969-c0856ad2fdc0">
      <UserInfo>
        <DisplayName>Anton Iatsyk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C364AD294BF0B44A0D87233B605B262" ma:contentTypeVersion="10" ma:contentTypeDescription="Створення нового документа." ma:contentTypeScope="" ma:versionID="066c94ab70cae712b6069b6d1dbaf614">
  <xsd:schema xmlns:xsd="http://www.w3.org/2001/XMLSchema" xmlns:xs="http://www.w3.org/2001/XMLSchema" xmlns:p="http://schemas.microsoft.com/office/2006/metadata/properties" xmlns:ns2="272dcc97-2ca8-4173-9ffc-0c544b9bddb7" xmlns:ns3="9bfd419a-7a9f-4319-9969-c0856ad2fdc0" targetNamespace="http://schemas.microsoft.com/office/2006/metadata/properties" ma:root="true" ma:fieldsID="a92cf86f58f1d7cd7b16cd2ee7c417f0" ns2:_="" ns3:_="">
    <xsd:import namespace="272dcc97-2ca8-4173-9ffc-0c544b9bddb7"/>
    <xsd:import namespace="9bfd419a-7a9f-4319-9969-c0856ad2fd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dcc97-2ca8-4173-9ffc-0c544b9bd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d419a-7a9f-4319-9969-c0856ad2fdc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5CC5B3-8253-481D-BF1A-FACA70A5A423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272dcc97-2ca8-4173-9ffc-0c544b9bddb7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9bfd419a-7a9f-4319-9969-c0856ad2fdc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3E0DE4-BB98-4B1A-9CEE-CF0316D2B80F}">
  <ds:schemaRefs>
    <ds:schemaRef ds:uri="272dcc97-2ca8-4173-9ffc-0c544b9bddb7"/>
    <ds:schemaRef ds:uri="9bfd419a-7a9f-4319-9969-c0856ad2fd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7087EF-ED05-4186-A3FE-9C44CC8D52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5515</TotalTime>
  <Words>1223</Words>
  <Application>Microsoft Office PowerPoint</Application>
  <PresentationFormat>Custom</PresentationFormat>
  <Paragraphs>413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16.9-Template_4.29.2016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</dc:title>
  <cp:lastModifiedBy>Гончарук Валентина Юріївна</cp:lastModifiedBy>
  <cp:revision>44</cp:revision>
  <cp:lastPrinted>2024-12-04T09:42:34Z</cp:lastPrinted>
  <dcterms:modified xsi:type="dcterms:W3CDTF">2024-12-04T10:17:32Z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2024-02-01T13:41:14Z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846f5c8d-fd58-4752-918a-e2c07fdffc6f</vt:lpwstr>
  </property>
  <property fmtid="{D5CDD505-2E9C-101B-9397-08002B2CF9AE}" pid="7" name="MSIP_Label_defa4170-0d19-0005-0004-bc88714345d2_ActionId">
    <vt:lpwstr>4065d279-af61-4132-b2a1-dbf295250f9d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0x0101009C364AD294BF0B44A0D87233B605B262</vt:lpwstr>
  </property>
  <property fmtid="{D5CDD505-2E9C-101B-9397-08002B2CF9AE}" pid="10" name="ComplianceAssetId">
    <vt:lpwstr/>
  </property>
  <property fmtid="{D5CDD505-2E9C-101B-9397-08002B2CF9AE}" pid="11" name="_activity">
    <vt:lpwstr>{"FileActivityType":"9","FileActivityTimeStamp":"2024-02-23T07:26:39.320Z","FileActivityUsersOnPage":[{"DisplayName":"Tetyana Vorontsova","Id":"tetyana.vorontsova@forsego.com"},{"DisplayName":"Anton Iatsyk","Id":"anton.iatsyk@forsego.com"}],"FileActivityNavigationId":null}</vt:lpwstr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