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57" r:id="rId4"/>
    <p:sldId id="258" r:id="rId5"/>
    <p:sldId id="281" r:id="rId6"/>
    <p:sldId id="282" r:id="rId7"/>
    <p:sldId id="272" r:id="rId8"/>
    <p:sldId id="279" r:id="rId9"/>
    <p:sldId id="273" r:id="rId10"/>
    <p:sldId id="274" r:id="rId11"/>
    <p:sldId id="275" r:id="rId12"/>
    <p:sldId id="280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C6582-54D6-434A-BB98-04416D54A18C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t-EE"/>
        </a:p>
      </dgm:t>
    </dgm:pt>
    <dgm:pt modelId="{E6F4A9DA-30B7-428B-B6AF-65DEE8A2D696}">
      <dgm:prSet phldrT="[Tekst]"/>
      <dgm:spPr>
        <a:solidFill>
          <a:srgbClr val="92D050"/>
        </a:solidFill>
      </dgm:spPr>
      <dgm:t>
        <a:bodyPr/>
        <a:lstStyle/>
        <a:p>
          <a:r>
            <a:rPr lang="et-EE" dirty="0"/>
            <a:t>ET</a:t>
          </a:r>
        </a:p>
      </dgm:t>
    </dgm:pt>
    <dgm:pt modelId="{F98B335A-B3D3-403C-984C-2EAE3C17FD13}" type="parTrans" cxnId="{CF8CC683-F5F9-45D3-B37B-EC48E2DB9344}">
      <dgm:prSet/>
      <dgm:spPr/>
      <dgm:t>
        <a:bodyPr/>
        <a:lstStyle/>
        <a:p>
          <a:endParaRPr lang="et-EE"/>
        </a:p>
      </dgm:t>
    </dgm:pt>
    <dgm:pt modelId="{39DA494F-2A26-4AAF-998C-E190F37FB40B}" type="sibTrans" cxnId="{CF8CC683-F5F9-45D3-B37B-EC48E2DB9344}">
      <dgm:prSet/>
      <dgm:spPr/>
      <dgm:t>
        <a:bodyPr/>
        <a:lstStyle/>
        <a:p>
          <a:endParaRPr lang="et-EE"/>
        </a:p>
      </dgm:t>
    </dgm:pt>
    <dgm:pt modelId="{87C4C4D8-AE10-4D60-B14D-6934072E8F95}">
      <dgm:prSet phldrT="[Teks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t-EE" b="1" dirty="0"/>
            <a:t>PRIS</a:t>
          </a:r>
        </a:p>
      </dgm:t>
    </dgm:pt>
    <dgm:pt modelId="{46B92B2A-A0FC-4A32-A5CB-A7E8BABC8F2B}" type="parTrans" cxnId="{1B5CE68C-8B4E-49C1-8B47-CD8E0B07AB8B}">
      <dgm:prSet custT="1"/>
      <dgm:spPr>
        <a:solidFill>
          <a:srgbClr val="FFFF00"/>
        </a:solidFill>
      </dgm:spPr>
      <dgm:t>
        <a:bodyPr/>
        <a:lstStyle/>
        <a:p>
          <a:endParaRPr lang="et-EE" sz="2400"/>
        </a:p>
      </dgm:t>
    </dgm:pt>
    <dgm:pt modelId="{84039E13-623C-465B-8017-CA8759C7BD39}" type="sibTrans" cxnId="{1B5CE68C-8B4E-49C1-8B47-CD8E0B07AB8B}">
      <dgm:prSet/>
      <dgm:spPr/>
      <dgm:t>
        <a:bodyPr/>
        <a:lstStyle/>
        <a:p>
          <a:endParaRPr lang="et-EE"/>
        </a:p>
      </dgm:t>
    </dgm:pt>
    <dgm:pt modelId="{42A8C09A-6C19-4783-B30B-A20A2537106E}">
      <dgm:prSet phldrT="[Teks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t-EE" b="1" dirty="0"/>
            <a:t>KIS</a:t>
          </a:r>
        </a:p>
      </dgm:t>
    </dgm:pt>
    <dgm:pt modelId="{31359C5F-8D6D-4A6C-8063-481077C204D1}" type="parTrans" cxnId="{60E9B232-2753-418F-8BEC-C43B9DE9BBF5}">
      <dgm:prSet custT="1"/>
      <dgm:spPr>
        <a:solidFill>
          <a:srgbClr val="FFFF00"/>
        </a:solidFill>
      </dgm:spPr>
      <dgm:t>
        <a:bodyPr/>
        <a:lstStyle/>
        <a:p>
          <a:endParaRPr lang="et-EE" sz="2400"/>
        </a:p>
      </dgm:t>
    </dgm:pt>
    <dgm:pt modelId="{587AD359-4509-406D-9177-9699ECDBAA24}" type="sibTrans" cxnId="{60E9B232-2753-418F-8BEC-C43B9DE9BBF5}">
      <dgm:prSet/>
      <dgm:spPr/>
      <dgm:t>
        <a:bodyPr/>
        <a:lstStyle/>
        <a:p>
          <a:endParaRPr lang="et-EE"/>
        </a:p>
      </dgm:t>
    </dgm:pt>
    <dgm:pt modelId="{68F4B8F3-7E32-43E7-AD28-105FE9C359DE}">
      <dgm:prSet phldrT="[Tekst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t-EE" b="1" dirty="0"/>
            <a:t>MIS</a:t>
          </a:r>
        </a:p>
      </dgm:t>
    </dgm:pt>
    <dgm:pt modelId="{04743D63-4AEA-46F6-BE30-B4EA99B10C08}" type="parTrans" cxnId="{8D8CDF13-BB5E-4B54-B01E-B9F55542E797}">
      <dgm:prSet custT="1"/>
      <dgm:spPr>
        <a:solidFill>
          <a:srgbClr val="FFFF00"/>
        </a:solidFill>
      </dgm:spPr>
      <dgm:t>
        <a:bodyPr/>
        <a:lstStyle/>
        <a:p>
          <a:endParaRPr lang="et-EE" sz="2400"/>
        </a:p>
      </dgm:t>
    </dgm:pt>
    <dgm:pt modelId="{A6269EBD-F287-47BC-9969-7D636E19D01E}" type="sibTrans" cxnId="{8D8CDF13-BB5E-4B54-B01E-B9F55542E797}">
      <dgm:prSet/>
      <dgm:spPr/>
      <dgm:t>
        <a:bodyPr/>
        <a:lstStyle/>
        <a:p>
          <a:endParaRPr lang="et-EE"/>
        </a:p>
      </dgm:t>
    </dgm:pt>
    <dgm:pt modelId="{BBFB9B21-FB5C-4B25-9CD6-1017B7E50A3A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t-EE" b="1" dirty="0"/>
            <a:t>AET</a:t>
          </a:r>
        </a:p>
      </dgm:t>
    </dgm:pt>
    <dgm:pt modelId="{B444DBC0-1183-41D9-80E8-A76F29EF65FE}" type="parTrans" cxnId="{29A90533-5F8E-4F3A-AB1A-CF0EAD5ABB33}">
      <dgm:prSet custT="1"/>
      <dgm:spPr>
        <a:solidFill>
          <a:srgbClr val="FFFF00"/>
        </a:solidFill>
      </dgm:spPr>
      <dgm:t>
        <a:bodyPr/>
        <a:lstStyle/>
        <a:p>
          <a:endParaRPr lang="et-EE" sz="2400"/>
        </a:p>
      </dgm:t>
    </dgm:pt>
    <dgm:pt modelId="{7C082C68-4457-455C-AC6E-7530A95D9774}" type="sibTrans" cxnId="{29A90533-5F8E-4F3A-AB1A-CF0EAD5ABB33}">
      <dgm:prSet/>
      <dgm:spPr/>
      <dgm:t>
        <a:bodyPr/>
        <a:lstStyle/>
        <a:p>
          <a:endParaRPr lang="et-EE"/>
        </a:p>
      </dgm:t>
    </dgm:pt>
    <dgm:pt modelId="{CA474EBA-FC3B-42A7-A650-B28ED3432FB1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t-EE" b="1" dirty="0"/>
            <a:t>DT</a:t>
          </a:r>
        </a:p>
      </dgm:t>
    </dgm:pt>
    <dgm:pt modelId="{7DCE8B83-7809-4D25-929C-3217E6703059}" type="sibTrans" cxnId="{DC9F8B9C-44FB-41CC-9605-8A15EDF232A2}">
      <dgm:prSet/>
      <dgm:spPr/>
      <dgm:t>
        <a:bodyPr/>
        <a:lstStyle/>
        <a:p>
          <a:endParaRPr lang="et-EE"/>
        </a:p>
      </dgm:t>
    </dgm:pt>
    <dgm:pt modelId="{A0180B6B-24AC-4EBA-8A3B-D6110BA5693B}" type="parTrans" cxnId="{DC9F8B9C-44FB-41CC-9605-8A15EDF232A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t-EE"/>
        </a:p>
      </dgm:t>
    </dgm:pt>
    <dgm:pt modelId="{8F797FC2-4ACA-4DED-85FD-1B75329CDA2F}" type="pres">
      <dgm:prSet presAssocID="{78FC6582-54D6-434A-BB98-04416D54A1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AEE0C3-36BA-42DC-9866-AC8A6B228800}" type="pres">
      <dgm:prSet presAssocID="{E6F4A9DA-30B7-428B-B6AF-65DEE8A2D696}" presName="centerShape" presStyleLbl="node0" presStyleIdx="0" presStyleCnt="1" custLinFactNeighborX="-20170" custLinFactNeighborY="-7359"/>
      <dgm:spPr>
        <a:prstGeom prst="can">
          <a:avLst/>
        </a:prstGeom>
      </dgm:spPr>
    </dgm:pt>
    <dgm:pt modelId="{A60FDBFC-420B-46D3-8AE3-ACEE9E2BFDF7}" type="pres">
      <dgm:prSet presAssocID="{46B92B2A-A0FC-4A32-A5CB-A7E8BABC8F2B}" presName="parTrans" presStyleLbl="sibTrans2D1" presStyleIdx="0" presStyleCnt="5" custScaleY="64438"/>
      <dgm:spPr>
        <a:prstGeom prst="leftRightArrow">
          <a:avLst/>
        </a:prstGeom>
      </dgm:spPr>
    </dgm:pt>
    <dgm:pt modelId="{90BFEEC2-F7FF-4822-8DD6-297A014E15AE}" type="pres">
      <dgm:prSet presAssocID="{46B92B2A-A0FC-4A32-A5CB-A7E8BABC8F2B}" presName="connectorText" presStyleLbl="sibTrans2D1" presStyleIdx="0" presStyleCnt="5"/>
      <dgm:spPr/>
    </dgm:pt>
    <dgm:pt modelId="{80C3704B-D9C9-485D-A2FE-F4C88F0B5E2C}" type="pres">
      <dgm:prSet presAssocID="{87C4C4D8-AE10-4D60-B14D-6934072E8F95}" presName="node" presStyleLbl="node1" presStyleIdx="0" presStyleCnt="5" custRadScaleRad="153734" custRadScaleInc="-162466">
        <dgm:presLayoutVars>
          <dgm:bulletEnabled val="1"/>
        </dgm:presLayoutVars>
      </dgm:prSet>
      <dgm:spPr/>
    </dgm:pt>
    <dgm:pt modelId="{EAC6DFE9-16AB-443C-AD89-D417E14A28E4}" type="pres">
      <dgm:prSet presAssocID="{31359C5F-8D6D-4A6C-8063-481077C204D1}" presName="parTrans" presStyleLbl="sibTrans2D1" presStyleIdx="1" presStyleCnt="5" custScaleY="64438"/>
      <dgm:spPr>
        <a:prstGeom prst="leftRightArrow">
          <a:avLst/>
        </a:prstGeom>
      </dgm:spPr>
    </dgm:pt>
    <dgm:pt modelId="{F7ACE45D-DFBD-45C5-9323-E873E36C4F06}" type="pres">
      <dgm:prSet presAssocID="{31359C5F-8D6D-4A6C-8063-481077C204D1}" presName="connectorText" presStyleLbl="sibTrans2D1" presStyleIdx="1" presStyleCnt="5"/>
      <dgm:spPr/>
    </dgm:pt>
    <dgm:pt modelId="{D589BC7E-14F9-4C30-BF3A-96BD78BB5BB7}" type="pres">
      <dgm:prSet presAssocID="{42A8C09A-6C19-4783-B30B-A20A2537106E}" presName="node" presStyleLbl="node1" presStyleIdx="1" presStyleCnt="5" custRadScaleRad="101437" custRadScaleInc="-121235">
        <dgm:presLayoutVars>
          <dgm:bulletEnabled val="1"/>
        </dgm:presLayoutVars>
      </dgm:prSet>
      <dgm:spPr/>
    </dgm:pt>
    <dgm:pt modelId="{13431F28-0AFD-480D-8C12-4F4F055CC65F}" type="pres">
      <dgm:prSet presAssocID="{A0180B6B-24AC-4EBA-8A3B-D6110BA5693B}" presName="parTrans" presStyleLbl="sibTrans2D1" presStyleIdx="2" presStyleCnt="5" custLinFactY="172876" custLinFactNeighborX="-3495" custLinFactNeighborY="200000"/>
      <dgm:spPr/>
    </dgm:pt>
    <dgm:pt modelId="{56DBEC6D-C10D-4D80-BCA4-8CC4A3C7F44A}" type="pres">
      <dgm:prSet presAssocID="{A0180B6B-24AC-4EBA-8A3B-D6110BA5693B}" presName="connectorText" presStyleLbl="sibTrans2D1" presStyleIdx="2" presStyleCnt="5"/>
      <dgm:spPr/>
    </dgm:pt>
    <dgm:pt modelId="{490AC95F-BE9D-49FC-882E-AFD475624B89}" type="pres">
      <dgm:prSet presAssocID="{CA474EBA-FC3B-42A7-A650-B28ED3432FB1}" presName="node" presStyleLbl="node1" presStyleIdx="2" presStyleCnt="5" custRadScaleRad="111370" custRadScaleInc="-171062">
        <dgm:presLayoutVars>
          <dgm:bulletEnabled val="1"/>
        </dgm:presLayoutVars>
      </dgm:prSet>
      <dgm:spPr/>
    </dgm:pt>
    <dgm:pt modelId="{5055658D-BE70-456D-8BD6-2BE428474C41}" type="pres">
      <dgm:prSet presAssocID="{04743D63-4AEA-46F6-BE30-B4EA99B10C08}" presName="parTrans" presStyleLbl="sibTrans2D1" presStyleIdx="3" presStyleCnt="5" custScaleY="64438"/>
      <dgm:spPr>
        <a:prstGeom prst="leftRightArrow">
          <a:avLst/>
        </a:prstGeom>
      </dgm:spPr>
    </dgm:pt>
    <dgm:pt modelId="{0CAE6356-4307-48C0-B77D-5A43E4A56DCC}" type="pres">
      <dgm:prSet presAssocID="{04743D63-4AEA-46F6-BE30-B4EA99B10C08}" presName="connectorText" presStyleLbl="sibTrans2D1" presStyleIdx="3" presStyleCnt="5"/>
      <dgm:spPr/>
    </dgm:pt>
    <dgm:pt modelId="{700E0056-7116-4E15-AEA7-DF0C3D57A45F}" type="pres">
      <dgm:prSet presAssocID="{68F4B8F3-7E32-43E7-AD28-105FE9C359DE}" presName="node" presStyleLbl="node1" presStyleIdx="3" presStyleCnt="5" custRadScaleRad="142121" custRadScaleInc="80852">
        <dgm:presLayoutVars>
          <dgm:bulletEnabled val="1"/>
        </dgm:presLayoutVars>
      </dgm:prSet>
      <dgm:spPr/>
    </dgm:pt>
    <dgm:pt modelId="{B99B1D9B-AC5E-4AD4-A115-20C44DE999B0}" type="pres">
      <dgm:prSet presAssocID="{B444DBC0-1183-41D9-80E8-A76F29EF65FE}" presName="parTrans" presStyleLbl="sibTrans2D1" presStyleIdx="4" presStyleCnt="5" custScaleY="64438"/>
      <dgm:spPr>
        <a:prstGeom prst="leftRightArrow">
          <a:avLst/>
        </a:prstGeom>
      </dgm:spPr>
    </dgm:pt>
    <dgm:pt modelId="{3A80601F-37FC-4694-BDAD-8A0DE223E833}" type="pres">
      <dgm:prSet presAssocID="{B444DBC0-1183-41D9-80E8-A76F29EF65FE}" presName="connectorText" presStyleLbl="sibTrans2D1" presStyleIdx="4" presStyleCnt="5"/>
      <dgm:spPr/>
    </dgm:pt>
    <dgm:pt modelId="{6CD128A9-C4BD-43C3-A580-2DD1AACBB0A4}" type="pres">
      <dgm:prSet presAssocID="{BBFB9B21-FB5C-4B25-9CD6-1017B7E50A3A}" presName="node" presStyleLbl="node1" presStyleIdx="4" presStyleCnt="5" custRadScaleRad="82885" custRadScaleInc="-409312">
        <dgm:presLayoutVars>
          <dgm:bulletEnabled val="1"/>
        </dgm:presLayoutVars>
      </dgm:prSet>
      <dgm:spPr/>
    </dgm:pt>
  </dgm:ptLst>
  <dgm:cxnLst>
    <dgm:cxn modelId="{8D8CDF13-BB5E-4B54-B01E-B9F55542E797}" srcId="{E6F4A9DA-30B7-428B-B6AF-65DEE8A2D696}" destId="{68F4B8F3-7E32-43E7-AD28-105FE9C359DE}" srcOrd="3" destOrd="0" parTransId="{04743D63-4AEA-46F6-BE30-B4EA99B10C08}" sibTransId="{A6269EBD-F287-47BC-9969-7D636E19D01E}"/>
    <dgm:cxn modelId="{35304429-088F-4C64-A456-02F6AA51DCEC}" type="presOf" srcId="{A0180B6B-24AC-4EBA-8A3B-D6110BA5693B}" destId="{56DBEC6D-C10D-4D80-BCA4-8CC4A3C7F44A}" srcOrd="1" destOrd="0" presId="urn:microsoft.com/office/officeart/2005/8/layout/radial5"/>
    <dgm:cxn modelId="{2AD8492A-FE7F-45EA-AB1E-53E74893A9FA}" type="presOf" srcId="{BBFB9B21-FB5C-4B25-9CD6-1017B7E50A3A}" destId="{6CD128A9-C4BD-43C3-A580-2DD1AACBB0A4}" srcOrd="0" destOrd="0" presId="urn:microsoft.com/office/officeart/2005/8/layout/radial5"/>
    <dgm:cxn modelId="{60E9B232-2753-418F-8BEC-C43B9DE9BBF5}" srcId="{E6F4A9DA-30B7-428B-B6AF-65DEE8A2D696}" destId="{42A8C09A-6C19-4783-B30B-A20A2537106E}" srcOrd="1" destOrd="0" parTransId="{31359C5F-8D6D-4A6C-8063-481077C204D1}" sibTransId="{587AD359-4509-406D-9177-9699ECDBAA24}"/>
    <dgm:cxn modelId="{29A90533-5F8E-4F3A-AB1A-CF0EAD5ABB33}" srcId="{E6F4A9DA-30B7-428B-B6AF-65DEE8A2D696}" destId="{BBFB9B21-FB5C-4B25-9CD6-1017B7E50A3A}" srcOrd="4" destOrd="0" parTransId="{B444DBC0-1183-41D9-80E8-A76F29EF65FE}" sibTransId="{7C082C68-4457-455C-AC6E-7530A95D9774}"/>
    <dgm:cxn modelId="{CF8CC683-F5F9-45D3-B37B-EC48E2DB9344}" srcId="{78FC6582-54D6-434A-BB98-04416D54A18C}" destId="{E6F4A9DA-30B7-428B-B6AF-65DEE8A2D696}" srcOrd="0" destOrd="0" parTransId="{F98B335A-B3D3-403C-984C-2EAE3C17FD13}" sibTransId="{39DA494F-2A26-4AAF-998C-E190F37FB40B}"/>
    <dgm:cxn modelId="{9F15BE89-7198-4733-8434-86C79E850BC3}" type="presOf" srcId="{87C4C4D8-AE10-4D60-B14D-6934072E8F95}" destId="{80C3704B-D9C9-485D-A2FE-F4C88F0B5E2C}" srcOrd="0" destOrd="0" presId="urn:microsoft.com/office/officeart/2005/8/layout/radial5"/>
    <dgm:cxn modelId="{1B5CE68C-8B4E-49C1-8B47-CD8E0B07AB8B}" srcId="{E6F4A9DA-30B7-428B-B6AF-65DEE8A2D696}" destId="{87C4C4D8-AE10-4D60-B14D-6934072E8F95}" srcOrd="0" destOrd="0" parTransId="{46B92B2A-A0FC-4A32-A5CB-A7E8BABC8F2B}" sibTransId="{84039E13-623C-465B-8017-CA8759C7BD39}"/>
    <dgm:cxn modelId="{BB9BB294-A8AB-43A8-88DF-155A8F8AAD46}" type="presOf" srcId="{CA474EBA-FC3B-42A7-A650-B28ED3432FB1}" destId="{490AC95F-BE9D-49FC-882E-AFD475624B89}" srcOrd="0" destOrd="0" presId="urn:microsoft.com/office/officeart/2005/8/layout/radial5"/>
    <dgm:cxn modelId="{4172E29B-D9EB-4999-B894-E3E1D4F75EF4}" type="presOf" srcId="{46B92B2A-A0FC-4A32-A5CB-A7E8BABC8F2B}" destId="{90BFEEC2-F7FF-4822-8DD6-297A014E15AE}" srcOrd="1" destOrd="0" presId="urn:microsoft.com/office/officeart/2005/8/layout/radial5"/>
    <dgm:cxn modelId="{402A409C-C377-4A17-8655-6A375A9C653B}" type="presOf" srcId="{42A8C09A-6C19-4783-B30B-A20A2537106E}" destId="{D589BC7E-14F9-4C30-BF3A-96BD78BB5BB7}" srcOrd="0" destOrd="0" presId="urn:microsoft.com/office/officeart/2005/8/layout/radial5"/>
    <dgm:cxn modelId="{293D4C9C-0141-440E-99A5-8C43BEDC890C}" type="presOf" srcId="{04743D63-4AEA-46F6-BE30-B4EA99B10C08}" destId="{0CAE6356-4307-48C0-B77D-5A43E4A56DCC}" srcOrd="1" destOrd="0" presId="urn:microsoft.com/office/officeart/2005/8/layout/radial5"/>
    <dgm:cxn modelId="{DC9F8B9C-44FB-41CC-9605-8A15EDF232A2}" srcId="{E6F4A9DA-30B7-428B-B6AF-65DEE8A2D696}" destId="{CA474EBA-FC3B-42A7-A650-B28ED3432FB1}" srcOrd="2" destOrd="0" parTransId="{A0180B6B-24AC-4EBA-8A3B-D6110BA5693B}" sibTransId="{7DCE8B83-7809-4D25-929C-3217E6703059}"/>
    <dgm:cxn modelId="{669B60B9-EB4B-4320-B222-76827A4D9373}" type="presOf" srcId="{68F4B8F3-7E32-43E7-AD28-105FE9C359DE}" destId="{700E0056-7116-4E15-AEA7-DF0C3D57A45F}" srcOrd="0" destOrd="0" presId="urn:microsoft.com/office/officeart/2005/8/layout/radial5"/>
    <dgm:cxn modelId="{9B5D43C3-F459-47B6-A5C4-B5ACFF13C307}" type="presOf" srcId="{04743D63-4AEA-46F6-BE30-B4EA99B10C08}" destId="{5055658D-BE70-456D-8BD6-2BE428474C41}" srcOrd="0" destOrd="0" presId="urn:microsoft.com/office/officeart/2005/8/layout/radial5"/>
    <dgm:cxn modelId="{8D005BC5-A0D5-4994-ADEC-418C16EA4187}" type="presOf" srcId="{E6F4A9DA-30B7-428B-B6AF-65DEE8A2D696}" destId="{8EAEE0C3-36BA-42DC-9866-AC8A6B228800}" srcOrd="0" destOrd="0" presId="urn:microsoft.com/office/officeart/2005/8/layout/radial5"/>
    <dgm:cxn modelId="{163B0CCE-170A-4E46-8191-D34C66FAE9F2}" type="presOf" srcId="{31359C5F-8D6D-4A6C-8063-481077C204D1}" destId="{F7ACE45D-DFBD-45C5-9323-E873E36C4F06}" srcOrd="1" destOrd="0" presId="urn:microsoft.com/office/officeart/2005/8/layout/radial5"/>
    <dgm:cxn modelId="{9D9792CF-A745-4590-AD35-4363B668A142}" type="presOf" srcId="{78FC6582-54D6-434A-BB98-04416D54A18C}" destId="{8F797FC2-4ACA-4DED-85FD-1B75329CDA2F}" srcOrd="0" destOrd="0" presId="urn:microsoft.com/office/officeart/2005/8/layout/radial5"/>
    <dgm:cxn modelId="{9C959CD5-4D49-476C-B830-9B6A74342AD3}" type="presOf" srcId="{B444DBC0-1183-41D9-80E8-A76F29EF65FE}" destId="{B99B1D9B-AC5E-4AD4-A115-20C44DE999B0}" srcOrd="0" destOrd="0" presId="urn:microsoft.com/office/officeart/2005/8/layout/radial5"/>
    <dgm:cxn modelId="{5CE952E2-9811-411B-8297-0F4992E67595}" type="presOf" srcId="{46B92B2A-A0FC-4A32-A5CB-A7E8BABC8F2B}" destId="{A60FDBFC-420B-46D3-8AE3-ACEE9E2BFDF7}" srcOrd="0" destOrd="0" presId="urn:microsoft.com/office/officeart/2005/8/layout/radial5"/>
    <dgm:cxn modelId="{8212CFF9-35CA-4E56-A18F-23448FF90323}" type="presOf" srcId="{A0180B6B-24AC-4EBA-8A3B-D6110BA5693B}" destId="{13431F28-0AFD-480D-8C12-4F4F055CC65F}" srcOrd="0" destOrd="0" presId="urn:microsoft.com/office/officeart/2005/8/layout/radial5"/>
    <dgm:cxn modelId="{E8CC7BFA-D28B-454A-B93D-6171680B70E2}" type="presOf" srcId="{31359C5F-8D6D-4A6C-8063-481077C204D1}" destId="{EAC6DFE9-16AB-443C-AD89-D417E14A28E4}" srcOrd="0" destOrd="0" presId="urn:microsoft.com/office/officeart/2005/8/layout/radial5"/>
    <dgm:cxn modelId="{53664DFC-3B69-4CD1-B4AD-CBA624E06C1D}" type="presOf" srcId="{B444DBC0-1183-41D9-80E8-A76F29EF65FE}" destId="{3A80601F-37FC-4694-BDAD-8A0DE223E833}" srcOrd="1" destOrd="0" presId="urn:microsoft.com/office/officeart/2005/8/layout/radial5"/>
    <dgm:cxn modelId="{3D108662-21D3-44C3-BEC6-6E809996D46C}" type="presParOf" srcId="{8F797FC2-4ACA-4DED-85FD-1B75329CDA2F}" destId="{8EAEE0C3-36BA-42DC-9866-AC8A6B228800}" srcOrd="0" destOrd="0" presId="urn:microsoft.com/office/officeart/2005/8/layout/radial5"/>
    <dgm:cxn modelId="{9811AB68-F153-45DE-90FE-CA22968AD165}" type="presParOf" srcId="{8F797FC2-4ACA-4DED-85FD-1B75329CDA2F}" destId="{A60FDBFC-420B-46D3-8AE3-ACEE9E2BFDF7}" srcOrd="1" destOrd="0" presId="urn:microsoft.com/office/officeart/2005/8/layout/radial5"/>
    <dgm:cxn modelId="{0ECAE38C-7BD9-4FD8-881E-3B9AE85A1024}" type="presParOf" srcId="{A60FDBFC-420B-46D3-8AE3-ACEE9E2BFDF7}" destId="{90BFEEC2-F7FF-4822-8DD6-297A014E15AE}" srcOrd="0" destOrd="0" presId="urn:microsoft.com/office/officeart/2005/8/layout/radial5"/>
    <dgm:cxn modelId="{E13512B4-BA2C-4F3C-83FE-C7999B9790EA}" type="presParOf" srcId="{8F797FC2-4ACA-4DED-85FD-1B75329CDA2F}" destId="{80C3704B-D9C9-485D-A2FE-F4C88F0B5E2C}" srcOrd="2" destOrd="0" presId="urn:microsoft.com/office/officeart/2005/8/layout/radial5"/>
    <dgm:cxn modelId="{96906357-AD23-4CFC-A00F-BEC9DBA8EA66}" type="presParOf" srcId="{8F797FC2-4ACA-4DED-85FD-1B75329CDA2F}" destId="{EAC6DFE9-16AB-443C-AD89-D417E14A28E4}" srcOrd="3" destOrd="0" presId="urn:microsoft.com/office/officeart/2005/8/layout/radial5"/>
    <dgm:cxn modelId="{97898F2A-C2C7-45AC-82D0-F413BD372D63}" type="presParOf" srcId="{EAC6DFE9-16AB-443C-AD89-D417E14A28E4}" destId="{F7ACE45D-DFBD-45C5-9323-E873E36C4F06}" srcOrd="0" destOrd="0" presId="urn:microsoft.com/office/officeart/2005/8/layout/radial5"/>
    <dgm:cxn modelId="{F79EC963-C729-4DD1-BB8D-17F09AD83066}" type="presParOf" srcId="{8F797FC2-4ACA-4DED-85FD-1B75329CDA2F}" destId="{D589BC7E-14F9-4C30-BF3A-96BD78BB5BB7}" srcOrd="4" destOrd="0" presId="urn:microsoft.com/office/officeart/2005/8/layout/radial5"/>
    <dgm:cxn modelId="{76202FC2-55B7-4696-9E90-E0C787537A62}" type="presParOf" srcId="{8F797FC2-4ACA-4DED-85FD-1B75329CDA2F}" destId="{13431F28-0AFD-480D-8C12-4F4F055CC65F}" srcOrd="5" destOrd="0" presId="urn:microsoft.com/office/officeart/2005/8/layout/radial5"/>
    <dgm:cxn modelId="{B778CDF1-9117-44B2-9CB0-B23D3A5937DB}" type="presParOf" srcId="{13431F28-0AFD-480D-8C12-4F4F055CC65F}" destId="{56DBEC6D-C10D-4D80-BCA4-8CC4A3C7F44A}" srcOrd="0" destOrd="0" presId="urn:microsoft.com/office/officeart/2005/8/layout/radial5"/>
    <dgm:cxn modelId="{077FB8C1-8E33-49C2-81E1-34157732F531}" type="presParOf" srcId="{8F797FC2-4ACA-4DED-85FD-1B75329CDA2F}" destId="{490AC95F-BE9D-49FC-882E-AFD475624B89}" srcOrd="6" destOrd="0" presId="urn:microsoft.com/office/officeart/2005/8/layout/radial5"/>
    <dgm:cxn modelId="{D93E8AA1-624E-4E2D-A611-176A37684DEA}" type="presParOf" srcId="{8F797FC2-4ACA-4DED-85FD-1B75329CDA2F}" destId="{5055658D-BE70-456D-8BD6-2BE428474C41}" srcOrd="7" destOrd="0" presId="urn:microsoft.com/office/officeart/2005/8/layout/radial5"/>
    <dgm:cxn modelId="{137D7411-DC13-4024-8B81-D92911EB43F4}" type="presParOf" srcId="{5055658D-BE70-456D-8BD6-2BE428474C41}" destId="{0CAE6356-4307-48C0-B77D-5A43E4A56DCC}" srcOrd="0" destOrd="0" presId="urn:microsoft.com/office/officeart/2005/8/layout/radial5"/>
    <dgm:cxn modelId="{5BDD8A44-7C43-492F-B29B-ABD83C290738}" type="presParOf" srcId="{8F797FC2-4ACA-4DED-85FD-1B75329CDA2F}" destId="{700E0056-7116-4E15-AEA7-DF0C3D57A45F}" srcOrd="8" destOrd="0" presId="urn:microsoft.com/office/officeart/2005/8/layout/radial5"/>
    <dgm:cxn modelId="{0489C11C-B724-47C8-AF4B-6DD1C4379B0E}" type="presParOf" srcId="{8F797FC2-4ACA-4DED-85FD-1B75329CDA2F}" destId="{B99B1D9B-AC5E-4AD4-A115-20C44DE999B0}" srcOrd="9" destOrd="0" presId="urn:microsoft.com/office/officeart/2005/8/layout/radial5"/>
    <dgm:cxn modelId="{3C341200-37F8-4A5E-A3F7-C239D9B89E8D}" type="presParOf" srcId="{B99B1D9B-AC5E-4AD4-A115-20C44DE999B0}" destId="{3A80601F-37FC-4694-BDAD-8A0DE223E833}" srcOrd="0" destOrd="0" presId="urn:microsoft.com/office/officeart/2005/8/layout/radial5"/>
    <dgm:cxn modelId="{B069F863-9C5C-4E11-8E61-59F94B251B6F}" type="presParOf" srcId="{8F797FC2-4ACA-4DED-85FD-1B75329CDA2F}" destId="{6CD128A9-C4BD-43C3-A580-2DD1AACBB0A4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EE0C3-36BA-42DC-9866-AC8A6B228800}">
      <dsp:nvSpPr>
        <dsp:cNvPr id="0" name=""/>
        <dsp:cNvSpPr/>
      </dsp:nvSpPr>
      <dsp:spPr>
        <a:xfrm>
          <a:off x="2524459" y="2160724"/>
          <a:ext cx="1807475" cy="1807475"/>
        </a:xfrm>
        <a:prstGeom prst="can">
          <a:avLst/>
        </a:prstGeom>
        <a:solidFill>
          <a:srgbClr val="92D050"/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6500" kern="1200" dirty="0"/>
            <a:t>ET</a:t>
          </a:r>
        </a:p>
      </dsp:txBody>
      <dsp:txXfrm>
        <a:off x="2524459" y="2612593"/>
        <a:ext cx="1807475" cy="1129672"/>
      </dsp:txXfrm>
    </dsp:sp>
    <dsp:sp modelId="{A60FDBFC-420B-46D3-8AE3-ACEE9E2BFDF7}">
      <dsp:nvSpPr>
        <dsp:cNvPr id="0" name=""/>
        <dsp:cNvSpPr/>
      </dsp:nvSpPr>
      <dsp:spPr>
        <a:xfrm rot="12953094">
          <a:off x="2020578" y="2044894"/>
          <a:ext cx="544071" cy="395998"/>
        </a:xfrm>
        <a:prstGeom prst="leftRightArrow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400" kern="1200"/>
        </a:p>
      </dsp:txBody>
      <dsp:txXfrm rot="10800000">
        <a:off x="2128103" y="2158912"/>
        <a:ext cx="425272" cy="237598"/>
      </dsp:txXfrm>
    </dsp:sp>
    <dsp:sp modelId="{80C3704B-D9C9-485D-A2FE-F4C88F0B5E2C}">
      <dsp:nvSpPr>
        <dsp:cNvPr id="0" name=""/>
        <dsp:cNvSpPr/>
      </dsp:nvSpPr>
      <dsp:spPr>
        <a:xfrm>
          <a:off x="228342" y="499535"/>
          <a:ext cx="1807475" cy="180747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900" b="1" kern="1200" dirty="0"/>
            <a:t>PRIS</a:t>
          </a:r>
        </a:p>
      </dsp:txBody>
      <dsp:txXfrm>
        <a:off x="493041" y="764234"/>
        <a:ext cx="1278077" cy="1278077"/>
      </dsp:txXfrm>
    </dsp:sp>
    <dsp:sp modelId="{EAC6DFE9-16AB-443C-AD89-D417E14A28E4}">
      <dsp:nvSpPr>
        <dsp:cNvPr id="0" name=""/>
        <dsp:cNvSpPr/>
      </dsp:nvSpPr>
      <dsp:spPr>
        <a:xfrm rot="19193757">
          <a:off x="4238280" y="1933918"/>
          <a:ext cx="594379" cy="395998"/>
        </a:xfrm>
        <a:prstGeom prst="leftRightArrow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400" kern="1200"/>
        </a:p>
      </dsp:txBody>
      <dsp:txXfrm>
        <a:off x="4252246" y="2051382"/>
        <a:ext cx="475580" cy="237598"/>
      </dsp:txXfrm>
    </dsp:sp>
    <dsp:sp modelId="{D589BC7E-14F9-4C30-BF3A-96BD78BB5BB7}">
      <dsp:nvSpPr>
        <dsp:cNvPr id="0" name=""/>
        <dsp:cNvSpPr/>
      </dsp:nvSpPr>
      <dsp:spPr>
        <a:xfrm>
          <a:off x="4764738" y="273963"/>
          <a:ext cx="1807475" cy="180747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900" b="1" kern="1200" dirty="0"/>
            <a:t>KIS</a:t>
          </a:r>
        </a:p>
      </dsp:txBody>
      <dsp:txXfrm>
        <a:off x="5029437" y="538662"/>
        <a:ext cx="1278077" cy="1278077"/>
      </dsp:txXfrm>
    </dsp:sp>
    <dsp:sp modelId="{13431F28-0AFD-480D-8C12-4F4F055CC65F}">
      <dsp:nvSpPr>
        <dsp:cNvPr id="0" name=""/>
        <dsp:cNvSpPr/>
      </dsp:nvSpPr>
      <dsp:spPr>
        <a:xfrm rot="517">
          <a:off x="4736406" y="5048951"/>
          <a:ext cx="1063994" cy="614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900" kern="1200"/>
        </a:p>
      </dsp:txBody>
      <dsp:txXfrm>
        <a:off x="4736406" y="5171845"/>
        <a:ext cx="879632" cy="368725"/>
      </dsp:txXfrm>
    </dsp:sp>
    <dsp:sp modelId="{490AC95F-BE9D-49FC-882E-AFD475624B89}">
      <dsp:nvSpPr>
        <dsp:cNvPr id="0" name=""/>
        <dsp:cNvSpPr/>
      </dsp:nvSpPr>
      <dsp:spPr>
        <a:xfrm>
          <a:off x="6339472" y="2161298"/>
          <a:ext cx="1807475" cy="180747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900" b="1" kern="1200" dirty="0"/>
            <a:t>DT</a:t>
          </a:r>
        </a:p>
      </dsp:txBody>
      <dsp:txXfrm>
        <a:off x="6604171" y="2425997"/>
        <a:ext cx="1278077" cy="1278077"/>
      </dsp:txXfrm>
    </dsp:sp>
    <dsp:sp modelId="{5055658D-BE70-456D-8BD6-2BE428474C41}">
      <dsp:nvSpPr>
        <dsp:cNvPr id="0" name=""/>
        <dsp:cNvSpPr/>
      </dsp:nvSpPr>
      <dsp:spPr>
        <a:xfrm rot="8395087">
          <a:off x="2022705" y="3798906"/>
          <a:ext cx="594935" cy="395998"/>
        </a:xfrm>
        <a:prstGeom prst="leftRightArrow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400" kern="1200"/>
        </a:p>
      </dsp:txBody>
      <dsp:txXfrm rot="10800000">
        <a:off x="2127553" y="3839860"/>
        <a:ext cx="476136" cy="237598"/>
      </dsp:txXfrm>
    </dsp:sp>
    <dsp:sp modelId="{700E0056-7116-4E15-AEA7-DF0C3D57A45F}">
      <dsp:nvSpPr>
        <dsp:cNvPr id="0" name=""/>
        <dsp:cNvSpPr/>
      </dsp:nvSpPr>
      <dsp:spPr>
        <a:xfrm>
          <a:off x="282645" y="4047295"/>
          <a:ext cx="1807475" cy="1807475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900" b="1" kern="1200" dirty="0"/>
            <a:t>MIS</a:t>
          </a:r>
        </a:p>
      </dsp:txBody>
      <dsp:txXfrm>
        <a:off x="547344" y="4311994"/>
        <a:ext cx="1278077" cy="1278077"/>
      </dsp:txXfrm>
    </dsp:sp>
    <dsp:sp modelId="{B99B1D9B-AC5E-4AD4-A115-20C44DE999B0}">
      <dsp:nvSpPr>
        <dsp:cNvPr id="0" name=""/>
        <dsp:cNvSpPr/>
      </dsp:nvSpPr>
      <dsp:spPr>
        <a:xfrm rot="2418602">
          <a:off x="4251095" y="3851389"/>
          <a:ext cx="676149" cy="395998"/>
        </a:xfrm>
        <a:prstGeom prst="leftRightArrow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t-EE" sz="2400" kern="1200"/>
        </a:p>
      </dsp:txBody>
      <dsp:txXfrm>
        <a:off x="4265199" y="3892162"/>
        <a:ext cx="557350" cy="237598"/>
      </dsp:txXfrm>
    </dsp:sp>
    <dsp:sp modelId="{6CD128A9-C4BD-43C3-A580-2DD1AACBB0A4}">
      <dsp:nvSpPr>
        <dsp:cNvPr id="0" name=""/>
        <dsp:cNvSpPr/>
      </dsp:nvSpPr>
      <dsp:spPr>
        <a:xfrm>
          <a:off x="4875590" y="4155336"/>
          <a:ext cx="1807475" cy="180747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4900" b="1" kern="1200" dirty="0"/>
            <a:t>AET</a:t>
          </a:r>
        </a:p>
      </dsp:txBody>
      <dsp:txXfrm>
        <a:off x="5140289" y="4420035"/>
        <a:ext cx="1278077" cy="1278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716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311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179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53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9148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6555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ldiveer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40753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705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8907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757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052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6011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764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754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608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9854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7715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691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2AB3-1409-42AB-B612-ABB9DEBAA190}" type="datetimeFigureOut">
              <a:rPr lang="et-EE" smtClean="0"/>
              <a:t>02.12.2024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526C-D184-47F0-A20B-6CD9D1BDE45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9836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0791175-18D4-645F-A497-E42D50B0B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2340" y="852853"/>
            <a:ext cx="7077667" cy="4892676"/>
          </a:xfrm>
        </p:spPr>
        <p:txBody>
          <a:bodyPr anchor="ctr">
            <a:normAutofit/>
          </a:bodyPr>
          <a:lstStyle/>
          <a:p>
            <a:pPr algn="ctr"/>
            <a:r>
              <a:rPr lang="et-EE" dirty="0">
                <a:cs typeface="Times New Roman" panose="02020603050405020304" pitchFamily="18" charset="0"/>
              </a:rPr>
              <a:t>E-</a:t>
            </a:r>
            <a:r>
              <a:rPr lang="et-EE" dirty="0" err="1">
                <a:cs typeface="Times New Roman" panose="02020603050405020304" pitchFamily="18" charset="0"/>
              </a:rPr>
              <a:t>court</a:t>
            </a:r>
            <a:r>
              <a:rPr lang="et-EE" dirty="0">
                <a:cs typeface="Times New Roman" panose="02020603050405020304" pitchFamily="18" charset="0"/>
              </a:rPr>
              <a:t>: Estonian </a:t>
            </a:r>
            <a:r>
              <a:rPr lang="et-EE" dirty="0" err="1">
                <a:cs typeface="Times New Roman" panose="02020603050405020304" pitchFamily="18" charset="0"/>
              </a:rPr>
              <a:t>experience</a:t>
            </a:r>
            <a:br>
              <a:rPr lang="et-EE" dirty="0">
                <a:cs typeface="Times New Roman" panose="02020603050405020304" pitchFamily="18" charset="0"/>
              </a:rPr>
            </a:br>
            <a:br>
              <a:rPr lang="et-EE" dirty="0">
                <a:cs typeface="Times New Roman" panose="02020603050405020304" pitchFamily="18" charset="0"/>
              </a:rPr>
            </a:br>
            <a:r>
              <a:rPr lang="et-EE" sz="2800" dirty="0">
                <a:cs typeface="Times New Roman" panose="02020603050405020304" pitchFamily="18" charset="0"/>
              </a:rPr>
              <a:t>Paavo </a:t>
            </a:r>
            <a:r>
              <a:rPr lang="et-EE" sz="2800" dirty="0" err="1">
                <a:cs typeface="Times New Roman" panose="02020603050405020304" pitchFamily="18" charset="0"/>
              </a:rPr>
              <a:t>randma</a:t>
            </a:r>
            <a:br>
              <a:rPr lang="et-EE" sz="2800" dirty="0">
                <a:cs typeface="Times New Roman" panose="02020603050405020304" pitchFamily="18" charset="0"/>
              </a:rPr>
            </a:br>
            <a:r>
              <a:rPr lang="et-EE" sz="2800" dirty="0" err="1">
                <a:cs typeface="Times New Roman" panose="02020603050405020304" pitchFamily="18" charset="0"/>
              </a:rPr>
              <a:t>supreme</a:t>
            </a:r>
            <a:r>
              <a:rPr lang="et-EE" sz="2800" dirty="0">
                <a:cs typeface="Times New Roman" panose="02020603050405020304" pitchFamily="18" charset="0"/>
              </a:rPr>
              <a:t> </a:t>
            </a:r>
            <a:r>
              <a:rPr lang="et-EE" sz="2800" dirty="0" err="1">
                <a:cs typeface="Times New Roman" panose="02020603050405020304" pitchFamily="18" charset="0"/>
              </a:rPr>
              <a:t>court</a:t>
            </a:r>
            <a:r>
              <a:rPr lang="et-EE" sz="2800" dirty="0">
                <a:cs typeface="Times New Roman" panose="02020603050405020304" pitchFamily="18" charset="0"/>
              </a:rPr>
              <a:t> of </a:t>
            </a:r>
            <a:r>
              <a:rPr lang="et-EE" sz="2800" dirty="0" err="1">
                <a:cs typeface="Times New Roman" panose="02020603050405020304" pitchFamily="18" charset="0"/>
              </a:rPr>
              <a:t>estonia</a:t>
            </a:r>
            <a:endParaRPr lang="et-EE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1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BCE5B-F50D-A006-3556-7B8409C4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New </a:t>
            </a:r>
            <a:r>
              <a:rPr lang="et-EE" dirty="0" err="1"/>
              <a:t>court</a:t>
            </a:r>
            <a:r>
              <a:rPr lang="et-EE" dirty="0"/>
              <a:t> </a:t>
            </a:r>
            <a:r>
              <a:rPr lang="et-EE" dirty="0" err="1"/>
              <a:t>information</a:t>
            </a:r>
            <a:r>
              <a:rPr lang="et-EE" dirty="0"/>
              <a:t> </a:t>
            </a:r>
            <a:r>
              <a:rPr lang="et-EE" dirty="0" err="1"/>
              <a:t>system</a:t>
            </a:r>
            <a:r>
              <a:rPr lang="et-EE" dirty="0"/>
              <a:t>? (I)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6D6A782-BD7C-9736-89D4-E806E6DE9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650" y="1999764"/>
            <a:ext cx="7886700" cy="416805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KIS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built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the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easily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filled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drafting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complaints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KIS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judgements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procedural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signing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replaced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simpler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intelligent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protocols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translation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interpretation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8229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D85E-8101-89E2-E40F-8B98F750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court information system? (I</a:t>
            </a:r>
            <a:r>
              <a:rPr lang="et-EE" dirty="0"/>
              <a:t>I</a:t>
            </a:r>
            <a:r>
              <a:rPr lang="en-US" dirty="0"/>
              <a:t>)</a:t>
            </a:r>
            <a:endParaRPr lang="et-E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A5D0DE-6208-9547-976A-24C4043F4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650" y="2189661"/>
            <a:ext cx="7886700" cy="4168059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remote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hearings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interaction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everyday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unifies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workload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determination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proceedings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judgments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cleansing</a:t>
            </a:r>
            <a:endParaRPr lang="et-EE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0826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1D85E-8101-89E2-E40F-8B98F750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court information system? (</a:t>
            </a:r>
            <a:r>
              <a:rPr lang="et-EE" dirty="0"/>
              <a:t>I</a:t>
            </a:r>
            <a:r>
              <a:rPr lang="en-US" dirty="0"/>
              <a:t>I</a:t>
            </a:r>
            <a:r>
              <a:rPr lang="et-EE" dirty="0"/>
              <a:t>I</a:t>
            </a:r>
            <a:r>
              <a:rPr lang="en-US" dirty="0"/>
              <a:t>)</a:t>
            </a:r>
            <a:endParaRPr lang="et-E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A5D0DE-6208-9547-976A-24C4043F4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partially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pre-trial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procedures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summarise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voluminous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procedural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parties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arguments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law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case-law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settle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existing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-of-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court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online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platform-based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dispute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resolution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35638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91394-5446-AC58-F457-9AFAF2310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Risks and challenges of implementing AI</a:t>
            </a:r>
            <a:endParaRPr lang="et-E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5CF96C-2FAF-56AF-A511-3DE07737F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650" y="2008907"/>
            <a:ext cx="8164476" cy="440252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robot assistants,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robot-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AI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cannot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judgements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discretionary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trust in AI?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protecting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personal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t-EE" sz="1800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t-E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233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210B0-98F6-651B-519A-E5A88529A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Where </a:t>
            </a:r>
            <a:r>
              <a:rPr lang="et-EE" sz="4400" dirty="0"/>
              <a:t>are </a:t>
            </a:r>
            <a:r>
              <a:rPr lang="et-EE" sz="4400" dirty="0" err="1"/>
              <a:t>we</a:t>
            </a:r>
            <a:r>
              <a:rPr lang="et-EE" sz="4400" dirty="0"/>
              <a:t> </a:t>
            </a:r>
            <a:r>
              <a:rPr lang="et-EE" sz="4400" dirty="0" err="1"/>
              <a:t>now</a:t>
            </a:r>
            <a:r>
              <a:rPr lang="et-EE" sz="4400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CDAF0C-B91B-0418-4393-C9320F956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649" y="2008908"/>
            <a:ext cx="8153844" cy="416805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no paper case files, except in criminal cases;</a:t>
            </a:r>
            <a:endParaRPr lang="et-EE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Court Information System (KIS) through various apps allows electronic communication with the parties;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judges can work remotely with digital case files;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judge can hold virtual court sessions.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42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u kohatäide 3">
            <a:extLst>
              <a:ext uri="{FF2B5EF4-FFF2-40B4-BE49-F238E27FC236}">
                <a16:creationId xmlns:a16="http://schemas.microsoft.com/office/drawing/2014/main" id="{6C8E4E42-C091-9F6F-F88E-694539F48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080390"/>
              </p:ext>
            </p:extLst>
          </p:nvPr>
        </p:nvGraphicFramePr>
        <p:xfrm>
          <a:off x="3193577" y="136478"/>
          <a:ext cx="8898340" cy="639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lt 6">
            <a:extLst>
              <a:ext uri="{FF2B5EF4-FFF2-40B4-BE49-F238E27FC236}">
                <a16:creationId xmlns:a16="http://schemas.microsoft.com/office/drawing/2014/main" id="{7407D4CE-65DB-0242-F0D6-D5890A528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6642" y="382223"/>
            <a:ext cx="1572904" cy="1310754"/>
          </a:xfrm>
          <a:prstGeom prst="rect">
            <a:avLst/>
          </a:prstGeom>
        </p:spPr>
      </p:pic>
      <p:pic>
        <p:nvPicPr>
          <p:cNvPr id="9" name="Pilt 8">
            <a:extLst>
              <a:ext uri="{FF2B5EF4-FFF2-40B4-BE49-F238E27FC236}">
                <a16:creationId xmlns:a16="http://schemas.microsoft.com/office/drawing/2014/main" id="{590ABA2F-6313-8234-D2D4-1C03350D7E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9842" y="4402288"/>
            <a:ext cx="1749704" cy="1749704"/>
          </a:xfrm>
          <a:prstGeom prst="rect">
            <a:avLst/>
          </a:prstGeom>
        </p:spPr>
      </p:pic>
      <p:pic>
        <p:nvPicPr>
          <p:cNvPr id="10" name="Picture 6" descr="Prokuratuur">
            <a:extLst>
              <a:ext uri="{FF2B5EF4-FFF2-40B4-BE49-F238E27FC236}">
                <a16:creationId xmlns:a16="http://schemas.microsoft.com/office/drawing/2014/main" id="{42B4807D-FC49-A161-2DF2-CF792FFF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77" y="581417"/>
            <a:ext cx="1295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lt 10">
            <a:extLst>
              <a:ext uri="{FF2B5EF4-FFF2-40B4-BE49-F238E27FC236}">
                <a16:creationId xmlns:a16="http://schemas.microsoft.com/office/drawing/2014/main" id="{98D020D2-E1BD-A633-2F67-A51B60FC57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548" y="4448684"/>
            <a:ext cx="1554615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ühm 2">
            <a:extLst>
              <a:ext uri="{FF2B5EF4-FFF2-40B4-BE49-F238E27FC236}">
                <a16:creationId xmlns:a16="http://schemas.microsoft.com/office/drawing/2014/main" id="{B46076CC-060B-EC3C-0C19-71A189B3658B}"/>
              </a:ext>
            </a:extLst>
          </p:cNvPr>
          <p:cNvGrpSpPr/>
          <p:nvPr/>
        </p:nvGrpSpPr>
        <p:grpSpPr>
          <a:xfrm>
            <a:off x="5214607" y="2982140"/>
            <a:ext cx="1541163" cy="1541163"/>
            <a:chOff x="3678588" y="2424699"/>
            <a:chExt cx="1541163" cy="1541163"/>
          </a:xfrm>
        </p:grpSpPr>
        <p:sp>
          <p:nvSpPr>
            <p:cNvPr id="4" name="Ovaal 3">
              <a:extLst>
                <a:ext uri="{FF2B5EF4-FFF2-40B4-BE49-F238E27FC236}">
                  <a16:creationId xmlns:a16="http://schemas.microsoft.com/office/drawing/2014/main" id="{21C5FFDB-6644-801F-8240-D428C60828DB}"/>
                </a:ext>
              </a:extLst>
            </p:cNvPr>
            <p:cNvSpPr/>
            <p:nvPr/>
          </p:nvSpPr>
          <p:spPr>
            <a:xfrm>
              <a:off x="3678588" y="2424699"/>
              <a:ext cx="1541163" cy="1541163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CFF9CEA0-31A7-6497-A290-1BA579A093A1}"/>
                </a:ext>
              </a:extLst>
            </p:cNvPr>
            <p:cNvSpPr txBox="1"/>
            <p:nvPr/>
          </p:nvSpPr>
          <p:spPr>
            <a:xfrm>
              <a:off x="3904286" y="2650397"/>
              <a:ext cx="1089767" cy="10897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6500" kern="1200" dirty="0"/>
                <a:t>ET</a:t>
              </a:r>
            </a:p>
          </p:txBody>
        </p:sp>
      </p:grpSp>
      <p:pic>
        <p:nvPicPr>
          <p:cNvPr id="12" name="Pilt 11">
            <a:extLst>
              <a:ext uri="{FF2B5EF4-FFF2-40B4-BE49-F238E27FC236}">
                <a16:creationId xmlns:a16="http://schemas.microsoft.com/office/drawing/2014/main" id="{56C1EABB-594A-F76B-638B-222F3C0F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472" y="1553026"/>
            <a:ext cx="926672" cy="926672"/>
          </a:xfrm>
          <a:prstGeom prst="rect">
            <a:avLst/>
          </a:prstGeom>
        </p:spPr>
      </p:pic>
      <p:grpSp>
        <p:nvGrpSpPr>
          <p:cNvPr id="13" name="Rühm 12">
            <a:extLst>
              <a:ext uri="{FF2B5EF4-FFF2-40B4-BE49-F238E27FC236}">
                <a16:creationId xmlns:a16="http://schemas.microsoft.com/office/drawing/2014/main" id="{CB0817E4-03AC-5D9E-3050-F56151C044AA}"/>
              </a:ext>
            </a:extLst>
          </p:cNvPr>
          <p:cNvGrpSpPr/>
          <p:nvPr/>
        </p:nvGrpSpPr>
        <p:grpSpPr>
          <a:xfrm>
            <a:off x="3691910" y="1123794"/>
            <a:ext cx="924698" cy="924698"/>
            <a:chOff x="2813191" y="295866"/>
            <a:chExt cx="924698" cy="924698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E6489E67-6D3C-2544-9C26-D0F887CAAE79}"/>
                </a:ext>
              </a:extLst>
            </p:cNvPr>
            <p:cNvSpPr/>
            <p:nvPr/>
          </p:nvSpPr>
          <p:spPr>
            <a:xfrm>
              <a:off x="2813191" y="295866"/>
              <a:ext cx="924698" cy="924698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5875" cap="flat" cmpd="sng" algn="ctr">
              <a:solidFill>
                <a:srgbClr val="134770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15" name="Ovaal 4">
              <a:extLst>
                <a:ext uri="{FF2B5EF4-FFF2-40B4-BE49-F238E27FC236}">
                  <a16:creationId xmlns:a16="http://schemas.microsoft.com/office/drawing/2014/main" id="{DF87C2B3-4ECF-7A68-F2B6-ED4EED040F7C}"/>
                </a:ext>
              </a:extLst>
            </p:cNvPr>
            <p:cNvSpPr txBox="1"/>
            <p:nvPr/>
          </p:nvSpPr>
          <p:spPr>
            <a:xfrm>
              <a:off x="2948610" y="431285"/>
              <a:ext cx="653860" cy="6538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3477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MIS</a:t>
              </a:r>
            </a:p>
          </p:txBody>
        </p:sp>
      </p:grpSp>
      <p:grpSp>
        <p:nvGrpSpPr>
          <p:cNvPr id="16" name="Rühm 15">
            <a:extLst>
              <a:ext uri="{FF2B5EF4-FFF2-40B4-BE49-F238E27FC236}">
                <a16:creationId xmlns:a16="http://schemas.microsoft.com/office/drawing/2014/main" id="{A3F956A3-48C7-81EF-AF6E-1B9F0C7B68F1}"/>
              </a:ext>
            </a:extLst>
          </p:cNvPr>
          <p:cNvGrpSpPr/>
          <p:nvPr/>
        </p:nvGrpSpPr>
        <p:grpSpPr>
          <a:xfrm>
            <a:off x="4859994" y="927282"/>
            <a:ext cx="924698" cy="924698"/>
            <a:chOff x="3986820" y="27992"/>
            <a:chExt cx="924698" cy="924698"/>
          </a:xfrm>
        </p:grpSpPr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AD7C5436-735C-519C-4E19-DA7FCA98DF2E}"/>
                </a:ext>
              </a:extLst>
            </p:cNvPr>
            <p:cNvSpPr/>
            <p:nvPr/>
          </p:nvSpPr>
          <p:spPr>
            <a:xfrm>
              <a:off x="3986820" y="27992"/>
              <a:ext cx="924698" cy="924698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5875" cap="flat" cmpd="sng" algn="ctr">
              <a:solidFill>
                <a:srgbClr val="134770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18" name="Ovaal 4">
              <a:extLst>
                <a:ext uri="{FF2B5EF4-FFF2-40B4-BE49-F238E27FC236}">
                  <a16:creationId xmlns:a16="http://schemas.microsoft.com/office/drawing/2014/main" id="{E68B5FE9-B929-DCF8-2D29-E64422013B8B}"/>
                </a:ext>
              </a:extLst>
            </p:cNvPr>
            <p:cNvSpPr txBox="1"/>
            <p:nvPr/>
          </p:nvSpPr>
          <p:spPr>
            <a:xfrm>
              <a:off x="4122239" y="163411"/>
              <a:ext cx="653860" cy="6538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3477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PRIS</a:t>
              </a:r>
            </a:p>
          </p:txBody>
        </p:sp>
      </p:grpSp>
      <p:grpSp>
        <p:nvGrpSpPr>
          <p:cNvPr id="24" name="Rühm 23">
            <a:extLst>
              <a:ext uri="{FF2B5EF4-FFF2-40B4-BE49-F238E27FC236}">
                <a16:creationId xmlns:a16="http://schemas.microsoft.com/office/drawing/2014/main" id="{FAE362D5-2D01-4FAE-E681-4EF76F1465D4}"/>
              </a:ext>
            </a:extLst>
          </p:cNvPr>
          <p:cNvGrpSpPr/>
          <p:nvPr/>
        </p:nvGrpSpPr>
        <p:grpSpPr>
          <a:xfrm>
            <a:off x="6938210" y="1112322"/>
            <a:ext cx="924698" cy="924698"/>
            <a:chOff x="3986820" y="27992"/>
            <a:chExt cx="924698" cy="924698"/>
          </a:xfrm>
        </p:grpSpPr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A6862F5-CFE5-EECA-C2D4-04E311105997}"/>
                </a:ext>
              </a:extLst>
            </p:cNvPr>
            <p:cNvSpPr/>
            <p:nvPr/>
          </p:nvSpPr>
          <p:spPr>
            <a:xfrm>
              <a:off x="3986820" y="27992"/>
              <a:ext cx="924698" cy="924698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5875" cap="flat" cmpd="sng" algn="ctr">
              <a:solidFill>
                <a:srgbClr val="134770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26" name="Ovaal 4">
              <a:extLst>
                <a:ext uri="{FF2B5EF4-FFF2-40B4-BE49-F238E27FC236}">
                  <a16:creationId xmlns:a16="http://schemas.microsoft.com/office/drawing/2014/main" id="{1F687D5F-6941-CE84-54CB-D1CD84DCC3CB}"/>
                </a:ext>
              </a:extLst>
            </p:cNvPr>
            <p:cNvSpPr txBox="1"/>
            <p:nvPr/>
          </p:nvSpPr>
          <p:spPr>
            <a:xfrm>
              <a:off x="4122239" y="163411"/>
              <a:ext cx="653860" cy="6538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t-EE" sz="1900" b="1" dirty="0">
                  <a:solidFill>
                    <a:srgbClr val="134770">
                      <a:hueOff val="0"/>
                      <a:satOff val="0"/>
                      <a:lumOff val="0"/>
                      <a:alphaOff val="0"/>
                    </a:srgbClr>
                  </a:solidFill>
                  <a:latin typeface="Tw Cen MT" panose="020B0602020104020603"/>
                </a:rPr>
                <a:t>RR</a:t>
              </a:r>
              <a:endParaRPr kumimoji="0" lang="et-EE" sz="1900" b="1" i="0" u="none" strike="noStrike" kern="1200" cap="none" spc="0" normalizeH="0" baseline="0" noProof="0" dirty="0">
                <a:ln>
                  <a:noFill/>
                </a:ln>
                <a:solidFill>
                  <a:srgbClr val="13477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27" name="Rühm 26">
            <a:extLst>
              <a:ext uri="{FF2B5EF4-FFF2-40B4-BE49-F238E27FC236}">
                <a16:creationId xmlns:a16="http://schemas.microsoft.com/office/drawing/2014/main" id="{19489064-8708-99C6-58AA-5B7375F11B65}"/>
              </a:ext>
            </a:extLst>
          </p:cNvPr>
          <p:cNvGrpSpPr/>
          <p:nvPr/>
        </p:nvGrpSpPr>
        <p:grpSpPr>
          <a:xfrm>
            <a:off x="7926036" y="1523472"/>
            <a:ext cx="924698" cy="924698"/>
            <a:chOff x="5160450" y="295866"/>
            <a:chExt cx="924698" cy="924698"/>
          </a:xfrm>
        </p:grpSpPr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A3E45DA6-7CEE-C44A-F3EA-A355E3103B4A}"/>
                </a:ext>
              </a:extLst>
            </p:cNvPr>
            <p:cNvSpPr/>
            <p:nvPr/>
          </p:nvSpPr>
          <p:spPr>
            <a:xfrm>
              <a:off x="5160450" y="295866"/>
              <a:ext cx="924698" cy="924698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5875" cap="flat" cmpd="sng" algn="ctr">
              <a:solidFill>
                <a:srgbClr val="134770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29" name="Ovaal 4">
              <a:extLst>
                <a:ext uri="{FF2B5EF4-FFF2-40B4-BE49-F238E27FC236}">
                  <a16:creationId xmlns:a16="http://schemas.microsoft.com/office/drawing/2014/main" id="{CD5892F3-F364-79E5-AE8B-56FB43727B3F}"/>
                </a:ext>
              </a:extLst>
            </p:cNvPr>
            <p:cNvSpPr txBox="1"/>
            <p:nvPr/>
          </p:nvSpPr>
          <p:spPr>
            <a:xfrm>
              <a:off x="5295869" y="431285"/>
              <a:ext cx="653860" cy="6538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3477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KIS</a:t>
              </a:r>
            </a:p>
          </p:txBody>
        </p:sp>
      </p:grpSp>
      <p:grpSp>
        <p:nvGrpSpPr>
          <p:cNvPr id="30" name="Rühm 29">
            <a:extLst>
              <a:ext uri="{FF2B5EF4-FFF2-40B4-BE49-F238E27FC236}">
                <a16:creationId xmlns:a16="http://schemas.microsoft.com/office/drawing/2014/main" id="{D7C22BDF-D989-DD09-5BC9-332D9C07EC33}"/>
              </a:ext>
            </a:extLst>
          </p:cNvPr>
          <p:cNvGrpSpPr/>
          <p:nvPr/>
        </p:nvGrpSpPr>
        <p:grpSpPr>
          <a:xfrm>
            <a:off x="8778443" y="2168008"/>
            <a:ext cx="924698" cy="924698"/>
            <a:chOff x="6101627" y="1046430"/>
            <a:chExt cx="924698" cy="924698"/>
          </a:xfrm>
        </p:grpSpPr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58F4EDD7-151F-AE79-2D45-9FF1A68EC6ED}"/>
                </a:ext>
              </a:extLst>
            </p:cNvPr>
            <p:cNvSpPr/>
            <p:nvPr/>
          </p:nvSpPr>
          <p:spPr>
            <a:xfrm>
              <a:off x="6101627" y="1046430"/>
              <a:ext cx="924698" cy="924698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5875" cap="flat" cmpd="sng" algn="ctr">
              <a:solidFill>
                <a:srgbClr val="134770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2" name="Ovaal 4">
              <a:extLst>
                <a:ext uri="{FF2B5EF4-FFF2-40B4-BE49-F238E27FC236}">
                  <a16:creationId xmlns:a16="http://schemas.microsoft.com/office/drawing/2014/main" id="{0366724D-EF52-D0B3-3128-5077C502F89E}"/>
                </a:ext>
              </a:extLst>
            </p:cNvPr>
            <p:cNvSpPr txBox="1"/>
            <p:nvPr/>
          </p:nvSpPr>
          <p:spPr>
            <a:xfrm>
              <a:off x="6237046" y="1181849"/>
              <a:ext cx="653860" cy="6538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3477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MKM KIS</a:t>
              </a:r>
            </a:p>
          </p:txBody>
        </p:sp>
      </p:grpSp>
      <p:grpSp>
        <p:nvGrpSpPr>
          <p:cNvPr id="33" name="Rühm 32">
            <a:extLst>
              <a:ext uri="{FF2B5EF4-FFF2-40B4-BE49-F238E27FC236}">
                <a16:creationId xmlns:a16="http://schemas.microsoft.com/office/drawing/2014/main" id="{2D1AECDF-6D9A-7352-F9DD-CE6A578E9B05}"/>
              </a:ext>
            </a:extLst>
          </p:cNvPr>
          <p:cNvGrpSpPr/>
          <p:nvPr/>
        </p:nvGrpSpPr>
        <p:grpSpPr>
          <a:xfrm>
            <a:off x="9264351" y="3165288"/>
            <a:ext cx="924698" cy="924698"/>
            <a:chOff x="6623941" y="2131026"/>
            <a:chExt cx="924698" cy="924698"/>
          </a:xfrm>
        </p:grpSpPr>
        <p:sp>
          <p:nvSpPr>
            <p:cNvPr id="34" name="Ovaal 33">
              <a:extLst>
                <a:ext uri="{FF2B5EF4-FFF2-40B4-BE49-F238E27FC236}">
                  <a16:creationId xmlns:a16="http://schemas.microsoft.com/office/drawing/2014/main" id="{D00B55EF-5BB1-2F69-51FA-E8B81715CD89}"/>
                </a:ext>
              </a:extLst>
            </p:cNvPr>
            <p:cNvSpPr/>
            <p:nvPr/>
          </p:nvSpPr>
          <p:spPr>
            <a:xfrm>
              <a:off x="6623941" y="2131026"/>
              <a:ext cx="924698" cy="924698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5875" cap="flat" cmpd="sng" algn="ctr">
              <a:solidFill>
                <a:srgbClr val="134770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5" name="Ovaal 4">
              <a:extLst>
                <a:ext uri="{FF2B5EF4-FFF2-40B4-BE49-F238E27FC236}">
                  <a16:creationId xmlns:a16="http://schemas.microsoft.com/office/drawing/2014/main" id="{F78F59CD-286C-C1CD-57F2-676D06B0EE7F}"/>
                </a:ext>
              </a:extLst>
            </p:cNvPr>
            <p:cNvSpPr txBox="1"/>
            <p:nvPr/>
          </p:nvSpPr>
          <p:spPr>
            <a:xfrm>
              <a:off x="6759360" y="2266445"/>
              <a:ext cx="653860" cy="6538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3477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DT</a:t>
              </a:r>
            </a:p>
          </p:txBody>
        </p:sp>
      </p:grpSp>
      <p:grpSp>
        <p:nvGrpSpPr>
          <p:cNvPr id="36" name="Rühm 35">
            <a:extLst>
              <a:ext uri="{FF2B5EF4-FFF2-40B4-BE49-F238E27FC236}">
                <a16:creationId xmlns:a16="http://schemas.microsoft.com/office/drawing/2014/main" id="{70FD5F39-8018-0DD8-1C50-2A1FF2FCEEF9}"/>
              </a:ext>
            </a:extLst>
          </p:cNvPr>
          <p:cNvGrpSpPr/>
          <p:nvPr/>
        </p:nvGrpSpPr>
        <p:grpSpPr>
          <a:xfrm>
            <a:off x="8934727" y="4235151"/>
            <a:ext cx="924698" cy="924698"/>
            <a:chOff x="6623941" y="3334837"/>
            <a:chExt cx="924698" cy="924698"/>
          </a:xfrm>
        </p:grpSpPr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3BC731AD-061D-E358-EA71-A52461A6F870}"/>
                </a:ext>
              </a:extLst>
            </p:cNvPr>
            <p:cNvSpPr/>
            <p:nvPr/>
          </p:nvSpPr>
          <p:spPr>
            <a:xfrm>
              <a:off x="6623941" y="3334837"/>
              <a:ext cx="924698" cy="924698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5875" cap="flat" cmpd="sng" algn="ctr">
              <a:solidFill>
                <a:srgbClr val="134770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38" name="Ovaal 4">
              <a:extLst>
                <a:ext uri="{FF2B5EF4-FFF2-40B4-BE49-F238E27FC236}">
                  <a16:creationId xmlns:a16="http://schemas.microsoft.com/office/drawing/2014/main" id="{CA0B15C6-4199-8D72-B077-2F8BB58E8FF8}"/>
                </a:ext>
              </a:extLst>
            </p:cNvPr>
            <p:cNvSpPr txBox="1"/>
            <p:nvPr/>
          </p:nvSpPr>
          <p:spPr>
            <a:xfrm>
              <a:off x="6759360" y="3470256"/>
              <a:ext cx="653860" cy="6538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3477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AET</a:t>
              </a:r>
            </a:p>
          </p:txBody>
        </p:sp>
      </p:grpSp>
      <p:grpSp>
        <p:nvGrpSpPr>
          <p:cNvPr id="39" name="Rühm 38">
            <a:extLst>
              <a:ext uri="{FF2B5EF4-FFF2-40B4-BE49-F238E27FC236}">
                <a16:creationId xmlns:a16="http://schemas.microsoft.com/office/drawing/2014/main" id="{764CA46C-5920-0E4B-4379-1714752FE12F}"/>
              </a:ext>
            </a:extLst>
          </p:cNvPr>
          <p:cNvGrpSpPr/>
          <p:nvPr/>
        </p:nvGrpSpPr>
        <p:grpSpPr>
          <a:xfrm>
            <a:off x="8140124" y="5011920"/>
            <a:ext cx="924698" cy="924698"/>
            <a:chOff x="6623941" y="3334837"/>
            <a:chExt cx="924698" cy="924698"/>
          </a:xfrm>
        </p:grpSpPr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C416DE4-9213-BFD6-542C-15743E6BD502}"/>
                </a:ext>
              </a:extLst>
            </p:cNvPr>
            <p:cNvSpPr/>
            <p:nvPr/>
          </p:nvSpPr>
          <p:spPr>
            <a:xfrm>
              <a:off x="6623941" y="3334837"/>
              <a:ext cx="924698" cy="924698"/>
            </a:xfrm>
            <a:prstGeom prst="ellipse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5875" cap="flat" cmpd="sng" algn="ctr">
              <a:solidFill>
                <a:srgbClr val="134770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endParaRPr lang="et-EE"/>
            </a:p>
          </p:txBody>
        </p:sp>
        <p:sp>
          <p:nvSpPr>
            <p:cNvPr id="41" name="Ovaal 4">
              <a:extLst>
                <a:ext uri="{FF2B5EF4-FFF2-40B4-BE49-F238E27FC236}">
                  <a16:creationId xmlns:a16="http://schemas.microsoft.com/office/drawing/2014/main" id="{8A5DD4AA-247E-7E0A-B8AA-1E1FB15CC6D3}"/>
                </a:ext>
              </a:extLst>
            </p:cNvPr>
            <p:cNvSpPr txBox="1"/>
            <p:nvPr/>
          </p:nvSpPr>
          <p:spPr>
            <a:xfrm>
              <a:off x="6759360" y="3470256"/>
              <a:ext cx="653860" cy="6538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134770">
                      <a:hueOff val="0"/>
                      <a:satOff val="0"/>
                      <a:lumOff val="0"/>
                      <a:alphaOff val="0"/>
                    </a:srgbClr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VAET</a:t>
              </a:r>
            </a:p>
          </p:txBody>
        </p:sp>
      </p:grpSp>
      <p:grpSp>
        <p:nvGrpSpPr>
          <p:cNvPr id="42" name="Rühm 41">
            <a:extLst>
              <a:ext uri="{FF2B5EF4-FFF2-40B4-BE49-F238E27FC236}">
                <a16:creationId xmlns:a16="http://schemas.microsoft.com/office/drawing/2014/main" id="{CAC98E8D-A949-7149-FA68-12491B78D52A}"/>
              </a:ext>
            </a:extLst>
          </p:cNvPr>
          <p:cNvGrpSpPr/>
          <p:nvPr/>
        </p:nvGrpSpPr>
        <p:grpSpPr>
          <a:xfrm>
            <a:off x="7119626" y="5516784"/>
            <a:ext cx="924698" cy="924698"/>
            <a:chOff x="6101627" y="4419434"/>
            <a:chExt cx="924698" cy="924698"/>
          </a:xfrm>
        </p:grpSpPr>
        <p:sp>
          <p:nvSpPr>
            <p:cNvPr id="43" name="Ovaal 42">
              <a:extLst>
                <a:ext uri="{FF2B5EF4-FFF2-40B4-BE49-F238E27FC236}">
                  <a16:creationId xmlns:a16="http://schemas.microsoft.com/office/drawing/2014/main" id="{973E5AA4-9F73-1D69-76C6-ED5A0E294FD9}"/>
                </a:ext>
              </a:extLst>
            </p:cNvPr>
            <p:cNvSpPr/>
            <p:nvPr/>
          </p:nvSpPr>
          <p:spPr>
            <a:xfrm>
              <a:off x="6101627" y="4419434"/>
              <a:ext cx="924698" cy="924698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44" name="Ovaal 4">
              <a:extLst>
                <a:ext uri="{FF2B5EF4-FFF2-40B4-BE49-F238E27FC236}">
                  <a16:creationId xmlns:a16="http://schemas.microsoft.com/office/drawing/2014/main" id="{993A6885-2061-EE39-362C-F76469D8E54B}"/>
                </a:ext>
              </a:extLst>
            </p:cNvPr>
            <p:cNvSpPr txBox="1"/>
            <p:nvPr/>
          </p:nvSpPr>
          <p:spPr>
            <a:xfrm>
              <a:off x="6237046" y="4554853"/>
              <a:ext cx="653860" cy="653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b="1" dirty="0"/>
                <a:t>KÄPO</a:t>
              </a:r>
              <a:endParaRPr lang="et-EE" b="1" kern="1200" dirty="0"/>
            </a:p>
          </p:txBody>
        </p:sp>
      </p:grpSp>
      <p:grpSp>
        <p:nvGrpSpPr>
          <p:cNvPr id="45" name="Rühm 44">
            <a:extLst>
              <a:ext uri="{FF2B5EF4-FFF2-40B4-BE49-F238E27FC236}">
                <a16:creationId xmlns:a16="http://schemas.microsoft.com/office/drawing/2014/main" id="{8CA3E5C5-8331-466C-684C-FF0937172611}"/>
              </a:ext>
            </a:extLst>
          </p:cNvPr>
          <p:cNvGrpSpPr/>
          <p:nvPr/>
        </p:nvGrpSpPr>
        <p:grpSpPr>
          <a:xfrm>
            <a:off x="4848680" y="5742313"/>
            <a:ext cx="924698" cy="924698"/>
            <a:chOff x="5160450" y="5169998"/>
            <a:chExt cx="924698" cy="924698"/>
          </a:xfrm>
        </p:grpSpPr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ECE4664-9AD8-F1D5-1776-496E79E7CEF3}"/>
                </a:ext>
              </a:extLst>
            </p:cNvPr>
            <p:cNvSpPr/>
            <p:nvPr/>
          </p:nvSpPr>
          <p:spPr>
            <a:xfrm>
              <a:off x="5160450" y="5169998"/>
              <a:ext cx="924698" cy="924698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47" name="Ovaal 4">
              <a:extLst>
                <a:ext uri="{FF2B5EF4-FFF2-40B4-BE49-F238E27FC236}">
                  <a16:creationId xmlns:a16="http://schemas.microsoft.com/office/drawing/2014/main" id="{8BF65D55-BE9F-5A37-75BF-AC983962F187}"/>
                </a:ext>
              </a:extLst>
            </p:cNvPr>
            <p:cNvSpPr txBox="1"/>
            <p:nvPr/>
          </p:nvSpPr>
          <p:spPr>
            <a:xfrm>
              <a:off x="5295869" y="5305417"/>
              <a:ext cx="653860" cy="653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1900" b="1" kern="1200" dirty="0"/>
                <a:t>ERT</a:t>
              </a:r>
            </a:p>
          </p:txBody>
        </p:sp>
      </p:grpSp>
      <p:grpSp>
        <p:nvGrpSpPr>
          <p:cNvPr id="49" name="Rühm 48">
            <a:extLst>
              <a:ext uri="{FF2B5EF4-FFF2-40B4-BE49-F238E27FC236}">
                <a16:creationId xmlns:a16="http://schemas.microsoft.com/office/drawing/2014/main" id="{BD2C59BC-9ADF-A252-2D5C-6ECBF9AC7CE6}"/>
              </a:ext>
            </a:extLst>
          </p:cNvPr>
          <p:cNvGrpSpPr/>
          <p:nvPr/>
        </p:nvGrpSpPr>
        <p:grpSpPr>
          <a:xfrm>
            <a:off x="5999960" y="5757320"/>
            <a:ext cx="924698" cy="924698"/>
            <a:chOff x="6101627" y="4419434"/>
            <a:chExt cx="924698" cy="924698"/>
          </a:xfrm>
        </p:grpSpPr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B13DA2B6-E550-53A1-3A5E-6E53B53DCA74}"/>
                </a:ext>
              </a:extLst>
            </p:cNvPr>
            <p:cNvSpPr/>
            <p:nvPr/>
          </p:nvSpPr>
          <p:spPr>
            <a:xfrm>
              <a:off x="6101627" y="4419434"/>
              <a:ext cx="924698" cy="924698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51" name="Ovaal 4">
              <a:extLst>
                <a:ext uri="{FF2B5EF4-FFF2-40B4-BE49-F238E27FC236}">
                  <a16:creationId xmlns:a16="http://schemas.microsoft.com/office/drawing/2014/main" id="{8BD39210-15F0-E866-6C9F-CE0E2DD58FE2}"/>
                </a:ext>
              </a:extLst>
            </p:cNvPr>
            <p:cNvSpPr txBox="1"/>
            <p:nvPr/>
          </p:nvSpPr>
          <p:spPr>
            <a:xfrm>
              <a:off x="6237046" y="4554853"/>
              <a:ext cx="653860" cy="653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1900" b="1" kern="1200" dirty="0"/>
                <a:t>RIS</a:t>
              </a:r>
            </a:p>
          </p:txBody>
        </p:sp>
      </p:grpSp>
      <p:grpSp>
        <p:nvGrpSpPr>
          <p:cNvPr id="56" name="Rühm 55">
            <a:extLst>
              <a:ext uri="{FF2B5EF4-FFF2-40B4-BE49-F238E27FC236}">
                <a16:creationId xmlns:a16="http://schemas.microsoft.com/office/drawing/2014/main" id="{862750B3-9277-A46D-F99B-DDF45B1F9D9B}"/>
              </a:ext>
            </a:extLst>
          </p:cNvPr>
          <p:cNvGrpSpPr/>
          <p:nvPr/>
        </p:nvGrpSpPr>
        <p:grpSpPr>
          <a:xfrm>
            <a:off x="3652242" y="5540226"/>
            <a:ext cx="924698" cy="924698"/>
            <a:chOff x="5195355" y="5236071"/>
            <a:chExt cx="924698" cy="924698"/>
          </a:xfrm>
        </p:grpSpPr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D464F310-13D0-CB70-C07D-FE794D2CC397}"/>
                </a:ext>
              </a:extLst>
            </p:cNvPr>
            <p:cNvSpPr/>
            <p:nvPr/>
          </p:nvSpPr>
          <p:spPr>
            <a:xfrm>
              <a:off x="5195355" y="5236071"/>
              <a:ext cx="924698" cy="924698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58" name="Ovaal 4">
              <a:extLst>
                <a:ext uri="{FF2B5EF4-FFF2-40B4-BE49-F238E27FC236}">
                  <a16:creationId xmlns:a16="http://schemas.microsoft.com/office/drawing/2014/main" id="{C3953743-E210-97C7-2507-B85BC9D3216C}"/>
                </a:ext>
              </a:extLst>
            </p:cNvPr>
            <p:cNvSpPr txBox="1"/>
            <p:nvPr/>
          </p:nvSpPr>
          <p:spPr>
            <a:xfrm>
              <a:off x="5294472" y="5371490"/>
              <a:ext cx="653860" cy="653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1900" b="1" dirty="0"/>
                <a:t>JAAK</a:t>
              </a:r>
              <a:endParaRPr lang="et-EE" sz="1900" b="1" kern="1200" dirty="0"/>
            </a:p>
          </p:txBody>
        </p:sp>
      </p:grpSp>
      <p:grpSp>
        <p:nvGrpSpPr>
          <p:cNvPr id="59" name="Rühm 58">
            <a:extLst>
              <a:ext uri="{FF2B5EF4-FFF2-40B4-BE49-F238E27FC236}">
                <a16:creationId xmlns:a16="http://schemas.microsoft.com/office/drawing/2014/main" id="{CD20B657-CDC1-457A-E7F1-BAA52186B2C2}"/>
              </a:ext>
            </a:extLst>
          </p:cNvPr>
          <p:cNvGrpSpPr/>
          <p:nvPr/>
        </p:nvGrpSpPr>
        <p:grpSpPr>
          <a:xfrm>
            <a:off x="2631744" y="5055392"/>
            <a:ext cx="924698" cy="924698"/>
            <a:chOff x="5160451" y="5122865"/>
            <a:chExt cx="924698" cy="924698"/>
          </a:xfrm>
        </p:grpSpPr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430186C6-D35A-ECC7-24FC-96F3A753DD0E}"/>
                </a:ext>
              </a:extLst>
            </p:cNvPr>
            <p:cNvSpPr/>
            <p:nvPr/>
          </p:nvSpPr>
          <p:spPr>
            <a:xfrm>
              <a:off x="5160451" y="5122865"/>
              <a:ext cx="924698" cy="924698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61" name="Ovaal 4">
              <a:extLst>
                <a:ext uri="{FF2B5EF4-FFF2-40B4-BE49-F238E27FC236}">
                  <a16:creationId xmlns:a16="http://schemas.microsoft.com/office/drawing/2014/main" id="{16425307-EC96-AA2E-01B5-DBA2B8D9126C}"/>
                </a:ext>
              </a:extLst>
            </p:cNvPr>
            <p:cNvSpPr txBox="1"/>
            <p:nvPr/>
          </p:nvSpPr>
          <p:spPr>
            <a:xfrm>
              <a:off x="5295870" y="5258284"/>
              <a:ext cx="625814" cy="653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b="1" dirty="0"/>
                <a:t>KARR</a:t>
              </a:r>
              <a:endParaRPr lang="et-EE" b="1" kern="1200" dirty="0"/>
            </a:p>
          </p:txBody>
        </p:sp>
      </p:grpSp>
      <p:grpSp>
        <p:nvGrpSpPr>
          <p:cNvPr id="63" name="Rühm 62">
            <a:extLst>
              <a:ext uri="{FF2B5EF4-FFF2-40B4-BE49-F238E27FC236}">
                <a16:creationId xmlns:a16="http://schemas.microsoft.com/office/drawing/2014/main" id="{3ABB3452-44D9-EC0D-17E3-CE4470E00326}"/>
              </a:ext>
            </a:extLst>
          </p:cNvPr>
          <p:cNvGrpSpPr/>
          <p:nvPr/>
        </p:nvGrpSpPr>
        <p:grpSpPr>
          <a:xfrm>
            <a:off x="1804887" y="4255434"/>
            <a:ext cx="924698" cy="924698"/>
            <a:chOff x="2813191" y="5169998"/>
            <a:chExt cx="924698" cy="924698"/>
          </a:xfrm>
        </p:grpSpPr>
        <p:sp>
          <p:nvSpPr>
            <p:cNvPr id="64" name="Ovaal 63">
              <a:extLst>
                <a:ext uri="{FF2B5EF4-FFF2-40B4-BE49-F238E27FC236}">
                  <a16:creationId xmlns:a16="http://schemas.microsoft.com/office/drawing/2014/main" id="{10F50CDD-2125-16BA-54C8-E5FB438A5169}"/>
                </a:ext>
              </a:extLst>
            </p:cNvPr>
            <p:cNvSpPr/>
            <p:nvPr/>
          </p:nvSpPr>
          <p:spPr>
            <a:xfrm>
              <a:off x="2813191" y="5169998"/>
              <a:ext cx="924698" cy="924698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65" name="Ovaal 4">
              <a:extLst>
                <a:ext uri="{FF2B5EF4-FFF2-40B4-BE49-F238E27FC236}">
                  <a16:creationId xmlns:a16="http://schemas.microsoft.com/office/drawing/2014/main" id="{18576B68-351A-5DFE-E5A0-B9D2C7DF4348}"/>
                </a:ext>
              </a:extLst>
            </p:cNvPr>
            <p:cNvSpPr txBox="1"/>
            <p:nvPr/>
          </p:nvSpPr>
          <p:spPr>
            <a:xfrm>
              <a:off x="2898431" y="5305417"/>
              <a:ext cx="704039" cy="5970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1900" b="1" kern="1200" dirty="0"/>
                <a:t>KIR</a:t>
              </a:r>
            </a:p>
          </p:txBody>
        </p:sp>
      </p:grpSp>
      <p:grpSp>
        <p:nvGrpSpPr>
          <p:cNvPr id="66" name="Rühm 65">
            <a:extLst>
              <a:ext uri="{FF2B5EF4-FFF2-40B4-BE49-F238E27FC236}">
                <a16:creationId xmlns:a16="http://schemas.microsoft.com/office/drawing/2014/main" id="{14839EA6-9382-01AF-F3B5-7DF6C81AF132}"/>
              </a:ext>
            </a:extLst>
          </p:cNvPr>
          <p:cNvGrpSpPr/>
          <p:nvPr/>
        </p:nvGrpSpPr>
        <p:grpSpPr>
          <a:xfrm>
            <a:off x="1477957" y="3232226"/>
            <a:ext cx="924698" cy="924698"/>
            <a:chOff x="1872014" y="4419434"/>
            <a:chExt cx="924698" cy="924698"/>
          </a:xfrm>
        </p:grpSpPr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0667B356-5283-75B1-5590-8B82F67A5EE0}"/>
                </a:ext>
              </a:extLst>
            </p:cNvPr>
            <p:cNvSpPr/>
            <p:nvPr/>
          </p:nvSpPr>
          <p:spPr>
            <a:xfrm>
              <a:off x="1872014" y="4419434"/>
              <a:ext cx="924698" cy="924698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68" name="Ovaal 4">
              <a:extLst>
                <a:ext uri="{FF2B5EF4-FFF2-40B4-BE49-F238E27FC236}">
                  <a16:creationId xmlns:a16="http://schemas.microsoft.com/office/drawing/2014/main" id="{34056576-537C-D992-7125-144AAFE42C9E}"/>
                </a:ext>
              </a:extLst>
            </p:cNvPr>
            <p:cNvSpPr txBox="1"/>
            <p:nvPr/>
          </p:nvSpPr>
          <p:spPr>
            <a:xfrm>
              <a:off x="2007433" y="4554853"/>
              <a:ext cx="653860" cy="653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1900" b="1" kern="1200" dirty="0"/>
                <a:t>KEIS</a:t>
              </a:r>
            </a:p>
          </p:txBody>
        </p:sp>
      </p:grpSp>
      <p:grpSp>
        <p:nvGrpSpPr>
          <p:cNvPr id="70" name="Rühm 69">
            <a:extLst>
              <a:ext uri="{FF2B5EF4-FFF2-40B4-BE49-F238E27FC236}">
                <a16:creationId xmlns:a16="http://schemas.microsoft.com/office/drawing/2014/main" id="{E74E9E9D-8AA5-FFE4-5DAD-BE5407F260DD}"/>
              </a:ext>
            </a:extLst>
          </p:cNvPr>
          <p:cNvGrpSpPr/>
          <p:nvPr/>
        </p:nvGrpSpPr>
        <p:grpSpPr>
          <a:xfrm>
            <a:off x="1935561" y="2230377"/>
            <a:ext cx="924698" cy="924698"/>
            <a:chOff x="1397163" y="3363117"/>
            <a:chExt cx="924698" cy="924698"/>
          </a:xfrm>
        </p:grpSpPr>
        <p:sp>
          <p:nvSpPr>
            <p:cNvPr id="71" name="Ovaal 70">
              <a:extLst>
                <a:ext uri="{FF2B5EF4-FFF2-40B4-BE49-F238E27FC236}">
                  <a16:creationId xmlns:a16="http://schemas.microsoft.com/office/drawing/2014/main" id="{F845B4F3-9200-ADA9-B551-CE42E5CCD1B4}"/>
                </a:ext>
              </a:extLst>
            </p:cNvPr>
            <p:cNvSpPr/>
            <p:nvPr/>
          </p:nvSpPr>
          <p:spPr>
            <a:xfrm>
              <a:off x="1397163" y="3363117"/>
              <a:ext cx="924698" cy="924698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72" name="Ovaal 4">
              <a:extLst>
                <a:ext uri="{FF2B5EF4-FFF2-40B4-BE49-F238E27FC236}">
                  <a16:creationId xmlns:a16="http://schemas.microsoft.com/office/drawing/2014/main" id="{CDA3CA50-35A2-B9CB-5D67-4078A716EED8}"/>
                </a:ext>
              </a:extLst>
            </p:cNvPr>
            <p:cNvSpPr txBox="1"/>
            <p:nvPr/>
          </p:nvSpPr>
          <p:spPr>
            <a:xfrm>
              <a:off x="1532582" y="3498536"/>
              <a:ext cx="653860" cy="653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1900" b="1" kern="1200" dirty="0"/>
                <a:t>NAP</a:t>
              </a:r>
            </a:p>
          </p:txBody>
        </p:sp>
      </p:grpSp>
      <p:sp>
        <p:nvSpPr>
          <p:cNvPr id="88" name="Nool: ülesnool 87">
            <a:extLst>
              <a:ext uri="{FF2B5EF4-FFF2-40B4-BE49-F238E27FC236}">
                <a16:creationId xmlns:a16="http://schemas.microsoft.com/office/drawing/2014/main" id="{F91B6E81-C666-F7E1-34FD-1B1F0029EDEC}"/>
              </a:ext>
            </a:extLst>
          </p:cNvPr>
          <p:cNvSpPr/>
          <p:nvPr/>
        </p:nvSpPr>
        <p:spPr>
          <a:xfrm>
            <a:off x="5918788" y="2124170"/>
            <a:ext cx="208737" cy="648000"/>
          </a:xfrm>
          <a:prstGeom prst="upArrow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Nool: paremnool 88">
            <a:extLst>
              <a:ext uri="{FF2B5EF4-FFF2-40B4-BE49-F238E27FC236}">
                <a16:creationId xmlns:a16="http://schemas.microsoft.com/office/drawing/2014/main" id="{213C9579-6648-0A13-1A01-D99504C11D89}"/>
              </a:ext>
            </a:extLst>
          </p:cNvPr>
          <p:cNvSpPr/>
          <p:nvPr/>
        </p:nvSpPr>
        <p:spPr>
          <a:xfrm flipV="1">
            <a:off x="7062080" y="3662035"/>
            <a:ext cx="720000" cy="206241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0" name="Nool: allanool 89">
            <a:extLst>
              <a:ext uri="{FF2B5EF4-FFF2-40B4-BE49-F238E27FC236}">
                <a16:creationId xmlns:a16="http://schemas.microsoft.com/office/drawing/2014/main" id="{669E50D1-1A53-EF57-536C-4419749AB569}"/>
              </a:ext>
            </a:extLst>
          </p:cNvPr>
          <p:cNvSpPr/>
          <p:nvPr/>
        </p:nvSpPr>
        <p:spPr>
          <a:xfrm>
            <a:off x="5938545" y="4733273"/>
            <a:ext cx="196834" cy="600591"/>
          </a:xfrm>
          <a:prstGeom prst="downArrow">
            <a:avLst/>
          </a:prstGeom>
          <a:solidFill>
            <a:srgbClr val="FFFF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3" name="Nool: vasaknool 92">
            <a:extLst>
              <a:ext uri="{FF2B5EF4-FFF2-40B4-BE49-F238E27FC236}">
                <a16:creationId xmlns:a16="http://schemas.microsoft.com/office/drawing/2014/main" id="{05DB160F-4A4C-8BC7-B24F-F265967CCAA3}"/>
              </a:ext>
            </a:extLst>
          </p:cNvPr>
          <p:cNvSpPr/>
          <p:nvPr/>
        </p:nvSpPr>
        <p:spPr>
          <a:xfrm>
            <a:off x="4207022" y="3627637"/>
            <a:ext cx="765179" cy="326930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pSp>
        <p:nvGrpSpPr>
          <p:cNvPr id="96" name="Rühm 95">
            <a:extLst>
              <a:ext uri="{FF2B5EF4-FFF2-40B4-BE49-F238E27FC236}">
                <a16:creationId xmlns:a16="http://schemas.microsoft.com/office/drawing/2014/main" id="{A9EB8366-CFFD-0418-8704-7DD956CA19C1}"/>
              </a:ext>
            </a:extLst>
          </p:cNvPr>
          <p:cNvGrpSpPr/>
          <p:nvPr/>
        </p:nvGrpSpPr>
        <p:grpSpPr>
          <a:xfrm>
            <a:off x="4618103" y="4540176"/>
            <a:ext cx="765179" cy="272541"/>
            <a:chOff x="2898454" y="3858857"/>
            <a:chExt cx="780164" cy="523995"/>
          </a:xfrm>
          <a:solidFill>
            <a:srgbClr val="FFFF00"/>
          </a:solidFill>
        </p:grpSpPr>
        <p:sp>
          <p:nvSpPr>
            <p:cNvPr id="97" name="Nool: paremnool 96">
              <a:extLst>
                <a:ext uri="{FF2B5EF4-FFF2-40B4-BE49-F238E27FC236}">
                  <a16:creationId xmlns:a16="http://schemas.microsoft.com/office/drawing/2014/main" id="{703FB153-3D8B-4E74-2481-5DABE880C96A}"/>
                </a:ext>
              </a:extLst>
            </p:cNvPr>
            <p:cNvSpPr/>
            <p:nvPr/>
          </p:nvSpPr>
          <p:spPr>
            <a:xfrm rot="8485714">
              <a:off x="2898454" y="3858857"/>
              <a:ext cx="780164" cy="5239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98" name="Nool: paremnool 4">
              <a:extLst>
                <a:ext uri="{FF2B5EF4-FFF2-40B4-BE49-F238E27FC236}">
                  <a16:creationId xmlns:a16="http://schemas.microsoft.com/office/drawing/2014/main" id="{3B0C3374-5F98-DE89-8590-D94D4A769950}"/>
                </a:ext>
              </a:extLst>
            </p:cNvPr>
            <p:cNvSpPr txBox="1"/>
            <p:nvPr/>
          </p:nvSpPr>
          <p:spPr>
            <a:xfrm rot="19285714">
              <a:off x="3038504" y="3914650"/>
              <a:ext cx="622966" cy="314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t-EE" sz="1900" kern="1200" dirty="0"/>
            </a:p>
          </p:txBody>
        </p:sp>
      </p:grpSp>
      <p:grpSp>
        <p:nvGrpSpPr>
          <p:cNvPr id="99" name="Rühm 98">
            <a:extLst>
              <a:ext uri="{FF2B5EF4-FFF2-40B4-BE49-F238E27FC236}">
                <a16:creationId xmlns:a16="http://schemas.microsoft.com/office/drawing/2014/main" id="{00CCBE0F-7427-D6A4-13E9-1F2253AD3331}"/>
              </a:ext>
            </a:extLst>
          </p:cNvPr>
          <p:cNvGrpSpPr/>
          <p:nvPr/>
        </p:nvGrpSpPr>
        <p:grpSpPr>
          <a:xfrm>
            <a:off x="4555912" y="2786583"/>
            <a:ext cx="784820" cy="282774"/>
            <a:chOff x="2898454" y="2007709"/>
            <a:chExt cx="780164" cy="523995"/>
          </a:xfrm>
          <a:solidFill>
            <a:srgbClr val="FFFF00"/>
          </a:solidFill>
        </p:grpSpPr>
        <p:sp>
          <p:nvSpPr>
            <p:cNvPr id="100" name="Nool: paremnool 99">
              <a:extLst>
                <a:ext uri="{FF2B5EF4-FFF2-40B4-BE49-F238E27FC236}">
                  <a16:creationId xmlns:a16="http://schemas.microsoft.com/office/drawing/2014/main" id="{4D871E40-C0BA-24BE-C2AC-612913C45E55}"/>
                </a:ext>
              </a:extLst>
            </p:cNvPr>
            <p:cNvSpPr/>
            <p:nvPr/>
          </p:nvSpPr>
          <p:spPr>
            <a:xfrm rot="13114286">
              <a:off x="2898454" y="2007709"/>
              <a:ext cx="780164" cy="5239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101" name="Nool: paremnool 4">
              <a:extLst>
                <a:ext uri="{FF2B5EF4-FFF2-40B4-BE49-F238E27FC236}">
                  <a16:creationId xmlns:a16="http://schemas.microsoft.com/office/drawing/2014/main" id="{C90C7DDA-E301-B37C-DB05-C007B352100E}"/>
                </a:ext>
              </a:extLst>
            </p:cNvPr>
            <p:cNvSpPr txBox="1"/>
            <p:nvPr/>
          </p:nvSpPr>
          <p:spPr>
            <a:xfrm rot="23914286">
              <a:off x="3038504" y="2161514"/>
              <a:ext cx="622966" cy="314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t-EE" sz="1900" kern="1200" dirty="0"/>
            </a:p>
          </p:txBody>
        </p:sp>
      </p:grpSp>
      <p:grpSp>
        <p:nvGrpSpPr>
          <p:cNvPr id="102" name="Rühm 101">
            <a:extLst>
              <a:ext uri="{FF2B5EF4-FFF2-40B4-BE49-F238E27FC236}">
                <a16:creationId xmlns:a16="http://schemas.microsoft.com/office/drawing/2014/main" id="{CB7901D3-5077-6A31-9AC5-B4E2C4B955CB}"/>
              </a:ext>
            </a:extLst>
          </p:cNvPr>
          <p:cNvGrpSpPr/>
          <p:nvPr/>
        </p:nvGrpSpPr>
        <p:grpSpPr>
          <a:xfrm>
            <a:off x="6696756" y="2783952"/>
            <a:ext cx="752584" cy="288036"/>
            <a:chOff x="5219721" y="2007709"/>
            <a:chExt cx="780164" cy="523995"/>
          </a:xfrm>
          <a:solidFill>
            <a:srgbClr val="FFFF00"/>
          </a:solidFill>
        </p:grpSpPr>
        <p:sp>
          <p:nvSpPr>
            <p:cNvPr id="103" name="Nool: paremnool 102">
              <a:extLst>
                <a:ext uri="{FF2B5EF4-FFF2-40B4-BE49-F238E27FC236}">
                  <a16:creationId xmlns:a16="http://schemas.microsoft.com/office/drawing/2014/main" id="{A58F3E93-2A0C-D1A4-3579-41F9FB528619}"/>
                </a:ext>
              </a:extLst>
            </p:cNvPr>
            <p:cNvSpPr/>
            <p:nvPr/>
          </p:nvSpPr>
          <p:spPr>
            <a:xfrm rot="19285714">
              <a:off x="5219721" y="2007709"/>
              <a:ext cx="780164" cy="5239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104" name="Nool: paremnool 4">
              <a:extLst>
                <a:ext uri="{FF2B5EF4-FFF2-40B4-BE49-F238E27FC236}">
                  <a16:creationId xmlns:a16="http://schemas.microsoft.com/office/drawing/2014/main" id="{B777844D-B63E-73A3-14F0-A62542247FB3}"/>
                </a:ext>
              </a:extLst>
            </p:cNvPr>
            <p:cNvSpPr txBox="1"/>
            <p:nvPr/>
          </p:nvSpPr>
          <p:spPr>
            <a:xfrm rot="19285714">
              <a:off x="5236869" y="2161514"/>
              <a:ext cx="622966" cy="314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t-EE" sz="1900" kern="1200" dirty="0"/>
            </a:p>
          </p:txBody>
        </p:sp>
      </p:grpSp>
      <p:grpSp>
        <p:nvGrpSpPr>
          <p:cNvPr id="105" name="Rühm 104">
            <a:extLst>
              <a:ext uri="{FF2B5EF4-FFF2-40B4-BE49-F238E27FC236}">
                <a16:creationId xmlns:a16="http://schemas.microsoft.com/office/drawing/2014/main" id="{462506EC-0741-8920-6D36-F5A0E5A91B35}"/>
              </a:ext>
            </a:extLst>
          </p:cNvPr>
          <p:cNvGrpSpPr/>
          <p:nvPr/>
        </p:nvGrpSpPr>
        <p:grpSpPr>
          <a:xfrm>
            <a:off x="6638025" y="4453232"/>
            <a:ext cx="733362" cy="293774"/>
            <a:chOff x="5219721" y="3858857"/>
            <a:chExt cx="780164" cy="523995"/>
          </a:xfrm>
          <a:solidFill>
            <a:srgbClr val="FFFF00"/>
          </a:solidFill>
        </p:grpSpPr>
        <p:sp>
          <p:nvSpPr>
            <p:cNvPr id="106" name="Nool: paremnool 105">
              <a:extLst>
                <a:ext uri="{FF2B5EF4-FFF2-40B4-BE49-F238E27FC236}">
                  <a16:creationId xmlns:a16="http://schemas.microsoft.com/office/drawing/2014/main" id="{3333DA82-8C4D-4414-9EC4-F62C59078AE3}"/>
                </a:ext>
              </a:extLst>
            </p:cNvPr>
            <p:cNvSpPr/>
            <p:nvPr/>
          </p:nvSpPr>
          <p:spPr>
            <a:xfrm rot="2314286">
              <a:off x="5219721" y="3858857"/>
              <a:ext cx="780164" cy="5239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107" name="Nool: paremnool 4">
              <a:extLst>
                <a:ext uri="{FF2B5EF4-FFF2-40B4-BE49-F238E27FC236}">
                  <a16:creationId xmlns:a16="http://schemas.microsoft.com/office/drawing/2014/main" id="{30CEF0F6-DD44-16FA-7D0A-8F4B3DFBBEBC}"/>
                </a:ext>
              </a:extLst>
            </p:cNvPr>
            <p:cNvSpPr txBox="1"/>
            <p:nvPr/>
          </p:nvSpPr>
          <p:spPr>
            <a:xfrm rot="2314286">
              <a:off x="5236869" y="3914650"/>
              <a:ext cx="622966" cy="3143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t-EE" sz="1900" kern="1200"/>
            </a:p>
          </p:txBody>
        </p:sp>
      </p:grpSp>
      <p:grpSp>
        <p:nvGrpSpPr>
          <p:cNvPr id="110" name="Rühm 109">
            <a:extLst>
              <a:ext uri="{FF2B5EF4-FFF2-40B4-BE49-F238E27FC236}">
                <a16:creationId xmlns:a16="http://schemas.microsoft.com/office/drawing/2014/main" id="{C699A550-ED71-04A0-40A9-462B060D3F25}"/>
              </a:ext>
            </a:extLst>
          </p:cNvPr>
          <p:cNvGrpSpPr/>
          <p:nvPr/>
        </p:nvGrpSpPr>
        <p:grpSpPr>
          <a:xfrm>
            <a:off x="5939032" y="928877"/>
            <a:ext cx="924698" cy="924698"/>
            <a:chOff x="5195355" y="5236071"/>
            <a:chExt cx="924698" cy="924698"/>
          </a:xfrm>
        </p:grpSpPr>
        <p:sp>
          <p:nvSpPr>
            <p:cNvPr id="111" name="Ovaal 110">
              <a:extLst>
                <a:ext uri="{FF2B5EF4-FFF2-40B4-BE49-F238E27FC236}">
                  <a16:creationId xmlns:a16="http://schemas.microsoft.com/office/drawing/2014/main" id="{06A33CC0-E9A3-4D0C-C6BA-3D587BA9147B}"/>
                </a:ext>
              </a:extLst>
            </p:cNvPr>
            <p:cNvSpPr/>
            <p:nvPr/>
          </p:nvSpPr>
          <p:spPr>
            <a:xfrm>
              <a:off x="5195355" y="5236071"/>
              <a:ext cx="924698" cy="924698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t-EE"/>
            </a:p>
          </p:txBody>
        </p:sp>
        <p:sp>
          <p:nvSpPr>
            <p:cNvPr id="112" name="Ovaal 4">
              <a:extLst>
                <a:ext uri="{FF2B5EF4-FFF2-40B4-BE49-F238E27FC236}">
                  <a16:creationId xmlns:a16="http://schemas.microsoft.com/office/drawing/2014/main" id="{0BC03C3F-2179-DC97-0FFC-88ED136AED64}"/>
                </a:ext>
              </a:extLst>
            </p:cNvPr>
            <p:cNvSpPr txBox="1"/>
            <p:nvPr/>
          </p:nvSpPr>
          <p:spPr>
            <a:xfrm>
              <a:off x="5294472" y="5371490"/>
              <a:ext cx="653860" cy="653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t-EE" sz="1900" b="1" kern="1200" dirty="0"/>
                <a:t>ÄR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65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D651BB0-1DFD-4941-83DD-704006F6B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3D66C6E3-EBD2-40B7-8FD8-D6D2250FC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lt 2" descr="Pilt, millel on kujutatud tekst, kuvatõmmis, tarkvara, Arvutiikoon&#10;&#10;Kirjeldus on genereeritud automaatselt">
            <a:extLst>
              <a:ext uri="{FF2B5EF4-FFF2-40B4-BE49-F238E27FC236}">
                <a16:creationId xmlns:a16="http://schemas.microsoft.com/office/drawing/2014/main" id="{BF46B120-4E2E-4227-636C-F36495197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49" y="83629"/>
            <a:ext cx="12560060" cy="69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3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43BCD4D4-0FCB-418E-9D58-033B2DB41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3E363D-4793-4E9B-88F5-58007346C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AA3F2319-3466-4D84-ABE4-77BC773F3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lt 2" descr="Pilt, millel on kujutatud tekst, kuvatõmmis, tarkvara, Arvutiikoon&#10;&#10;Kirjeldus on genereeritud automaatselt">
            <a:extLst>
              <a:ext uri="{FF2B5EF4-FFF2-40B4-BE49-F238E27FC236}">
                <a16:creationId xmlns:a16="http://schemas.microsoft.com/office/drawing/2014/main" id="{B95A63EC-0D1B-9FA6-6B73-77E2ADFED8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0"/>
            <a:ext cx="11990717" cy="674230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65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99ABB-76D2-1118-B6BE-815D91ED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Problems with the existing information system</a:t>
            </a:r>
            <a:endParaRPr lang="et-EE" sz="4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498F01-11B9-E7AA-B1E6-3B8023847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KIS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mirroring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document-based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data-based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time-consuming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failures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volumes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complicated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expensive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sz="3300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</a:t>
            </a:r>
            <a:r>
              <a:rPr lang="et-EE" sz="3300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t-E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840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588BD15-0879-DEC7-FC9C-807B88BD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some</a:t>
            </a:r>
            <a:r>
              <a:rPr lang="et-EE" dirty="0"/>
              <a:t> </a:t>
            </a:r>
            <a:r>
              <a:rPr lang="et-EE" dirty="0" err="1"/>
              <a:t>questions</a:t>
            </a:r>
            <a:r>
              <a:rPr lang="et-EE" dirty="0"/>
              <a:t> </a:t>
            </a:r>
            <a:r>
              <a:rPr lang="et-EE" dirty="0" err="1"/>
              <a:t>raised</a:t>
            </a:r>
            <a:endParaRPr lang="et-EE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52CC83A-3B24-8DED-90AD-3D5630FCF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3200" dirty="0"/>
              <a:t>T</a:t>
            </a:r>
            <a:r>
              <a:rPr lang="en-US" sz="3200" dirty="0"/>
              <a:t>he courts are too  easy to </a:t>
            </a:r>
            <a:r>
              <a:rPr lang="et-EE" sz="3200" dirty="0"/>
              <a:t>a</a:t>
            </a:r>
            <a:r>
              <a:rPr lang="en-US" sz="3200" dirty="0" err="1"/>
              <a:t>ccess</a:t>
            </a:r>
            <a:r>
              <a:rPr lang="et-EE" sz="3200" dirty="0"/>
              <a:t>?</a:t>
            </a:r>
          </a:p>
          <a:p>
            <a:pPr algn="just"/>
            <a:r>
              <a:rPr lang="et-EE" sz="3200" dirty="0"/>
              <a:t>I</a:t>
            </a:r>
            <a:r>
              <a:rPr lang="en-US" sz="3200" dirty="0"/>
              <a:t>s it sometimes too convenient to participate in court proceedings?</a:t>
            </a:r>
            <a:endParaRPr lang="et-EE" sz="3200" dirty="0"/>
          </a:p>
          <a:p>
            <a:pPr algn="just"/>
            <a:r>
              <a:rPr lang="et-EE" sz="3200" dirty="0"/>
              <a:t>A</a:t>
            </a:r>
            <a:r>
              <a:rPr lang="en-US" sz="3200" dirty="0"/>
              <a:t> handy argument for the executive to change the way courts are organized</a:t>
            </a:r>
            <a:endParaRPr lang="et-EE" sz="3200" dirty="0"/>
          </a:p>
          <a:p>
            <a:r>
              <a:rPr lang="et-EE" sz="3200" dirty="0"/>
              <a:t>T</a:t>
            </a:r>
            <a:r>
              <a:rPr lang="en-US" sz="3200" dirty="0"/>
              <a:t>he independence of judges and its abuse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15081324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B51C4-2F29-3BC4-BE85-76E73502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A </a:t>
            </a:r>
            <a:r>
              <a:rPr lang="et-EE" dirty="0" err="1"/>
              <a:t>new</a:t>
            </a:r>
            <a:r>
              <a:rPr lang="et-EE" dirty="0"/>
              <a:t> </a:t>
            </a:r>
            <a:r>
              <a:rPr lang="et-EE" dirty="0" err="1"/>
              <a:t>approach</a:t>
            </a:r>
            <a:r>
              <a:rPr lang="et-EE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354F6D-84A7-33FE-0FAD-7BAC4BCEF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2650" y="2008907"/>
            <a:ext cx="8143210" cy="425367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afford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fewer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expectation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qualification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efficiently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volumes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law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becoming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aid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number of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unsatisfactory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unpromising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court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kern="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referrals</a:t>
            </a:r>
            <a:r>
              <a:rPr lang="et-EE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t-EE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t-EE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CONCLUSION: </a:t>
            </a:r>
            <a:r>
              <a:rPr lang="et-EE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et-EE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need a </a:t>
            </a:r>
            <a:r>
              <a:rPr lang="et-EE" b="1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data-driven</a:t>
            </a:r>
            <a:r>
              <a:rPr lang="et-EE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intelligent </a:t>
            </a:r>
            <a:r>
              <a:rPr lang="et-EE" b="1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et-EE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t-EE" b="1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et-EE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b="1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</a:t>
            </a:r>
            <a:r>
              <a:rPr lang="et-EE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t-EE" b="1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partly</a:t>
            </a:r>
            <a:r>
              <a:rPr lang="et-EE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</a:t>
            </a:r>
            <a:r>
              <a:rPr lang="et-EE" b="1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</a:t>
            </a:r>
            <a:r>
              <a:rPr lang="et-EE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t-EE" b="1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et-EE" b="1" kern="1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t-EE" b="1" kern="1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humans</a:t>
            </a:r>
            <a:r>
              <a:rPr lang="et-EE" b="1" kern="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t-EE" b="1" kern="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t-EE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t-EE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2482011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ng">
  <a:themeElements>
    <a:clrScheme name="Ring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Ring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ng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TM04033919[[fn=Ring]]</Template>
  <TotalTime>716</TotalTime>
  <Words>494</Words>
  <Application>Microsoft Office PowerPoint</Application>
  <PresentationFormat>Laiekraan</PresentationFormat>
  <Paragraphs>71</Paragraphs>
  <Slides>13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Tahoma</vt:lpstr>
      <vt:lpstr>Times New Roman</vt:lpstr>
      <vt:lpstr>Tw Cen MT</vt:lpstr>
      <vt:lpstr>Ring</vt:lpstr>
      <vt:lpstr>E-court: Estonian experience  Paavo randma supreme court of estonia</vt:lpstr>
      <vt:lpstr>Where are we now?</vt:lpstr>
      <vt:lpstr>PowerPointi esitlus</vt:lpstr>
      <vt:lpstr>PowerPointi esitlus</vt:lpstr>
      <vt:lpstr>PowerPointi esitlus</vt:lpstr>
      <vt:lpstr>PowerPointi esitlus</vt:lpstr>
      <vt:lpstr>Problems with the existing information system</vt:lpstr>
      <vt:lpstr>some questions raised</vt:lpstr>
      <vt:lpstr>A new approach?</vt:lpstr>
      <vt:lpstr>New court information system? (I)</vt:lpstr>
      <vt:lpstr>New court information system? (II)</vt:lpstr>
      <vt:lpstr>New court information system? (III)</vt:lpstr>
      <vt:lpstr>Risks and challenges of implementing AI</vt:lpstr>
    </vt:vector>
  </TitlesOfParts>
  <Company>Registrite ja Infosüsteemide Keskus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Virge Kõosalu</dc:creator>
  <cp:lastModifiedBy>Paavo Randma</cp:lastModifiedBy>
  <cp:revision>13</cp:revision>
  <dcterms:created xsi:type="dcterms:W3CDTF">2023-11-16T14:27:21Z</dcterms:created>
  <dcterms:modified xsi:type="dcterms:W3CDTF">2024-12-02T12:07:54Z</dcterms:modified>
</cp:coreProperties>
</file>