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7"/>
  </p:notesMasterIdLst>
  <p:sldIdLst>
    <p:sldId id="322" r:id="rId2"/>
    <p:sldId id="329" r:id="rId3"/>
    <p:sldId id="331" r:id="rId4"/>
    <p:sldId id="334" r:id="rId5"/>
    <p:sldId id="337" r:id="rId6"/>
    <p:sldId id="361" r:id="rId7"/>
    <p:sldId id="344" r:id="rId8"/>
    <p:sldId id="349" r:id="rId9"/>
    <p:sldId id="350" r:id="rId10"/>
    <p:sldId id="352" r:id="rId11"/>
    <p:sldId id="354" r:id="rId12"/>
    <p:sldId id="355" r:id="rId13"/>
    <p:sldId id="357" r:id="rId14"/>
    <p:sldId id="359" r:id="rId15"/>
    <p:sldId id="36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Lora" pitchFamily="2" charset="0"/>
      <p:regular r:id="rId22"/>
      <p:bold r:id="rId23"/>
      <p:italic r:id="rId24"/>
      <p:boldItalic r:id="rId25"/>
    </p:embeddedFont>
    <p:embeddedFont>
      <p:font typeface="Nunito Sans" pitchFamily="2"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1D2"/>
    <a:srgbClr val="FBBA20"/>
    <a:srgbClr val="F67031"/>
    <a:srgbClr val="14589F"/>
    <a:srgbClr val="A6DBE3"/>
    <a:srgbClr val="7F807B"/>
    <a:srgbClr val="9BCCD3"/>
    <a:srgbClr val="FFFFFF"/>
    <a:srgbClr val="3E7CA9"/>
    <a:srgbClr val="135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FFF139-0997-47AC-AF72-68F1F75223DD}" v="100" dt="2024-03-06T07:37:38.158"/>
    <p1510:client id="{DBF42ED7-B962-4600-8A10-FBF265D5C367}" v="992" dt="2024-03-05T20:32:04.059"/>
  </p1510:revLst>
</p1510:revInfo>
</file>

<file path=ppt/tableStyles.xml><?xml version="1.0" encoding="utf-8"?>
<a:tblStyleLst xmlns:a="http://schemas.openxmlformats.org/drawingml/2006/main" def="{A21C09DD-20E4-490C-86EA-0C1ED17FF51C}">
  <a:tblStyle styleId="{A21C09DD-20E4-490C-86EA-0C1ED17FF5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D1209B-7584-4760-B7E1-FD3E8B4AD23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13" autoAdjust="0"/>
  </p:normalViewPr>
  <p:slideViewPr>
    <p:cSldViewPr snapToGrid="0">
      <p:cViewPr varScale="1">
        <p:scale>
          <a:sx n="79" d="100"/>
          <a:sy n="79" d="100"/>
        </p:scale>
        <p:origin x="9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5/10/relationships/revisionInfo" Target="revisionInfo.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zniakova, Yana" userId="280d48f4-732b-4b29-919a-ce7fb6ca5abd" providerId="ADAL" clId="{83FFF139-0997-47AC-AF72-68F1F75223DD}"/>
    <pc:docChg chg="undo custSel addSld delSld modSld">
      <pc:chgData name="Pozniakova, Yana" userId="280d48f4-732b-4b29-919a-ce7fb6ca5abd" providerId="ADAL" clId="{83FFF139-0997-47AC-AF72-68F1F75223DD}" dt="2024-03-06T07:37:40.743" v="746" actId="20577"/>
      <pc:docMkLst>
        <pc:docMk/>
      </pc:docMkLst>
      <pc:sldChg chg="modSp add del mod">
        <pc:chgData name="Pozniakova, Yana" userId="280d48f4-732b-4b29-919a-ce7fb6ca5abd" providerId="ADAL" clId="{83FFF139-0997-47AC-AF72-68F1F75223DD}" dt="2024-03-06T07:34:12.355" v="691" actId="47"/>
        <pc:sldMkLst>
          <pc:docMk/>
          <pc:sldMk cId="0" sldId="264"/>
        </pc:sldMkLst>
        <pc:spChg chg="mod">
          <ac:chgData name="Pozniakova, Yana" userId="280d48f4-732b-4b29-919a-ce7fb6ca5abd" providerId="ADAL" clId="{83FFF139-0997-47AC-AF72-68F1F75223DD}" dt="2024-03-05T20:38:30.904" v="55" actId="20577"/>
          <ac:spMkLst>
            <pc:docMk/>
            <pc:sldMk cId="0" sldId="264"/>
            <ac:spMk id="161" creationId="{00000000-0000-0000-0000-000000000000}"/>
          </ac:spMkLst>
        </pc:spChg>
      </pc:sldChg>
      <pc:sldChg chg="del">
        <pc:chgData name="Pozniakova, Yana" userId="280d48f4-732b-4b29-919a-ce7fb6ca5abd" providerId="ADAL" clId="{83FFF139-0997-47AC-AF72-68F1F75223DD}" dt="2024-03-05T20:35:20.753" v="9" actId="47"/>
        <pc:sldMkLst>
          <pc:docMk/>
          <pc:sldMk cId="201287397" sldId="308"/>
        </pc:sldMkLst>
      </pc:sldChg>
      <pc:sldChg chg="del">
        <pc:chgData name="Pozniakova, Yana" userId="280d48f4-732b-4b29-919a-ce7fb6ca5abd" providerId="ADAL" clId="{83FFF139-0997-47AC-AF72-68F1F75223DD}" dt="2024-03-05T20:35:24.963" v="13" actId="47"/>
        <pc:sldMkLst>
          <pc:docMk/>
          <pc:sldMk cId="3318218266" sldId="311"/>
        </pc:sldMkLst>
      </pc:sldChg>
      <pc:sldChg chg="del">
        <pc:chgData name="Pozniakova, Yana" userId="280d48f4-732b-4b29-919a-ce7fb6ca5abd" providerId="ADAL" clId="{83FFF139-0997-47AC-AF72-68F1F75223DD}" dt="2024-03-05T20:35:26.058" v="14" actId="47"/>
        <pc:sldMkLst>
          <pc:docMk/>
          <pc:sldMk cId="647228236" sldId="312"/>
        </pc:sldMkLst>
      </pc:sldChg>
      <pc:sldChg chg="add del">
        <pc:chgData name="Pozniakova, Yana" userId="280d48f4-732b-4b29-919a-ce7fb6ca5abd" providerId="ADAL" clId="{83FFF139-0997-47AC-AF72-68F1F75223DD}" dt="2024-03-05T20:35:22.129" v="11" actId="47"/>
        <pc:sldMkLst>
          <pc:docMk/>
          <pc:sldMk cId="1817196427" sldId="314"/>
        </pc:sldMkLst>
      </pc:sldChg>
      <pc:sldChg chg="del">
        <pc:chgData name="Pozniakova, Yana" userId="280d48f4-732b-4b29-919a-ce7fb6ca5abd" providerId="ADAL" clId="{83FFF139-0997-47AC-AF72-68F1F75223DD}" dt="2024-03-05T20:35:21.350" v="10" actId="47"/>
        <pc:sldMkLst>
          <pc:docMk/>
          <pc:sldMk cId="2499842524" sldId="318"/>
        </pc:sldMkLst>
      </pc:sldChg>
      <pc:sldChg chg="del">
        <pc:chgData name="Pozniakova, Yana" userId="280d48f4-732b-4b29-919a-ce7fb6ca5abd" providerId="ADAL" clId="{83FFF139-0997-47AC-AF72-68F1F75223DD}" dt="2024-03-05T20:35:08.571" v="1" actId="47"/>
        <pc:sldMkLst>
          <pc:docMk/>
          <pc:sldMk cId="4060107116" sldId="319"/>
        </pc:sldMkLst>
      </pc:sldChg>
      <pc:sldChg chg="del">
        <pc:chgData name="Pozniakova, Yana" userId="280d48f4-732b-4b29-919a-ce7fb6ca5abd" providerId="ADAL" clId="{83FFF139-0997-47AC-AF72-68F1F75223DD}" dt="2024-03-05T20:35:24.296" v="12" actId="47"/>
        <pc:sldMkLst>
          <pc:docMk/>
          <pc:sldMk cId="1117629502" sldId="320"/>
        </pc:sldMkLst>
      </pc:sldChg>
      <pc:sldChg chg="del">
        <pc:chgData name="Pozniakova, Yana" userId="280d48f4-732b-4b29-919a-ce7fb6ca5abd" providerId="ADAL" clId="{83FFF139-0997-47AC-AF72-68F1F75223DD}" dt="2024-03-05T20:35:07.821" v="0" actId="47"/>
        <pc:sldMkLst>
          <pc:docMk/>
          <pc:sldMk cId="2222833874" sldId="321"/>
        </pc:sldMkLst>
      </pc:sldChg>
      <pc:sldChg chg="addSp delSp modSp mod">
        <pc:chgData name="Pozniakova, Yana" userId="280d48f4-732b-4b29-919a-ce7fb6ca5abd" providerId="ADAL" clId="{83FFF139-0997-47AC-AF72-68F1F75223DD}" dt="2024-03-06T07:35:44.177" v="699" actId="21"/>
        <pc:sldMkLst>
          <pc:docMk/>
          <pc:sldMk cId="755225482" sldId="322"/>
        </pc:sldMkLst>
        <pc:spChg chg="add del mod">
          <ac:chgData name="Pozniakova, Yana" userId="280d48f4-732b-4b29-919a-ce7fb6ca5abd" providerId="ADAL" clId="{83FFF139-0997-47AC-AF72-68F1F75223DD}" dt="2024-03-06T07:35:44.177" v="699" actId="21"/>
          <ac:spMkLst>
            <pc:docMk/>
            <pc:sldMk cId="755225482" sldId="322"/>
            <ac:spMk id="3" creationId="{2E8A0DD6-FA42-C490-A483-A831C5BD8D53}"/>
          </ac:spMkLst>
        </pc:spChg>
      </pc:sldChg>
      <pc:sldChg chg="del">
        <pc:chgData name="Pozniakova, Yana" userId="280d48f4-732b-4b29-919a-ce7fb6ca5abd" providerId="ADAL" clId="{83FFF139-0997-47AC-AF72-68F1F75223DD}" dt="2024-03-05T20:35:09.231" v="2" actId="47"/>
        <pc:sldMkLst>
          <pc:docMk/>
          <pc:sldMk cId="1759121931" sldId="327"/>
        </pc:sldMkLst>
      </pc:sldChg>
      <pc:sldChg chg="del">
        <pc:chgData name="Pozniakova, Yana" userId="280d48f4-732b-4b29-919a-ce7fb6ca5abd" providerId="ADAL" clId="{83FFF139-0997-47AC-AF72-68F1F75223DD}" dt="2024-03-05T20:35:10.640" v="4" actId="47"/>
        <pc:sldMkLst>
          <pc:docMk/>
          <pc:sldMk cId="1754653298" sldId="328"/>
        </pc:sldMkLst>
      </pc:sldChg>
      <pc:sldChg chg="addSp modSp mod">
        <pc:chgData name="Pozniakova, Yana" userId="280d48f4-732b-4b29-919a-ce7fb6ca5abd" providerId="ADAL" clId="{83FFF139-0997-47AC-AF72-68F1F75223DD}" dt="2024-03-06T07:36:20.091" v="702" actId="1076"/>
        <pc:sldMkLst>
          <pc:docMk/>
          <pc:sldMk cId="2808514866" sldId="329"/>
        </pc:sldMkLst>
        <pc:spChg chg="add mod">
          <ac:chgData name="Pozniakova, Yana" userId="280d48f4-732b-4b29-919a-ce7fb6ca5abd" providerId="ADAL" clId="{83FFF139-0997-47AC-AF72-68F1F75223DD}" dt="2024-03-06T07:36:20.091" v="702" actId="1076"/>
          <ac:spMkLst>
            <pc:docMk/>
            <pc:sldMk cId="2808514866" sldId="329"/>
            <ac:spMk id="11" creationId="{93302EB1-AD34-3FDE-DFC3-8197DEFAAEA2}"/>
          </ac:spMkLst>
        </pc:spChg>
      </pc:sldChg>
      <pc:sldChg chg="del">
        <pc:chgData name="Pozniakova, Yana" userId="280d48f4-732b-4b29-919a-ce7fb6ca5abd" providerId="ADAL" clId="{83FFF139-0997-47AC-AF72-68F1F75223DD}" dt="2024-03-05T20:35:09.778" v="3" actId="47"/>
        <pc:sldMkLst>
          <pc:docMk/>
          <pc:sldMk cId="735956954" sldId="330"/>
        </pc:sldMkLst>
      </pc:sldChg>
      <pc:sldChg chg="addSp modSp mod">
        <pc:chgData name="Pozniakova, Yana" userId="280d48f4-732b-4b29-919a-ce7fb6ca5abd" providerId="ADAL" clId="{83FFF139-0997-47AC-AF72-68F1F75223DD}" dt="2024-03-06T07:36:29.672" v="705" actId="20577"/>
        <pc:sldMkLst>
          <pc:docMk/>
          <pc:sldMk cId="1564395288" sldId="331"/>
        </pc:sldMkLst>
        <pc:spChg chg="add mod">
          <ac:chgData name="Pozniakova, Yana" userId="280d48f4-732b-4b29-919a-ce7fb6ca5abd" providerId="ADAL" clId="{83FFF139-0997-47AC-AF72-68F1F75223DD}" dt="2024-03-06T07:36:29.672" v="705" actId="20577"/>
          <ac:spMkLst>
            <pc:docMk/>
            <pc:sldMk cId="1564395288" sldId="331"/>
            <ac:spMk id="3" creationId="{C1D25B09-2DD8-BE35-1332-DF5AD660BEFB}"/>
          </ac:spMkLst>
        </pc:spChg>
      </pc:sldChg>
      <pc:sldChg chg="del">
        <pc:chgData name="Pozniakova, Yana" userId="280d48f4-732b-4b29-919a-ce7fb6ca5abd" providerId="ADAL" clId="{83FFF139-0997-47AC-AF72-68F1F75223DD}" dt="2024-03-05T20:35:28.611" v="15" actId="47"/>
        <pc:sldMkLst>
          <pc:docMk/>
          <pc:sldMk cId="747045699" sldId="333"/>
        </pc:sldMkLst>
      </pc:sldChg>
      <pc:sldChg chg="addSp modSp mod">
        <pc:chgData name="Pozniakova, Yana" userId="280d48f4-732b-4b29-919a-ce7fb6ca5abd" providerId="ADAL" clId="{83FFF139-0997-47AC-AF72-68F1F75223DD}" dt="2024-03-06T07:36:34.165" v="708" actId="20577"/>
        <pc:sldMkLst>
          <pc:docMk/>
          <pc:sldMk cId="896588818" sldId="334"/>
        </pc:sldMkLst>
        <pc:spChg chg="add mod">
          <ac:chgData name="Pozniakova, Yana" userId="280d48f4-732b-4b29-919a-ce7fb6ca5abd" providerId="ADAL" clId="{83FFF139-0997-47AC-AF72-68F1F75223DD}" dt="2024-03-06T07:36:34.165" v="708" actId="20577"/>
          <ac:spMkLst>
            <pc:docMk/>
            <pc:sldMk cId="896588818" sldId="334"/>
            <ac:spMk id="3" creationId="{B19B1A10-AE50-4AFC-ABB2-076A316EC69B}"/>
          </ac:spMkLst>
        </pc:spChg>
        <pc:spChg chg="mod">
          <ac:chgData name="Pozniakova, Yana" userId="280d48f4-732b-4b29-919a-ce7fb6ca5abd" providerId="ADAL" clId="{83FFF139-0997-47AC-AF72-68F1F75223DD}" dt="2024-03-06T07:07:15.021" v="207" actId="14100"/>
          <ac:spMkLst>
            <pc:docMk/>
            <pc:sldMk cId="896588818" sldId="334"/>
            <ac:spMk id="11" creationId="{E886B34E-88D1-EA94-8E60-42E81FABD7A8}"/>
          </ac:spMkLst>
        </pc:spChg>
      </pc:sldChg>
      <pc:sldChg chg="addSp modSp mod">
        <pc:chgData name="Pozniakova, Yana" userId="280d48f4-732b-4b29-919a-ce7fb6ca5abd" providerId="ADAL" clId="{83FFF139-0997-47AC-AF72-68F1F75223DD}" dt="2024-03-06T07:36:38.442" v="711" actId="20577"/>
        <pc:sldMkLst>
          <pc:docMk/>
          <pc:sldMk cId="2270176279" sldId="335"/>
        </pc:sldMkLst>
        <pc:spChg chg="add mod">
          <ac:chgData name="Pozniakova, Yana" userId="280d48f4-732b-4b29-919a-ce7fb6ca5abd" providerId="ADAL" clId="{83FFF139-0997-47AC-AF72-68F1F75223DD}" dt="2024-03-06T07:36:38.442" v="711" actId="20577"/>
          <ac:spMkLst>
            <pc:docMk/>
            <pc:sldMk cId="2270176279" sldId="335"/>
            <ac:spMk id="4" creationId="{9BE11CA8-C3E4-D30C-1476-E912FD7C211D}"/>
          </ac:spMkLst>
        </pc:spChg>
      </pc:sldChg>
      <pc:sldChg chg="del">
        <pc:chgData name="Pozniakova, Yana" userId="280d48f4-732b-4b29-919a-ce7fb6ca5abd" providerId="ADAL" clId="{83FFF139-0997-47AC-AF72-68F1F75223DD}" dt="2024-03-06T07:25:54.762" v="512" actId="47"/>
        <pc:sldMkLst>
          <pc:docMk/>
          <pc:sldMk cId="532139775" sldId="336"/>
        </pc:sldMkLst>
      </pc:sldChg>
      <pc:sldChg chg="addSp delSp modSp add del mod">
        <pc:chgData name="Pozniakova, Yana" userId="280d48f4-732b-4b29-919a-ce7fb6ca5abd" providerId="ADAL" clId="{83FFF139-0997-47AC-AF72-68F1F75223DD}" dt="2024-03-06T07:36:43.651" v="714" actId="20577"/>
        <pc:sldMkLst>
          <pc:docMk/>
          <pc:sldMk cId="1879700438" sldId="337"/>
        </pc:sldMkLst>
        <pc:spChg chg="add mod">
          <ac:chgData name="Pozniakova, Yana" userId="280d48f4-732b-4b29-919a-ce7fb6ca5abd" providerId="ADAL" clId="{83FFF139-0997-47AC-AF72-68F1F75223DD}" dt="2024-03-06T07:36:43.651" v="714" actId="20577"/>
          <ac:spMkLst>
            <pc:docMk/>
            <pc:sldMk cId="1879700438" sldId="337"/>
            <ac:spMk id="2" creationId="{3DA45106-257C-EF14-16C4-EF9D6A6694F4}"/>
          </ac:spMkLst>
        </pc:spChg>
        <pc:spChg chg="mod">
          <ac:chgData name="Pozniakova, Yana" userId="280d48f4-732b-4b29-919a-ce7fb6ca5abd" providerId="ADAL" clId="{83FFF139-0997-47AC-AF72-68F1F75223DD}" dt="2024-03-06T07:31:47.081" v="678" actId="20577"/>
          <ac:spMkLst>
            <pc:docMk/>
            <pc:sldMk cId="1879700438" sldId="337"/>
            <ac:spMk id="9" creationId="{7E6ACAB8-EAEA-D445-82CD-AED6CA15BCF1}"/>
          </ac:spMkLst>
        </pc:spChg>
        <pc:spChg chg="del">
          <ac:chgData name="Pozniakova, Yana" userId="280d48f4-732b-4b29-919a-ce7fb6ca5abd" providerId="ADAL" clId="{83FFF139-0997-47AC-AF72-68F1F75223DD}" dt="2024-03-06T07:26:06.814" v="513" actId="478"/>
          <ac:spMkLst>
            <pc:docMk/>
            <pc:sldMk cId="1879700438" sldId="337"/>
            <ac:spMk id="13" creationId="{6DAAE3A0-234F-8A7B-6E73-32E768A84839}"/>
          </ac:spMkLst>
        </pc:spChg>
        <pc:spChg chg="del">
          <ac:chgData name="Pozniakova, Yana" userId="280d48f4-732b-4b29-919a-ce7fb6ca5abd" providerId="ADAL" clId="{83FFF139-0997-47AC-AF72-68F1F75223DD}" dt="2024-03-06T07:29:56.443" v="580" actId="478"/>
          <ac:spMkLst>
            <pc:docMk/>
            <pc:sldMk cId="1879700438" sldId="337"/>
            <ac:spMk id="15" creationId="{E13E6FC5-8666-25B4-85F7-F0BA54CD91CC}"/>
          </ac:spMkLst>
        </pc:spChg>
        <pc:spChg chg="add mod">
          <ac:chgData name="Pozniakova, Yana" userId="280d48f4-732b-4b29-919a-ce7fb6ca5abd" providerId="ADAL" clId="{83FFF139-0997-47AC-AF72-68F1F75223DD}" dt="2024-03-06T07:16:48.760" v="318" actId="1037"/>
          <ac:spMkLst>
            <pc:docMk/>
            <pc:sldMk cId="1879700438" sldId="337"/>
            <ac:spMk id="17" creationId="{915D97FE-3523-24FB-CE2E-9C381EA92113}"/>
          </ac:spMkLst>
        </pc:spChg>
        <pc:spChg chg="add mod">
          <ac:chgData name="Pozniakova, Yana" userId="280d48f4-732b-4b29-919a-ce7fb6ca5abd" providerId="ADAL" clId="{83FFF139-0997-47AC-AF72-68F1F75223DD}" dt="2024-03-06T07:30:37.735" v="585"/>
          <ac:spMkLst>
            <pc:docMk/>
            <pc:sldMk cId="1879700438" sldId="337"/>
            <ac:spMk id="22" creationId="{85C07AC3-D3A1-7B0C-8D4A-2988CB15C315}"/>
          </ac:spMkLst>
        </pc:spChg>
        <pc:spChg chg="add mod">
          <ac:chgData name="Pozniakova, Yana" userId="280d48f4-732b-4b29-919a-ce7fb6ca5abd" providerId="ADAL" clId="{83FFF139-0997-47AC-AF72-68F1F75223DD}" dt="2024-03-06T07:30:37.735" v="585"/>
          <ac:spMkLst>
            <pc:docMk/>
            <pc:sldMk cId="1879700438" sldId="337"/>
            <ac:spMk id="24" creationId="{674C1180-2896-B44C-0905-5976ED735731}"/>
          </ac:spMkLst>
        </pc:spChg>
        <pc:spChg chg="add mod">
          <ac:chgData name="Pozniakova, Yana" userId="280d48f4-732b-4b29-919a-ce7fb6ca5abd" providerId="ADAL" clId="{83FFF139-0997-47AC-AF72-68F1F75223DD}" dt="2024-03-06T07:30:37.735" v="585"/>
          <ac:spMkLst>
            <pc:docMk/>
            <pc:sldMk cId="1879700438" sldId="337"/>
            <ac:spMk id="25" creationId="{6C4E6D09-57F2-1F8B-29CE-0DBABFB108EA}"/>
          </ac:spMkLst>
        </pc:spChg>
        <pc:spChg chg="add mod">
          <ac:chgData name="Pozniakova, Yana" userId="280d48f4-732b-4b29-919a-ce7fb6ca5abd" providerId="ADAL" clId="{83FFF139-0997-47AC-AF72-68F1F75223DD}" dt="2024-03-06T07:30:37.735" v="585"/>
          <ac:spMkLst>
            <pc:docMk/>
            <pc:sldMk cId="1879700438" sldId="337"/>
            <ac:spMk id="29" creationId="{D4309B76-7955-A5C0-1256-7AC72E29B713}"/>
          </ac:spMkLst>
        </pc:spChg>
        <pc:spChg chg="del">
          <ac:chgData name="Pozniakova, Yana" userId="280d48f4-732b-4b29-919a-ce7fb6ca5abd" providerId="ADAL" clId="{83FFF139-0997-47AC-AF72-68F1F75223DD}" dt="2024-03-06T07:29:56.443" v="580" actId="478"/>
          <ac:spMkLst>
            <pc:docMk/>
            <pc:sldMk cId="1879700438" sldId="337"/>
            <ac:spMk id="30" creationId="{B01663BB-ED2C-E6E3-DC28-DD0FAA9D2E0C}"/>
          </ac:spMkLst>
        </pc:spChg>
        <pc:spChg chg="add mod">
          <ac:chgData name="Pozniakova, Yana" userId="280d48f4-732b-4b29-919a-ce7fb6ca5abd" providerId="ADAL" clId="{83FFF139-0997-47AC-AF72-68F1F75223DD}" dt="2024-03-06T07:30:37.735" v="585"/>
          <ac:spMkLst>
            <pc:docMk/>
            <pc:sldMk cId="1879700438" sldId="337"/>
            <ac:spMk id="32" creationId="{03B55A05-EA3C-E14E-9F92-05AD2520BF0F}"/>
          </ac:spMkLst>
        </pc:spChg>
        <pc:spChg chg="add mod">
          <ac:chgData name="Pozniakova, Yana" userId="280d48f4-732b-4b29-919a-ce7fb6ca5abd" providerId="ADAL" clId="{83FFF139-0997-47AC-AF72-68F1F75223DD}" dt="2024-03-06T07:30:37.735" v="585"/>
          <ac:spMkLst>
            <pc:docMk/>
            <pc:sldMk cId="1879700438" sldId="337"/>
            <ac:spMk id="33" creationId="{8D586784-AE43-CB11-8376-0F611CB128E6}"/>
          </ac:spMkLst>
        </pc:spChg>
        <pc:spChg chg="add mod">
          <ac:chgData name="Pozniakova, Yana" userId="280d48f4-732b-4b29-919a-ce7fb6ca5abd" providerId="ADAL" clId="{83FFF139-0997-47AC-AF72-68F1F75223DD}" dt="2024-03-06T07:30:37.735" v="585"/>
          <ac:spMkLst>
            <pc:docMk/>
            <pc:sldMk cId="1879700438" sldId="337"/>
            <ac:spMk id="40" creationId="{DA6691EC-3575-1A14-F5E1-FEA8BDE2C673}"/>
          </ac:spMkLst>
        </pc:spChg>
        <pc:spChg chg="del">
          <ac:chgData name="Pozniakova, Yana" userId="280d48f4-732b-4b29-919a-ce7fb6ca5abd" providerId="ADAL" clId="{83FFF139-0997-47AC-AF72-68F1F75223DD}" dt="2024-03-06T07:29:56.443" v="580" actId="478"/>
          <ac:spMkLst>
            <pc:docMk/>
            <pc:sldMk cId="1879700438" sldId="337"/>
            <ac:spMk id="57" creationId="{9B1890CE-8FBE-D2ED-62F6-F2C2A13E208C}"/>
          </ac:spMkLst>
        </pc:spChg>
        <pc:spChg chg="del">
          <ac:chgData name="Pozniakova, Yana" userId="280d48f4-732b-4b29-919a-ce7fb6ca5abd" providerId="ADAL" clId="{83FFF139-0997-47AC-AF72-68F1F75223DD}" dt="2024-03-06T07:29:56.443" v="580" actId="478"/>
          <ac:spMkLst>
            <pc:docMk/>
            <pc:sldMk cId="1879700438" sldId="337"/>
            <ac:spMk id="61" creationId="{4F84CFEF-2074-EF9B-10CC-FDF660B42202}"/>
          </ac:spMkLst>
        </pc:spChg>
        <pc:spChg chg="del">
          <ac:chgData name="Pozniakova, Yana" userId="280d48f4-732b-4b29-919a-ce7fb6ca5abd" providerId="ADAL" clId="{83FFF139-0997-47AC-AF72-68F1F75223DD}" dt="2024-03-06T07:29:56.443" v="580" actId="478"/>
          <ac:spMkLst>
            <pc:docMk/>
            <pc:sldMk cId="1879700438" sldId="337"/>
            <ac:spMk id="63" creationId="{D6A86D02-C45C-CB6A-CA61-F2D260F5D090}"/>
          </ac:spMkLst>
        </pc:spChg>
        <pc:spChg chg="del">
          <ac:chgData name="Pozniakova, Yana" userId="280d48f4-732b-4b29-919a-ce7fb6ca5abd" providerId="ADAL" clId="{83FFF139-0997-47AC-AF72-68F1F75223DD}" dt="2024-03-06T07:29:56.443" v="580" actId="478"/>
          <ac:spMkLst>
            <pc:docMk/>
            <pc:sldMk cId="1879700438" sldId="337"/>
            <ac:spMk id="64" creationId="{D6015CBE-F3F1-3BD2-28FC-3316F6D2E3A9}"/>
          </ac:spMkLst>
        </pc:spChg>
        <pc:spChg chg="del">
          <ac:chgData name="Pozniakova, Yana" userId="280d48f4-732b-4b29-919a-ce7fb6ca5abd" providerId="ADAL" clId="{83FFF139-0997-47AC-AF72-68F1F75223DD}" dt="2024-03-06T07:30:02.041" v="581" actId="478"/>
          <ac:spMkLst>
            <pc:docMk/>
            <pc:sldMk cId="1879700438" sldId="337"/>
            <ac:spMk id="67" creationId="{F831C746-7EC8-904C-5E33-DAE05CF21295}"/>
          </ac:spMkLst>
        </pc:spChg>
        <pc:spChg chg="del">
          <ac:chgData name="Pozniakova, Yana" userId="280d48f4-732b-4b29-919a-ce7fb6ca5abd" providerId="ADAL" clId="{83FFF139-0997-47AC-AF72-68F1F75223DD}" dt="2024-03-06T07:30:10.182" v="584" actId="478"/>
          <ac:spMkLst>
            <pc:docMk/>
            <pc:sldMk cId="1879700438" sldId="337"/>
            <ac:spMk id="68" creationId="{BF5360C7-122B-337D-B09C-58332FDBEA62}"/>
          </ac:spMkLst>
        </pc:spChg>
        <pc:spChg chg="add mod">
          <ac:chgData name="Pozniakova, Yana" userId="280d48f4-732b-4b29-919a-ce7fb6ca5abd" providerId="ADAL" clId="{83FFF139-0997-47AC-AF72-68F1F75223DD}" dt="2024-03-06T07:30:37.735" v="585"/>
          <ac:spMkLst>
            <pc:docMk/>
            <pc:sldMk cId="1879700438" sldId="337"/>
            <ac:spMk id="82" creationId="{8CE61925-E126-DB57-C893-AF96801739D3}"/>
          </ac:spMkLst>
        </pc:spChg>
        <pc:spChg chg="add mod">
          <ac:chgData name="Pozniakova, Yana" userId="280d48f4-732b-4b29-919a-ce7fb6ca5abd" providerId="ADAL" clId="{83FFF139-0997-47AC-AF72-68F1F75223DD}" dt="2024-03-06T07:30:37.735" v="585"/>
          <ac:spMkLst>
            <pc:docMk/>
            <pc:sldMk cId="1879700438" sldId="337"/>
            <ac:spMk id="85" creationId="{3F2AD874-85C1-EA9D-5890-4438C35CA192}"/>
          </ac:spMkLst>
        </pc:spChg>
        <pc:spChg chg="add mod">
          <ac:chgData name="Pozniakova, Yana" userId="280d48f4-732b-4b29-919a-ce7fb6ca5abd" providerId="ADAL" clId="{83FFF139-0997-47AC-AF72-68F1F75223DD}" dt="2024-03-06T07:31:43.517" v="677" actId="3626"/>
          <ac:spMkLst>
            <pc:docMk/>
            <pc:sldMk cId="1879700438" sldId="337"/>
            <ac:spMk id="86" creationId="{A5AA4FC0-8742-1AB2-5A69-C80A4E9AAF75}"/>
          </ac:spMkLst>
        </pc:spChg>
        <pc:spChg chg="del">
          <ac:chgData name="Pozniakova, Yana" userId="280d48f4-732b-4b29-919a-ce7fb6ca5abd" providerId="ADAL" clId="{83FFF139-0997-47AC-AF72-68F1F75223DD}" dt="2024-03-06T07:29:56.443" v="580" actId="478"/>
          <ac:spMkLst>
            <pc:docMk/>
            <pc:sldMk cId="1879700438" sldId="337"/>
            <ac:spMk id="100" creationId="{80F54161-45A3-6DC4-4C83-75DF08B4B001}"/>
          </ac:spMkLst>
        </pc:spChg>
        <pc:graphicFrameChg chg="mod modGraphic">
          <ac:chgData name="Pozniakova, Yana" userId="280d48f4-732b-4b29-919a-ce7fb6ca5abd" providerId="ADAL" clId="{83FFF139-0997-47AC-AF72-68F1F75223DD}" dt="2024-03-06T07:18:32.821" v="368" actId="20577"/>
          <ac:graphicFrameMkLst>
            <pc:docMk/>
            <pc:sldMk cId="1879700438" sldId="337"/>
            <ac:graphicFrameMk id="6" creationId="{C3433D1E-82B4-118F-7EFB-600444516EEE}"/>
          </ac:graphicFrameMkLst>
        </pc:graphicFrameChg>
        <pc:picChg chg="add del mod">
          <ac:chgData name="Pozniakova, Yana" userId="280d48f4-732b-4b29-919a-ce7fb6ca5abd" providerId="ADAL" clId="{83FFF139-0997-47AC-AF72-68F1F75223DD}" dt="2024-03-06T07:13:11.834" v="219" actId="478"/>
          <ac:picMkLst>
            <pc:docMk/>
            <pc:sldMk cId="1879700438" sldId="337"/>
            <ac:picMk id="2" creationId="{A7144390-E5A5-F5E9-1DEE-CFFA97B438BE}"/>
          </ac:picMkLst>
        </pc:picChg>
        <pc:picChg chg="add mod">
          <ac:chgData name="Pozniakova, Yana" userId="280d48f4-732b-4b29-919a-ce7fb6ca5abd" providerId="ADAL" clId="{83FFF139-0997-47AC-AF72-68F1F75223DD}" dt="2024-03-06T07:14:11.797" v="222" actId="207"/>
          <ac:picMkLst>
            <pc:docMk/>
            <pc:sldMk cId="1879700438" sldId="337"/>
            <ac:picMk id="3" creationId="{C2D6505E-4D4E-17BF-C904-56317A9C7B98}"/>
          </ac:picMkLst>
        </pc:picChg>
        <pc:picChg chg="add mod">
          <ac:chgData name="Pozniakova, Yana" userId="280d48f4-732b-4b29-919a-ce7fb6ca5abd" providerId="ADAL" clId="{83FFF139-0997-47AC-AF72-68F1F75223DD}" dt="2024-03-06T07:14:12.693" v="223"/>
          <ac:picMkLst>
            <pc:docMk/>
            <pc:sldMk cId="1879700438" sldId="337"/>
            <ac:picMk id="4" creationId="{CD386E10-DBC4-FC1D-3404-5560DA1D7F99}"/>
          </ac:picMkLst>
        </pc:picChg>
        <pc:picChg chg="add mod">
          <ac:chgData name="Pozniakova, Yana" userId="280d48f4-732b-4b29-919a-ce7fb6ca5abd" providerId="ADAL" clId="{83FFF139-0997-47AC-AF72-68F1F75223DD}" dt="2024-03-06T07:14:14.251" v="224"/>
          <ac:picMkLst>
            <pc:docMk/>
            <pc:sldMk cId="1879700438" sldId="337"/>
            <ac:picMk id="5" creationId="{0804E833-6FBE-CE3F-0897-F611CE775436}"/>
          </ac:picMkLst>
        </pc:picChg>
        <pc:picChg chg="add mod">
          <ac:chgData name="Pozniakova, Yana" userId="280d48f4-732b-4b29-919a-ce7fb6ca5abd" providerId="ADAL" clId="{83FFF139-0997-47AC-AF72-68F1F75223DD}" dt="2024-03-06T07:14:14.682" v="225"/>
          <ac:picMkLst>
            <pc:docMk/>
            <pc:sldMk cId="1879700438" sldId="337"/>
            <ac:picMk id="7" creationId="{4490851B-DB0D-F128-0FDF-584CBFB77AB3}"/>
          </ac:picMkLst>
        </pc:picChg>
        <pc:picChg chg="add mod">
          <ac:chgData name="Pozniakova, Yana" userId="280d48f4-732b-4b29-919a-ce7fb6ca5abd" providerId="ADAL" clId="{83FFF139-0997-47AC-AF72-68F1F75223DD}" dt="2024-03-06T07:14:23.535" v="227" actId="1076"/>
          <ac:picMkLst>
            <pc:docMk/>
            <pc:sldMk cId="1879700438" sldId="337"/>
            <ac:picMk id="10" creationId="{6B72A1C9-F8C1-4466-D668-3BCB764EF363}"/>
          </ac:picMkLst>
        </pc:picChg>
        <pc:picChg chg="add mod">
          <ac:chgData name="Pozniakova, Yana" userId="280d48f4-732b-4b29-919a-ce7fb6ca5abd" providerId="ADAL" clId="{83FFF139-0997-47AC-AF72-68F1F75223DD}" dt="2024-03-06T07:14:24.231" v="228"/>
          <ac:picMkLst>
            <pc:docMk/>
            <pc:sldMk cId="1879700438" sldId="337"/>
            <ac:picMk id="11" creationId="{3063996A-23F4-A711-6387-3EAF5A0B0E55}"/>
          </ac:picMkLst>
        </pc:picChg>
        <pc:picChg chg="add mod">
          <ac:chgData name="Pozniakova, Yana" userId="280d48f4-732b-4b29-919a-ce7fb6ca5abd" providerId="ADAL" clId="{83FFF139-0997-47AC-AF72-68F1F75223DD}" dt="2024-03-06T07:14:33.566" v="230" actId="1076"/>
          <ac:picMkLst>
            <pc:docMk/>
            <pc:sldMk cId="1879700438" sldId="337"/>
            <ac:picMk id="12" creationId="{1809C2AB-588D-F615-3C69-3AADB19C3675}"/>
          </ac:picMkLst>
        </pc:picChg>
        <pc:picChg chg="del">
          <ac:chgData name="Pozniakova, Yana" userId="280d48f4-732b-4b29-919a-ce7fb6ca5abd" providerId="ADAL" clId="{83FFF139-0997-47AC-AF72-68F1F75223DD}" dt="2024-03-06T07:29:56.443" v="580" actId="478"/>
          <ac:picMkLst>
            <pc:docMk/>
            <pc:sldMk cId="1879700438" sldId="337"/>
            <ac:picMk id="16" creationId="{F24F598C-FF6D-DC54-A458-20B7E62B19B9}"/>
          </ac:picMkLst>
        </pc:picChg>
        <pc:picChg chg="add mod">
          <ac:chgData name="Pozniakova, Yana" userId="280d48f4-732b-4b29-919a-ce7fb6ca5abd" providerId="ADAL" clId="{83FFF139-0997-47AC-AF72-68F1F75223DD}" dt="2024-03-06T07:19:02.529" v="396" actId="1038"/>
          <ac:picMkLst>
            <pc:docMk/>
            <pc:sldMk cId="1879700438" sldId="337"/>
            <ac:picMk id="18" creationId="{D39B52A5-383D-9B70-433C-D517663CB721}"/>
          </ac:picMkLst>
        </pc:picChg>
        <pc:picChg chg="add mod">
          <ac:chgData name="Pozniakova, Yana" userId="280d48f4-732b-4b29-919a-ce7fb6ca5abd" providerId="ADAL" clId="{83FFF139-0997-47AC-AF72-68F1F75223DD}" dt="2024-03-06T07:19:02.529" v="396" actId="1038"/>
          <ac:picMkLst>
            <pc:docMk/>
            <pc:sldMk cId="1879700438" sldId="337"/>
            <ac:picMk id="19" creationId="{96E35808-FE50-D713-E574-3B59F9D976BD}"/>
          </ac:picMkLst>
        </pc:picChg>
        <pc:picChg chg="add mod">
          <ac:chgData name="Pozniakova, Yana" userId="280d48f4-732b-4b29-919a-ce7fb6ca5abd" providerId="ADAL" clId="{83FFF139-0997-47AC-AF72-68F1F75223DD}" dt="2024-03-06T07:19:02.529" v="396" actId="1038"/>
          <ac:picMkLst>
            <pc:docMk/>
            <pc:sldMk cId="1879700438" sldId="337"/>
            <ac:picMk id="20" creationId="{F94F81B9-3999-321A-0140-F33936905B91}"/>
          </ac:picMkLst>
        </pc:picChg>
        <pc:picChg chg="add mod">
          <ac:chgData name="Pozniakova, Yana" userId="280d48f4-732b-4b29-919a-ce7fb6ca5abd" providerId="ADAL" clId="{83FFF139-0997-47AC-AF72-68F1F75223DD}" dt="2024-03-06T07:19:02.529" v="396" actId="1038"/>
          <ac:picMkLst>
            <pc:docMk/>
            <pc:sldMk cId="1879700438" sldId="337"/>
            <ac:picMk id="21" creationId="{28295647-405A-7878-EDFC-9FBA31B8F2CE}"/>
          </ac:picMkLst>
        </pc:picChg>
        <pc:picChg chg="add mod">
          <ac:chgData name="Pozniakova, Yana" userId="280d48f4-732b-4b29-919a-ce7fb6ca5abd" providerId="ADAL" clId="{83FFF139-0997-47AC-AF72-68F1F75223DD}" dt="2024-03-06T07:30:37.735" v="585"/>
          <ac:picMkLst>
            <pc:docMk/>
            <pc:sldMk cId="1879700438" sldId="337"/>
            <ac:picMk id="23" creationId="{95EFC774-D255-9E15-901F-912465CC5275}"/>
          </ac:picMkLst>
        </pc:picChg>
        <pc:picChg chg="add mod">
          <ac:chgData name="Pozniakova, Yana" userId="280d48f4-732b-4b29-919a-ce7fb6ca5abd" providerId="ADAL" clId="{83FFF139-0997-47AC-AF72-68F1F75223DD}" dt="2024-03-06T07:30:37.735" v="585"/>
          <ac:picMkLst>
            <pc:docMk/>
            <pc:sldMk cId="1879700438" sldId="337"/>
            <ac:picMk id="26" creationId="{E9DE6818-C9AA-5E82-D6F7-BDBC0B0ED225}"/>
          </ac:picMkLst>
        </pc:picChg>
        <pc:picChg chg="add mod">
          <ac:chgData name="Pozniakova, Yana" userId="280d48f4-732b-4b29-919a-ce7fb6ca5abd" providerId="ADAL" clId="{83FFF139-0997-47AC-AF72-68F1F75223DD}" dt="2024-03-06T07:30:37.735" v="585"/>
          <ac:picMkLst>
            <pc:docMk/>
            <pc:sldMk cId="1879700438" sldId="337"/>
            <ac:picMk id="27" creationId="{1FEC0235-F719-8826-25EB-3CBCFF57BA41}"/>
          </ac:picMkLst>
        </pc:picChg>
        <pc:picChg chg="add mod">
          <ac:chgData name="Pozniakova, Yana" userId="280d48f4-732b-4b29-919a-ce7fb6ca5abd" providerId="ADAL" clId="{83FFF139-0997-47AC-AF72-68F1F75223DD}" dt="2024-03-06T07:30:37.735" v="585"/>
          <ac:picMkLst>
            <pc:docMk/>
            <pc:sldMk cId="1879700438" sldId="337"/>
            <ac:picMk id="28" creationId="{23E27308-6D06-9F78-FC9D-359CB6DDC7FE}"/>
          </ac:picMkLst>
        </pc:picChg>
        <pc:picChg chg="add mod">
          <ac:chgData name="Pozniakova, Yana" userId="280d48f4-732b-4b29-919a-ce7fb6ca5abd" providerId="ADAL" clId="{83FFF139-0997-47AC-AF72-68F1F75223DD}" dt="2024-03-06T07:30:37.735" v="585"/>
          <ac:picMkLst>
            <pc:docMk/>
            <pc:sldMk cId="1879700438" sldId="337"/>
            <ac:picMk id="31" creationId="{C41DE248-CE61-6D6E-45C6-C7D9FCF3C9FE}"/>
          </ac:picMkLst>
        </pc:picChg>
        <pc:picChg chg="add mod">
          <ac:chgData name="Pozniakova, Yana" userId="280d48f4-732b-4b29-919a-ce7fb6ca5abd" providerId="ADAL" clId="{83FFF139-0997-47AC-AF72-68F1F75223DD}" dt="2024-03-06T07:30:37.735" v="585"/>
          <ac:picMkLst>
            <pc:docMk/>
            <pc:sldMk cId="1879700438" sldId="337"/>
            <ac:picMk id="37" creationId="{3D1E75BC-9C54-C497-C04E-94F7079D0D09}"/>
          </ac:picMkLst>
        </pc:picChg>
        <pc:picChg chg="add mod">
          <ac:chgData name="Pozniakova, Yana" userId="280d48f4-732b-4b29-919a-ce7fb6ca5abd" providerId="ADAL" clId="{83FFF139-0997-47AC-AF72-68F1F75223DD}" dt="2024-03-06T07:30:37.735" v="585"/>
          <ac:picMkLst>
            <pc:docMk/>
            <pc:sldMk cId="1879700438" sldId="337"/>
            <ac:picMk id="38" creationId="{B9E5283B-900F-027C-DD85-DBE16B7C77E3}"/>
          </ac:picMkLst>
        </pc:picChg>
        <pc:picChg chg="del">
          <ac:chgData name="Pozniakova, Yana" userId="280d48f4-732b-4b29-919a-ce7fb6ca5abd" providerId="ADAL" clId="{83FFF139-0997-47AC-AF72-68F1F75223DD}" dt="2024-03-06T07:30:02.041" v="581" actId="478"/>
          <ac:picMkLst>
            <pc:docMk/>
            <pc:sldMk cId="1879700438" sldId="337"/>
            <ac:picMk id="58" creationId="{6F72ADD5-14C0-AC09-EDC1-86729D9F8FE4}"/>
          </ac:picMkLst>
        </pc:picChg>
        <pc:picChg chg="del">
          <ac:chgData name="Pozniakova, Yana" userId="280d48f4-732b-4b29-919a-ce7fb6ca5abd" providerId="ADAL" clId="{83FFF139-0997-47AC-AF72-68F1F75223DD}" dt="2024-03-06T07:30:05.922" v="582" actId="478"/>
          <ac:picMkLst>
            <pc:docMk/>
            <pc:sldMk cId="1879700438" sldId="337"/>
            <ac:picMk id="59" creationId="{01B9C318-4347-0A46-E83C-30ACC2F0DB04}"/>
          </ac:picMkLst>
        </pc:picChg>
        <pc:picChg chg="del">
          <ac:chgData name="Pozniakova, Yana" userId="280d48f4-732b-4b29-919a-ce7fb6ca5abd" providerId="ADAL" clId="{83FFF139-0997-47AC-AF72-68F1F75223DD}" dt="2024-03-06T07:30:05.922" v="582" actId="478"/>
          <ac:picMkLst>
            <pc:docMk/>
            <pc:sldMk cId="1879700438" sldId="337"/>
            <ac:picMk id="60" creationId="{5BEA4385-3046-7514-2DAF-DDAACC4BD21C}"/>
          </ac:picMkLst>
        </pc:picChg>
        <pc:picChg chg="del">
          <ac:chgData name="Pozniakova, Yana" userId="280d48f4-732b-4b29-919a-ce7fb6ca5abd" providerId="ADAL" clId="{83FFF139-0997-47AC-AF72-68F1F75223DD}" dt="2024-03-06T07:30:07.695" v="583" actId="478"/>
          <ac:picMkLst>
            <pc:docMk/>
            <pc:sldMk cId="1879700438" sldId="337"/>
            <ac:picMk id="62" creationId="{FB8ECDA5-3468-0C95-471F-A70AB53094AE}"/>
          </ac:picMkLst>
        </pc:picChg>
        <pc:picChg chg="del">
          <ac:chgData name="Pozniakova, Yana" userId="280d48f4-732b-4b29-919a-ce7fb6ca5abd" providerId="ADAL" clId="{83FFF139-0997-47AC-AF72-68F1F75223DD}" dt="2024-03-06T07:30:02.041" v="581" actId="478"/>
          <ac:picMkLst>
            <pc:docMk/>
            <pc:sldMk cId="1879700438" sldId="337"/>
            <ac:picMk id="65" creationId="{37CDDF5F-E580-EFCD-0EB2-3DBA672ABBCD}"/>
          </ac:picMkLst>
        </pc:picChg>
        <pc:picChg chg="del">
          <ac:chgData name="Pozniakova, Yana" userId="280d48f4-732b-4b29-919a-ce7fb6ca5abd" providerId="ADAL" clId="{83FFF139-0997-47AC-AF72-68F1F75223DD}" dt="2024-03-06T07:30:02.041" v="581" actId="478"/>
          <ac:picMkLst>
            <pc:docMk/>
            <pc:sldMk cId="1879700438" sldId="337"/>
            <ac:picMk id="66" creationId="{67C0897C-7966-048D-9937-E3543310C706}"/>
          </ac:picMkLst>
        </pc:picChg>
        <pc:picChg chg="del">
          <ac:chgData name="Pozniakova, Yana" userId="280d48f4-732b-4b29-919a-ce7fb6ca5abd" providerId="ADAL" clId="{83FFF139-0997-47AC-AF72-68F1F75223DD}" dt="2024-03-06T07:30:05.922" v="582" actId="478"/>
          <ac:picMkLst>
            <pc:docMk/>
            <pc:sldMk cId="1879700438" sldId="337"/>
            <ac:picMk id="69" creationId="{1C2A59C9-5DF9-93E6-7039-82E5CD977589}"/>
          </ac:picMkLst>
        </pc:picChg>
        <pc:picChg chg="del">
          <ac:chgData name="Pozniakova, Yana" userId="280d48f4-732b-4b29-919a-ce7fb6ca5abd" providerId="ADAL" clId="{83FFF139-0997-47AC-AF72-68F1F75223DD}" dt="2024-03-06T07:30:10.182" v="584" actId="478"/>
          <ac:picMkLst>
            <pc:docMk/>
            <pc:sldMk cId="1879700438" sldId="337"/>
            <ac:picMk id="70" creationId="{D2ED3B9F-44FA-957C-14D7-C51489E92D17}"/>
          </ac:picMkLst>
        </pc:picChg>
        <pc:picChg chg="mod">
          <ac:chgData name="Pozniakova, Yana" userId="280d48f4-732b-4b29-919a-ce7fb6ca5abd" providerId="ADAL" clId="{83FFF139-0997-47AC-AF72-68F1F75223DD}" dt="2024-03-06T07:19:02.529" v="396" actId="1038"/>
          <ac:picMkLst>
            <pc:docMk/>
            <pc:sldMk cId="1879700438" sldId="337"/>
            <ac:picMk id="76" creationId="{D58571AD-2E66-F69F-1E6C-4A323C8B8F11}"/>
          </ac:picMkLst>
        </pc:picChg>
        <pc:picChg chg="mod">
          <ac:chgData name="Pozniakova, Yana" userId="280d48f4-732b-4b29-919a-ce7fb6ca5abd" providerId="ADAL" clId="{83FFF139-0997-47AC-AF72-68F1F75223DD}" dt="2024-03-06T07:19:02.529" v="396" actId="1038"/>
          <ac:picMkLst>
            <pc:docMk/>
            <pc:sldMk cId="1879700438" sldId="337"/>
            <ac:picMk id="77" creationId="{541D01D5-8DB3-0D5D-9C20-59D6A09F77D8}"/>
          </ac:picMkLst>
        </pc:picChg>
        <pc:picChg chg="mod">
          <ac:chgData name="Pozniakova, Yana" userId="280d48f4-732b-4b29-919a-ce7fb6ca5abd" providerId="ADAL" clId="{83FFF139-0997-47AC-AF72-68F1F75223DD}" dt="2024-03-06T07:19:02.529" v="396" actId="1038"/>
          <ac:picMkLst>
            <pc:docMk/>
            <pc:sldMk cId="1879700438" sldId="337"/>
            <ac:picMk id="78" creationId="{200AB494-E04D-570B-D2A5-3319264CC08C}"/>
          </ac:picMkLst>
        </pc:picChg>
        <pc:picChg chg="mod">
          <ac:chgData name="Pozniakova, Yana" userId="280d48f4-732b-4b29-919a-ce7fb6ca5abd" providerId="ADAL" clId="{83FFF139-0997-47AC-AF72-68F1F75223DD}" dt="2024-03-06T07:19:02.529" v="396" actId="1038"/>
          <ac:picMkLst>
            <pc:docMk/>
            <pc:sldMk cId="1879700438" sldId="337"/>
            <ac:picMk id="79" creationId="{7447004A-702F-AF7A-82B6-698E9BFFD468}"/>
          </ac:picMkLst>
        </pc:picChg>
        <pc:picChg chg="mod">
          <ac:chgData name="Pozniakova, Yana" userId="280d48f4-732b-4b29-919a-ce7fb6ca5abd" providerId="ADAL" clId="{83FFF139-0997-47AC-AF72-68F1F75223DD}" dt="2024-03-06T07:19:02.529" v="396" actId="1038"/>
          <ac:picMkLst>
            <pc:docMk/>
            <pc:sldMk cId="1879700438" sldId="337"/>
            <ac:picMk id="80" creationId="{B6CDD5CC-9021-C188-A7C2-83B5F8EE28DD}"/>
          </ac:picMkLst>
        </pc:picChg>
        <pc:picChg chg="mod">
          <ac:chgData name="Pozniakova, Yana" userId="280d48f4-732b-4b29-919a-ce7fb6ca5abd" providerId="ADAL" clId="{83FFF139-0997-47AC-AF72-68F1F75223DD}" dt="2024-03-06T07:19:02.529" v="396" actId="1038"/>
          <ac:picMkLst>
            <pc:docMk/>
            <pc:sldMk cId="1879700438" sldId="337"/>
            <ac:picMk id="81" creationId="{1056D0D5-E1DA-2C2E-19B6-333C89507C49}"/>
          </ac:picMkLst>
        </pc:picChg>
        <pc:picChg chg="add mod">
          <ac:chgData name="Pozniakova, Yana" userId="280d48f4-732b-4b29-919a-ce7fb6ca5abd" providerId="ADAL" clId="{83FFF139-0997-47AC-AF72-68F1F75223DD}" dt="2024-03-06T07:30:37.735" v="585"/>
          <ac:picMkLst>
            <pc:docMk/>
            <pc:sldMk cId="1879700438" sldId="337"/>
            <ac:picMk id="83" creationId="{E38D6418-50A6-BE73-AD86-96CBD418EDEA}"/>
          </ac:picMkLst>
        </pc:picChg>
        <pc:picChg chg="add mod">
          <ac:chgData name="Pozniakova, Yana" userId="280d48f4-732b-4b29-919a-ce7fb6ca5abd" providerId="ADAL" clId="{83FFF139-0997-47AC-AF72-68F1F75223DD}" dt="2024-03-06T07:30:37.735" v="585"/>
          <ac:picMkLst>
            <pc:docMk/>
            <pc:sldMk cId="1879700438" sldId="337"/>
            <ac:picMk id="84" creationId="{542A9831-C482-FB20-D0F0-B5D86C2A8DE7}"/>
          </ac:picMkLst>
        </pc:picChg>
        <pc:picChg chg="mod">
          <ac:chgData name="Pozniakova, Yana" userId="280d48f4-732b-4b29-919a-ce7fb6ca5abd" providerId="ADAL" clId="{83FFF139-0997-47AC-AF72-68F1F75223DD}" dt="2024-03-06T07:19:02.529" v="396" actId="1038"/>
          <ac:picMkLst>
            <pc:docMk/>
            <pc:sldMk cId="1879700438" sldId="337"/>
            <ac:picMk id="97" creationId="{1229386B-2060-AFED-00C1-132411C11EDC}"/>
          </ac:picMkLst>
        </pc:picChg>
        <pc:picChg chg="mod">
          <ac:chgData name="Pozniakova, Yana" userId="280d48f4-732b-4b29-919a-ce7fb6ca5abd" providerId="ADAL" clId="{83FFF139-0997-47AC-AF72-68F1F75223DD}" dt="2024-03-06T07:19:02.529" v="396" actId="1038"/>
          <ac:picMkLst>
            <pc:docMk/>
            <pc:sldMk cId="1879700438" sldId="337"/>
            <ac:picMk id="98" creationId="{6E446582-96B5-5310-DCD1-BB3D104249F0}"/>
          </ac:picMkLst>
        </pc:picChg>
      </pc:sldChg>
      <pc:sldChg chg="addSp modSp mod">
        <pc:chgData name="Pozniakova, Yana" userId="280d48f4-732b-4b29-919a-ce7fb6ca5abd" providerId="ADAL" clId="{83FFF139-0997-47AC-AF72-68F1F75223DD}" dt="2024-03-06T07:36:55.253" v="720" actId="20577"/>
        <pc:sldMkLst>
          <pc:docMk/>
          <pc:sldMk cId="3481273517" sldId="338"/>
        </pc:sldMkLst>
        <pc:spChg chg="add mod">
          <ac:chgData name="Pozniakova, Yana" userId="280d48f4-732b-4b29-919a-ce7fb6ca5abd" providerId="ADAL" clId="{83FFF139-0997-47AC-AF72-68F1F75223DD}" dt="2024-03-06T07:36:55.253" v="720" actId="20577"/>
          <ac:spMkLst>
            <pc:docMk/>
            <pc:sldMk cId="3481273517" sldId="338"/>
            <ac:spMk id="2" creationId="{5AC79867-3AA9-33E6-A1B4-3FAFC5854EDB}"/>
          </ac:spMkLst>
        </pc:spChg>
        <pc:spChg chg="mod">
          <ac:chgData name="Pozniakova, Yana" userId="280d48f4-732b-4b29-919a-ce7fb6ca5abd" providerId="ADAL" clId="{83FFF139-0997-47AC-AF72-68F1F75223DD}" dt="2024-03-05T20:46:13.055" v="199" actId="1036"/>
          <ac:spMkLst>
            <pc:docMk/>
            <pc:sldMk cId="3481273517" sldId="338"/>
            <ac:spMk id="169" creationId="{731DB5DD-5005-5657-8FF9-8732AB20D4E2}"/>
          </ac:spMkLst>
        </pc:spChg>
        <pc:spChg chg="mod">
          <ac:chgData name="Pozniakova, Yana" userId="280d48f4-732b-4b29-919a-ce7fb6ca5abd" providerId="ADAL" clId="{83FFF139-0997-47AC-AF72-68F1F75223DD}" dt="2024-03-05T20:45:31.971" v="185" actId="207"/>
          <ac:spMkLst>
            <pc:docMk/>
            <pc:sldMk cId="3481273517" sldId="338"/>
            <ac:spMk id="173" creationId="{AAD6885A-7CA8-1F57-AD28-27A81BA82AFA}"/>
          </ac:spMkLst>
        </pc:spChg>
        <pc:spChg chg="mod">
          <ac:chgData name="Pozniakova, Yana" userId="280d48f4-732b-4b29-919a-ce7fb6ca5abd" providerId="ADAL" clId="{83FFF139-0997-47AC-AF72-68F1F75223DD}" dt="2024-03-05T20:45:19.597" v="183" actId="1037"/>
          <ac:spMkLst>
            <pc:docMk/>
            <pc:sldMk cId="3481273517" sldId="338"/>
            <ac:spMk id="176" creationId="{D54A40A9-617A-8868-2459-D7709AED084E}"/>
          </ac:spMkLst>
        </pc:spChg>
        <pc:spChg chg="mod">
          <ac:chgData name="Pozniakova, Yana" userId="280d48f4-732b-4b29-919a-ce7fb6ca5abd" providerId="ADAL" clId="{83FFF139-0997-47AC-AF72-68F1F75223DD}" dt="2024-03-05T20:46:13.055" v="199" actId="1036"/>
          <ac:spMkLst>
            <pc:docMk/>
            <pc:sldMk cId="3481273517" sldId="338"/>
            <ac:spMk id="177" creationId="{3AD3A58A-05BB-FB45-0481-63E0C68F91AE}"/>
          </ac:spMkLst>
        </pc:spChg>
        <pc:spChg chg="mod">
          <ac:chgData name="Pozniakova, Yana" userId="280d48f4-732b-4b29-919a-ce7fb6ca5abd" providerId="ADAL" clId="{83FFF139-0997-47AC-AF72-68F1F75223DD}" dt="2024-03-06T07:32:53.129" v="689" actId="14100"/>
          <ac:spMkLst>
            <pc:docMk/>
            <pc:sldMk cId="3481273517" sldId="338"/>
            <ac:spMk id="179" creationId="{31C71D35-D4BE-F607-270D-0478B9B441B7}"/>
          </ac:spMkLst>
        </pc:spChg>
        <pc:spChg chg="mod">
          <ac:chgData name="Pozniakova, Yana" userId="280d48f4-732b-4b29-919a-ce7fb6ca5abd" providerId="ADAL" clId="{83FFF139-0997-47AC-AF72-68F1F75223DD}" dt="2024-03-05T20:45:56.443" v="189" actId="14100"/>
          <ac:spMkLst>
            <pc:docMk/>
            <pc:sldMk cId="3481273517" sldId="338"/>
            <ac:spMk id="182" creationId="{244A6809-75F5-09E0-C5A3-FB8EED82A182}"/>
          </ac:spMkLst>
        </pc:spChg>
        <pc:picChg chg="mod">
          <ac:chgData name="Pozniakova, Yana" userId="280d48f4-732b-4b29-919a-ce7fb6ca5abd" providerId="ADAL" clId="{83FFF139-0997-47AC-AF72-68F1F75223DD}" dt="2024-03-05T20:47:04.463" v="205" actId="1076"/>
          <ac:picMkLst>
            <pc:docMk/>
            <pc:sldMk cId="3481273517" sldId="338"/>
            <ac:picMk id="11266" creationId="{11FA2F32-6A30-7C5B-7F33-E513C9A7583F}"/>
          </ac:picMkLst>
        </pc:picChg>
        <pc:cxnChg chg="mod">
          <ac:chgData name="Pozniakova, Yana" userId="280d48f4-732b-4b29-919a-ce7fb6ca5abd" providerId="ADAL" clId="{83FFF139-0997-47AC-AF72-68F1F75223DD}" dt="2024-03-05T20:46:05.577" v="191" actId="14100"/>
          <ac:cxnSpMkLst>
            <pc:docMk/>
            <pc:sldMk cId="3481273517" sldId="338"/>
            <ac:cxnSpMk id="181" creationId="{38EB5E29-3D9C-C3FC-1F1D-A525BEB398C0}"/>
          </ac:cxnSpMkLst>
        </pc:cxnChg>
      </pc:sldChg>
      <pc:sldChg chg="modSp del mod">
        <pc:chgData name="Pozniakova, Yana" userId="280d48f4-732b-4b29-919a-ce7fb6ca5abd" providerId="ADAL" clId="{83FFF139-0997-47AC-AF72-68F1F75223DD}" dt="2024-03-06T07:25:51.375" v="511" actId="47"/>
        <pc:sldMkLst>
          <pc:docMk/>
          <pc:sldMk cId="1678056472" sldId="339"/>
        </pc:sldMkLst>
        <pc:graphicFrameChg chg="mod">
          <ac:chgData name="Pozniakova, Yana" userId="280d48f4-732b-4b29-919a-ce7fb6ca5abd" providerId="ADAL" clId="{83FFF139-0997-47AC-AF72-68F1F75223DD}" dt="2024-03-06T07:21:11.507" v="437" actId="1076"/>
          <ac:graphicFrameMkLst>
            <pc:docMk/>
            <pc:sldMk cId="1678056472" sldId="339"/>
            <ac:graphicFrameMk id="38" creationId="{5B9C1A98-3D54-5A53-4478-1F0F816F9A70}"/>
          </ac:graphicFrameMkLst>
        </pc:graphicFrameChg>
      </pc:sldChg>
      <pc:sldChg chg="del">
        <pc:chgData name="Pozniakova, Yana" userId="280d48f4-732b-4b29-919a-ce7fb6ca5abd" providerId="ADAL" clId="{83FFF139-0997-47AC-AF72-68F1F75223DD}" dt="2024-03-05T20:35:28.909" v="16" actId="47"/>
        <pc:sldMkLst>
          <pc:docMk/>
          <pc:sldMk cId="3614631772" sldId="343"/>
        </pc:sldMkLst>
      </pc:sldChg>
      <pc:sldChg chg="addSp modSp mod">
        <pc:chgData name="Pozniakova, Yana" userId="280d48f4-732b-4b29-919a-ce7fb6ca5abd" providerId="ADAL" clId="{83FFF139-0997-47AC-AF72-68F1F75223DD}" dt="2024-03-06T07:37:00.591" v="723" actId="20577"/>
        <pc:sldMkLst>
          <pc:docMk/>
          <pc:sldMk cId="1601712912" sldId="344"/>
        </pc:sldMkLst>
        <pc:spChg chg="add mod">
          <ac:chgData name="Pozniakova, Yana" userId="280d48f4-732b-4b29-919a-ce7fb6ca5abd" providerId="ADAL" clId="{83FFF139-0997-47AC-AF72-68F1F75223DD}" dt="2024-03-06T07:37:00.591" v="723" actId="20577"/>
          <ac:spMkLst>
            <pc:docMk/>
            <pc:sldMk cId="1601712912" sldId="344"/>
            <ac:spMk id="7" creationId="{63B8307E-1CB6-45B8-6140-61CB675EE14A}"/>
          </ac:spMkLst>
        </pc:spChg>
        <pc:spChg chg="mod">
          <ac:chgData name="Pozniakova, Yana" userId="280d48f4-732b-4b29-919a-ce7fb6ca5abd" providerId="ADAL" clId="{83FFF139-0997-47AC-AF72-68F1F75223DD}" dt="2024-03-06T07:33:09.574" v="690" actId="20577"/>
          <ac:spMkLst>
            <pc:docMk/>
            <pc:sldMk cId="1601712912" sldId="344"/>
            <ac:spMk id="22" creationId="{5850E565-589C-5E82-3556-FE59E5FF00AE}"/>
          </ac:spMkLst>
        </pc:spChg>
      </pc:sldChg>
      <pc:sldChg chg="del">
        <pc:chgData name="Pozniakova, Yana" userId="280d48f4-732b-4b29-919a-ce7fb6ca5abd" providerId="ADAL" clId="{83FFF139-0997-47AC-AF72-68F1F75223DD}" dt="2024-03-05T20:35:35.027" v="23" actId="47"/>
        <pc:sldMkLst>
          <pc:docMk/>
          <pc:sldMk cId="4236798952" sldId="345"/>
        </pc:sldMkLst>
      </pc:sldChg>
      <pc:sldChg chg="del">
        <pc:chgData name="Pozniakova, Yana" userId="280d48f4-732b-4b29-919a-ce7fb6ca5abd" providerId="ADAL" clId="{83FFF139-0997-47AC-AF72-68F1F75223DD}" dt="2024-03-05T20:35:30.500" v="17" actId="47"/>
        <pc:sldMkLst>
          <pc:docMk/>
          <pc:sldMk cId="2900781064" sldId="346"/>
        </pc:sldMkLst>
      </pc:sldChg>
      <pc:sldChg chg="del">
        <pc:chgData name="Pozniakova, Yana" userId="280d48f4-732b-4b29-919a-ce7fb6ca5abd" providerId="ADAL" clId="{83FFF139-0997-47AC-AF72-68F1F75223DD}" dt="2024-03-05T20:35:30.716" v="18" actId="47"/>
        <pc:sldMkLst>
          <pc:docMk/>
          <pc:sldMk cId="1193986101" sldId="347"/>
        </pc:sldMkLst>
      </pc:sldChg>
      <pc:sldChg chg="del">
        <pc:chgData name="Pozniakova, Yana" userId="280d48f4-732b-4b29-919a-ce7fb6ca5abd" providerId="ADAL" clId="{83FFF139-0997-47AC-AF72-68F1F75223DD}" dt="2024-03-05T20:35:31.479" v="19" actId="47"/>
        <pc:sldMkLst>
          <pc:docMk/>
          <pc:sldMk cId="610850537" sldId="348"/>
        </pc:sldMkLst>
      </pc:sldChg>
      <pc:sldChg chg="addSp modSp mod">
        <pc:chgData name="Pozniakova, Yana" userId="280d48f4-732b-4b29-919a-ce7fb6ca5abd" providerId="ADAL" clId="{83FFF139-0997-47AC-AF72-68F1F75223DD}" dt="2024-03-06T07:37:09.329" v="728" actId="14100"/>
        <pc:sldMkLst>
          <pc:docMk/>
          <pc:sldMk cId="2714551855" sldId="349"/>
        </pc:sldMkLst>
        <pc:spChg chg="add mod">
          <ac:chgData name="Pozniakova, Yana" userId="280d48f4-732b-4b29-919a-ce7fb6ca5abd" providerId="ADAL" clId="{83FFF139-0997-47AC-AF72-68F1F75223DD}" dt="2024-03-06T07:37:09.329" v="728" actId="14100"/>
          <ac:spMkLst>
            <pc:docMk/>
            <pc:sldMk cId="2714551855" sldId="349"/>
            <ac:spMk id="4" creationId="{13B60D2D-C826-1F20-6126-520B7006CC86}"/>
          </ac:spMkLst>
        </pc:spChg>
      </pc:sldChg>
      <pc:sldChg chg="addSp modSp mod">
        <pc:chgData name="Pozniakova, Yana" userId="280d48f4-732b-4b29-919a-ce7fb6ca5abd" providerId="ADAL" clId="{83FFF139-0997-47AC-AF72-68F1F75223DD}" dt="2024-03-06T07:37:14.999" v="731" actId="20577"/>
        <pc:sldMkLst>
          <pc:docMk/>
          <pc:sldMk cId="2501792358" sldId="350"/>
        </pc:sldMkLst>
        <pc:spChg chg="add mod">
          <ac:chgData name="Pozniakova, Yana" userId="280d48f4-732b-4b29-919a-ce7fb6ca5abd" providerId="ADAL" clId="{83FFF139-0997-47AC-AF72-68F1F75223DD}" dt="2024-03-06T07:37:14.999" v="731" actId="20577"/>
          <ac:spMkLst>
            <pc:docMk/>
            <pc:sldMk cId="2501792358" sldId="350"/>
            <ac:spMk id="7" creationId="{7AA50842-CF42-06FD-3A00-BB8F73D7ECBE}"/>
          </ac:spMkLst>
        </pc:spChg>
      </pc:sldChg>
      <pc:sldChg chg="del">
        <pc:chgData name="Pozniakova, Yana" userId="280d48f4-732b-4b29-919a-ce7fb6ca5abd" providerId="ADAL" clId="{83FFF139-0997-47AC-AF72-68F1F75223DD}" dt="2024-03-05T20:35:34.313" v="22" actId="47"/>
        <pc:sldMkLst>
          <pc:docMk/>
          <pc:sldMk cId="2230225233" sldId="351"/>
        </pc:sldMkLst>
      </pc:sldChg>
      <pc:sldChg chg="addSp modSp mod">
        <pc:chgData name="Pozniakova, Yana" userId="280d48f4-732b-4b29-919a-ce7fb6ca5abd" providerId="ADAL" clId="{83FFF139-0997-47AC-AF72-68F1F75223DD}" dt="2024-03-06T07:37:19.640" v="734" actId="20577"/>
        <pc:sldMkLst>
          <pc:docMk/>
          <pc:sldMk cId="3822601960" sldId="352"/>
        </pc:sldMkLst>
        <pc:spChg chg="add mod">
          <ac:chgData name="Pozniakova, Yana" userId="280d48f4-732b-4b29-919a-ce7fb6ca5abd" providerId="ADAL" clId="{83FFF139-0997-47AC-AF72-68F1F75223DD}" dt="2024-03-06T07:37:19.640" v="734" actId="20577"/>
          <ac:spMkLst>
            <pc:docMk/>
            <pc:sldMk cId="3822601960" sldId="352"/>
            <ac:spMk id="28" creationId="{66578A02-E1F1-C51B-794E-3732A7F0E6D1}"/>
          </ac:spMkLst>
        </pc:spChg>
      </pc:sldChg>
      <pc:sldChg chg="del">
        <pc:chgData name="Pozniakova, Yana" userId="280d48f4-732b-4b29-919a-ce7fb6ca5abd" providerId="ADAL" clId="{83FFF139-0997-47AC-AF72-68F1F75223DD}" dt="2024-03-05T20:35:34.001" v="21" actId="47"/>
        <pc:sldMkLst>
          <pc:docMk/>
          <pc:sldMk cId="1103842244" sldId="353"/>
        </pc:sldMkLst>
      </pc:sldChg>
      <pc:sldChg chg="addSp modSp mod">
        <pc:chgData name="Pozniakova, Yana" userId="280d48f4-732b-4b29-919a-ce7fb6ca5abd" providerId="ADAL" clId="{83FFF139-0997-47AC-AF72-68F1F75223DD}" dt="2024-03-06T07:37:24.712" v="737" actId="20577"/>
        <pc:sldMkLst>
          <pc:docMk/>
          <pc:sldMk cId="447339902" sldId="354"/>
        </pc:sldMkLst>
        <pc:spChg chg="add mod">
          <ac:chgData name="Pozniakova, Yana" userId="280d48f4-732b-4b29-919a-ce7fb6ca5abd" providerId="ADAL" clId="{83FFF139-0997-47AC-AF72-68F1F75223DD}" dt="2024-03-06T07:37:24.712" v="737" actId="20577"/>
          <ac:spMkLst>
            <pc:docMk/>
            <pc:sldMk cId="447339902" sldId="354"/>
            <ac:spMk id="7" creationId="{C8017DDB-4625-CB01-6418-085F2AF8DDB5}"/>
          </ac:spMkLst>
        </pc:spChg>
      </pc:sldChg>
      <pc:sldChg chg="addSp modSp mod">
        <pc:chgData name="Pozniakova, Yana" userId="280d48f4-732b-4b29-919a-ce7fb6ca5abd" providerId="ADAL" clId="{83FFF139-0997-47AC-AF72-68F1F75223DD}" dt="2024-03-06T07:37:29.355" v="740" actId="20577"/>
        <pc:sldMkLst>
          <pc:docMk/>
          <pc:sldMk cId="84707233" sldId="355"/>
        </pc:sldMkLst>
        <pc:spChg chg="add mod">
          <ac:chgData name="Pozniakova, Yana" userId="280d48f4-732b-4b29-919a-ce7fb6ca5abd" providerId="ADAL" clId="{83FFF139-0997-47AC-AF72-68F1F75223DD}" dt="2024-03-06T07:37:29.355" v="740" actId="20577"/>
          <ac:spMkLst>
            <pc:docMk/>
            <pc:sldMk cId="84707233" sldId="355"/>
            <ac:spMk id="5" creationId="{BD99508A-6152-950C-EFD4-7E090448D39C}"/>
          </ac:spMkLst>
        </pc:spChg>
      </pc:sldChg>
      <pc:sldChg chg="addSp modSp mod">
        <pc:chgData name="Pozniakova, Yana" userId="280d48f4-732b-4b29-919a-ce7fb6ca5abd" providerId="ADAL" clId="{83FFF139-0997-47AC-AF72-68F1F75223DD}" dt="2024-03-06T07:37:35.090" v="743" actId="20577"/>
        <pc:sldMkLst>
          <pc:docMk/>
          <pc:sldMk cId="2620005515" sldId="357"/>
        </pc:sldMkLst>
        <pc:spChg chg="add mod">
          <ac:chgData name="Pozniakova, Yana" userId="280d48f4-732b-4b29-919a-ce7fb6ca5abd" providerId="ADAL" clId="{83FFF139-0997-47AC-AF72-68F1F75223DD}" dt="2024-03-06T07:37:35.090" v="743" actId="20577"/>
          <ac:spMkLst>
            <pc:docMk/>
            <pc:sldMk cId="2620005515" sldId="357"/>
            <ac:spMk id="5" creationId="{9167DABF-7B2D-A53E-6B9B-107A903B10BE}"/>
          </ac:spMkLst>
        </pc:spChg>
      </pc:sldChg>
      <pc:sldChg chg="del">
        <pc:chgData name="Pozniakova, Yana" userId="280d48f4-732b-4b29-919a-ce7fb6ca5abd" providerId="ADAL" clId="{83FFF139-0997-47AC-AF72-68F1F75223DD}" dt="2024-03-05T20:35:33.686" v="20" actId="47"/>
        <pc:sldMkLst>
          <pc:docMk/>
          <pc:sldMk cId="3626617684" sldId="358"/>
        </pc:sldMkLst>
      </pc:sldChg>
      <pc:sldChg chg="addSp modSp mod">
        <pc:chgData name="Pozniakova, Yana" userId="280d48f4-732b-4b29-919a-ce7fb6ca5abd" providerId="ADAL" clId="{83FFF139-0997-47AC-AF72-68F1F75223DD}" dt="2024-03-06T07:37:40.743" v="746" actId="20577"/>
        <pc:sldMkLst>
          <pc:docMk/>
          <pc:sldMk cId="2395398236" sldId="359"/>
        </pc:sldMkLst>
        <pc:spChg chg="add mod">
          <ac:chgData name="Pozniakova, Yana" userId="280d48f4-732b-4b29-919a-ce7fb6ca5abd" providerId="ADAL" clId="{83FFF139-0997-47AC-AF72-68F1F75223DD}" dt="2024-03-06T07:37:40.743" v="746" actId="20577"/>
          <ac:spMkLst>
            <pc:docMk/>
            <pc:sldMk cId="2395398236" sldId="359"/>
            <ac:spMk id="4" creationId="{1CB2182E-13BF-8D28-E05F-279E72052435}"/>
          </ac:spMkLst>
        </pc:spChg>
      </pc:sldChg>
      <pc:sldChg chg="addSp delSp modSp add del mod">
        <pc:chgData name="Pozniakova, Yana" userId="280d48f4-732b-4b29-919a-ce7fb6ca5abd" providerId="ADAL" clId="{83FFF139-0997-47AC-AF72-68F1F75223DD}" dt="2024-03-05T20:43:33.721" v="133"/>
        <pc:sldMkLst>
          <pc:docMk/>
          <pc:sldMk cId="6918947" sldId="360"/>
        </pc:sldMkLst>
        <pc:spChg chg="mod">
          <ac:chgData name="Pozniakova, Yana" userId="280d48f4-732b-4b29-919a-ce7fb6ca5abd" providerId="ADAL" clId="{83FFF139-0997-47AC-AF72-68F1F75223DD}" dt="2024-03-05T20:43:33.406" v="132" actId="20577"/>
          <ac:spMkLst>
            <pc:docMk/>
            <pc:sldMk cId="6918947" sldId="360"/>
            <ac:spMk id="91" creationId="{00000000-0000-0000-0000-000000000000}"/>
          </ac:spMkLst>
        </pc:spChg>
        <pc:picChg chg="add del mod">
          <ac:chgData name="Pozniakova, Yana" userId="280d48f4-732b-4b29-919a-ce7fb6ca5abd" providerId="ADAL" clId="{83FFF139-0997-47AC-AF72-68F1F75223DD}" dt="2024-03-05T20:43:31.650" v="126"/>
          <ac:picMkLst>
            <pc:docMk/>
            <pc:sldMk cId="6918947" sldId="360"/>
            <ac:picMk id="2" creationId="{74842F04-07AD-2BF2-97BF-1A118D9B5E6E}"/>
          </ac:picMkLst>
        </pc:picChg>
      </pc:sldChg>
      <pc:sldChg chg="add">
        <pc:chgData name="Pozniakova, Yana" userId="280d48f4-732b-4b29-919a-ce7fb6ca5abd" providerId="ADAL" clId="{83FFF139-0997-47AC-AF72-68F1F75223DD}" dt="2024-03-05T20:43:40.037" v="135"/>
        <pc:sldMkLst>
          <pc:docMk/>
          <pc:sldMk cId="2330362552" sldId="360"/>
        </pc:sldMkLst>
      </pc:sldChg>
      <pc:sldChg chg="addSp delSp modSp add mod">
        <pc:chgData name="Pozniakova, Yana" userId="280d48f4-732b-4b29-919a-ce7fb6ca5abd" providerId="ADAL" clId="{83FFF139-0997-47AC-AF72-68F1F75223DD}" dt="2024-03-06T07:36:50.562" v="717" actId="20577"/>
        <pc:sldMkLst>
          <pc:docMk/>
          <pc:sldMk cId="4141281144" sldId="361"/>
        </pc:sldMkLst>
        <pc:spChg chg="add mod">
          <ac:chgData name="Pozniakova, Yana" userId="280d48f4-732b-4b29-919a-ce7fb6ca5abd" providerId="ADAL" clId="{83FFF139-0997-47AC-AF72-68F1F75223DD}" dt="2024-03-06T07:32:35.938" v="687" actId="20577"/>
          <ac:spMkLst>
            <pc:docMk/>
            <pc:sldMk cId="4141281144" sldId="361"/>
            <ac:spMk id="2" creationId="{E607F9A9-56D0-D973-2ADC-50745456D85C}"/>
          </ac:spMkLst>
        </pc:spChg>
        <pc:spChg chg="mod">
          <ac:chgData name="Pozniakova, Yana" userId="280d48f4-732b-4b29-919a-ce7fb6ca5abd" providerId="ADAL" clId="{83FFF139-0997-47AC-AF72-68F1F75223DD}" dt="2024-03-06T07:32:02.847" v="681" actId="14100"/>
          <ac:spMkLst>
            <pc:docMk/>
            <pc:sldMk cId="4141281144" sldId="361"/>
            <ac:spMk id="9" creationId="{7E6ACAB8-EAEA-D445-82CD-AED6CA15BCF1}"/>
          </ac:spMkLst>
        </pc:spChg>
        <pc:spChg chg="mod">
          <ac:chgData name="Pozniakova, Yana" userId="280d48f4-732b-4b29-919a-ce7fb6ca5abd" providerId="ADAL" clId="{83FFF139-0997-47AC-AF72-68F1F75223DD}" dt="2024-03-06T07:32:40.294" v="688" actId="20577"/>
          <ac:spMkLst>
            <pc:docMk/>
            <pc:sldMk cId="4141281144" sldId="361"/>
            <ac:spMk id="13" creationId="{6DAAE3A0-234F-8A7B-6E73-32E768A84839}"/>
          </ac:spMkLst>
        </pc:spChg>
        <pc:spChg chg="add mod">
          <ac:chgData name="Pozniakova, Yana" userId="280d48f4-732b-4b29-919a-ce7fb6ca5abd" providerId="ADAL" clId="{83FFF139-0997-47AC-AF72-68F1F75223DD}" dt="2024-03-06T07:25:16.404" v="506" actId="1038"/>
          <ac:spMkLst>
            <pc:docMk/>
            <pc:sldMk cId="4141281144" sldId="361"/>
            <ac:spMk id="14" creationId="{7115349F-31D1-B504-88C4-940109956965}"/>
          </ac:spMkLst>
        </pc:spChg>
        <pc:spChg chg="mod">
          <ac:chgData name="Pozniakova, Yana" userId="280d48f4-732b-4b29-919a-ce7fb6ca5abd" providerId="ADAL" clId="{83FFF139-0997-47AC-AF72-68F1F75223DD}" dt="2024-03-06T07:29:11.263" v="558" actId="1037"/>
          <ac:spMkLst>
            <pc:docMk/>
            <pc:sldMk cId="4141281144" sldId="361"/>
            <ac:spMk id="15" creationId="{E13E6FC5-8666-25B4-85F7-F0BA54CD91CC}"/>
          </ac:spMkLst>
        </pc:spChg>
        <pc:spChg chg="add mod">
          <ac:chgData name="Pozniakova, Yana" userId="280d48f4-732b-4b29-919a-ce7fb6ca5abd" providerId="ADAL" clId="{83FFF139-0997-47AC-AF72-68F1F75223DD}" dt="2024-03-06T07:25:16.404" v="506" actId="1038"/>
          <ac:spMkLst>
            <pc:docMk/>
            <pc:sldMk cId="4141281144" sldId="361"/>
            <ac:spMk id="22" creationId="{1EDCF9EC-9C73-DAF9-A69A-3003D4B6CA25}"/>
          </ac:spMkLst>
        </pc:spChg>
        <pc:spChg chg="add mod">
          <ac:chgData name="Pozniakova, Yana" userId="280d48f4-732b-4b29-919a-ce7fb6ca5abd" providerId="ADAL" clId="{83FFF139-0997-47AC-AF72-68F1F75223DD}" dt="2024-03-06T07:25:16.404" v="506" actId="1038"/>
          <ac:spMkLst>
            <pc:docMk/>
            <pc:sldMk cId="4141281144" sldId="361"/>
            <ac:spMk id="23" creationId="{1D937252-ED8E-0544-93BC-B5E8A2CB9E3C}"/>
          </ac:spMkLst>
        </pc:spChg>
        <pc:spChg chg="add mod">
          <ac:chgData name="Pozniakova, Yana" userId="280d48f4-732b-4b29-919a-ce7fb6ca5abd" providerId="ADAL" clId="{83FFF139-0997-47AC-AF72-68F1F75223DD}" dt="2024-03-06T07:25:16.404" v="506" actId="1038"/>
          <ac:spMkLst>
            <pc:docMk/>
            <pc:sldMk cId="4141281144" sldId="361"/>
            <ac:spMk id="24" creationId="{E4DEA819-F582-E514-554C-4FCED02566D6}"/>
          </ac:spMkLst>
        </pc:spChg>
        <pc:spChg chg="add mod">
          <ac:chgData name="Pozniakova, Yana" userId="280d48f4-732b-4b29-919a-ce7fb6ca5abd" providerId="ADAL" clId="{83FFF139-0997-47AC-AF72-68F1F75223DD}" dt="2024-03-06T07:25:16.404" v="506" actId="1038"/>
          <ac:spMkLst>
            <pc:docMk/>
            <pc:sldMk cId="4141281144" sldId="361"/>
            <ac:spMk id="25" creationId="{66E7A033-9ED4-7B82-AA6E-D82E1837F24A}"/>
          </ac:spMkLst>
        </pc:spChg>
        <pc:spChg chg="add mod">
          <ac:chgData name="Pozniakova, Yana" userId="280d48f4-732b-4b29-919a-ce7fb6ca5abd" providerId="ADAL" clId="{83FFF139-0997-47AC-AF72-68F1F75223DD}" dt="2024-03-06T07:25:16.404" v="506" actId="1038"/>
          <ac:spMkLst>
            <pc:docMk/>
            <pc:sldMk cId="4141281144" sldId="361"/>
            <ac:spMk id="26" creationId="{2E6538F7-7DBB-A99A-4768-5C98DCF76D35}"/>
          </ac:spMkLst>
        </pc:spChg>
        <pc:spChg chg="add mod">
          <ac:chgData name="Pozniakova, Yana" userId="280d48f4-732b-4b29-919a-ce7fb6ca5abd" providerId="ADAL" clId="{83FFF139-0997-47AC-AF72-68F1F75223DD}" dt="2024-03-06T07:25:16.404" v="506" actId="1038"/>
          <ac:spMkLst>
            <pc:docMk/>
            <pc:sldMk cId="4141281144" sldId="361"/>
            <ac:spMk id="27" creationId="{72CA181B-E4A3-5801-248E-54DF4D23282E}"/>
          </ac:spMkLst>
        </pc:spChg>
        <pc:spChg chg="add mod">
          <ac:chgData name="Pozniakova, Yana" userId="280d48f4-732b-4b29-919a-ce7fb6ca5abd" providerId="ADAL" clId="{83FFF139-0997-47AC-AF72-68F1F75223DD}" dt="2024-03-06T07:25:16.404" v="506" actId="1038"/>
          <ac:spMkLst>
            <pc:docMk/>
            <pc:sldMk cId="4141281144" sldId="361"/>
            <ac:spMk id="28" creationId="{DDE01C1B-E188-39CF-28AA-24D147F4D8D5}"/>
          </ac:spMkLst>
        </pc:spChg>
        <pc:spChg chg="add mod">
          <ac:chgData name="Pozniakova, Yana" userId="280d48f4-732b-4b29-919a-ce7fb6ca5abd" providerId="ADAL" clId="{83FFF139-0997-47AC-AF72-68F1F75223DD}" dt="2024-03-06T07:25:16.404" v="506" actId="1038"/>
          <ac:spMkLst>
            <pc:docMk/>
            <pc:sldMk cId="4141281144" sldId="361"/>
            <ac:spMk id="29" creationId="{2ADB73C7-2F2D-AA94-C6FC-E19367031BEF}"/>
          </ac:spMkLst>
        </pc:spChg>
        <pc:spChg chg="mod">
          <ac:chgData name="Pozniakova, Yana" userId="280d48f4-732b-4b29-919a-ce7fb6ca5abd" providerId="ADAL" clId="{83FFF139-0997-47AC-AF72-68F1F75223DD}" dt="2024-03-06T07:29:11.263" v="558" actId="1037"/>
          <ac:spMkLst>
            <pc:docMk/>
            <pc:sldMk cId="4141281144" sldId="361"/>
            <ac:spMk id="30" creationId="{B01663BB-ED2C-E6E3-DC28-DD0FAA9D2E0C}"/>
          </ac:spMkLst>
        </pc:spChg>
        <pc:spChg chg="add mod">
          <ac:chgData name="Pozniakova, Yana" userId="280d48f4-732b-4b29-919a-ce7fb6ca5abd" providerId="ADAL" clId="{83FFF139-0997-47AC-AF72-68F1F75223DD}" dt="2024-03-06T07:25:16.404" v="506" actId="1038"/>
          <ac:spMkLst>
            <pc:docMk/>
            <pc:sldMk cId="4141281144" sldId="361"/>
            <ac:spMk id="31" creationId="{3BAF91F2-3F63-C092-3AE0-C704F8E865EC}"/>
          </ac:spMkLst>
        </pc:spChg>
        <pc:spChg chg="add mod">
          <ac:chgData name="Pozniakova, Yana" userId="280d48f4-732b-4b29-919a-ce7fb6ca5abd" providerId="ADAL" clId="{83FFF139-0997-47AC-AF72-68F1F75223DD}" dt="2024-03-06T07:25:16.404" v="506" actId="1038"/>
          <ac:spMkLst>
            <pc:docMk/>
            <pc:sldMk cId="4141281144" sldId="361"/>
            <ac:spMk id="32" creationId="{C4903DD3-A541-7FE0-5043-1A8AD4A3912F}"/>
          </ac:spMkLst>
        </pc:spChg>
        <pc:spChg chg="add mod">
          <ac:chgData name="Pozniakova, Yana" userId="280d48f4-732b-4b29-919a-ce7fb6ca5abd" providerId="ADAL" clId="{83FFF139-0997-47AC-AF72-68F1F75223DD}" dt="2024-03-06T07:25:16.404" v="506" actId="1038"/>
          <ac:spMkLst>
            <pc:docMk/>
            <pc:sldMk cId="4141281144" sldId="361"/>
            <ac:spMk id="33" creationId="{7D466EC4-4AF5-6D17-4D70-957CCA84AB31}"/>
          </ac:spMkLst>
        </pc:spChg>
        <pc:spChg chg="add mod">
          <ac:chgData name="Pozniakova, Yana" userId="280d48f4-732b-4b29-919a-ce7fb6ca5abd" providerId="ADAL" clId="{83FFF139-0997-47AC-AF72-68F1F75223DD}" dt="2024-03-06T07:25:16.404" v="506" actId="1038"/>
          <ac:spMkLst>
            <pc:docMk/>
            <pc:sldMk cId="4141281144" sldId="361"/>
            <ac:spMk id="37" creationId="{C277187E-05B2-C828-CA9A-0863D02013CA}"/>
          </ac:spMkLst>
        </pc:spChg>
        <pc:spChg chg="add mod">
          <ac:chgData name="Pozniakova, Yana" userId="280d48f4-732b-4b29-919a-ce7fb6ca5abd" providerId="ADAL" clId="{83FFF139-0997-47AC-AF72-68F1F75223DD}" dt="2024-03-06T07:25:16.404" v="506" actId="1038"/>
          <ac:spMkLst>
            <pc:docMk/>
            <pc:sldMk cId="4141281144" sldId="361"/>
            <ac:spMk id="38" creationId="{914D52A1-67B2-4596-0F6B-0A753BE4991D}"/>
          </ac:spMkLst>
        </pc:spChg>
        <pc:spChg chg="add mod">
          <ac:chgData name="Pozniakova, Yana" userId="280d48f4-732b-4b29-919a-ce7fb6ca5abd" providerId="ADAL" clId="{83FFF139-0997-47AC-AF72-68F1F75223DD}" dt="2024-03-06T07:25:16.404" v="506" actId="1038"/>
          <ac:spMkLst>
            <pc:docMk/>
            <pc:sldMk cId="4141281144" sldId="361"/>
            <ac:spMk id="40" creationId="{20000D5C-10AD-05FD-B30F-4C22D477A226}"/>
          </ac:spMkLst>
        </pc:spChg>
        <pc:spChg chg="mod">
          <ac:chgData name="Pozniakova, Yana" userId="280d48f4-732b-4b29-919a-ce7fb6ca5abd" providerId="ADAL" clId="{83FFF139-0997-47AC-AF72-68F1F75223DD}" dt="2024-03-06T07:25:46.605" v="510" actId="113"/>
          <ac:spMkLst>
            <pc:docMk/>
            <pc:sldMk cId="4141281144" sldId="361"/>
            <ac:spMk id="41" creationId="{44C820A3-0491-C6BF-0DAF-FE6E31AA53C7}"/>
          </ac:spMkLst>
        </pc:spChg>
        <pc:spChg chg="mod">
          <ac:chgData name="Pozniakova, Yana" userId="280d48f4-732b-4b29-919a-ce7fb6ca5abd" providerId="ADAL" clId="{83FFF139-0997-47AC-AF72-68F1F75223DD}" dt="2024-03-06T07:25:46.240" v="509" actId="113"/>
          <ac:spMkLst>
            <pc:docMk/>
            <pc:sldMk cId="4141281144" sldId="361"/>
            <ac:spMk id="47" creationId="{2D935404-3FA3-908E-24B3-376F5AC5D38E}"/>
          </ac:spMkLst>
        </pc:spChg>
        <pc:spChg chg="mod">
          <ac:chgData name="Pozniakova, Yana" userId="280d48f4-732b-4b29-919a-ce7fb6ca5abd" providerId="ADAL" clId="{83FFF139-0997-47AC-AF72-68F1F75223DD}" dt="2024-03-06T07:29:11.263" v="558" actId="1037"/>
          <ac:spMkLst>
            <pc:docMk/>
            <pc:sldMk cId="4141281144" sldId="361"/>
            <ac:spMk id="57" creationId="{9B1890CE-8FBE-D2ED-62F6-F2C2A13E208C}"/>
          </ac:spMkLst>
        </pc:spChg>
        <pc:spChg chg="mod">
          <ac:chgData name="Pozniakova, Yana" userId="280d48f4-732b-4b29-919a-ce7fb6ca5abd" providerId="ADAL" clId="{83FFF139-0997-47AC-AF72-68F1F75223DD}" dt="2024-03-06T07:29:11.263" v="558" actId="1037"/>
          <ac:spMkLst>
            <pc:docMk/>
            <pc:sldMk cId="4141281144" sldId="361"/>
            <ac:spMk id="61" creationId="{4F84CFEF-2074-EF9B-10CC-FDF660B42202}"/>
          </ac:spMkLst>
        </pc:spChg>
        <pc:spChg chg="mod">
          <ac:chgData name="Pozniakova, Yana" userId="280d48f4-732b-4b29-919a-ce7fb6ca5abd" providerId="ADAL" clId="{83FFF139-0997-47AC-AF72-68F1F75223DD}" dt="2024-03-06T07:29:11.263" v="558" actId="1037"/>
          <ac:spMkLst>
            <pc:docMk/>
            <pc:sldMk cId="4141281144" sldId="361"/>
            <ac:spMk id="63" creationId="{D6A86D02-C45C-CB6A-CA61-F2D260F5D090}"/>
          </ac:spMkLst>
        </pc:spChg>
        <pc:spChg chg="mod">
          <ac:chgData name="Pozniakova, Yana" userId="280d48f4-732b-4b29-919a-ce7fb6ca5abd" providerId="ADAL" clId="{83FFF139-0997-47AC-AF72-68F1F75223DD}" dt="2024-03-06T07:29:11.263" v="558" actId="1037"/>
          <ac:spMkLst>
            <pc:docMk/>
            <pc:sldMk cId="4141281144" sldId="361"/>
            <ac:spMk id="64" creationId="{D6015CBE-F3F1-3BD2-28FC-3316F6D2E3A9}"/>
          </ac:spMkLst>
        </pc:spChg>
        <pc:spChg chg="mod">
          <ac:chgData name="Pozniakova, Yana" userId="280d48f4-732b-4b29-919a-ce7fb6ca5abd" providerId="ADAL" clId="{83FFF139-0997-47AC-AF72-68F1F75223DD}" dt="2024-03-06T07:29:11.263" v="558" actId="1037"/>
          <ac:spMkLst>
            <pc:docMk/>
            <pc:sldMk cId="4141281144" sldId="361"/>
            <ac:spMk id="67" creationId="{F831C746-7EC8-904C-5E33-DAE05CF21295}"/>
          </ac:spMkLst>
        </pc:spChg>
        <pc:spChg chg="mod">
          <ac:chgData name="Pozniakova, Yana" userId="280d48f4-732b-4b29-919a-ce7fb6ca5abd" providerId="ADAL" clId="{83FFF139-0997-47AC-AF72-68F1F75223DD}" dt="2024-03-06T07:29:11.263" v="558" actId="1037"/>
          <ac:spMkLst>
            <pc:docMk/>
            <pc:sldMk cId="4141281144" sldId="361"/>
            <ac:spMk id="68" creationId="{BF5360C7-122B-337D-B09C-58332FDBEA62}"/>
          </ac:spMkLst>
        </pc:spChg>
        <pc:spChg chg="add mod">
          <ac:chgData name="Pozniakova, Yana" userId="280d48f4-732b-4b29-919a-ce7fb6ca5abd" providerId="ADAL" clId="{83FFF139-0997-47AC-AF72-68F1F75223DD}" dt="2024-03-06T07:25:16.404" v="506" actId="1038"/>
          <ac:spMkLst>
            <pc:docMk/>
            <pc:sldMk cId="4141281144" sldId="361"/>
            <ac:spMk id="82" creationId="{0C82732A-282D-3F0E-E5D7-58CCBE218257}"/>
          </ac:spMkLst>
        </pc:spChg>
        <pc:spChg chg="add mod">
          <ac:chgData name="Pozniakova, Yana" userId="280d48f4-732b-4b29-919a-ce7fb6ca5abd" providerId="ADAL" clId="{83FFF139-0997-47AC-AF72-68F1F75223DD}" dt="2024-03-06T07:32:16.740" v="684" actId="14100"/>
          <ac:spMkLst>
            <pc:docMk/>
            <pc:sldMk cId="4141281144" sldId="361"/>
            <ac:spMk id="83" creationId="{AD4853AD-1F49-5F56-E718-2E6022B4A7F0}"/>
          </ac:spMkLst>
        </pc:spChg>
        <pc:spChg chg="add mod">
          <ac:chgData name="Pozniakova, Yana" userId="280d48f4-732b-4b29-919a-ce7fb6ca5abd" providerId="ADAL" clId="{83FFF139-0997-47AC-AF72-68F1F75223DD}" dt="2024-03-06T07:36:50.562" v="717" actId="20577"/>
          <ac:spMkLst>
            <pc:docMk/>
            <pc:sldMk cId="4141281144" sldId="361"/>
            <ac:spMk id="84" creationId="{B94EE0E9-E36B-29F9-51C6-6C73BFE204F8}"/>
          </ac:spMkLst>
        </pc:spChg>
        <pc:spChg chg="mod">
          <ac:chgData name="Pozniakova, Yana" userId="280d48f4-732b-4b29-919a-ce7fb6ca5abd" providerId="ADAL" clId="{83FFF139-0997-47AC-AF72-68F1F75223DD}" dt="2024-03-06T07:29:11.263" v="558" actId="1037"/>
          <ac:spMkLst>
            <pc:docMk/>
            <pc:sldMk cId="4141281144" sldId="361"/>
            <ac:spMk id="100" creationId="{80F54161-45A3-6DC4-4C83-75DF08B4B001}"/>
          </ac:spMkLst>
        </pc:spChg>
        <pc:graphicFrameChg chg="mod modGraphic">
          <ac:chgData name="Pozniakova, Yana" userId="280d48f4-732b-4b29-919a-ce7fb6ca5abd" providerId="ADAL" clId="{83FFF139-0997-47AC-AF72-68F1F75223DD}" dt="2024-03-06T07:24:39.812" v="484" actId="2084"/>
          <ac:graphicFrameMkLst>
            <pc:docMk/>
            <pc:sldMk cId="4141281144" sldId="361"/>
            <ac:graphicFrameMk id="6" creationId="{C3433D1E-82B4-118F-7EFB-600444516EEE}"/>
          </ac:graphicFrameMkLst>
        </pc:graphicFrameChg>
        <pc:picChg chg="mod">
          <ac:chgData name="Pozniakova, Yana" userId="280d48f4-732b-4b29-919a-ce7fb6ca5abd" providerId="ADAL" clId="{83FFF139-0997-47AC-AF72-68F1F75223DD}" dt="2024-03-06T07:29:30.908" v="579" actId="1037"/>
          <ac:picMkLst>
            <pc:docMk/>
            <pc:sldMk cId="4141281144" sldId="361"/>
            <ac:picMk id="16" creationId="{F24F598C-FF6D-DC54-A458-20B7E62B19B9}"/>
          </ac:picMkLst>
        </pc:picChg>
        <pc:picChg chg="mod">
          <ac:chgData name="Pozniakova, Yana" userId="280d48f4-732b-4b29-919a-ce7fb6ca5abd" providerId="ADAL" clId="{83FFF139-0997-47AC-AF72-68F1F75223DD}" dt="2024-03-06T07:29:30.908" v="579" actId="1037"/>
          <ac:picMkLst>
            <pc:docMk/>
            <pc:sldMk cId="4141281144" sldId="361"/>
            <ac:picMk id="58" creationId="{6F72ADD5-14C0-AC09-EDC1-86729D9F8FE4}"/>
          </ac:picMkLst>
        </pc:picChg>
        <pc:picChg chg="mod">
          <ac:chgData name="Pozniakova, Yana" userId="280d48f4-732b-4b29-919a-ce7fb6ca5abd" providerId="ADAL" clId="{83FFF139-0997-47AC-AF72-68F1F75223DD}" dt="2024-03-06T07:29:30.908" v="579" actId="1037"/>
          <ac:picMkLst>
            <pc:docMk/>
            <pc:sldMk cId="4141281144" sldId="361"/>
            <ac:picMk id="59" creationId="{01B9C318-4347-0A46-E83C-30ACC2F0DB04}"/>
          </ac:picMkLst>
        </pc:picChg>
        <pc:picChg chg="mod">
          <ac:chgData name="Pozniakova, Yana" userId="280d48f4-732b-4b29-919a-ce7fb6ca5abd" providerId="ADAL" clId="{83FFF139-0997-47AC-AF72-68F1F75223DD}" dt="2024-03-06T07:29:30.908" v="579" actId="1037"/>
          <ac:picMkLst>
            <pc:docMk/>
            <pc:sldMk cId="4141281144" sldId="361"/>
            <ac:picMk id="60" creationId="{5BEA4385-3046-7514-2DAF-DDAACC4BD21C}"/>
          </ac:picMkLst>
        </pc:picChg>
        <pc:picChg chg="mod">
          <ac:chgData name="Pozniakova, Yana" userId="280d48f4-732b-4b29-919a-ce7fb6ca5abd" providerId="ADAL" clId="{83FFF139-0997-47AC-AF72-68F1F75223DD}" dt="2024-03-06T07:29:30.908" v="579" actId="1037"/>
          <ac:picMkLst>
            <pc:docMk/>
            <pc:sldMk cId="4141281144" sldId="361"/>
            <ac:picMk id="62" creationId="{FB8ECDA5-3468-0C95-471F-A70AB53094AE}"/>
          </ac:picMkLst>
        </pc:picChg>
        <pc:picChg chg="mod">
          <ac:chgData name="Pozniakova, Yana" userId="280d48f4-732b-4b29-919a-ce7fb6ca5abd" providerId="ADAL" clId="{83FFF139-0997-47AC-AF72-68F1F75223DD}" dt="2024-03-06T07:29:30.908" v="579" actId="1037"/>
          <ac:picMkLst>
            <pc:docMk/>
            <pc:sldMk cId="4141281144" sldId="361"/>
            <ac:picMk id="65" creationId="{37CDDF5F-E580-EFCD-0EB2-3DBA672ABBCD}"/>
          </ac:picMkLst>
        </pc:picChg>
        <pc:picChg chg="mod">
          <ac:chgData name="Pozniakova, Yana" userId="280d48f4-732b-4b29-919a-ce7fb6ca5abd" providerId="ADAL" clId="{83FFF139-0997-47AC-AF72-68F1F75223DD}" dt="2024-03-06T07:29:30.908" v="579" actId="1037"/>
          <ac:picMkLst>
            <pc:docMk/>
            <pc:sldMk cId="4141281144" sldId="361"/>
            <ac:picMk id="66" creationId="{67C0897C-7966-048D-9937-E3543310C706}"/>
          </ac:picMkLst>
        </pc:picChg>
        <pc:picChg chg="mod">
          <ac:chgData name="Pozniakova, Yana" userId="280d48f4-732b-4b29-919a-ce7fb6ca5abd" providerId="ADAL" clId="{83FFF139-0997-47AC-AF72-68F1F75223DD}" dt="2024-03-06T07:29:30.908" v="579" actId="1037"/>
          <ac:picMkLst>
            <pc:docMk/>
            <pc:sldMk cId="4141281144" sldId="361"/>
            <ac:picMk id="69" creationId="{1C2A59C9-5DF9-93E6-7039-82E5CD977589}"/>
          </ac:picMkLst>
        </pc:picChg>
        <pc:picChg chg="mod">
          <ac:chgData name="Pozniakova, Yana" userId="280d48f4-732b-4b29-919a-ce7fb6ca5abd" providerId="ADAL" clId="{83FFF139-0997-47AC-AF72-68F1F75223DD}" dt="2024-03-06T07:29:30.908" v="579" actId="1037"/>
          <ac:picMkLst>
            <pc:docMk/>
            <pc:sldMk cId="4141281144" sldId="361"/>
            <ac:picMk id="70" creationId="{D2ED3B9F-44FA-957C-14D7-C51489E92D17}"/>
          </ac:picMkLst>
        </pc:picChg>
        <pc:picChg chg="del">
          <ac:chgData name="Pozniakova, Yana" userId="280d48f4-732b-4b29-919a-ce7fb6ca5abd" providerId="ADAL" clId="{83FFF139-0997-47AC-AF72-68F1F75223DD}" dt="2024-03-06T07:20:01.199" v="398" actId="478"/>
          <ac:picMkLst>
            <pc:docMk/>
            <pc:sldMk cId="4141281144" sldId="361"/>
            <ac:picMk id="101" creationId="{BA674F9C-7887-8838-163F-25D2F0452E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9719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236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564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739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793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8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8391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436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6898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68300" indent="-228600">
              <a:buAutoNum type="arabicPeriod"/>
            </a:pPr>
            <a:r>
              <a:rPr lang="uk-UA" sz="900" b="1" dirty="0"/>
              <a:t>Комерційний інтерес </a:t>
            </a:r>
            <a:r>
              <a:rPr lang="uk-UA" sz="900" dirty="0"/>
              <a:t>- </a:t>
            </a:r>
            <a:r>
              <a:rPr lang="ru-RU" sz="900" dirty="0"/>
              <a:t>чи інше майно, особисті переваги, пільги, інші вигоди матеріального чи нематеріального характеру, які особа отримає чи може отримати в межах провадження господарської діяльності після впливу (спроби впливу) на об’єкт лобіювання в результаті прийняття (видання) нормативно-правового акта, внесення до нього змін, втрати чинності (скасування) нормативно-правовим актом, який є предметом лобіювання, або в результаті утримання від таких дій;</a:t>
            </a:r>
          </a:p>
          <a:p>
            <a:pPr marL="368300" indent="-228600">
              <a:buAutoNum type="arabicPeriod"/>
            </a:pPr>
            <a:r>
              <a:rPr lang="ru-RU" sz="900" b="1" dirty="0"/>
              <a:t>Не є лобіюванням </a:t>
            </a:r>
            <a:r>
              <a:rPr lang="ru-RU" sz="900" dirty="0"/>
              <a:t>діяльність, що не містить всіх ознак лобіювання, зокрема:</a:t>
            </a:r>
          </a:p>
          <a:p>
            <a:pPr marL="139700" indent="0">
              <a:buNone/>
            </a:pPr>
            <a:r>
              <a:rPr lang="ru-RU" sz="900" b="1" dirty="0"/>
              <a:t>Діяльність громадських об’єднань</a:t>
            </a:r>
            <a:r>
              <a:rPr lang="ru-RU" sz="900" dirty="0"/>
              <a:t>, інших неприбуткових підприємств, установ та організацій, що спрямована на вплив (спробу впливу) на суб'єктів владних повноважень (органи державної влади, інші державні органи, органи місцевого самоврядування, юридичні особи публічного права, наділені владними повноваженнями,їх посадових осіб)з метою прийняття або утримання від прийняття такими суб’єктами рішень, що віднесені до їх повноважень, крім випадків, коли така діяльність стосується комерційних інтересів;</a:t>
            </a:r>
            <a:endParaRPr lang="en-US" sz="900" dirty="0"/>
          </a:p>
        </p:txBody>
      </p:sp>
    </p:spTree>
    <p:extLst>
      <p:ext uri="{BB962C8B-B14F-4D97-AF65-F5344CB8AC3E}">
        <p14:creationId xmlns:p14="http://schemas.microsoft.com/office/powerpoint/2010/main" val="259326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b="1">
                <a:solidFill>
                  <a:schemeClr val="accent1"/>
                </a:solidFill>
              </a:defRPr>
            </a:lvl1pPr>
            <a:lvl2pPr lvl="1">
              <a:spcBef>
                <a:spcPts val="0"/>
              </a:spcBef>
              <a:spcAft>
                <a:spcPts val="0"/>
              </a:spcAft>
              <a:buClr>
                <a:schemeClr val="accent1"/>
              </a:buClr>
              <a:buSzPts val="3000"/>
              <a:buNone/>
              <a:defRPr sz="3000" b="1">
                <a:solidFill>
                  <a:schemeClr val="accent1"/>
                </a:solidFill>
              </a:defRPr>
            </a:lvl2pPr>
            <a:lvl3pPr lvl="2">
              <a:spcBef>
                <a:spcPts val="0"/>
              </a:spcBef>
              <a:spcAft>
                <a:spcPts val="0"/>
              </a:spcAft>
              <a:buClr>
                <a:schemeClr val="accent1"/>
              </a:buClr>
              <a:buSzPts val="3000"/>
              <a:buNone/>
              <a:defRPr sz="3000" b="1">
                <a:solidFill>
                  <a:schemeClr val="accent1"/>
                </a:solidFill>
              </a:defRPr>
            </a:lvl3pPr>
            <a:lvl4pPr lvl="3">
              <a:spcBef>
                <a:spcPts val="0"/>
              </a:spcBef>
              <a:spcAft>
                <a:spcPts val="0"/>
              </a:spcAft>
              <a:buClr>
                <a:schemeClr val="accent1"/>
              </a:buClr>
              <a:buSzPts val="3000"/>
              <a:buNone/>
              <a:defRPr sz="3000" b="1">
                <a:solidFill>
                  <a:schemeClr val="accent1"/>
                </a:solidFill>
              </a:defRPr>
            </a:lvl4pPr>
            <a:lvl5pPr lvl="4">
              <a:spcBef>
                <a:spcPts val="0"/>
              </a:spcBef>
              <a:spcAft>
                <a:spcPts val="0"/>
              </a:spcAft>
              <a:buClr>
                <a:schemeClr val="accent1"/>
              </a:buClr>
              <a:buSzPts val="3000"/>
              <a:buNone/>
              <a:defRPr sz="3000" b="1">
                <a:solidFill>
                  <a:schemeClr val="accent1"/>
                </a:solidFill>
              </a:defRPr>
            </a:lvl5pPr>
            <a:lvl6pPr lvl="5">
              <a:spcBef>
                <a:spcPts val="0"/>
              </a:spcBef>
              <a:spcAft>
                <a:spcPts val="0"/>
              </a:spcAft>
              <a:buClr>
                <a:schemeClr val="accent1"/>
              </a:buClr>
              <a:buSzPts val="3000"/>
              <a:buNone/>
              <a:defRPr sz="3000" b="1">
                <a:solidFill>
                  <a:schemeClr val="accent1"/>
                </a:solidFill>
              </a:defRPr>
            </a:lvl6pPr>
            <a:lvl7pPr lvl="6">
              <a:spcBef>
                <a:spcPts val="0"/>
              </a:spcBef>
              <a:spcAft>
                <a:spcPts val="0"/>
              </a:spcAft>
              <a:buClr>
                <a:schemeClr val="accent1"/>
              </a:buClr>
              <a:buSzPts val="3000"/>
              <a:buNone/>
              <a:defRPr sz="3000" b="1">
                <a:solidFill>
                  <a:schemeClr val="accent1"/>
                </a:solidFill>
              </a:defRPr>
            </a:lvl7pPr>
            <a:lvl8pPr lvl="7">
              <a:spcBef>
                <a:spcPts val="0"/>
              </a:spcBef>
              <a:spcAft>
                <a:spcPts val="0"/>
              </a:spcAft>
              <a:buClr>
                <a:schemeClr val="accent1"/>
              </a:buClr>
              <a:buSzPts val="3000"/>
              <a:buNone/>
              <a:defRPr sz="3000" b="1">
                <a:solidFill>
                  <a:schemeClr val="accent1"/>
                </a:solidFill>
              </a:defRPr>
            </a:lvl8pPr>
            <a:lvl9pPr lvl="8">
              <a:spcBef>
                <a:spcPts val="0"/>
              </a:spcBef>
              <a:spcAft>
                <a:spcPts val="0"/>
              </a:spcAft>
              <a:buClr>
                <a:schemeClr val="accent1"/>
              </a:buClr>
              <a:buSzPts val="3000"/>
              <a:buNone/>
              <a:defRPr sz="3000" b="1">
                <a:solidFill>
                  <a:schemeClr val="accent1"/>
                </a:solidFill>
              </a:defRPr>
            </a:lvl9pPr>
          </a:lstStyle>
          <a:p>
            <a:endParaRPr/>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60"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hyperlink" Target="https://www.transparency.org/en/cpi/2023" TargetMode="External"/><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commission.europa.eu/news/enlargement-commission-recommends-starting-accession-negotiations-ukraine-moldova-bosnia-and-2023-11-08_e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360009" y="1261221"/>
            <a:ext cx="3989153" cy="1803447"/>
          </a:xfrm>
          <a:prstGeom prst="rect">
            <a:avLst/>
          </a:prstGeom>
        </p:spPr>
        <p:txBody>
          <a:bodyPr spcFirstLastPara="1" wrap="square" lIns="91425" tIns="91425" rIns="91425" bIns="91425" anchor="t" anchorCtr="0">
            <a:noAutofit/>
          </a:bodyPr>
          <a:lstStyle/>
          <a:p>
            <a:pPr lvl="0"/>
            <a:r>
              <a:rPr lang="ru-RU" sz="2400" dirty="0"/>
              <a:t>ЛОБІЗМ В УКРАЇНІ - ЧИ ДОПОМОЖЕ НОВИЙ ЗАКОН ВРЕГУЛЮВАТИ ГАЛУЗЬ</a:t>
            </a:r>
            <a:endParaRPr sz="1400" dirty="0">
              <a:solidFill>
                <a:schemeClr val="tx1">
                  <a:lumMod val="75000"/>
                  <a:lumOff val="25000"/>
                </a:schemeClr>
              </a:solidFill>
              <a:latin typeface="Nunito Sans" panose="020B0604020202020204" pitchFamily="2" charset="-52"/>
              <a:cs typeface="Arial"/>
            </a:endParaRPr>
          </a:p>
        </p:txBody>
      </p:sp>
      <p:pic>
        <p:nvPicPr>
          <p:cNvPr id="1032" name="Picture 8" descr="Монументализм и НКВД: здание Кабинета Министров Украины в Киеве и его  уникальность, – ФОТО">
            <a:extLst>
              <a:ext uri="{FF2B5EF4-FFF2-40B4-BE49-F238E27FC236}">
                <a16:creationId xmlns:a16="http://schemas.microsoft.com/office/drawing/2014/main" id="{82B6E08A-9054-4AF2-A0C9-43D13D6EBBE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1" y="0"/>
            <a:ext cx="457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05;p16">
            <a:extLst>
              <a:ext uri="{FF2B5EF4-FFF2-40B4-BE49-F238E27FC236}">
                <a16:creationId xmlns:a16="http://schemas.microsoft.com/office/drawing/2014/main" id="{78EDE3EB-D0C2-4738-9EA5-18E628361363}"/>
              </a:ext>
            </a:extLst>
          </p:cNvPr>
          <p:cNvSpPr txBox="1">
            <a:spLocks/>
          </p:cNvSpPr>
          <p:nvPr/>
        </p:nvSpPr>
        <p:spPr>
          <a:xfrm>
            <a:off x="1886685" y="4010760"/>
            <a:ext cx="1925774" cy="8573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b="1" dirty="0">
                <a:solidFill>
                  <a:srgbClr val="F67031"/>
                </a:solidFill>
                <a:latin typeface="Nunito Sans" panose="020B0604020202020204" pitchFamily="2" charset="-52"/>
              </a:rPr>
              <a:t>Євгенія Очеретько</a:t>
            </a:r>
          </a:p>
          <a:p>
            <a:pPr>
              <a:buClr>
                <a:schemeClr val="dk1"/>
              </a:buClr>
              <a:buSzPts val="1100"/>
            </a:pPr>
            <a:r>
              <a:rPr lang="uk-UA" sz="1100" b="1" dirty="0" err="1">
                <a:solidFill>
                  <a:schemeClr val="tx1">
                    <a:lumMod val="75000"/>
                    <a:lumOff val="25000"/>
                  </a:schemeClr>
                </a:solidFill>
                <a:latin typeface="Nunito Sans" panose="020B0604020202020204" pitchFamily="2" charset="-52"/>
              </a:rPr>
              <a:t>Менеджерка</a:t>
            </a:r>
            <a:r>
              <a:rPr lang="uk-UA" sz="1100" b="1" dirty="0">
                <a:solidFill>
                  <a:schemeClr val="tx1">
                    <a:lumMod val="75000"/>
                    <a:lumOff val="25000"/>
                  </a:schemeClr>
                </a:solidFill>
                <a:latin typeface="Nunito Sans" panose="020B0604020202020204" pitchFamily="2" charset="-52"/>
              </a:rPr>
              <a:t> з питань </a:t>
            </a:r>
            <a:endParaRPr lang="en-US" sz="1100" b="1" dirty="0">
              <a:solidFill>
                <a:schemeClr val="tx1">
                  <a:lumMod val="75000"/>
                  <a:lumOff val="25000"/>
                </a:schemeClr>
              </a:solidFill>
              <a:latin typeface="Nunito Sans" panose="020B0604020202020204" pitchFamily="2" charset="-52"/>
            </a:endParaRPr>
          </a:p>
          <a:p>
            <a:pPr>
              <a:buClr>
                <a:schemeClr val="dk1"/>
              </a:buClr>
              <a:buSzPts val="1100"/>
            </a:pPr>
            <a:r>
              <a:rPr lang="uk-UA" sz="1100" b="1" dirty="0">
                <a:solidFill>
                  <a:schemeClr val="tx1">
                    <a:lumMod val="75000"/>
                    <a:lumOff val="25000"/>
                  </a:schemeClr>
                </a:solidFill>
                <a:latin typeface="Nunito Sans" panose="020B0604020202020204" pitchFamily="2" charset="-52"/>
              </a:rPr>
              <a:t>регуляторної політики</a:t>
            </a:r>
            <a:endParaRPr lang="en-US" sz="1100" b="1" dirty="0">
              <a:solidFill>
                <a:schemeClr val="tx1">
                  <a:lumMod val="75000"/>
                  <a:lumOff val="25000"/>
                </a:schemeClr>
              </a:solidFill>
              <a:latin typeface="Nunito Sans" panose="020B0604020202020204" pitchFamily="2" charset="-52"/>
            </a:endParaRPr>
          </a:p>
          <a:p>
            <a:pPr>
              <a:buClr>
                <a:schemeClr val="dk1"/>
              </a:buClr>
              <a:buSzPts val="1100"/>
            </a:pPr>
            <a:r>
              <a:rPr lang="en-US" sz="1100" b="1" dirty="0">
                <a:solidFill>
                  <a:schemeClr val="tx1">
                    <a:lumMod val="75000"/>
                    <a:lumOff val="25000"/>
                  </a:schemeClr>
                </a:solidFill>
                <a:latin typeface="Nunito Sans" panose="020B0604020202020204" pitchFamily="2" charset="-52"/>
              </a:rPr>
              <a:t>Philip Morris Ukraine</a:t>
            </a:r>
            <a:endParaRPr lang="uk-UA" sz="1100" b="1" dirty="0">
              <a:solidFill>
                <a:schemeClr val="tx1">
                  <a:lumMod val="75000"/>
                  <a:lumOff val="25000"/>
                </a:schemeClr>
              </a:solidFill>
              <a:latin typeface="Nunito Sans" panose="020B0604020202020204" pitchFamily="2" charset="-52"/>
            </a:endParaRPr>
          </a:p>
        </p:txBody>
      </p:sp>
      <p:sp>
        <p:nvSpPr>
          <p:cNvPr id="8" name="Прямоугольник 2">
            <a:extLst>
              <a:ext uri="{FF2B5EF4-FFF2-40B4-BE49-F238E27FC236}">
                <a16:creationId xmlns:a16="http://schemas.microsoft.com/office/drawing/2014/main" id="{7BA5BDB8-7BC3-498F-A831-DD3CFBBD2F95}"/>
              </a:ext>
            </a:extLst>
          </p:cNvPr>
          <p:cNvSpPr/>
          <p:nvPr/>
        </p:nvSpPr>
        <p:spPr>
          <a:xfrm>
            <a:off x="92107" y="-7148"/>
            <a:ext cx="1367859" cy="632704"/>
          </a:xfrm>
          <a:custGeom>
            <a:avLst/>
            <a:gdLst>
              <a:gd name="connsiteX0" fmla="*/ 0 w 1371600"/>
              <a:gd name="connsiteY0" fmla="*/ 0 h 2886290"/>
              <a:gd name="connsiteX1" fmla="*/ 1371600 w 1371600"/>
              <a:gd name="connsiteY1" fmla="*/ 0 h 2886290"/>
              <a:gd name="connsiteX2" fmla="*/ 1371600 w 1371600"/>
              <a:gd name="connsiteY2" fmla="*/ 2886290 h 2886290"/>
              <a:gd name="connsiteX3" fmla="*/ 0 w 1371600"/>
              <a:gd name="connsiteY3" fmla="*/ 2886290 h 2886290"/>
              <a:gd name="connsiteX4" fmla="*/ 0 w 1371600"/>
              <a:gd name="connsiteY4" fmla="*/ 0 h 2886290"/>
              <a:gd name="connsiteX0" fmla="*/ 0 w 1388533"/>
              <a:gd name="connsiteY0" fmla="*/ 0 h 2886290"/>
              <a:gd name="connsiteX1" fmla="*/ 1371600 w 1388533"/>
              <a:gd name="connsiteY1" fmla="*/ 0 h 2886290"/>
              <a:gd name="connsiteX2" fmla="*/ 1388533 w 1388533"/>
              <a:gd name="connsiteY2" fmla="*/ 2183557 h 2886290"/>
              <a:gd name="connsiteX3" fmla="*/ 0 w 1388533"/>
              <a:gd name="connsiteY3" fmla="*/ 2886290 h 2886290"/>
              <a:gd name="connsiteX4" fmla="*/ 0 w 1388533"/>
              <a:gd name="connsiteY4" fmla="*/ 0 h 2886290"/>
              <a:gd name="connsiteX0" fmla="*/ 0 w 1406176"/>
              <a:gd name="connsiteY0" fmla="*/ 0 h 2886290"/>
              <a:gd name="connsiteX1" fmla="*/ 1371600 w 1406176"/>
              <a:gd name="connsiteY1" fmla="*/ 0 h 2886290"/>
              <a:gd name="connsiteX2" fmla="*/ 1406176 w 1406176"/>
              <a:gd name="connsiteY2" fmla="*/ 2616501 h 2886290"/>
              <a:gd name="connsiteX3" fmla="*/ 0 w 1406176"/>
              <a:gd name="connsiteY3" fmla="*/ 2886290 h 2886290"/>
              <a:gd name="connsiteX4" fmla="*/ 0 w 1406176"/>
              <a:gd name="connsiteY4" fmla="*/ 0 h 2886290"/>
              <a:gd name="connsiteX0" fmla="*/ 0 w 1423821"/>
              <a:gd name="connsiteY0" fmla="*/ 234512 h 2886290"/>
              <a:gd name="connsiteX1" fmla="*/ 1389245 w 1423821"/>
              <a:gd name="connsiteY1" fmla="*/ 0 h 2886290"/>
              <a:gd name="connsiteX2" fmla="*/ 1423821 w 1423821"/>
              <a:gd name="connsiteY2" fmla="*/ 2616501 h 2886290"/>
              <a:gd name="connsiteX3" fmla="*/ 17645 w 1423821"/>
              <a:gd name="connsiteY3" fmla="*/ 2886290 h 2886290"/>
              <a:gd name="connsiteX4" fmla="*/ 0 w 1423821"/>
              <a:gd name="connsiteY4" fmla="*/ 234512 h 2886290"/>
              <a:gd name="connsiteX0" fmla="*/ 0 w 1423821"/>
              <a:gd name="connsiteY0" fmla="*/ 234512 h 2886290"/>
              <a:gd name="connsiteX1" fmla="*/ 1389245 w 1423821"/>
              <a:gd name="connsiteY1" fmla="*/ 0 h 2886290"/>
              <a:gd name="connsiteX2" fmla="*/ 1423821 w 1423821"/>
              <a:gd name="connsiteY2" fmla="*/ 1335711 h 2886290"/>
              <a:gd name="connsiteX3" fmla="*/ 17645 w 1423821"/>
              <a:gd name="connsiteY3" fmla="*/ 2886290 h 2886290"/>
              <a:gd name="connsiteX4" fmla="*/ 0 w 1423821"/>
              <a:gd name="connsiteY4" fmla="*/ 234512 h 2886290"/>
              <a:gd name="connsiteX0" fmla="*/ 0 w 1423821"/>
              <a:gd name="connsiteY0" fmla="*/ 234512 h 1695696"/>
              <a:gd name="connsiteX1" fmla="*/ 1389245 w 1423821"/>
              <a:gd name="connsiteY1" fmla="*/ 0 h 1695696"/>
              <a:gd name="connsiteX2" fmla="*/ 1423821 w 1423821"/>
              <a:gd name="connsiteY2" fmla="*/ 1335711 h 1695696"/>
              <a:gd name="connsiteX3" fmla="*/ 35291 w 1423821"/>
              <a:gd name="connsiteY3" fmla="*/ 1695696 h 1695696"/>
              <a:gd name="connsiteX4" fmla="*/ 0 w 1423821"/>
              <a:gd name="connsiteY4" fmla="*/ 234512 h 1695696"/>
              <a:gd name="connsiteX0" fmla="*/ 0 w 1423821"/>
              <a:gd name="connsiteY0" fmla="*/ 234512 h 1641578"/>
              <a:gd name="connsiteX1" fmla="*/ 1389245 w 1423821"/>
              <a:gd name="connsiteY1" fmla="*/ 0 h 1641578"/>
              <a:gd name="connsiteX2" fmla="*/ 1423821 w 1423821"/>
              <a:gd name="connsiteY2" fmla="*/ 1335711 h 1641578"/>
              <a:gd name="connsiteX3" fmla="*/ 35291 w 1423821"/>
              <a:gd name="connsiteY3" fmla="*/ 1641578 h 1641578"/>
              <a:gd name="connsiteX4" fmla="*/ 0 w 1423821"/>
              <a:gd name="connsiteY4" fmla="*/ 234512 h 1641578"/>
              <a:gd name="connsiteX0" fmla="*/ 0 w 1423821"/>
              <a:gd name="connsiteY0" fmla="*/ 234512 h 1659616"/>
              <a:gd name="connsiteX1" fmla="*/ 1389245 w 1423821"/>
              <a:gd name="connsiteY1" fmla="*/ 0 h 1659616"/>
              <a:gd name="connsiteX2" fmla="*/ 1423821 w 1423821"/>
              <a:gd name="connsiteY2" fmla="*/ 1335711 h 1659616"/>
              <a:gd name="connsiteX3" fmla="*/ 0 w 1423821"/>
              <a:gd name="connsiteY3" fmla="*/ 1659616 h 1659616"/>
              <a:gd name="connsiteX4" fmla="*/ 0 w 1423821"/>
              <a:gd name="connsiteY4" fmla="*/ 234512 h 1659616"/>
              <a:gd name="connsiteX0" fmla="*/ 17645 w 1441466"/>
              <a:gd name="connsiteY0" fmla="*/ 234512 h 1641576"/>
              <a:gd name="connsiteX1" fmla="*/ 1406890 w 1441466"/>
              <a:gd name="connsiteY1" fmla="*/ 0 h 1641576"/>
              <a:gd name="connsiteX2" fmla="*/ 1441466 w 1441466"/>
              <a:gd name="connsiteY2" fmla="*/ 1335711 h 1641576"/>
              <a:gd name="connsiteX3" fmla="*/ 0 w 1441466"/>
              <a:gd name="connsiteY3" fmla="*/ 1641576 h 1641576"/>
              <a:gd name="connsiteX4" fmla="*/ 17645 w 1441466"/>
              <a:gd name="connsiteY4" fmla="*/ 234512 h 1641576"/>
              <a:gd name="connsiteX0" fmla="*/ 17645 w 1441466"/>
              <a:gd name="connsiteY0" fmla="*/ 270590 h 1677654"/>
              <a:gd name="connsiteX1" fmla="*/ 1389245 w 1441466"/>
              <a:gd name="connsiteY1" fmla="*/ 0 h 1677654"/>
              <a:gd name="connsiteX2" fmla="*/ 1441466 w 1441466"/>
              <a:gd name="connsiteY2" fmla="*/ 1371789 h 1677654"/>
              <a:gd name="connsiteX3" fmla="*/ 0 w 1441466"/>
              <a:gd name="connsiteY3" fmla="*/ 1677654 h 1677654"/>
              <a:gd name="connsiteX4" fmla="*/ 17645 w 1441466"/>
              <a:gd name="connsiteY4" fmla="*/ 270590 h 1677654"/>
              <a:gd name="connsiteX0" fmla="*/ 17645 w 1441466"/>
              <a:gd name="connsiteY0" fmla="*/ 243531 h 1650595"/>
              <a:gd name="connsiteX1" fmla="*/ 1415712 w 1441466"/>
              <a:gd name="connsiteY1" fmla="*/ 0 h 1650595"/>
              <a:gd name="connsiteX2" fmla="*/ 1441466 w 1441466"/>
              <a:gd name="connsiteY2" fmla="*/ 1344730 h 1650595"/>
              <a:gd name="connsiteX3" fmla="*/ 0 w 1441466"/>
              <a:gd name="connsiteY3" fmla="*/ 1650595 h 1650595"/>
              <a:gd name="connsiteX4" fmla="*/ 17645 w 1441466"/>
              <a:gd name="connsiteY4" fmla="*/ 243531 h 1650595"/>
              <a:gd name="connsiteX0" fmla="*/ 4412 w 1428233"/>
              <a:gd name="connsiteY0" fmla="*/ 243531 h 1643830"/>
              <a:gd name="connsiteX1" fmla="*/ 1402479 w 1428233"/>
              <a:gd name="connsiteY1" fmla="*/ 0 h 1643830"/>
              <a:gd name="connsiteX2" fmla="*/ 1428233 w 1428233"/>
              <a:gd name="connsiteY2" fmla="*/ 1344730 h 1643830"/>
              <a:gd name="connsiteX3" fmla="*/ 0 w 1428233"/>
              <a:gd name="connsiteY3" fmla="*/ 1643830 h 1643830"/>
              <a:gd name="connsiteX4" fmla="*/ 4412 w 1428233"/>
              <a:gd name="connsiteY4" fmla="*/ 243531 h 1643830"/>
              <a:gd name="connsiteX0" fmla="*/ 4412 w 1428233"/>
              <a:gd name="connsiteY0" fmla="*/ 236766 h 1637065"/>
              <a:gd name="connsiteX1" fmla="*/ 1409096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30001 h 1630300"/>
              <a:gd name="connsiteX1" fmla="*/ 1422329 w 1428233"/>
              <a:gd name="connsiteY1" fmla="*/ 0 h 1630300"/>
              <a:gd name="connsiteX2" fmla="*/ 1428233 w 1428233"/>
              <a:gd name="connsiteY2" fmla="*/ 1331200 h 1630300"/>
              <a:gd name="connsiteX3" fmla="*/ 0 w 1428233"/>
              <a:gd name="connsiteY3" fmla="*/ 1630300 h 1630300"/>
              <a:gd name="connsiteX4" fmla="*/ 4412 w 1428233"/>
              <a:gd name="connsiteY4" fmla="*/ 230001 h 1630300"/>
              <a:gd name="connsiteX0" fmla="*/ 4412 w 1435562"/>
              <a:gd name="connsiteY0" fmla="*/ 236766 h 1637065"/>
              <a:gd name="connsiteX1" fmla="*/ 1435562 w 1435562"/>
              <a:gd name="connsiteY1" fmla="*/ 0 h 1637065"/>
              <a:gd name="connsiteX2" fmla="*/ 1428233 w 1435562"/>
              <a:gd name="connsiteY2" fmla="*/ 1337965 h 1637065"/>
              <a:gd name="connsiteX3" fmla="*/ 0 w 1435562"/>
              <a:gd name="connsiteY3" fmla="*/ 1637065 h 1637065"/>
              <a:gd name="connsiteX4" fmla="*/ 4412 w 1435562"/>
              <a:gd name="connsiteY4" fmla="*/ 236766 h 1637065"/>
              <a:gd name="connsiteX0" fmla="*/ 4412 w 1428233"/>
              <a:gd name="connsiteY0" fmla="*/ 236766 h 1637065"/>
              <a:gd name="connsiteX1" fmla="*/ 1409095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36766 h 1637065"/>
              <a:gd name="connsiteX1" fmla="*/ 1422329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70590 h 1637065"/>
              <a:gd name="connsiteX1" fmla="*/ 1422329 w 1428233"/>
              <a:gd name="connsiteY1" fmla="*/ 0 h 1637065"/>
              <a:gd name="connsiteX2" fmla="*/ 1428233 w 1428233"/>
              <a:gd name="connsiteY2" fmla="*/ 1337965 h 1637065"/>
              <a:gd name="connsiteX3" fmla="*/ 0 w 1428233"/>
              <a:gd name="connsiteY3" fmla="*/ 1637065 h 1637065"/>
              <a:gd name="connsiteX4" fmla="*/ 4412 w 1428233"/>
              <a:gd name="connsiteY4" fmla="*/ 270590 h 1637065"/>
              <a:gd name="connsiteX0" fmla="*/ 4412 w 1428233"/>
              <a:gd name="connsiteY0" fmla="*/ 270590 h 1637065"/>
              <a:gd name="connsiteX1" fmla="*/ 1415598 w 1428233"/>
              <a:gd name="connsiteY1" fmla="*/ 0 h 1637065"/>
              <a:gd name="connsiteX2" fmla="*/ 1428233 w 1428233"/>
              <a:gd name="connsiteY2" fmla="*/ 1337965 h 1637065"/>
              <a:gd name="connsiteX3" fmla="*/ 0 w 1428233"/>
              <a:gd name="connsiteY3" fmla="*/ 1637065 h 1637065"/>
              <a:gd name="connsiteX4" fmla="*/ 4412 w 1428233"/>
              <a:gd name="connsiteY4" fmla="*/ 270590 h 1637065"/>
              <a:gd name="connsiteX0" fmla="*/ 4412 w 1428233"/>
              <a:gd name="connsiteY0" fmla="*/ 270590 h 1610006"/>
              <a:gd name="connsiteX1" fmla="*/ 1415598 w 1428233"/>
              <a:gd name="connsiteY1" fmla="*/ 0 h 1610006"/>
              <a:gd name="connsiteX2" fmla="*/ 1428233 w 1428233"/>
              <a:gd name="connsiteY2" fmla="*/ 1337965 h 1610006"/>
              <a:gd name="connsiteX3" fmla="*/ 0 w 1428233"/>
              <a:gd name="connsiteY3" fmla="*/ 1610006 h 1610006"/>
              <a:gd name="connsiteX4" fmla="*/ 4412 w 1428233"/>
              <a:gd name="connsiteY4" fmla="*/ 270590 h 1610006"/>
              <a:gd name="connsiteX0" fmla="*/ 4412 w 1428233"/>
              <a:gd name="connsiteY0" fmla="*/ 270590 h 1610006"/>
              <a:gd name="connsiteX1" fmla="*/ 1422329 w 1428233"/>
              <a:gd name="connsiteY1" fmla="*/ 0 h 1610006"/>
              <a:gd name="connsiteX2" fmla="*/ 1428233 w 1428233"/>
              <a:gd name="connsiteY2" fmla="*/ 1337965 h 1610006"/>
              <a:gd name="connsiteX3" fmla="*/ 0 w 1428233"/>
              <a:gd name="connsiteY3" fmla="*/ 1610006 h 1610006"/>
              <a:gd name="connsiteX4" fmla="*/ 4412 w 1428233"/>
              <a:gd name="connsiteY4" fmla="*/ 270590 h 1610006"/>
              <a:gd name="connsiteX0" fmla="*/ 4412 w 1428233"/>
              <a:gd name="connsiteY0" fmla="*/ 8640 h 1348056"/>
              <a:gd name="connsiteX1" fmla="*/ 1406038 w 1428233"/>
              <a:gd name="connsiteY1" fmla="*/ 0 h 1348056"/>
              <a:gd name="connsiteX2" fmla="*/ 1428233 w 1428233"/>
              <a:gd name="connsiteY2" fmla="*/ 1076015 h 1348056"/>
              <a:gd name="connsiteX3" fmla="*/ 0 w 1428233"/>
              <a:gd name="connsiteY3" fmla="*/ 1348056 h 1348056"/>
              <a:gd name="connsiteX4" fmla="*/ 4412 w 1428233"/>
              <a:gd name="connsiteY4" fmla="*/ 8640 h 134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33" h="1348056">
                <a:moveTo>
                  <a:pt x="4412" y="8640"/>
                </a:moveTo>
                <a:lnTo>
                  <a:pt x="1406038" y="0"/>
                </a:lnTo>
                <a:lnTo>
                  <a:pt x="1428233" y="1076015"/>
                </a:lnTo>
                <a:lnTo>
                  <a:pt x="0" y="1348056"/>
                </a:lnTo>
                <a:cubicBezTo>
                  <a:pt x="1471" y="881290"/>
                  <a:pt x="2941" y="475406"/>
                  <a:pt x="4412" y="8640"/>
                </a:cubicBezTo>
                <a:close/>
              </a:path>
            </a:pathLst>
          </a:custGeom>
          <a:solidFill>
            <a:srgbClr val="7F8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D1D2"/>
              </a:solidFill>
            </a:endParaRPr>
          </a:p>
        </p:txBody>
      </p:sp>
      <p:sp>
        <p:nvSpPr>
          <p:cNvPr id="24" name="TextBox 23">
            <a:extLst>
              <a:ext uri="{FF2B5EF4-FFF2-40B4-BE49-F238E27FC236}">
                <a16:creationId xmlns:a16="http://schemas.microsoft.com/office/drawing/2014/main" id="{2B8D92D7-6C40-4CF9-A5C1-48068AE17DD5}"/>
              </a:ext>
            </a:extLst>
          </p:cNvPr>
          <p:cNvSpPr txBox="1"/>
          <p:nvPr/>
        </p:nvSpPr>
        <p:spPr>
          <a:xfrm>
            <a:off x="92107" y="0"/>
            <a:ext cx="1367859" cy="553998"/>
          </a:xfrm>
          <a:prstGeom prst="rect">
            <a:avLst/>
          </a:prstGeom>
          <a:noFill/>
        </p:spPr>
        <p:txBody>
          <a:bodyPr wrap="square">
            <a:spAutoFit/>
          </a:bodyPr>
          <a:lstStyle/>
          <a:p>
            <a:r>
              <a:rPr lang="uk-UA" sz="1000" b="1" dirty="0">
                <a:solidFill>
                  <a:schemeClr val="bg1"/>
                </a:solidFill>
                <a:latin typeface="Nunito Sans" panose="020B0604020202020204" pitchFamily="2" charset="-52"/>
              </a:rPr>
              <a:t>І Форум з антикорупційного права</a:t>
            </a:r>
            <a:endParaRPr lang="en-US" sz="1000" b="1" dirty="0">
              <a:solidFill>
                <a:schemeClr val="bg1"/>
              </a:solidFill>
              <a:latin typeface="Nunito Sans" panose="020B0604020202020204" pitchFamily="2" charset="-52"/>
              <a:sym typeface="Nunito Sans"/>
            </a:endParaRPr>
          </a:p>
        </p:txBody>
      </p:sp>
      <p:pic>
        <p:nvPicPr>
          <p:cNvPr id="1026" name="Picture 2">
            <a:extLst>
              <a:ext uri="{FF2B5EF4-FFF2-40B4-BE49-F238E27FC236}">
                <a16:creationId xmlns:a16="http://schemas.microsoft.com/office/drawing/2014/main" id="{81A80E35-03EC-0E25-B468-46C94D06E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27" y="3342555"/>
            <a:ext cx="1607658" cy="160765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2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9C659-3184-621A-29AF-8EA592135C7A}"/>
              </a:ext>
            </a:extLst>
          </p:cNvPr>
          <p:cNvSpPr/>
          <p:nvPr/>
        </p:nvSpPr>
        <p:spPr>
          <a:xfrm>
            <a:off x="1" y="0"/>
            <a:ext cx="1270000" cy="5143500"/>
          </a:xfrm>
          <a:prstGeom prst="rect">
            <a:avLst/>
          </a:prstGeom>
          <a:solidFill>
            <a:srgbClr val="1458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159;p16">
            <a:extLst>
              <a:ext uri="{FF2B5EF4-FFF2-40B4-BE49-F238E27FC236}">
                <a16:creationId xmlns:a16="http://schemas.microsoft.com/office/drawing/2014/main" id="{25B8FEA1-B55B-45D3-9D09-A4E32C1B1D8C}"/>
              </a:ext>
            </a:extLst>
          </p:cNvPr>
          <p:cNvSpPr txBox="1">
            <a:spLocks/>
          </p:cNvSpPr>
          <p:nvPr/>
        </p:nvSpPr>
        <p:spPr>
          <a:xfrm rot="16200000">
            <a:off x="-1137376" y="1422967"/>
            <a:ext cx="3907482" cy="11820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400" b="1" dirty="0">
                <a:solidFill>
                  <a:schemeClr val="bg1"/>
                </a:solidFill>
                <a:latin typeface="Montserrat-ExtraBold"/>
              </a:rPr>
              <a:t>Закон про доброчесне лобіювання</a:t>
            </a:r>
            <a:endParaRPr lang="ru-RU" sz="2400" b="1" dirty="0">
              <a:solidFill>
                <a:schemeClr val="bg1"/>
              </a:solidFill>
              <a:latin typeface="Montserrat-ExtraBold"/>
            </a:endParaRPr>
          </a:p>
        </p:txBody>
      </p:sp>
      <p:pic>
        <p:nvPicPr>
          <p:cNvPr id="2" name="Picture 2">
            <a:extLst>
              <a:ext uri="{FF2B5EF4-FFF2-40B4-BE49-F238E27FC236}">
                <a16:creationId xmlns:a16="http://schemas.microsoft.com/office/drawing/2014/main" id="{02FC4BB3-FBC3-6D4F-E9E3-F312C8C355BE}"/>
              </a:ext>
            </a:extLst>
          </p:cNvPr>
          <p:cNvPicPr>
            <a:picLocks noChangeAspect="1" noChangeArrowheads="1"/>
          </p:cNvPicPr>
          <p:nvPr/>
        </p:nvPicPr>
        <p:blipFill>
          <a:blip r:embed="rId3">
            <a:lum bright="70000" contrast="-70000"/>
            <a:alphaModFix amt="50000"/>
            <a:extLst>
              <a:ext uri="{28A0092B-C50C-407E-A947-70E740481C1C}">
                <a14:useLocalDpi xmlns:a14="http://schemas.microsoft.com/office/drawing/2010/main" val="0"/>
              </a:ext>
            </a:extLst>
          </a:blip>
          <a:srcRect/>
          <a:stretch>
            <a:fillRect/>
          </a:stretch>
        </p:blipFill>
        <p:spPr bwMode="auto">
          <a:xfrm>
            <a:off x="0" y="4137063"/>
            <a:ext cx="1270001" cy="117230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FE65B39-7A9E-8223-2638-08B2692EDE1B}"/>
              </a:ext>
            </a:extLst>
          </p:cNvPr>
          <p:cNvGrpSpPr/>
          <p:nvPr/>
        </p:nvGrpSpPr>
        <p:grpSpPr>
          <a:xfrm>
            <a:off x="1414211" y="978205"/>
            <a:ext cx="640080" cy="457200"/>
            <a:chOff x="1402436" y="3609315"/>
            <a:chExt cx="768858" cy="622862"/>
          </a:xfrm>
        </p:grpSpPr>
        <p:sp>
          <p:nvSpPr>
            <p:cNvPr id="7" name="Google Shape;186;p24">
              <a:extLst>
                <a:ext uri="{FF2B5EF4-FFF2-40B4-BE49-F238E27FC236}">
                  <a16:creationId xmlns:a16="http://schemas.microsoft.com/office/drawing/2014/main" id="{04CF3EC8-5DF6-4A28-7F05-C2E092000901}"/>
                </a:ext>
              </a:extLst>
            </p:cNvPr>
            <p:cNvSpPr/>
            <p:nvPr/>
          </p:nvSpPr>
          <p:spPr>
            <a:xfrm rot="729144">
              <a:off x="1402436" y="3609315"/>
              <a:ext cx="628865" cy="613962"/>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CD4"/>
                </a:solidFill>
              </a:endParaRPr>
            </a:p>
          </p:txBody>
        </p:sp>
        <p:sp>
          <p:nvSpPr>
            <p:cNvPr id="8" name="Google Shape;187;p24">
              <a:extLst>
                <a:ext uri="{FF2B5EF4-FFF2-40B4-BE49-F238E27FC236}">
                  <a16:creationId xmlns:a16="http://schemas.microsoft.com/office/drawing/2014/main" id="{B17C1616-037C-3562-0551-3300B54DEE9F}"/>
                </a:ext>
              </a:extLst>
            </p:cNvPr>
            <p:cNvSpPr/>
            <p:nvPr/>
          </p:nvSpPr>
          <p:spPr>
            <a:xfrm rot="20826863" flipH="1">
              <a:off x="1739294" y="3800177"/>
              <a:ext cx="432000" cy="432000"/>
            </a:xfrm>
            <a:prstGeom prst="wedgeEllipseCallout">
              <a:avLst>
                <a:gd name="adj1" fmla="val -20833"/>
                <a:gd name="adj2" fmla="val 62500"/>
              </a:avLst>
            </a:prstGeom>
            <a:solidFill>
              <a:srgbClr val="00D1D2">
                <a:alpha val="71540"/>
              </a:srgbClr>
            </a:solidFill>
            <a:ln>
              <a:noFill/>
            </a:ln>
          </p:spPr>
          <p:txBody>
            <a:bodyPr spcFirstLastPara="1" wrap="square" lIns="91425" tIns="91425" rIns="91425" bIns="91425" anchor="ctr" anchorCtr="0">
              <a:noAutofit/>
            </a:bodyPr>
            <a:lstStyle/>
            <a:p>
              <a:endParaRPr dirty="0">
                <a:solidFill>
                  <a:srgbClr val="00BCD4"/>
                </a:solidFill>
              </a:endParaRPr>
            </a:p>
          </p:txBody>
        </p:sp>
      </p:grpSp>
      <p:sp>
        <p:nvSpPr>
          <p:cNvPr id="12" name="Google Shape;105;p16">
            <a:extLst>
              <a:ext uri="{FF2B5EF4-FFF2-40B4-BE49-F238E27FC236}">
                <a16:creationId xmlns:a16="http://schemas.microsoft.com/office/drawing/2014/main" id="{06A26AB3-9F7E-21B2-F2F7-9315EF6F8431}"/>
              </a:ext>
            </a:extLst>
          </p:cNvPr>
          <p:cNvSpPr txBox="1">
            <a:spLocks/>
          </p:cNvSpPr>
          <p:nvPr/>
        </p:nvSpPr>
        <p:spPr>
          <a:xfrm>
            <a:off x="3548063" y="196113"/>
            <a:ext cx="3993279" cy="4328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2400" b="1" dirty="0">
                <a:solidFill>
                  <a:schemeClr val="tx1">
                    <a:lumMod val="75000"/>
                    <a:lumOff val="25000"/>
                  </a:schemeClr>
                </a:solidFill>
                <a:latin typeface="Montserrat-ExtraBold"/>
              </a:rPr>
              <a:t>ПРАВА ЛОБІСТІВ</a:t>
            </a:r>
          </a:p>
        </p:txBody>
      </p:sp>
      <p:sp>
        <p:nvSpPr>
          <p:cNvPr id="13" name="Google Shape;105;p16">
            <a:extLst>
              <a:ext uri="{FF2B5EF4-FFF2-40B4-BE49-F238E27FC236}">
                <a16:creationId xmlns:a16="http://schemas.microsoft.com/office/drawing/2014/main" id="{E5C37467-D9BD-09B2-092A-8BC754811D11}"/>
              </a:ext>
            </a:extLst>
          </p:cNvPr>
          <p:cNvSpPr txBox="1">
            <a:spLocks/>
          </p:cNvSpPr>
          <p:nvPr/>
        </p:nvSpPr>
        <p:spPr>
          <a:xfrm>
            <a:off x="1716146" y="1133046"/>
            <a:ext cx="3340876" cy="13543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1600" dirty="0">
                <a:solidFill>
                  <a:schemeClr val="tx1">
                    <a:lumMod val="75000"/>
                    <a:lumOff val="25000"/>
                  </a:schemeClr>
                </a:solidFill>
                <a:latin typeface="Montserrat-ExtraBold"/>
              </a:rPr>
              <a:t>Пряма</a:t>
            </a:r>
            <a:r>
              <a:rPr lang="en-US" sz="1600" dirty="0">
                <a:solidFill>
                  <a:schemeClr val="tx1">
                    <a:lumMod val="75000"/>
                    <a:lumOff val="25000"/>
                  </a:schemeClr>
                </a:solidFill>
                <a:latin typeface="Montserrat-ExtraBold"/>
              </a:rPr>
              <a:t>/</a:t>
            </a:r>
            <a:r>
              <a:rPr lang="uk-UA" sz="1600" dirty="0">
                <a:solidFill>
                  <a:schemeClr val="tx1">
                    <a:lumMod val="75000"/>
                    <a:lumOff val="25000"/>
                  </a:schemeClr>
                </a:solidFill>
                <a:latin typeface="Montserrat-ExtraBold"/>
              </a:rPr>
              <a:t>опосередкована комунікації з об</a:t>
            </a:r>
            <a:r>
              <a:rPr lang="en-US" sz="1600" dirty="0">
                <a:solidFill>
                  <a:schemeClr val="tx1">
                    <a:lumMod val="75000"/>
                    <a:lumOff val="25000"/>
                  </a:schemeClr>
                </a:solidFill>
                <a:latin typeface="Montserrat-ExtraBold"/>
              </a:rPr>
              <a:t>’</a:t>
            </a:r>
            <a:r>
              <a:rPr lang="uk-UA" sz="1600" dirty="0">
                <a:solidFill>
                  <a:schemeClr val="tx1">
                    <a:lumMod val="75000"/>
                    <a:lumOff val="25000"/>
                  </a:schemeClr>
                </a:solidFill>
                <a:latin typeface="Montserrat-ExtraBold"/>
              </a:rPr>
              <a:t>єктом та п</a:t>
            </a:r>
            <a:r>
              <a:rPr lang="ru-RU" sz="1600" dirty="0">
                <a:solidFill>
                  <a:schemeClr val="tx1">
                    <a:lumMod val="75000"/>
                    <a:lumOff val="25000"/>
                  </a:schemeClr>
                </a:solidFill>
                <a:latin typeface="Montserrat-ExtraBold"/>
              </a:rPr>
              <a:t>редставлення комерційних інтересів (своїх</a:t>
            </a:r>
            <a:r>
              <a:rPr lang="en-US" sz="1600" dirty="0">
                <a:solidFill>
                  <a:schemeClr val="tx1">
                    <a:lumMod val="75000"/>
                    <a:lumOff val="25000"/>
                  </a:schemeClr>
                </a:solidFill>
                <a:latin typeface="Montserrat-ExtraBold"/>
              </a:rPr>
              <a:t>/</a:t>
            </a:r>
            <a:r>
              <a:rPr lang="uk-UA" sz="1600" dirty="0">
                <a:solidFill>
                  <a:schemeClr val="tx1">
                    <a:lumMod val="75000"/>
                    <a:lumOff val="25000"/>
                  </a:schemeClr>
                </a:solidFill>
                <a:latin typeface="Montserrat-ExtraBold"/>
              </a:rPr>
              <a:t>бенефіціара)</a:t>
            </a:r>
          </a:p>
        </p:txBody>
      </p:sp>
      <p:sp>
        <p:nvSpPr>
          <p:cNvPr id="15" name="Google Shape;105;p16">
            <a:extLst>
              <a:ext uri="{FF2B5EF4-FFF2-40B4-BE49-F238E27FC236}">
                <a16:creationId xmlns:a16="http://schemas.microsoft.com/office/drawing/2014/main" id="{933C339D-650E-0513-75EF-5594E2B558EC}"/>
              </a:ext>
            </a:extLst>
          </p:cNvPr>
          <p:cNvSpPr txBox="1">
            <a:spLocks/>
          </p:cNvSpPr>
          <p:nvPr/>
        </p:nvSpPr>
        <p:spPr>
          <a:xfrm>
            <a:off x="3567726" y="491765"/>
            <a:ext cx="3017919" cy="4328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b="1" dirty="0">
                <a:solidFill>
                  <a:srgbClr val="F67031"/>
                </a:solidFill>
                <a:latin typeface="Montserrat-ExtraBold"/>
              </a:rPr>
              <a:t>інструменти</a:t>
            </a:r>
          </a:p>
        </p:txBody>
      </p:sp>
      <p:grpSp>
        <p:nvGrpSpPr>
          <p:cNvPr id="4" name="Group 3">
            <a:extLst>
              <a:ext uri="{FF2B5EF4-FFF2-40B4-BE49-F238E27FC236}">
                <a16:creationId xmlns:a16="http://schemas.microsoft.com/office/drawing/2014/main" id="{703A9877-A2F0-3D44-B096-1DCA24ABEF8B}"/>
              </a:ext>
            </a:extLst>
          </p:cNvPr>
          <p:cNvGrpSpPr/>
          <p:nvPr/>
        </p:nvGrpSpPr>
        <p:grpSpPr>
          <a:xfrm>
            <a:off x="5293632" y="972620"/>
            <a:ext cx="640080" cy="457200"/>
            <a:chOff x="1402436" y="3609315"/>
            <a:chExt cx="768858" cy="622862"/>
          </a:xfrm>
        </p:grpSpPr>
        <p:sp>
          <p:nvSpPr>
            <p:cNvPr id="5" name="Google Shape;186;p24">
              <a:extLst>
                <a:ext uri="{FF2B5EF4-FFF2-40B4-BE49-F238E27FC236}">
                  <a16:creationId xmlns:a16="http://schemas.microsoft.com/office/drawing/2014/main" id="{33AAF224-23B6-9198-47D7-0807D89A9C0D}"/>
                </a:ext>
              </a:extLst>
            </p:cNvPr>
            <p:cNvSpPr/>
            <p:nvPr/>
          </p:nvSpPr>
          <p:spPr>
            <a:xfrm rot="729144">
              <a:off x="1402436" y="3609315"/>
              <a:ext cx="628865" cy="613962"/>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CD4"/>
                </a:solidFill>
              </a:endParaRPr>
            </a:p>
          </p:txBody>
        </p:sp>
        <p:sp>
          <p:nvSpPr>
            <p:cNvPr id="6" name="Google Shape;187;p24">
              <a:extLst>
                <a:ext uri="{FF2B5EF4-FFF2-40B4-BE49-F238E27FC236}">
                  <a16:creationId xmlns:a16="http://schemas.microsoft.com/office/drawing/2014/main" id="{85753EE0-61CB-6FF1-3E8E-71EEA91D31DD}"/>
                </a:ext>
              </a:extLst>
            </p:cNvPr>
            <p:cNvSpPr/>
            <p:nvPr/>
          </p:nvSpPr>
          <p:spPr>
            <a:xfrm rot="20826863" flipH="1">
              <a:off x="1739294" y="3800177"/>
              <a:ext cx="432000" cy="432000"/>
            </a:xfrm>
            <a:prstGeom prst="wedgeEllipseCallout">
              <a:avLst>
                <a:gd name="adj1" fmla="val -20833"/>
                <a:gd name="adj2" fmla="val 62500"/>
              </a:avLst>
            </a:prstGeom>
            <a:solidFill>
              <a:srgbClr val="00D1D2">
                <a:alpha val="71540"/>
              </a:srgbClr>
            </a:solidFill>
            <a:ln>
              <a:noFill/>
            </a:ln>
          </p:spPr>
          <p:txBody>
            <a:bodyPr spcFirstLastPara="1" wrap="square" lIns="91425" tIns="91425" rIns="91425" bIns="91425" anchor="ctr" anchorCtr="0">
              <a:noAutofit/>
            </a:bodyPr>
            <a:lstStyle/>
            <a:p>
              <a:endParaRPr dirty="0">
                <a:solidFill>
                  <a:srgbClr val="00BCD4"/>
                </a:solidFill>
              </a:endParaRPr>
            </a:p>
          </p:txBody>
        </p:sp>
      </p:grpSp>
      <p:sp>
        <p:nvSpPr>
          <p:cNvPr id="21" name="Google Shape;105;p16">
            <a:extLst>
              <a:ext uri="{FF2B5EF4-FFF2-40B4-BE49-F238E27FC236}">
                <a16:creationId xmlns:a16="http://schemas.microsoft.com/office/drawing/2014/main" id="{F89793BB-3C69-012D-7A3B-191BA945707B}"/>
              </a:ext>
            </a:extLst>
          </p:cNvPr>
          <p:cNvSpPr txBox="1">
            <a:spLocks/>
          </p:cNvSpPr>
          <p:nvPr/>
        </p:nvSpPr>
        <p:spPr>
          <a:xfrm>
            <a:off x="5711916" y="1133046"/>
            <a:ext cx="3432083" cy="5293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ru-RU" sz="1600" dirty="0">
                <a:solidFill>
                  <a:schemeClr val="tx1">
                    <a:lumMod val="75000"/>
                    <a:lumOff val="25000"/>
                  </a:schemeClr>
                </a:solidFill>
                <a:latin typeface="Montserrat-ExtraBold"/>
              </a:rPr>
              <a:t>Отримання інформації від об</a:t>
            </a:r>
            <a:r>
              <a:rPr lang="en-US" sz="1600" dirty="0">
                <a:solidFill>
                  <a:schemeClr val="tx1">
                    <a:lumMod val="75000"/>
                    <a:lumOff val="25000"/>
                  </a:schemeClr>
                </a:solidFill>
                <a:latin typeface="Montserrat-ExtraBold"/>
              </a:rPr>
              <a:t>’</a:t>
            </a:r>
            <a:r>
              <a:rPr lang="uk-UA" sz="1600" dirty="0">
                <a:solidFill>
                  <a:schemeClr val="tx1">
                    <a:lumMod val="75000"/>
                    <a:lumOff val="25000"/>
                  </a:schemeClr>
                </a:solidFill>
                <a:latin typeface="Montserrat-ExtraBold"/>
              </a:rPr>
              <a:t>єкта </a:t>
            </a:r>
          </a:p>
        </p:txBody>
      </p:sp>
      <p:grpSp>
        <p:nvGrpSpPr>
          <p:cNvPr id="9" name="Group 8">
            <a:extLst>
              <a:ext uri="{FF2B5EF4-FFF2-40B4-BE49-F238E27FC236}">
                <a16:creationId xmlns:a16="http://schemas.microsoft.com/office/drawing/2014/main" id="{6327B428-5FA2-79F8-10D7-9A74DFB06E94}"/>
              </a:ext>
            </a:extLst>
          </p:cNvPr>
          <p:cNvGrpSpPr/>
          <p:nvPr/>
        </p:nvGrpSpPr>
        <p:grpSpPr>
          <a:xfrm>
            <a:off x="1414211" y="2293280"/>
            <a:ext cx="640080" cy="457200"/>
            <a:chOff x="1402436" y="3609315"/>
            <a:chExt cx="768858" cy="622862"/>
          </a:xfrm>
        </p:grpSpPr>
        <p:sp>
          <p:nvSpPr>
            <p:cNvPr id="10" name="Google Shape;186;p24">
              <a:extLst>
                <a:ext uri="{FF2B5EF4-FFF2-40B4-BE49-F238E27FC236}">
                  <a16:creationId xmlns:a16="http://schemas.microsoft.com/office/drawing/2014/main" id="{7502AC6C-2604-29DF-694D-6D0D2B30190F}"/>
                </a:ext>
              </a:extLst>
            </p:cNvPr>
            <p:cNvSpPr/>
            <p:nvPr/>
          </p:nvSpPr>
          <p:spPr>
            <a:xfrm rot="729144">
              <a:off x="1402436" y="3609315"/>
              <a:ext cx="628865" cy="613962"/>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CD4"/>
                </a:solidFill>
              </a:endParaRPr>
            </a:p>
          </p:txBody>
        </p:sp>
        <p:sp>
          <p:nvSpPr>
            <p:cNvPr id="14" name="Google Shape;187;p24">
              <a:extLst>
                <a:ext uri="{FF2B5EF4-FFF2-40B4-BE49-F238E27FC236}">
                  <a16:creationId xmlns:a16="http://schemas.microsoft.com/office/drawing/2014/main" id="{A7B41D9C-752F-6D23-7CBA-D96496ADB7C3}"/>
                </a:ext>
              </a:extLst>
            </p:cNvPr>
            <p:cNvSpPr/>
            <p:nvPr/>
          </p:nvSpPr>
          <p:spPr>
            <a:xfrm rot="20826863" flipH="1">
              <a:off x="1739294" y="3800177"/>
              <a:ext cx="432000" cy="432000"/>
            </a:xfrm>
            <a:prstGeom prst="wedgeEllipseCallout">
              <a:avLst>
                <a:gd name="adj1" fmla="val -20833"/>
                <a:gd name="adj2" fmla="val 62500"/>
              </a:avLst>
            </a:prstGeom>
            <a:solidFill>
              <a:srgbClr val="00D1D2">
                <a:alpha val="71540"/>
              </a:srgbClr>
            </a:solidFill>
            <a:ln>
              <a:noFill/>
            </a:ln>
          </p:spPr>
          <p:txBody>
            <a:bodyPr spcFirstLastPara="1" wrap="square" lIns="91425" tIns="91425" rIns="91425" bIns="91425" anchor="ctr" anchorCtr="0">
              <a:noAutofit/>
            </a:bodyPr>
            <a:lstStyle/>
            <a:p>
              <a:endParaRPr dirty="0">
                <a:solidFill>
                  <a:srgbClr val="00BCD4"/>
                </a:solidFill>
              </a:endParaRPr>
            </a:p>
          </p:txBody>
        </p:sp>
      </p:grpSp>
      <p:grpSp>
        <p:nvGrpSpPr>
          <p:cNvPr id="16" name="Group 15">
            <a:extLst>
              <a:ext uri="{FF2B5EF4-FFF2-40B4-BE49-F238E27FC236}">
                <a16:creationId xmlns:a16="http://schemas.microsoft.com/office/drawing/2014/main" id="{10B59D98-9CE3-73F9-12B6-8F7FCE222CD1}"/>
              </a:ext>
            </a:extLst>
          </p:cNvPr>
          <p:cNvGrpSpPr/>
          <p:nvPr/>
        </p:nvGrpSpPr>
        <p:grpSpPr>
          <a:xfrm>
            <a:off x="1414211" y="3613940"/>
            <a:ext cx="640080" cy="457200"/>
            <a:chOff x="1402436" y="3609315"/>
            <a:chExt cx="768858" cy="622862"/>
          </a:xfrm>
        </p:grpSpPr>
        <p:sp>
          <p:nvSpPr>
            <p:cNvPr id="17" name="Google Shape;186;p24">
              <a:extLst>
                <a:ext uri="{FF2B5EF4-FFF2-40B4-BE49-F238E27FC236}">
                  <a16:creationId xmlns:a16="http://schemas.microsoft.com/office/drawing/2014/main" id="{283F81F5-CFB8-AF55-5A4D-6E6EA4896CC2}"/>
                </a:ext>
              </a:extLst>
            </p:cNvPr>
            <p:cNvSpPr/>
            <p:nvPr/>
          </p:nvSpPr>
          <p:spPr>
            <a:xfrm rot="729144">
              <a:off x="1402436" y="3609315"/>
              <a:ext cx="628865" cy="613962"/>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CD4"/>
                </a:solidFill>
              </a:endParaRPr>
            </a:p>
          </p:txBody>
        </p:sp>
        <p:sp>
          <p:nvSpPr>
            <p:cNvPr id="18" name="Google Shape;187;p24">
              <a:extLst>
                <a:ext uri="{FF2B5EF4-FFF2-40B4-BE49-F238E27FC236}">
                  <a16:creationId xmlns:a16="http://schemas.microsoft.com/office/drawing/2014/main" id="{8B9E80B2-A376-BF2E-FBA9-51BAEA8D9846}"/>
                </a:ext>
              </a:extLst>
            </p:cNvPr>
            <p:cNvSpPr/>
            <p:nvPr/>
          </p:nvSpPr>
          <p:spPr>
            <a:xfrm rot="20826863" flipH="1">
              <a:off x="1739294" y="3800177"/>
              <a:ext cx="432000" cy="432000"/>
            </a:xfrm>
            <a:prstGeom prst="wedgeEllipseCallout">
              <a:avLst>
                <a:gd name="adj1" fmla="val -20833"/>
                <a:gd name="adj2" fmla="val 62500"/>
              </a:avLst>
            </a:prstGeom>
            <a:solidFill>
              <a:srgbClr val="00D1D2">
                <a:alpha val="71540"/>
              </a:srgbClr>
            </a:solidFill>
            <a:ln>
              <a:noFill/>
            </a:ln>
          </p:spPr>
          <p:txBody>
            <a:bodyPr spcFirstLastPara="1" wrap="square" lIns="91425" tIns="91425" rIns="91425" bIns="91425" anchor="ctr" anchorCtr="0">
              <a:noAutofit/>
            </a:bodyPr>
            <a:lstStyle/>
            <a:p>
              <a:endParaRPr dirty="0">
                <a:solidFill>
                  <a:srgbClr val="00BCD4"/>
                </a:solidFill>
              </a:endParaRPr>
            </a:p>
          </p:txBody>
        </p:sp>
      </p:grpSp>
      <p:grpSp>
        <p:nvGrpSpPr>
          <p:cNvPr id="19" name="Group 18">
            <a:extLst>
              <a:ext uri="{FF2B5EF4-FFF2-40B4-BE49-F238E27FC236}">
                <a16:creationId xmlns:a16="http://schemas.microsoft.com/office/drawing/2014/main" id="{5C7AB10F-D515-7381-2FB7-996CAB47978F}"/>
              </a:ext>
            </a:extLst>
          </p:cNvPr>
          <p:cNvGrpSpPr/>
          <p:nvPr/>
        </p:nvGrpSpPr>
        <p:grpSpPr>
          <a:xfrm>
            <a:off x="5293632" y="2293280"/>
            <a:ext cx="640080" cy="457200"/>
            <a:chOff x="1402436" y="3609315"/>
            <a:chExt cx="768858" cy="622862"/>
          </a:xfrm>
        </p:grpSpPr>
        <p:sp>
          <p:nvSpPr>
            <p:cNvPr id="20" name="Google Shape;186;p24">
              <a:extLst>
                <a:ext uri="{FF2B5EF4-FFF2-40B4-BE49-F238E27FC236}">
                  <a16:creationId xmlns:a16="http://schemas.microsoft.com/office/drawing/2014/main" id="{66B1BBC8-1522-4526-64F2-FA8A91E5BC35}"/>
                </a:ext>
              </a:extLst>
            </p:cNvPr>
            <p:cNvSpPr/>
            <p:nvPr/>
          </p:nvSpPr>
          <p:spPr>
            <a:xfrm rot="729144">
              <a:off x="1402436" y="3609315"/>
              <a:ext cx="628865" cy="613962"/>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CD4"/>
                </a:solidFill>
              </a:endParaRPr>
            </a:p>
          </p:txBody>
        </p:sp>
        <p:sp>
          <p:nvSpPr>
            <p:cNvPr id="22" name="Google Shape;187;p24">
              <a:extLst>
                <a:ext uri="{FF2B5EF4-FFF2-40B4-BE49-F238E27FC236}">
                  <a16:creationId xmlns:a16="http://schemas.microsoft.com/office/drawing/2014/main" id="{225D0DF0-0CD8-D4D1-D947-EDCEE7587FFE}"/>
                </a:ext>
              </a:extLst>
            </p:cNvPr>
            <p:cNvSpPr/>
            <p:nvPr/>
          </p:nvSpPr>
          <p:spPr>
            <a:xfrm rot="20826863" flipH="1">
              <a:off x="1739294" y="3800177"/>
              <a:ext cx="432000" cy="432000"/>
            </a:xfrm>
            <a:prstGeom prst="wedgeEllipseCallout">
              <a:avLst>
                <a:gd name="adj1" fmla="val -20833"/>
                <a:gd name="adj2" fmla="val 62500"/>
              </a:avLst>
            </a:prstGeom>
            <a:solidFill>
              <a:srgbClr val="00D1D2">
                <a:alpha val="71540"/>
              </a:srgbClr>
            </a:solidFill>
            <a:ln>
              <a:noFill/>
            </a:ln>
          </p:spPr>
          <p:txBody>
            <a:bodyPr spcFirstLastPara="1" wrap="square" lIns="91425" tIns="91425" rIns="91425" bIns="91425" anchor="ctr" anchorCtr="0">
              <a:noAutofit/>
            </a:bodyPr>
            <a:lstStyle/>
            <a:p>
              <a:endParaRPr dirty="0">
                <a:solidFill>
                  <a:srgbClr val="00BCD4"/>
                </a:solidFill>
              </a:endParaRPr>
            </a:p>
          </p:txBody>
        </p:sp>
      </p:grpSp>
      <p:grpSp>
        <p:nvGrpSpPr>
          <p:cNvPr id="24" name="Group 23">
            <a:extLst>
              <a:ext uri="{FF2B5EF4-FFF2-40B4-BE49-F238E27FC236}">
                <a16:creationId xmlns:a16="http://schemas.microsoft.com/office/drawing/2014/main" id="{73CC4BC0-79CB-98B6-B90B-DD6951543026}"/>
              </a:ext>
            </a:extLst>
          </p:cNvPr>
          <p:cNvGrpSpPr/>
          <p:nvPr/>
        </p:nvGrpSpPr>
        <p:grpSpPr>
          <a:xfrm>
            <a:off x="5293632" y="3613940"/>
            <a:ext cx="640080" cy="457200"/>
            <a:chOff x="1402436" y="3609315"/>
            <a:chExt cx="768858" cy="622862"/>
          </a:xfrm>
        </p:grpSpPr>
        <p:sp>
          <p:nvSpPr>
            <p:cNvPr id="25" name="Google Shape;186;p24">
              <a:extLst>
                <a:ext uri="{FF2B5EF4-FFF2-40B4-BE49-F238E27FC236}">
                  <a16:creationId xmlns:a16="http://schemas.microsoft.com/office/drawing/2014/main" id="{8DDCB068-31E7-86AA-C0D7-20BCA030576B}"/>
                </a:ext>
              </a:extLst>
            </p:cNvPr>
            <p:cNvSpPr/>
            <p:nvPr/>
          </p:nvSpPr>
          <p:spPr>
            <a:xfrm rot="729144">
              <a:off x="1402436" y="3609315"/>
              <a:ext cx="628865" cy="613962"/>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BCD4"/>
                </a:solidFill>
              </a:endParaRPr>
            </a:p>
          </p:txBody>
        </p:sp>
        <p:sp>
          <p:nvSpPr>
            <p:cNvPr id="27" name="Google Shape;187;p24">
              <a:extLst>
                <a:ext uri="{FF2B5EF4-FFF2-40B4-BE49-F238E27FC236}">
                  <a16:creationId xmlns:a16="http://schemas.microsoft.com/office/drawing/2014/main" id="{F584595F-D764-54BD-92BD-A804146876D2}"/>
                </a:ext>
              </a:extLst>
            </p:cNvPr>
            <p:cNvSpPr/>
            <p:nvPr/>
          </p:nvSpPr>
          <p:spPr>
            <a:xfrm rot="20826863" flipH="1">
              <a:off x="1739294" y="3800177"/>
              <a:ext cx="432000" cy="432000"/>
            </a:xfrm>
            <a:prstGeom prst="wedgeEllipseCallout">
              <a:avLst>
                <a:gd name="adj1" fmla="val -20833"/>
                <a:gd name="adj2" fmla="val 62500"/>
              </a:avLst>
            </a:prstGeom>
            <a:solidFill>
              <a:srgbClr val="00D1D2">
                <a:alpha val="71540"/>
              </a:srgbClr>
            </a:solidFill>
            <a:ln>
              <a:noFill/>
            </a:ln>
          </p:spPr>
          <p:txBody>
            <a:bodyPr spcFirstLastPara="1" wrap="square" lIns="91425" tIns="91425" rIns="91425" bIns="91425" anchor="ctr" anchorCtr="0">
              <a:noAutofit/>
            </a:bodyPr>
            <a:lstStyle/>
            <a:p>
              <a:endParaRPr dirty="0">
                <a:solidFill>
                  <a:srgbClr val="00BCD4"/>
                </a:solidFill>
              </a:endParaRPr>
            </a:p>
          </p:txBody>
        </p:sp>
      </p:grpSp>
      <p:sp>
        <p:nvSpPr>
          <p:cNvPr id="26" name="Google Shape;105;p16">
            <a:extLst>
              <a:ext uri="{FF2B5EF4-FFF2-40B4-BE49-F238E27FC236}">
                <a16:creationId xmlns:a16="http://schemas.microsoft.com/office/drawing/2014/main" id="{4FBC33E7-2B82-EE20-9E69-0934BD45CD31}"/>
              </a:ext>
            </a:extLst>
          </p:cNvPr>
          <p:cNvSpPr txBox="1">
            <a:spLocks/>
          </p:cNvSpPr>
          <p:nvPr/>
        </p:nvSpPr>
        <p:spPr>
          <a:xfrm>
            <a:off x="1716146" y="2439726"/>
            <a:ext cx="3340876" cy="45538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1600" dirty="0">
                <a:solidFill>
                  <a:schemeClr val="tx1">
                    <a:lumMod val="75000"/>
                    <a:lumOff val="25000"/>
                  </a:schemeClr>
                </a:solidFill>
                <a:latin typeface="Montserrat-ExtraBold"/>
              </a:rPr>
              <a:t>Доступ до адмін будівель та засідань </a:t>
            </a:r>
          </a:p>
        </p:txBody>
      </p:sp>
      <p:sp>
        <p:nvSpPr>
          <p:cNvPr id="30" name="Google Shape;105;p16">
            <a:extLst>
              <a:ext uri="{FF2B5EF4-FFF2-40B4-BE49-F238E27FC236}">
                <a16:creationId xmlns:a16="http://schemas.microsoft.com/office/drawing/2014/main" id="{C29B29B8-755E-B537-FB05-771D50BB33F9}"/>
              </a:ext>
            </a:extLst>
          </p:cNvPr>
          <p:cNvSpPr txBox="1">
            <a:spLocks/>
          </p:cNvSpPr>
          <p:nvPr/>
        </p:nvSpPr>
        <p:spPr>
          <a:xfrm>
            <a:off x="5711917" y="2439726"/>
            <a:ext cx="3432084" cy="12865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1600" dirty="0">
                <a:solidFill>
                  <a:schemeClr val="tx1">
                    <a:lumMod val="75000"/>
                    <a:lumOff val="25000"/>
                  </a:schemeClr>
                </a:solidFill>
                <a:latin typeface="Montserrat-ExtraBold"/>
              </a:rPr>
              <a:t>Ініціювання проєкту нпа та безпосередньо авторство, подання власних аналітичних матеріалів до проєктів нпа</a:t>
            </a:r>
          </a:p>
        </p:txBody>
      </p:sp>
      <p:sp>
        <p:nvSpPr>
          <p:cNvPr id="29" name="TextBox 28">
            <a:extLst>
              <a:ext uri="{FF2B5EF4-FFF2-40B4-BE49-F238E27FC236}">
                <a16:creationId xmlns:a16="http://schemas.microsoft.com/office/drawing/2014/main" id="{395AA09B-2A0E-0ED8-1DB1-222B5EE4F2EA}"/>
              </a:ext>
            </a:extLst>
          </p:cNvPr>
          <p:cNvSpPr txBox="1"/>
          <p:nvPr/>
        </p:nvSpPr>
        <p:spPr>
          <a:xfrm>
            <a:off x="1716146" y="3828695"/>
            <a:ext cx="3535916" cy="1077218"/>
          </a:xfrm>
          <a:prstGeom prst="rect">
            <a:avLst/>
          </a:prstGeom>
          <a:noFill/>
        </p:spPr>
        <p:txBody>
          <a:bodyPr wrap="square">
            <a:spAutoFit/>
          </a:bodyPr>
          <a:lstStyle/>
          <a:p>
            <a:pPr>
              <a:buClr>
                <a:schemeClr val="dk1"/>
              </a:buClr>
              <a:buSzPts val="1100"/>
            </a:pPr>
            <a:r>
              <a:rPr lang="uk-UA" sz="1600" dirty="0">
                <a:solidFill>
                  <a:schemeClr val="tx1">
                    <a:lumMod val="75000"/>
                    <a:lumOff val="25000"/>
                  </a:schemeClr>
                </a:solidFill>
                <a:latin typeface="Montserrat-ExtraBold"/>
              </a:rPr>
              <a:t>Розповсюдження реклами, пропозицій, аналітичних матеріалів (зокрема і через медіа, Інтернет)</a:t>
            </a:r>
          </a:p>
        </p:txBody>
      </p:sp>
      <p:sp>
        <p:nvSpPr>
          <p:cNvPr id="39" name="Google Shape;105;p16">
            <a:extLst>
              <a:ext uri="{FF2B5EF4-FFF2-40B4-BE49-F238E27FC236}">
                <a16:creationId xmlns:a16="http://schemas.microsoft.com/office/drawing/2014/main" id="{8D7CE066-B377-1E03-4ADE-5D4D2B2CDFAD}"/>
              </a:ext>
            </a:extLst>
          </p:cNvPr>
          <p:cNvSpPr txBox="1">
            <a:spLocks/>
          </p:cNvSpPr>
          <p:nvPr/>
        </p:nvSpPr>
        <p:spPr>
          <a:xfrm>
            <a:off x="5711916" y="3769703"/>
            <a:ext cx="3419567" cy="88095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1600" dirty="0">
                <a:solidFill>
                  <a:schemeClr val="tx1">
                    <a:lumMod val="75000"/>
                    <a:lumOff val="25000"/>
                  </a:schemeClr>
                </a:solidFill>
                <a:latin typeface="Montserrat-ExtraBold"/>
              </a:rPr>
              <a:t>Участь у заходах, організація власних заходів</a:t>
            </a:r>
            <a:r>
              <a:rPr lang="en-US" sz="1600" dirty="0">
                <a:solidFill>
                  <a:schemeClr val="tx1">
                    <a:lumMod val="75000"/>
                    <a:lumOff val="25000"/>
                  </a:schemeClr>
                </a:solidFill>
                <a:latin typeface="Montserrat-ExtraBold"/>
              </a:rPr>
              <a:t>/</a:t>
            </a:r>
            <a:r>
              <a:rPr lang="uk-UA" sz="1600" dirty="0">
                <a:solidFill>
                  <a:schemeClr val="tx1">
                    <a:lumMod val="75000"/>
                    <a:lumOff val="25000"/>
                  </a:schemeClr>
                </a:solidFill>
                <a:latin typeface="Montserrat-ExtraBold"/>
              </a:rPr>
              <a:t>кампаній  та запрошення об</a:t>
            </a:r>
            <a:r>
              <a:rPr lang="en-US" sz="1600" dirty="0">
                <a:solidFill>
                  <a:schemeClr val="tx1">
                    <a:lumMod val="75000"/>
                    <a:lumOff val="25000"/>
                  </a:schemeClr>
                </a:solidFill>
                <a:latin typeface="Montserrat-ExtraBold"/>
              </a:rPr>
              <a:t>’</a:t>
            </a:r>
            <a:r>
              <a:rPr lang="uk-UA" sz="1600" dirty="0">
                <a:solidFill>
                  <a:schemeClr val="tx1">
                    <a:lumMod val="75000"/>
                    <a:lumOff val="25000"/>
                  </a:schemeClr>
                </a:solidFill>
                <a:latin typeface="Montserrat-ExtraBold"/>
              </a:rPr>
              <a:t>єкта на заходи </a:t>
            </a:r>
          </a:p>
        </p:txBody>
      </p:sp>
      <p:sp>
        <p:nvSpPr>
          <p:cNvPr id="28" name="TextBox 27">
            <a:extLst>
              <a:ext uri="{FF2B5EF4-FFF2-40B4-BE49-F238E27FC236}">
                <a16:creationId xmlns:a16="http://schemas.microsoft.com/office/drawing/2014/main" id="{66578A02-E1F1-C51B-794E-3732A7F0E6D1}"/>
              </a:ext>
            </a:extLst>
          </p:cNvPr>
          <p:cNvSpPr txBox="1"/>
          <p:nvPr/>
        </p:nvSpPr>
        <p:spPr>
          <a:xfrm>
            <a:off x="8731307" y="4876123"/>
            <a:ext cx="359192" cy="253916"/>
          </a:xfrm>
          <a:prstGeom prst="rect">
            <a:avLst/>
          </a:prstGeom>
          <a:noFill/>
        </p:spPr>
        <p:txBody>
          <a:bodyPr wrap="square">
            <a:spAutoFit/>
          </a:bodyPr>
          <a:lstStyle/>
          <a:p>
            <a:r>
              <a:rPr lang="uk-UA" sz="1050" dirty="0">
                <a:solidFill>
                  <a:schemeClr val="tx1">
                    <a:lumMod val="75000"/>
                    <a:lumOff val="25000"/>
                  </a:schemeClr>
                </a:solidFill>
                <a:latin typeface="Nunito Sans" panose="020B0604020202020204" pitchFamily="2" charset="-52"/>
              </a:rPr>
              <a:t>12</a:t>
            </a:r>
            <a:endParaRPr lang="en-US" sz="1050" dirty="0"/>
          </a:p>
        </p:txBody>
      </p:sp>
    </p:spTree>
    <p:extLst>
      <p:ext uri="{BB962C8B-B14F-4D97-AF65-F5344CB8AC3E}">
        <p14:creationId xmlns:p14="http://schemas.microsoft.com/office/powerpoint/2010/main" val="382260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9C659-3184-621A-29AF-8EA592135C7A}"/>
              </a:ext>
            </a:extLst>
          </p:cNvPr>
          <p:cNvSpPr/>
          <p:nvPr/>
        </p:nvSpPr>
        <p:spPr>
          <a:xfrm>
            <a:off x="1" y="0"/>
            <a:ext cx="1270000" cy="5143500"/>
          </a:xfrm>
          <a:prstGeom prst="rect">
            <a:avLst/>
          </a:prstGeom>
          <a:solidFill>
            <a:srgbClr val="1458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159;p16">
            <a:extLst>
              <a:ext uri="{FF2B5EF4-FFF2-40B4-BE49-F238E27FC236}">
                <a16:creationId xmlns:a16="http://schemas.microsoft.com/office/drawing/2014/main" id="{25B8FEA1-B55B-45D3-9D09-A4E32C1B1D8C}"/>
              </a:ext>
            </a:extLst>
          </p:cNvPr>
          <p:cNvSpPr txBox="1">
            <a:spLocks/>
          </p:cNvSpPr>
          <p:nvPr/>
        </p:nvSpPr>
        <p:spPr>
          <a:xfrm rot="16200000">
            <a:off x="-1137376" y="1422967"/>
            <a:ext cx="3907482" cy="11820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400" b="1" dirty="0">
                <a:solidFill>
                  <a:schemeClr val="bg1"/>
                </a:solidFill>
                <a:latin typeface="Montserrat-ExtraBold"/>
              </a:rPr>
              <a:t>Закон про доброчесне лобіювання</a:t>
            </a:r>
            <a:endParaRPr lang="ru-RU" sz="2400" b="1" dirty="0">
              <a:solidFill>
                <a:schemeClr val="bg1"/>
              </a:solidFill>
              <a:latin typeface="Montserrat-ExtraBold"/>
            </a:endParaRPr>
          </a:p>
        </p:txBody>
      </p:sp>
      <p:pic>
        <p:nvPicPr>
          <p:cNvPr id="2" name="Picture 2">
            <a:extLst>
              <a:ext uri="{FF2B5EF4-FFF2-40B4-BE49-F238E27FC236}">
                <a16:creationId xmlns:a16="http://schemas.microsoft.com/office/drawing/2014/main" id="{02FC4BB3-FBC3-6D4F-E9E3-F312C8C355BE}"/>
              </a:ext>
            </a:extLst>
          </p:cNvPr>
          <p:cNvPicPr>
            <a:picLocks noChangeAspect="1" noChangeArrowheads="1"/>
          </p:cNvPicPr>
          <p:nvPr/>
        </p:nvPicPr>
        <p:blipFill>
          <a:blip r:embed="rId3">
            <a:lum bright="70000" contrast="-70000"/>
            <a:alphaModFix amt="50000"/>
            <a:extLst>
              <a:ext uri="{28A0092B-C50C-407E-A947-70E740481C1C}">
                <a14:useLocalDpi xmlns:a14="http://schemas.microsoft.com/office/drawing/2010/main" val="0"/>
              </a:ext>
            </a:extLst>
          </a:blip>
          <a:srcRect/>
          <a:stretch>
            <a:fillRect/>
          </a:stretch>
        </p:blipFill>
        <p:spPr bwMode="auto">
          <a:xfrm>
            <a:off x="0" y="4137063"/>
            <a:ext cx="1270001" cy="1172309"/>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05;p16">
            <a:extLst>
              <a:ext uri="{FF2B5EF4-FFF2-40B4-BE49-F238E27FC236}">
                <a16:creationId xmlns:a16="http://schemas.microsoft.com/office/drawing/2014/main" id="{06A26AB3-9F7E-21B2-F2F7-9315EF6F8431}"/>
              </a:ext>
            </a:extLst>
          </p:cNvPr>
          <p:cNvSpPr txBox="1">
            <a:spLocks/>
          </p:cNvSpPr>
          <p:nvPr/>
        </p:nvSpPr>
        <p:spPr>
          <a:xfrm>
            <a:off x="3548063" y="196113"/>
            <a:ext cx="4661872" cy="4328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2400" b="1" dirty="0">
                <a:solidFill>
                  <a:schemeClr val="tx1">
                    <a:lumMod val="75000"/>
                    <a:lumOff val="25000"/>
                  </a:schemeClr>
                </a:solidFill>
                <a:latin typeface="Montserrat-ExtraBold"/>
              </a:rPr>
              <a:t>РЕЄСТР ПРОЗОРОСТІ</a:t>
            </a:r>
          </a:p>
        </p:txBody>
      </p:sp>
      <p:sp>
        <p:nvSpPr>
          <p:cNvPr id="15" name="Google Shape;105;p16">
            <a:extLst>
              <a:ext uri="{FF2B5EF4-FFF2-40B4-BE49-F238E27FC236}">
                <a16:creationId xmlns:a16="http://schemas.microsoft.com/office/drawing/2014/main" id="{933C339D-650E-0513-75EF-5594E2B558EC}"/>
              </a:ext>
            </a:extLst>
          </p:cNvPr>
          <p:cNvSpPr txBox="1">
            <a:spLocks/>
          </p:cNvSpPr>
          <p:nvPr/>
        </p:nvSpPr>
        <p:spPr>
          <a:xfrm>
            <a:off x="3567726" y="481933"/>
            <a:ext cx="3017919" cy="4328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b="1" dirty="0">
                <a:solidFill>
                  <a:srgbClr val="F67031"/>
                </a:solidFill>
                <a:latin typeface="Montserrat-ExtraBold"/>
              </a:rPr>
              <a:t>НАЗК</a:t>
            </a:r>
          </a:p>
        </p:txBody>
      </p:sp>
      <p:pic>
        <p:nvPicPr>
          <p:cNvPr id="28" name="Picture 4" descr="Національне агентство з питань запобігання корупції - Розпорядники -  Data.gov.ua">
            <a:extLst>
              <a:ext uri="{FF2B5EF4-FFF2-40B4-BE49-F238E27FC236}">
                <a16:creationId xmlns:a16="http://schemas.microsoft.com/office/drawing/2014/main" id="{F124D0FF-FA76-81F7-F58A-F64CD5136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135" y="98138"/>
            <a:ext cx="1182045" cy="1053307"/>
          </a:xfrm>
          <a:prstGeom prst="rect">
            <a:avLst/>
          </a:prstGeom>
          <a:noFill/>
          <a:extLst>
            <a:ext uri="{909E8E84-426E-40DD-AFC4-6F175D3DCCD1}">
              <a14:hiddenFill xmlns:a14="http://schemas.microsoft.com/office/drawing/2010/main">
                <a:solidFill>
                  <a:srgbClr val="FFFFFF"/>
                </a:solidFill>
              </a14:hiddenFill>
            </a:ext>
          </a:extLst>
        </p:spPr>
      </p:pic>
      <p:sp>
        <p:nvSpPr>
          <p:cNvPr id="4" name="Місце для вмісту 2">
            <a:extLst>
              <a:ext uri="{FF2B5EF4-FFF2-40B4-BE49-F238E27FC236}">
                <a16:creationId xmlns:a16="http://schemas.microsoft.com/office/drawing/2014/main" id="{6542909A-EF3E-F079-0138-4D69585F5F9F}"/>
              </a:ext>
            </a:extLst>
          </p:cNvPr>
          <p:cNvSpPr txBox="1">
            <a:spLocks/>
          </p:cNvSpPr>
          <p:nvPr/>
        </p:nvSpPr>
        <p:spPr>
          <a:xfrm>
            <a:off x="1507622" y="1594803"/>
            <a:ext cx="4145926" cy="14630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600" b="1" dirty="0">
                <a:solidFill>
                  <a:schemeClr val="tx1">
                    <a:lumMod val="75000"/>
                    <a:lumOff val="25000"/>
                  </a:schemeClr>
                </a:solidFill>
                <a:latin typeface="Montserrat-ExtraBold"/>
              </a:rPr>
              <a:t>Професійні лобісти</a:t>
            </a:r>
            <a:endParaRPr lang="en-US" sz="1600" b="1" dirty="0">
              <a:solidFill>
                <a:schemeClr val="tx1">
                  <a:lumMod val="75000"/>
                  <a:lumOff val="25000"/>
                </a:schemeClr>
              </a:solidFill>
              <a:latin typeface="Montserrat-ExtraBold"/>
            </a:endParaRPr>
          </a:p>
          <a:p>
            <a:pPr marL="285750" indent="-285750">
              <a:spcBef>
                <a:spcPts val="600"/>
              </a:spcBef>
              <a:buFont typeface="Arial" panose="020B0604020202020204" pitchFamily="34" charset="0"/>
              <a:buChar char="•"/>
            </a:pPr>
            <a:r>
              <a:rPr lang="uk-UA" sz="1600" dirty="0">
                <a:solidFill>
                  <a:schemeClr val="tx1">
                    <a:lumMod val="75000"/>
                    <a:lumOff val="25000"/>
                  </a:schemeClr>
                </a:solidFill>
                <a:latin typeface="Montserrat-ExtraBold"/>
              </a:rPr>
              <a:t>дані клієнта та бенефіціара</a:t>
            </a:r>
          </a:p>
          <a:p>
            <a:pPr marL="285750" indent="-285750">
              <a:buFont typeface="Arial" panose="020B0604020202020204" pitchFamily="34" charset="0"/>
              <a:buChar char="•"/>
            </a:pPr>
            <a:r>
              <a:rPr lang="uk-UA" sz="1600" dirty="0">
                <a:solidFill>
                  <a:schemeClr val="tx1">
                    <a:lumMod val="75000"/>
                    <a:lumOff val="25000"/>
                  </a:schemeClr>
                </a:solidFill>
                <a:latin typeface="Montserrat-ExtraBold"/>
              </a:rPr>
              <a:t>дані про договір (дата, строк, ціна в діапазонах, надходження в діапазонах)</a:t>
            </a:r>
          </a:p>
          <a:p>
            <a:pPr lvl="1"/>
            <a:endParaRPr lang="uk-UA" sz="1600" dirty="0">
              <a:solidFill>
                <a:schemeClr val="tx1">
                  <a:lumMod val="75000"/>
                  <a:lumOff val="25000"/>
                </a:schemeClr>
              </a:solidFill>
              <a:latin typeface="Montserrat-ExtraBold"/>
            </a:endParaRPr>
          </a:p>
          <a:p>
            <a:pPr lvl="1"/>
            <a:endParaRPr lang="uk-UA" dirty="0">
              <a:latin typeface="Arial" panose="020B0604020202020204" pitchFamily="34" charset="0"/>
              <a:cs typeface="Arial" panose="020B0604020202020204" pitchFamily="34" charset="0"/>
            </a:endParaRPr>
          </a:p>
        </p:txBody>
      </p:sp>
      <p:sp>
        <p:nvSpPr>
          <p:cNvPr id="5" name="Місце для вмісту 2">
            <a:extLst>
              <a:ext uri="{FF2B5EF4-FFF2-40B4-BE49-F238E27FC236}">
                <a16:creationId xmlns:a16="http://schemas.microsoft.com/office/drawing/2014/main" id="{7D1749A3-69E5-6363-4263-CEF637C2C6FD}"/>
              </a:ext>
            </a:extLst>
          </p:cNvPr>
          <p:cNvSpPr txBox="1">
            <a:spLocks/>
          </p:cNvSpPr>
          <p:nvPr/>
        </p:nvSpPr>
        <p:spPr>
          <a:xfrm>
            <a:off x="6283690" y="1594802"/>
            <a:ext cx="2879972"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uk-UA" sz="1600" b="1" dirty="0">
                <a:solidFill>
                  <a:schemeClr val="tx1">
                    <a:lumMod val="75000"/>
                    <a:lumOff val="25000"/>
                  </a:schemeClr>
                </a:solidFill>
                <a:latin typeface="Montserrat-ExtraBold"/>
                <a:cs typeface="Arial"/>
              </a:rPr>
              <a:t>Компанії</a:t>
            </a:r>
            <a:endParaRPr lang="en-US" sz="1600" b="1" dirty="0">
              <a:solidFill>
                <a:schemeClr val="tx1">
                  <a:lumMod val="75000"/>
                  <a:lumOff val="25000"/>
                </a:schemeClr>
              </a:solidFill>
              <a:latin typeface="Montserrat-ExtraBold"/>
              <a:cs typeface="Arial"/>
            </a:endParaRPr>
          </a:p>
          <a:p>
            <a:pPr>
              <a:lnSpc>
                <a:spcPct val="100000"/>
              </a:lnSpc>
              <a:spcBef>
                <a:spcPts val="600"/>
              </a:spcBef>
            </a:pPr>
            <a:r>
              <a:rPr lang="uk-UA" sz="1600" dirty="0">
                <a:solidFill>
                  <a:schemeClr val="tx1">
                    <a:lumMod val="75000"/>
                    <a:lumOff val="25000"/>
                  </a:schemeClr>
                </a:solidFill>
                <a:latin typeface="Montserrat-ExtraBold"/>
                <a:cs typeface="Arial"/>
              </a:rPr>
              <a:t>витрати в діапазонах</a:t>
            </a:r>
          </a:p>
        </p:txBody>
      </p:sp>
      <p:sp>
        <p:nvSpPr>
          <p:cNvPr id="6" name="Місце для вмісту 2">
            <a:extLst>
              <a:ext uri="{FF2B5EF4-FFF2-40B4-BE49-F238E27FC236}">
                <a16:creationId xmlns:a16="http://schemas.microsoft.com/office/drawing/2014/main" id="{BD925285-7866-8E35-7361-98E3AE797EE4}"/>
              </a:ext>
            </a:extLst>
          </p:cNvPr>
          <p:cNvSpPr txBox="1">
            <a:spLocks/>
          </p:cNvSpPr>
          <p:nvPr/>
        </p:nvSpPr>
        <p:spPr>
          <a:xfrm>
            <a:off x="1546522" y="3188696"/>
            <a:ext cx="7451760" cy="166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uk-UA" sz="1600" b="1" dirty="0">
                <a:solidFill>
                  <a:schemeClr val="tx1">
                    <a:lumMod val="75000"/>
                    <a:lumOff val="25000"/>
                  </a:schemeClr>
                </a:solidFill>
                <a:latin typeface="Montserrat-ExtraBold"/>
                <a:cs typeface="Arial"/>
              </a:rPr>
              <a:t>ВСІ</a:t>
            </a:r>
            <a:endParaRPr lang="en-US" sz="1600" b="1" dirty="0">
              <a:solidFill>
                <a:schemeClr val="tx1">
                  <a:lumMod val="75000"/>
                  <a:lumOff val="25000"/>
                </a:schemeClr>
              </a:solidFill>
              <a:latin typeface="Montserrat-ExtraBold"/>
              <a:cs typeface="Arial"/>
            </a:endParaRPr>
          </a:p>
          <a:p>
            <a:pPr>
              <a:lnSpc>
                <a:spcPct val="100000"/>
              </a:lnSpc>
              <a:spcBef>
                <a:spcPts val="600"/>
              </a:spcBef>
            </a:pPr>
            <a:r>
              <a:rPr lang="uk-UA" sz="1600" dirty="0">
                <a:solidFill>
                  <a:schemeClr val="tx1">
                    <a:lumMod val="75000"/>
                    <a:lumOff val="25000"/>
                  </a:schemeClr>
                </a:solidFill>
                <a:latin typeface="Montserrat-ExtraBold"/>
                <a:cs typeface="Arial"/>
              </a:rPr>
              <a:t>ідентифікуючі дані</a:t>
            </a:r>
          </a:p>
          <a:p>
            <a:pPr>
              <a:lnSpc>
                <a:spcPct val="100000"/>
              </a:lnSpc>
              <a:spcBef>
                <a:spcPts val="0"/>
              </a:spcBef>
            </a:pPr>
            <a:r>
              <a:rPr lang="uk-UA" sz="1600" dirty="0">
                <a:solidFill>
                  <a:schemeClr val="tx1">
                    <a:lumMod val="75000"/>
                    <a:lumOff val="25000"/>
                  </a:schemeClr>
                </a:solidFill>
                <a:latin typeface="Montserrat-ExtraBold"/>
                <a:cs typeface="Arial"/>
              </a:rPr>
              <a:t>предмет і об’єкт</a:t>
            </a:r>
          </a:p>
          <a:p>
            <a:pPr>
              <a:lnSpc>
                <a:spcPct val="100000"/>
              </a:lnSpc>
              <a:spcBef>
                <a:spcPts val="0"/>
              </a:spcBef>
            </a:pPr>
            <a:r>
              <a:rPr lang="uk-UA" sz="1600" dirty="0">
                <a:solidFill>
                  <a:schemeClr val="tx1">
                    <a:lumMod val="75000"/>
                    <a:lumOff val="25000"/>
                  </a:schemeClr>
                </a:solidFill>
                <a:latin typeface="Montserrat-ExtraBold"/>
                <a:cs typeface="Arial"/>
              </a:rPr>
              <a:t>зустрічі та спілкування з «особливо відповідальним становищем»</a:t>
            </a:r>
          </a:p>
          <a:p>
            <a:pPr>
              <a:lnSpc>
                <a:spcPct val="100000"/>
              </a:lnSpc>
              <a:spcBef>
                <a:spcPts val="0"/>
              </a:spcBef>
            </a:pPr>
            <a:r>
              <a:rPr lang="uk-UA" sz="1600" dirty="0">
                <a:solidFill>
                  <a:schemeClr val="tx1">
                    <a:lumMod val="75000"/>
                    <a:lumOff val="25000"/>
                  </a:schemeClr>
                </a:solidFill>
                <a:latin typeface="Montserrat-ExtraBold"/>
                <a:cs typeface="Arial"/>
              </a:rPr>
              <a:t>внески в партії та виборні фонди</a:t>
            </a:r>
          </a:p>
          <a:p>
            <a:pPr lvl="1">
              <a:lnSpc>
                <a:spcPct val="100000"/>
              </a:lnSpc>
              <a:spcBef>
                <a:spcPts val="0"/>
              </a:spcBef>
            </a:pPr>
            <a:endParaRPr lang="uk-UA" sz="1600" dirty="0">
              <a:latin typeface="Arial" panose="020B0604020202020204" pitchFamily="34" charset="0"/>
              <a:cs typeface="Arial" panose="020B0604020202020204" pitchFamily="34" charset="0"/>
            </a:endParaRPr>
          </a:p>
        </p:txBody>
      </p:sp>
      <p:pic>
        <p:nvPicPr>
          <p:cNvPr id="9" name="Graphic 8" descr="Target Audience outline">
            <a:extLst>
              <a:ext uri="{FF2B5EF4-FFF2-40B4-BE49-F238E27FC236}">
                <a16:creationId xmlns:a16="http://schemas.microsoft.com/office/drawing/2014/main" id="{2F8C5FF4-BBFC-E081-4D8C-81E27D3BB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2596" y="1276216"/>
            <a:ext cx="914400" cy="914400"/>
          </a:xfrm>
          <a:prstGeom prst="rect">
            <a:avLst/>
          </a:prstGeom>
        </p:spPr>
      </p:pic>
      <p:pic>
        <p:nvPicPr>
          <p:cNvPr id="11" name="Graphic 10" descr="Connections outline">
            <a:extLst>
              <a:ext uri="{FF2B5EF4-FFF2-40B4-BE49-F238E27FC236}">
                <a16:creationId xmlns:a16="http://schemas.microsoft.com/office/drawing/2014/main" id="{EA57E8F0-0632-F524-047C-EBA1E57454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31217" y="1360707"/>
            <a:ext cx="691295" cy="691295"/>
          </a:xfrm>
          <a:prstGeom prst="rect">
            <a:avLst/>
          </a:prstGeom>
        </p:spPr>
      </p:pic>
      <p:sp>
        <p:nvSpPr>
          <p:cNvPr id="19" name="Прямоугольник: скругленные углы 2">
            <a:extLst>
              <a:ext uri="{FF2B5EF4-FFF2-40B4-BE49-F238E27FC236}">
                <a16:creationId xmlns:a16="http://schemas.microsoft.com/office/drawing/2014/main" id="{FEB3BD2C-0B34-94CF-6A83-55E4441397E1}"/>
              </a:ext>
            </a:extLst>
          </p:cNvPr>
          <p:cNvSpPr/>
          <p:nvPr/>
        </p:nvSpPr>
        <p:spPr>
          <a:xfrm>
            <a:off x="1515261" y="1389713"/>
            <a:ext cx="4049797" cy="1668141"/>
          </a:xfrm>
          <a:prstGeom prst="roundRect">
            <a:avLst/>
          </a:prstGeom>
          <a:noFill/>
          <a:ln w="19050">
            <a:solidFill>
              <a:srgbClr val="F67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Прямоугольник: скругленные углы 2">
            <a:extLst>
              <a:ext uri="{FF2B5EF4-FFF2-40B4-BE49-F238E27FC236}">
                <a16:creationId xmlns:a16="http://schemas.microsoft.com/office/drawing/2014/main" id="{6B21E2FF-193B-35DC-8146-0106A71A4FD5}"/>
              </a:ext>
            </a:extLst>
          </p:cNvPr>
          <p:cNvSpPr/>
          <p:nvPr/>
        </p:nvSpPr>
        <p:spPr>
          <a:xfrm>
            <a:off x="6274994" y="1389713"/>
            <a:ext cx="2701855" cy="989693"/>
          </a:xfrm>
          <a:prstGeom prst="roundRect">
            <a:avLst/>
          </a:prstGeom>
          <a:noFill/>
          <a:ln w="19050">
            <a:solidFill>
              <a:srgbClr val="F67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Прямоугольник: скругленные углы 2">
            <a:extLst>
              <a:ext uri="{FF2B5EF4-FFF2-40B4-BE49-F238E27FC236}">
                <a16:creationId xmlns:a16="http://schemas.microsoft.com/office/drawing/2014/main" id="{9D855565-CF1A-2214-E353-52FF14635AF8}"/>
              </a:ext>
            </a:extLst>
          </p:cNvPr>
          <p:cNvSpPr/>
          <p:nvPr/>
        </p:nvSpPr>
        <p:spPr>
          <a:xfrm>
            <a:off x="1520003" y="3143490"/>
            <a:ext cx="7447015" cy="1463053"/>
          </a:xfrm>
          <a:prstGeom prst="roundRect">
            <a:avLst/>
          </a:prstGeom>
          <a:noFill/>
          <a:ln w="19050">
            <a:solidFill>
              <a:srgbClr val="F67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F480ABF9-C6E9-463D-BC22-8707EDCCE32F}"/>
              </a:ext>
            </a:extLst>
          </p:cNvPr>
          <p:cNvSpPr txBox="1"/>
          <p:nvPr/>
        </p:nvSpPr>
        <p:spPr>
          <a:xfrm>
            <a:off x="3540159" y="4748154"/>
            <a:ext cx="4581832" cy="307777"/>
          </a:xfrm>
          <a:prstGeom prst="rect">
            <a:avLst/>
          </a:prstGeom>
          <a:noFill/>
        </p:spPr>
        <p:txBody>
          <a:bodyPr wrap="square">
            <a:spAutoFit/>
          </a:bodyPr>
          <a:lstStyle/>
          <a:p>
            <a:r>
              <a:rPr lang="uk-UA" sz="1400" b="1" dirty="0">
                <a:solidFill>
                  <a:srgbClr val="00D1D2"/>
                </a:solidFill>
                <a:latin typeface="Montserrat-ExtraBold"/>
              </a:rPr>
              <a:t>ЗВІТУВАННЯ КОЖНІ 6 МІСЯЦІВ</a:t>
            </a:r>
            <a:endParaRPr lang="en-US" b="1" dirty="0">
              <a:solidFill>
                <a:srgbClr val="00D1D2"/>
              </a:solidFill>
            </a:endParaRPr>
          </a:p>
        </p:txBody>
      </p:sp>
      <p:sp>
        <p:nvSpPr>
          <p:cNvPr id="7" name="TextBox 6">
            <a:extLst>
              <a:ext uri="{FF2B5EF4-FFF2-40B4-BE49-F238E27FC236}">
                <a16:creationId xmlns:a16="http://schemas.microsoft.com/office/drawing/2014/main" id="{C8017DDB-4625-CB01-6418-085F2AF8DDB5}"/>
              </a:ext>
            </a:extLst>
          </p:cNvPr>
          <p:cNvSpPr txBox="1"/>
          <p:nvPr/>
        </p:nvSpPr>
        <p:spPr>
          <a:xfrm>
            <a:off x="8731307" y="4876123"/>
            <a:ext cx="359192" cy="253916"/>
          </a:xfrm>
          <a:prstGeom prst="rect">
            <a:avLst/>
          </a:prstGeom>
          <a:noFill/>
        </p:spPr>
        <p:txBody>
          <a:bodyPr wrap="square">
            <a:spAutoFit/>
          </a:bodyPr>
          <a:lstStyle/>
          <a:p>
            <a:r>
              <a:rPr lang="uk-UA" sz="1050" dirty="0">
                <a:solidFill>
                  <a:schemeClr val="tx1">
                    <a:lumMod val="75000"/>
                    <a:lumOff val="25000"/>
                  </a:schemeClr>
                </a:solidFill>
                <a:latin typeface="Nunito Sans" panose="020B0604020202020204" pitchFamily="2" charset="-52"/>
              </a:rPr>
              <a:t>13</a:t>
            </a:r>
            <a:endParaRPr lang="en-US" sz="1050" dirty="0"/>
          </a:p>
        </p:txBody>
      </p:sp>
    </p:spTree>
    <p:extLst>
      <p:ext uri="{BB962C8B-B14F-4D97-AF65-F5344CB8AC3E}">
        <p14:creationId xmlns:p14="http://schemas.microsoft.com/office/powerpoint/2010/main" val="44733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скругленные углы 2">
            <a:extLst>
              <a:ext uri="{FF2B5EF4-FFF2-40B4-BE49-F238E27FC236}">
                <a16:creationId xmlns:a16="http://schemas.microsoft.com/office/drawing/2014/main" id="{59AF3D0E-B3DC-13F4-0011-C02B17F66A8C}"/>
              </a:ext>
            </a:extLst>
          </p:cNvPr>
          <p:cNvSpPr/>
          <p:nvPr/>
        </p:nvSpPr>
        <p:spPr>
          <a:xfrm>
            <a:off x="1376119" y="3332565"/>
            <a:ext cx="7689222" cy="1585325"/>
          </a:xfrm>
          <a:prstGeom prst="roundRect">
            <a:avLst/>
          </a:prstGeom>
          <a:solidFill>
            <a:srgbClr val="FBBA2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D89C659-3184-621A-29AF-8EA592135C7A}"/>
              </a:ext>
            </a:extLst>
          </p:cNvPr>
          <p:cNvSpPr/>
          <p:nvPr/>
        </p:nvSpPr>
        <p:spPr>
          <a:xfrm>
            <a:off x="1" y="0"/>
            <a:ext cx="1270000" cy="5143500"/>
          </a:xfrm>
          <a:prstGeom prst="rect">
            <a:avLst/>
          </a:prstGeom>
          <a:solidFill>
            <a:srgbClr val="1458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159;p16">
            <a:extLst>
              <a:ext uri="{FF2B5EF4-FFF2-40B4-BE49-F238E27FC236}">
                <a16:creationId xmlns:a16="http://schemas.microsoft.com/office/drawing/2014/main" id="{25B8FEA1-B55B-45D3-9D09-A4E32C1B1D8C}"/>
              </a:ext>
            </a:extLst>
          </p:cNvPr>
          <p:cNvSpPr txBox="1">
            <a:spLocks/>
          </p:cNvSpPr>
          <p:nvPr/>
        </p:nvSpPr>
        <p:spPr>
          <a:xfrm rot="16200000">
            <a:off x="-1137376" y="1422967"/>
            <a:ext cx="3907482" cy="11820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400" b="1" dirty="0">
                <a:solidFill>
                  <a:schemeClr val="bg1"/>
                </a:solidFill>
                <a:latin typeface="Montserrat-ExtraBold"/>
              </a:rPr>
              <a:t>Закон про доброчесне лобіювання</a:t>
            </a:r>
            <a:endParaRPr lang="ru-RU" sz="2400" b="1" dirty="0">
              <a:solidFill>
                <a:schemeClr val="bg1"/>
              </a:solidFill>
              <a:latin typeface="Montserrat-ExtraBold"/>
            </a:endParaRPr>
          </a:p>
        </p:txBody>
      </p:sp>
      <p:pic>
        <p:nvPicPr>
          <p:cNvPr id="2" name="Picture 2">
            <a:extLst>
              <a:ext uri="{FF2B5EF4-FFF2-40B4-BE49-F238E27FC236}">
                <a16:creationId xmlns:a16="http://schemas.microsoft.com/office/drawing/2014/main" id="{02FC4BB3-FBC3-6D4F-E9E3-F312C8C355BE}"/>
              </a:ext>
            </a:extLst>
          </p:cNvPr>
          <p:cNvPicPr>
            <a:picLocks noChangeAspect="1" noChangeArrowheads="1"/>
          </p:cNvPicPr>
          <p:nvPr/>
        </p:nvPicPr>
        <p:blipFill>
          <a:blip r:embed="rId3">
            <a:lum bright="70000" contrast="-70000"/>
            <a:alphaModFix amt="50000"/>
            <a:extLst>
              <a:ext uri="{28A0092B-C50C-407E-A947-70E740481C1C}">
                <a14:useLocalDpi xmlns:a14="http://schemas.microsoft.com/office/drawing/2010/main" val="0"/>
              </a:ext>
            </a:extLst>
          </a:blip>
          <a:srcRect/>
          <a:stretch>
            <a:fillRect/>
          </a:stretch>
        </p:blipFill>
        <p:spPr bwMode="auto">
          <a:xfrm>
            <a:off x="0" y="4137063"/>
            <a:ext cx="1270001" cy="1172309"/>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05;p16">
            <a:extLst>
              <a:ext uri="{FF2B5EF4-FFF2-40B4-BE49-F238E27FC236}">
                <a16:creationId xmlns:a16="http://schemas.microsoft.com/office/drawing/2014/main" id="{06A26AB3-9F7E-21B2-F2F7-9315EF6F8431}"/>
              </a:ext>
            </a:extLst>
          </p:cNvPr>
          <p:cNvSpPr txBox="1">
            <a:spLocks/>
          </p:cNvSpPr>
          <p:nvPr/>
        </p:nvSpPr>
        <p:spPr>
          <a:xfrm>
            <a:off x="3548063" y="196113"/>
            <a:ext cx="4416066" cy="4328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2400" b="1" dirty="0">
                <a:solidFill>
                  <a:schemeClr val="tx1">
                    <a:lumMod val="75000"/>
                    <a:lumOff val="25000"/>
                  </a:schemeClr>
                </a:solidFill>
                <a:latin typeface="Montserrat-ExtraBold"/>
              </a:rPr>
              <a:t>ДЕРЖАВНИЙ НАГЛЯД</a:t>
            </a:r>
          </a:p>
        </p:txBody>
      </p:sp>
      <p:sp>
        <p:nvSpPr>
          <p:cNvPr id="15" name="Google Shape;105;p16">
            <a:extLst>
              <a:ext uri="{FF2B5EF4-FFF2-40B4-BE49-F238E27FC236}">
                <a16:creationId xmlns:a16="http://schemas.microsoft.com/office/drawing/2014/main" id="{933C339D-650E-0513-75EF-5594E2B558EC}"/>
              </a:ext>
            </a:extLst>
          </p:cNvPr>
          <p:cNvSpPr txBox="1">
            <a:spLocks/>
          </p:cNvSpPr>
          <p:nvPr/>
        </p:nvSpPr>
        <p:spPr>
          <a:xfrm>
            <a:off x="3557894" y="521261"/>
            <a:ext cx="3017919" cy="4328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b="1" dirty="0">
                <a:solidFill>
                  <a:srgbClr val="00D1D2"/>
                </a:solidFill>
                <a:latin typeface="Montserrat-ExtraBold"/>
              </a:rPr>
              <a:t>за лобіюванням</a:t>
            </a:r>
          </a:p>
        </p:txBody>
      </p:sp>
      <p:pic>
        <p:nvPicPr>
          <p:cNvPr id="28" name="Picture 4" descr="Національне агентство з питань запобігання корупції - Розпорядники -  Data.gov.ua">
            <a:extLst>
              <a:ext uri="{FF2B5EF4-FFF2-40B4-BE49-F238E27FC236}">
                <a16:creationId xmlns:a16="http://schemas.microsoft.com/office/drawing/2014/main" id="{F124D0FF-FA76-81F7-F58A-F64CD5136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735" y="952793"/>
            <a:ext cx="2256584" cy="2010817"/>
          </a:xfrm>
          <a:prstGeom prst="rect">
            <a:avLst/>
          </a:prstGeom>
          <a:noFill/>
          <a:extLst>
            <a:ext uri="{909E8E84-426E-40DD-AFC4-6F175D3DCCD1}">
              <a14:hiddenFill xmlns:a14="http://schemas.microsoft.com/office/drawing/2010/main">
                <a:solidFill>
                  <a:srgbClr val="FFFFFF"/>
                </a:solidFill>
              </a14:hiddenFill>
            </a:ext>
          </a:extLst>
        </p:spPr>
      </p:pic>
      <p:sp>
        <p:nvSpPr>
          <p:cNvPr id="4" name="Місце для вмісту 2">
            <a:extLst>
              <a:ext uri="{FF2B5EF4-FFF2-40B4-BE49-F238E27FC236}">
                <a16:creationId xmlns:a16="http://schemas.microsoft.com/office/drawing/2014/main" id="{6542909A-EF3E-F079-0138-4D69585F5F9F}"/>
              </a:ext>
            </a:extLst>
          </p:cNvPr>
          <p:cNvSpPr txBox="1">
            <a:spLocks/>
          </p:cNvSpPr>
          <p:nvPr/>
        </p:nvSpPr>
        <p:spPr>
          <a:xfrm>
            <a:off x="6192705" y="1768804"/>
            <a:ext cx="2346624" cy="53121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000" b="1" dirty="0">
                <a:solidFill>
                  <a:schemeClr val="tx1">
                    <a:lumMod val="75000"/>
                    <a:lumOff val="25000"/>
                  </a:schemeClr>
                </a:solidFill>
                <a:latin typeface="Montserrat-ExtraBold"/>
              </a:rPr>
              <a:t>МОНІТОРИНГ</a:t>
            </a:r>
            <a:endParaRPr lang="uk-UA" sz="18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7B94D5BC-1AE5-F4CD-794E-3909F323950B}"/>
              </a:ext>
            </a:extLst>
          </p:cNvPr>
          <p:cNvCxnSpPr/>
          <p:nvPr/>
        </p:nvCxnSpPr>
        <p:spPr>
          <a:xfrm>
            <a:off x="4216667" y="1958201"/>
            <a:ext cx="1600691" cy="0"/>
          </a:xfrm>
          <a:prstGeom prst="line">
            <a:avLst/>
          </a:prstGeom>
          <a:ln w="76200" cap="rnd">
            <a:solidFill>
              <a:srgbClr val="FBBA20"/>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0" name="Місце для вмісту 2">
            <a:extLst>
              <a:ext uri="{FF2B5EF4-FFF2-40B4-BE49-F238E27FC236}">
                <a16:creationId xmlns:a16="http://schemas.microsoft.com/office/drawing/2014/main" id="{EF94E96D-B7AC-3E05-7668-EEABD6B84F6D}"/>
              </a:ext>
            </a:extLst>
          </p:cNvPr>
          <p:cNvSpPr txBox="1">
            <a:spLocks/>
          </p:cNvSpPr>
          <p:nvPr/>
        </p:nvSpPr>
        <p:spPr>
          <a:xfrm>
            <a:off x="1361360" y="3409755"/>
            <a:ext cx="7703981" cy="14630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b="1" dirty="0">
                <a:solidFill>
                  <a:schemeClr val="tx1">
                    <a:lumMod val="75000"/>
                    <a:lumOff val="25000"/>
                  </a:schemeClr>
                </a:solidFill>
                <a:latin typeface="Montserrat-ExtraBold"/>
              </a:rPr>
              <a:t>Віповідальність за </a:t>
            </a:r>
            <a:r>
              <a:rPr lang="ru-RU" b="1" dirty="0">
                <a:solidFill>
                  <a:schemeClr val="tx1">
                    <a:lumMod val="75000"/>
                    <a:lumOff val="25000"/>
                  </a:schemeClr>
                </a:solidFill>
                <a:latin typeface="Montserrat-ExtraBold"/>
              </a:rPr>
              <a:t>порушення у нмдг (*</a:t>
            </a:r>
            <a:r>
              <a:rPr lang="ru-RU" b="1" dirty="0" err="1">
                <a:solidFill>
                  <a:schemeClr val="tx1">
                    <a:lumMod val="75000"/>
                    <a:lumOff val="25000"/>
                  </a:schemeClr>
                </a:solidFill>
                <a:latin typeface="Montserrat-ExtraBold"/>
              </a:rPr>
              <a:t>законопроєкт</a:t>
            </a:r>
            <a:r>
              <a:rPr lang="ru-RU" b="1" dirty="0">
                <a:solidFill>
                  <a:schemeClr val="tx1">
                    <a:lumMod val="75000"/>
                    <a:lumOff val="25000"/>
                  </a:schemeClr>
                </a:solidFill>
                <a:latin typeface="Montserrat-ExtraBold"/>
              </a:rPr>
              <a:t> 10373) </a:t>
            </a:r>
          </a:p>
          <a:p>
            <a:pPr marL="171450" lvl="1" indent="-171450">
              <a:spcBef>
                <a:spcPts val="600"/>
              </a:spcBef>
              <a:buFont typeface="Arial" panose="020B0604020202020204" pitchFamily="34" charset="0"/>
              <a:buChar char="•"/>
            </a:pPr>
            <a:r>
              <a:rPr lang="uk-UA" sz="1200" dirty="0">
                <a:solidFill>
                  <a:schemeClr val="tx1">
                    <a:lumMod val="75000"/>
                    <a:lumOff val="25000"/>
                  </a:schemeClr>
                </a:solidFill>
                <a:latin typeface="Montserrat-ExtraBold"/>
              </a:rPr>
              <a:t>без реєстрації: 50-100</a:t>
            </a:r>
          </a:p>
          <a:p>
            <a:pPr marL="171450" lvl="1" indent="-171450">
              <a:buFont typeface="Arial" panose="020B0604020202020204" pitchFamily="34" charset="0"/>
              <a:buChar char="•"/>
            </a:pPr>
            <a:r>
              <a:rPr lang="uk-UA" sz="1200" dirty="0">
                <a:solidFill>
                  <a:schemeClr val="tx1">
                    <a:lumMod val="75000"/>
                    <a:lumOff val="25000"/>
                  </a:schemeClr>
                </a:solidFill>
                <a:latin typeface="Montserrat-ExtraBold"/>
              </a:rPr>
              <a:t>повторно протягом року: 500-1000</a:t>
            </a:r>
          </a:p>
          <a:p>
            <a:pPr marL="171450" lvl="1" indent="-171450">
              <a:buFont typeface="Arial" panose="020B0604020202020204" pitchFamily="34" charset="0"/>
              <a:buChar char="•"/>
            </a:pPr>
            <a:r>
              <a:rPr lang="uk-UA" sz="1200" dirty="0">
                <a:solidFill>
                  <a:schemeClr val="tx1">
                    <a:lumMod val="75000"/>
                    <a:lumOff val="25000"/>
                  </a:schemeClr>
                </a:solidFill>
                <a:latin typeface="Montserrat-ExtraBold"/>
              </a:rPr>
              <a:t>неподання/несвоєчасне подання звіту: 50-100</a:t>
            </a:r>
          </a:p>
          <a:p>
            <a:pPr marL="171450" lvl="1" indent="-171450">
              <a:buFont typeface="Arial" panose="020B0604020202020204" pitchFamily="34" charset="0"/>
              <a:buChar char="•"/>
            </a:pPr>
            <a:r>
              <a:rPr lang="uk-UA" sz="1200" dirty="0">
                <a:solidFill>
                  <a:schemeClr val="tx1">
                    <a:lumMod val="75000"/>
                    <a:lumOff val="25000"/>
                  </a:schemeClr>
                </a:solidFill>
                <a:latin typeface="Montserrat-ExtraBold"/>
              </a:rPr>
              <a:t>завідомо неправдиві відомості: 100-300</a:t>
            </a:r>
          </a:p>
          <a:p>
            <a:pPr marL="171450" lvl="3" indent="-171450">
              <a:buFont typeface="Arial" panose="020B0604020202020204" pitchFamily="34" charset="0"/>
              <a:buChar char="•"/>
            </a:pPr>
            <a:r>
              <a:rPr lang="uk-UA" sz="1200" dirty="0">
                <a:solidFill>
                  <a:schemeClr val="tx1">
                    <a:lumMod val="75000"/>
                    <a:lumOff val="25000"/>
                  </a:schemeClr>
                </a:solidFill>
                <a:latin typeface="Montserrat-ExtraBold"/>
              </a:rPr>
              <a:t>повторно протягом року: 300-400 із забороною</a:t>
            </a:r>
          </a:p>
        </p:txBody>
      </p:sp>
      <p:pic>
        <p:nvPicPr>
          <p:cNvPr id="14" name="Graphic 13" descr="Magnifying glass with solid fill">
            <a:extLst>
              <a:ext uri="{FF2B5EF4-FFF2-40B4-BE49-F238E27FC236}">
                <a16:creationId xmlns:a16="http://schemas.microsoft.com/office/drawing/2014/main" id="{954D1E91-43AC-24A2-56EA-DB21C255E1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59922" y="1602057"/>
            <a:ext cx="914400" cy="914400"/>
          </a:xfrm>
          <a:prstGeom prst="rect">
            <a:avLst/>
          </a:prstGeom>
        </p:spPr>
      </p:pic>
      <p:sp>
        <p:nvSpPr>
          <p:cNvPr id="16" name="Місце для вмісту 2">
            <a:extLst>
              <a:ext uri="{FF2B5EF4-FFF2-40B4-BE49-F238E27FC236}">
                <a16:creationId xmlns:a16="http://schemas.microsoft.com/office/drawing/2014/main" id="{B14E698C-D20B-AEEA-A93B-FCFA620F93D4}"/>
              </a:ext>
            </a:extLst>
          </p:cNvPr>
          <p:cNvSpPr txBox="1">
            <a:spLocks/>
          </p:cNvSpPr>
          <p:nvPr/>
        </p:nvSpPr>
        <p:spPr>
          <a:xfrm>
            <a:off x="5471257" y="3700498"/>
            <a:ext cx="3712067" cy="117230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lvl="1" indent="-171450">
              <a:buFont typeface="Arial" panose="020B0604020202020204" pitchFamily="34" charset="0"/>
              <a:buChar char="•"/>
            </a:pPr>
            <a:r>
              <a:rPr lang="uk-UA" sz="1200" dirty="0">
                <a:solidFill>
                  <a:schemeClr val="tx1">
                    <a:lumMod val="75000"/>
                    <a:lumOff val="25000"/>
                  </a:schemeClr>
                </a:solidFill>
                <a:latin typeface="Montserrat-ExtraBold"/>
              </a:rPr>
              <a:t>лобіювання для забороненого клієнта/бенефіціара: 1000-2000 із забороною</a:t>
            </a:r>
          </a:p>
          <a:p>
            <a:pPr marL="171450" lvl="1" indent="-171450">
              <a:buFont typeface="Arial" panose="020B0604020202020204" pitchFamily="34" charset="0"/>
              <a:buChar char="•"/>
            </a:pPr>
            <a:r>
              <a:rPr lang="uk-UA" sz="1200" dirty="0">
                <a:solidFill>
                  <a:schemeClr val="tx1">
                    <a:lumMod val="75000"/>
                    <a:lumOff val="25000"/>
                  </a:schemeClr>
                </a:solidFill>
                <a:latin typeface="Montserrat-ExtraBold"/>
              </a:rPr>
              <a:t>дії в умовах конфлікту інтересів:  300-500</a:t>
            </a:r>
          </a:p>
          <a:p>
            <a:pPr marL="171450" lvl="1" indent="-171450">
              <a:buFont typeface="Arial" panose="020B0604020202020204" pitchFamily="34" charset="0"/>
              <a:buChar char="•"/>
            </a:pPr>
            <a:r>
              <a:rPr lang="uk-UA" sz="1200" dirty="0">
                <a:solidFill>
                  <a:schemeClr val="tx1">
                    <a:lumMod val="75000"/>
                    <a:lumOff val="25000"/>
                  </a:schemeClr>
                </a:solidFill>
                <a:latin typeface="Montserrat-ExtraBold"/>
              </a:rPr>
              <a:t>повторно протягом року: 500-1000 або заборона</a:t>
            </a:r>
          </a:p>
          <a:p>
            <a:pPr marL="285750" lvl="1" indent="-285750">
              <a:buFont typeface="Arial" panose="020B0604020202020204" pitchFamily="34" charset="0"/>
              <a:buChar char="•"/>
            </a:pPr>
            <a:endParaRPr lang="uk-UA" sz="1600" dirty="0">
              <a:solidFill>
                <a:schemeClr val="tx1">
                  <a:lumMod val="75000"/>
                  <a:lumOff val="25000"/>
                </a:schemeClr>
              </a:solidFill>
              <a:latin typeface="Montserrat-ExtraBold"/>
            </a:endParaRPr>
          </a:p>
          <a:p>
            <a:pPr marL="285750" lvl="1" indent="-285750">
              <a:buFont typeface="Arial" panose="020B0604020202020204" pitchFamily="34" charset="0"/>
              <a:buChar char="•"/>
            </a:pPr>
            <a:endParaRPr lang="uk-UA"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99508A-6152-950C-EFD4-7E090448D39C}"/>
              </a:ext>
            </a:extLst>
          </p:cNvPr>
          <p:cNvSpPr txBox="1"/>
          <p:nvPr/>
        </p:nvSpPr>
        <p:spPr>
          <a:xfrm>
            <a:off x="8731307" y="4876123"/>
            <a:ext cx="359192" cy="253916"/>
          </a:xfrm>
          <a:prstGeom prst="rect">
            <a:avLst/>
          </a:prstGeom>
          <a:noFill/>
        </p:spPr>
        <p:txBody>
          <a:bodyPr wrap="square">
            <a:spAutoFit/>
          </a:bodyPr>
          <a:lstStyle/>
          <a:p>
            <a:r>
              <a:rPr lang="uk-UA" sz="1050" dirty="0">
                <a:solidFill>
                  <a:schemeClr val="tx1">
                    <a:lumMod val="75000"/>
                    <a:lumOff val="25000"/>
                  </a:schemeClr>
                </a:solidFill>
                <a:latin typeface="Nunito Sans" panose="020B0604020202020204" pitchFamily="2" charset="-52"/>
              </a:rPr>
              <a:t>14</a:t>
            </a:r>
            <a:endParaRPr lang="en-US" sz="1050" dirty="0"/>
          </a:p>
        </p:txBody>
      </p:sp>
    </p:spTree>
    <p:extLst>
      <p:ext uri="{BB962C8B-B14F-4D97-AF65-F5344CB8AC3E}">
        <p14:creationId xmlns:p14="http://schemas.microsoft.com/office/powerpoint/2010/main" val="8470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9C659-3184-621A-29AF-8EA592135C7A}"/>
              </a:ext>
            </a:extLst>
          </p:cNvPr>
          <p:cNvSpPr/>
          <p:nvPr/>
        </p:nvSpPr>
        <p:spPr>
          <a:xfrm>
            <a:off x="1" y="0"/>
            <a:ext cx="1270000" cy="5143500"/>
          </a:xfrm>
          <a:prstGeom prst="rect">
            <a:avLst/>
          </a:prstGeom>
          <a:solidFill>
            <a:srgbClr val="1458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159;p16">
            <a:extLst>
              <a:ext uri="{FF2B5EF4-FFF2-40B4-BE49-F238E27FC236}">
                <a16:creationId xmlns:a16="http://schemas.microsoft.com/office/drawing/2014/main" id="{25B8FEA1-B55B-45D3-9D09-A4E32C1B1D8C}"/>
              </a:ext>
            </a:extLst>
          </p:cNvPr>
          <p:cNvSpPr txBox="1">
            <a:spLocks/>
          </p:cNvSpPr>
          <p:nvPr/>
        </p:nvSpPr>
        <p:spPr>
          <a:xfrm rot="16200000">
            <a:off x="-1137376" y="1422967"/>
            <a:ext cx="3907482" cy="11820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400" b="1" dirty="0">
                <a:solidFill>
                  <a:schemeClr val="bg1"/>
                </a:solidFill>
                <a:latin typeface="Montserrat-ExtraBold"/>
              </a:rPr>
              <a:t>Закон про доброчесне лобіювання</a:t>
            </a:r>
            <a:endParaRPr lang="ru-RU" sz="2400" b="1" dirty="0">
              <a:solidFill>
                <a:schemeClr val="bg1"/>
              </a:solidFill>
              <a:latin typeface="Montserrat-ExtraBold"/>
            </a:endParaRPr>
          </a:p>
        </p:txBody>
      </p:sp>
      <p:pic>
        <p:nvPicPr>
          <p:cNvPr id="2" name="Picture 2">
            <a:extLst>
              <a:ext uri="{FF2B5EF4-FFF2-40B4-BE49-F238E27FC236}">
                <a16:creationId xmlns:a16="http://schemas.microsoft.com/office/drawing/2014/main" id="{02FC4BB3-FBC3-6D4F-E9E3-F312C8C355BE}"/>
              </a:ext>
            </a:extLst>
          </p:cNvPr>
          <p:cNvPicPr>
            <a:picLocks noChangeAspect="1" noChangeArrowheads="1"/>
          </p:cNvPicPr>
          <p:nvPr/>
        </p:nvPicPr>
        <p:blipFill>
          <a:blip r:embed="rId3">
            <a:lum bright="70000" contrast="-70000"/>
            <a:alphaModFix amt="50000"/>
            <a:extLst>
              <a:ext uri="{28A0092B-C50C-407E-A947-70E740481C1C}">
                <a14:useLocalDpi xmlns:a14="http://schemas.microsoft.com/office/drawing/2010/main" val="0"/>
              </a:ext>
            </a:extLst>
          </a:blip>
          <a:srcRect/>
          <a:stretch>
            <a:fillRect/>
          </a:stretch>
        </p:blipFill>
        <p:spPr bwMode="auto">
          <a:xfrm>
            <a:off x="0" y="4137063"/>
            <a:ext cx="1270001" cy="1172309"/>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05;p16">
            <a:extLst>
              <a:ext uri="{FF2B5EF4-FFF2-40B4-BE49-F238E27FC236}">
                <a16:creationId xmlns:a16="http://schemas.microsoft.com/office/drawing/2014/main" id="{06A26AB3-9F7E-21B2-F2F7-9315EF6F8431}"/>
              </a:ext>
            </a:extLst>
          </p:cNvPr>
          <p:cNvSpPr txBox="1">
            <a:spLocks/>
          </p:cNvSpPr>
          <p:nvPr/>
        </p:nvSpPr>
        <p:spPr>
          <a:xfrm>
            <a:off x="3548063" y="196113"/>
            <a:ext cx="4366905" cy="4328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2400" b="1" dirty="0">
                <a:solidFill>
                  <a:schemeClr val="tx1">
                    <a:lumMod val="75000"/>
                    <a:lumOff val="25000"/>
                  </a:schemeClr>
                </a:solidFill>
                <a:latin typeface="Montserrat-ExtraBold"/>
              </a:rPr>
              <a:t>НАБРАННЯ ЧИННОСТІ</a:t>
            </a:r>
          </a:p>
        </p:txBody>
      </p:sp>
      <p:sp>
        <p:nvSpPr>
          <p:cNvPr id="15" name="Google Shape;105;p16">
            <a:extLst>
              <a:ext uri="{FF2B5EF4-FFF2-40B4-BE49-F238E27FC236}">
                <a16:creationId xmlns:a16="http://schemas.microsoft.com/office/drawing/2014/main" id="{933C339D-650E-0513-75EF-5594E2B558EC}"/>
              </a:ext>
            </a:extLst>
          </p:cNvPr>
          <p:cNvSpPr txBox="1">
            <a:spLocks/>
          </p:cNvSpPr>
          <p:nvPr/>
        </p:nvSpPr>
        <p:spPr>
          <a:xfrm>
            <a:off x="3587390" y="501597"/>
            <a:ext cx="3017919" cy="4328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b="1" dirty="0">
                <a:solidFill>
                  <a:srgbClr val="00D1D2"/>
                </a:solidFill>
                <a:latin typeface="Montserrat-ExtraBold"/>
              </a:rPr>
              <a:t>та необхідні кроки</a:t>
            </a:r>
          </a:p>
        </p:txBody>
      </p:sp>
      <p:sp>
        <p:nvSpPr>
          <p:cNvPr id="4" name="Місце для вмісту 2">
            <a:extLst>
              <a:ext uri="{FF2B5EF4-FFF2-40B4-BE49-F238E27FC236}">
                <a16:creationId xmlns:a16="http://schemas.microsoft.com/office/drawing/2014/main" id="{C60049A2-6BD2-B516-C0D0-1DF0746A34E9}"/>
              </a:ext>
            </a:extLst>
          </p:cNvPr>
          <p:cNvSpPr txBox="1">
            <a:spLocks/>
          </p:cNvSpPr>
          <p:nvPr/>
        </p:nvSpPr>
        <p:spPr>
          <a:xfrm>
            <a:off x="1407388" y="1840224"/>
            <a:ext cx="7323658" cy="11845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b="1" dirty="0">
                <a:solidFill>
                  <a:srgbClr val="00D1D2"/>
                </a:solidFill>
                <a:latin typeface="Montserrat-ExtraBold"/>
              </a:rPr>
              <a:t>ДЕРЖАВА</a:t>
            </a:r>
            <a:endParaRPr lang="en-US" sz="1800" b="1" dirty="0">
              <a:solidFill>
                <a:srgbClr val="00D1D2"/>
              </a:solidFill>
              <a:latin typeface="Montserrat-ExtraBold"/>
            </a:endParaRPr>
          </a:p>
          <a:p>
            <a:pPr marL="285750" indent="-285750">
              <a:spcBef>
                <a:spcPts val="600"/>
              </a:spcBef>
              <a:buFont typeface="Arial" panose="020B0604020202020204" pitchFamily="34" charset="0"/>
              <a:buChar char="•"/>
            </a:pPr>
            <a:r>
              <a:rPr lang="uk-UA" sz="1800" dirty="0">
                <a:solidFill>
                  <a:schemeClr val="tx1">
                    <a:lumMod val="75000"/>
                    <a:lumOff val="25000"/>
                  </a:schemeClr>
                </a:solidFill>
                <a:latin typeface="Montserrat-ExtraBold"/>
                <a:cs typeface="Arial" panose="020B0604020202020204" pitchFamily="34" charset="0"/>
              </a:rPr>
              <a:t>створення Реєстру прозорості (6 міс)</a:t>
            </a:r>
          </a:p>
          <a:p>
            <a:pPr marL="285750" indent="-285750">
              <a:buFont typeface="Arial" panose="020B0604020202020204" pitchFamily="34" charset="0"/>
              <a:buChar char="•"/>
            </a:pPr>
            <a:r>
              <a:rPr lang="uk-UA" sz="1800" dirty="0">
                <a:solidFill>
                  <a:schemeClr val="tx1">
                    <a:lumMod val="75000"/>
                    <a:lumOff val="25000"/>
                  </a:schemeClr>
                </a:solidFill>
                <a:latin typeface="Montserrat-ExtraBold"/>
                <a:cs typeface="Arial" panose="020B0604020202020204" pitchFamily="34" charset="0"/>
              </a:rPr>
              <a:t>затвердження Правил етичної поведінки лобістів (6 міс)</a:t>
            </a:r>
            <a:endParaRPr lang="uk-UA" sz="1600" dirty="0">
              <a:latin typeface="Arial" panose="020B0604020202020204" pitchFamily="34" charset="0"/>
              <a:cs typeface="Arial" panose="020B0604020202020204" pitchFamily="34" charset="0"/>
            </a:endParaRPr>
          </a:p>
        </p:txBody>
      </p:sp>
      <p:sp>
        <p:nvSpPr>
          <p:cNvPr id="6" name="Місце для вмісту 2">
            <a:extLst>
              <a:ext uri="{FF2B5EF4-FFF2-40B4-BE49-F238E27FC236}">
                <a16:creationId xmlns:a16="http://schemas.microsoft.com/office/drawing/2014/main" id="{F53DB003-B7E0-DB3A-2E62-D955F0668528}"/>
              </a:ext>
            </a:extLst>
          </p:cNvPr>
          <p:cNvSpPr txBox="1">
            <a:spLocks/>
          </p:cNvSpPr>
          <p:nvPr/>
        </p:nvSpPr>
        <p:spPr>
          <a:xfrm>
            <a:off x="1407386" y="3216738"/>
            <a:ext cx="7225337" cy="15880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800" b="1" dirty="0">
                <a:solidFill>
                  <a:srgbClr val="00D1D2"/>
                </a:solidFill>
                <a:latin typeface="Montserrat-ExtraBold"/>
              </a:rPr>
              <a:t>БІЗНЕС</a:t>
            </a:r>
            <a:endParaRPr lang="en-US" sz="1800" b="1" dirty="0">
              <a:solidFill>
                <a:srgbClr val="00D1D2"/>
              </a:solidFill>
              <a:latin typeface="Montserrat-ExtraBold"/>
            </a:endParaRPr>
          </a:p>
          <a:p>
            <a:pPr marL="285750" indent="-285750">
              <a:spcBef>
                <a:spcPts val="600"/>
              </a:spcBef>
              <a:buFont typeface="Arial" panose="020B0604020202020204" pitchFamily="34" charset="0"/>
              <a:buChar char="•"/>
            </a:pPr>
            <a:r>
              <a:rPr lang="uk-UA" sz="1800" dirty="0">
                <a:solidFill>
                  <a:schemeClr val="tx1">
                    <a:lumMod val="75000"/>
                    <a:lumOff val="25000"/>
                  </a:schemeClr>
                </a:solidFill>
                <a:latin typeface="Montserrat-ExtraBold"/>
              </a:rPr>
              <a:t>структурувати роботу по лобіюванню та зареєструвати інхаус лобістів</a:t>
            </a:r>
          </a:p>
          <a:p>
            <a:pPr marL="285750" indent="-285750">
              <a:buFont typeface="Arial" panose="020B0604020202020204" pitchFamily="34" charset="0"/>
              <a:buChar char="•"/>
            </a:pPr>
            <a:r>
              <a:rPr lang="uk-UA" sz="1800" dirty="0">
                <a:solidFill>
                  <a:schemeClr val="tx1">
                    <a:lumMod val="75000"/>
                    <a:lumOff val="25000"/>
                  </a:schemeClr>
                </a:solidFill>
                <a:latin typeface="Montserrat-ExtraBold"/>
                <a:cs typeface="Arial" panose="020B0604020202020204" pitchFamily="34" charset="0"/>
              </a:rPr>
              <a:t>за необхідності отримати роз</a:t>
            </a:r>
            <a:r>
              <a:rPr lang="en-US" sz="1800" dirty="0">
                <a:solidFill>
                  <a:schemeClr val="tx1">
                    <a:lumMod val="75000"/>
                    <a:lumOff val="25000"/>
                  </a:schemeClr>
                </a:solidFill>
                <a:latin typeface="Montserrat-ExtraBold"/>
                <a:cs typeface="Arial" panose="020B0604020202020204" pitchFamily="34" charset="0"/>
              </a:rPr>
              <a:t>’</a:t>
            </a:r>
            <a:r>
              <a:rPr lang="uk-UA" sz="1800" dirty="0">
                <a:solidFill>
                  <a:schemeClr val="tx1">
                    <a:lumMod val="75000"/>
                    <a:lumOff val="25000"/>
                  </a:schemeClr>
                </a:solidFill>
                <a:latin typeface="Montserrat-ExtraBold"/>
                <a:cs typeface="Arial" panose="020B0604020202020204" pitchFamily="34" charset="0"/>
              </a:rPr>
              <a:t>яснення НАЗК</a:t>
            </a:r>
          </a:p>
          <a:p>
            <a:pPr marL="285750" indent="-285750">
              <a:buFont typeface="Arial" panose="020B0604020202020204" pitchFamily="34" charset="0"/>
              <a:buChar char="•"/>
            </a:pPr>
            <a:r>
              <a:rPr lang="uk-UA" sz="1800" dirty="0">
                <a:solidFill>
                  <a:schemeClr val="tx1">
                    <a:lumMod val="75000"/>
                    <a:lumOff val="25000"/>
                  </a:schemeClr>
                </a:solidFill>
                <a:latin typeface="Montserrat-ExtraBold"/>
                <a:cs typeface="Arial" panose="020B0604020202020204" pitchFamily="34" charset="0"/>
              </a:rPr>
              <a:t>подати 1-й звіт щодо лобіювання до 31.07.2025</a:t>
            </a:r>
            <a:endParaRPr lang="uk-UA"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F3318FA-9EC9-5D93-0673-25C96C8E621C}"/>
              </a:ext>
            </a:extLst>
          </p:cNvPr>
          <p:cNvSpPr txBox="1"/>
          <p:nvPr/>
        </p:nvSpPr>
        <p:spPr>
          <a:xfrm>
            <a:off x="1495343" y="926829"/>
            <a:ext cx="7664245" cy="307777"/>
          </a:xfrm>
          <a:prstGeom prst="rect">
            <a:avLst/>
          </a:prstGeom>
          <a:noFill/>
        </p:spPr>
        <p:txBody>
          <a:bodyPr wrap="square">
            <a:spAutoFit/>
          </a:bodyPr>
          <a:lstStyle/>
          <a:p>
            <a:r>
              <a:rPr lang="uk-UA" sz="1400" i="1" dirty="0">
                <a:solidFill>
                  <a:schemeClr val="tx1">
                    <a:lumMod val="75000"/>
                    <a:lumOff val="25000"/>
                  </a:schemeClr>
                </a:solidFill>
                <a:latin typeface="Montserrat-ExtraBold"/>
              </a:rPr>
              <a:t>Через 2 міс після запуску Реєстру </a:t>
            </a:r>
            <a:r>
              <a:rPr lang="en-US" sz="1400" i="1" dirty="0">
                <a:solidFill>
                  <a:schemeClr val="tx1">
                    <a:lumMod val="75000"/>
                    <a:lumOff val="25000"/>
                  </a:schemeClr>
                </a:solidFill>
                <a:latin typeface="Montserrat-ExtraBold"/>
              </a:rPr>
              <a:t>[</a:t>
            </a:r>
            <a:r>
              <a:rPr lang="uk-UA" sz="1400" i="1" dirty="0">
                <a:solidFill>
                  <a:schemeClr val="tx1">
                    <a:lumMod val="75000"/>
                    <a:lumOff val="25000"/>
                  </a:schemeClr>
                </a:solidFill>
                <a:latin typeface="Montserrat-ExtraBold"/>
              </a:rPr>
              <a:t>орієнтовно 8 міс</a:t>
            </a:r>
            <a:r>
              <a:rPr lang="en-US" sz="1400" i="1" dirty="0">
                <a:solidFill>
                  <a:schemeClr val="tx1">
                    <a:lumMod val="75000"/>
                    <a:lumOff val="25000"/>
                  </a:schemeClr>
                </a:solidFill>
                <a:latin typeface="Montserrat-ExtraBold"/>
              </a:rPr>
              <a:t>]</a:t>
            </a:r>
            <a:r>
              <a:rPr lang="uk-UA" sz="1400" i="1" dirty="0">
                <a:solidFill>
                  <a:schemeClr val="tx1">
                    <a:lumMod val="75000"/>
                    <a:lumOff val="25000"/>
                  </a:schemeClr>
                </a:solidFill>
                <a:latin typeface="Montserrat-ExtraBold"/>
              </a:rPr>
              <a:t>, але не пізніше 01.01.2025 </a:t>
            </a:r>
            <a:endParaRPr lang="en-US" i="1" dirty="0"/>
          </a:p>
        </p:txBody>
      </p:sp>
      <p:sp>
        <p:nvSpPr>
          <p:cNvPr id="5" name="TextBox 4">
            <a:extLst>
              <a:ext uri="{FF2B5EF4-FFF2-40B4-BE49-F238E27FC236}">
                <a16:creationId xmlns:a16="http://schemas.microsoft.com/office/drawing/2014/main" id="{9167DABF-7B2D-A53E-6B9B-107A903B10BE}"/>
              </a:ext>
            </a:extLst>
          </p:cNvPr>
          <p:cNvSpPr txBox="1"/>
          <p:nvPr/>
        </p:nvSpPr>
        <p:spPr>
          <a:xfrm>
            <a:off x="8731307" y="4876123"/>
            <a:ext cx="359192" cy="253916"/>
          </a:xfrm>
          <a:prstGeom prst="rect">
            <a:avLst/>
          </a:prstGeom>
          <a:noFill/>
        </p:spPr>
        <p:txBody>
          <a:bodyPr wrap="square">
            <a:spAutoFit/>
          </a:bodyPr>
          <a:lstStyle/>
          <a:p>
            <a:r>
              <a:rPr lang="uk-UA" sz="1050" dirty="0">
                <a:solidFill>
                  <a:schemeClr val="tx1">
                    <a:lumMod val="75000"/>
                    <a:lumOff val="25000"/>
                  </a:schemeClr>
                </a:solidFill>
                <a:latin typeface="Nunito Sans" panose="020B0604020202020204" pitchFamily="2" charset="-52"/>
              </a:rPr>
              <a:t>15</a:t>
            </a:r>
            <a:endParaRPr lang="en-US" sz="1050" dirty="0"/>
          </a:p>
        </p:txBody>
      </p:sp>
    </p:spTree>
    <p:extLst>
      <p:ext uri="{BB962C8B-B14F-4D97-AF65-F5344CB8AC3E}">
        <p14:creationId xmlns:p14="http://schemas.microsoft.com/office/powerpoint/2010/main" val="262000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Овал 39">
            <a:extLst>
              <a:ext uri="{FF2B5EF4-FFF2-40B4-BE49-F238E27FC236}">
                <a16:creationId xmlns:a16="http://schemas.microsoft.com/office/drawing/2014/main" id="{4FE86B42-EC28-4207-FF3F-53B4E3A4E06D}"/>
              </a:ext>
            </a:extLst>
          </p:cNvPr>
          <p:cNvSpPr/>
          <p:nvPr/>
        </p:nvSpPr>
        <p:spPr>
          <a:xfrm>
            <a:off x="2001784" y="-514010"/>
            <a:ext cx="2286000" cy="2286000"/>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1">
                  <a:lumMod val="75000"/>
                  <a:lumOff val="25000"/>
                </a:schemeClr>
              </a:solidFill>
              <a:latin typeface="Lora" pitchFamily="2" charset="-52"/>
            </a:endParaRPr>
          </a:p>
        </p:txBody>
      </p:sp>
      <p:sp>
        <p:nvSpPr>
          <p:cNvPr id="3" name="Rectangle 2">
            <a:extLst>
              <a:ext uri="{FF2B5EF4-FFF2-40B4-BE49-F238E27FC236}">
                <a16:creationId xmlns:a16="http://schemas.microsoft.com/office/drawing/2014/main" id="{7D89C659-3184-621A-29AF-8EA592135C7A}"/>
              </a:ext>
            </a:extLst>
          </p:cNvPr>
          <p:cNvSpPr/>
          <p:nvPr/>
        </p:nvSpPr>
        <p:spPr>
          <a:xfrm>
            <a:off x="1" y="0"/>
            <a:ext cx="1270000" cy="5143500"/>
          </a:xfrm>
          <a:prstGeom prst="rect">
            <a:avLst/>
          </a:prstGeom>
          <a:solidFill>
            <a:srgbClr val="1458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159;p16">
            <a:extLst>
              <a:ext uri="{FF2B5EF4-FFF2-40B4-BE49-F238E27FC236}">
                <a16:creationId xmlns:a16="http://schemas.microsoft.com/office/drawing/2014/main" id="{25B8FEA1-B55B-45D3-9D09-A4E32C1B1D8C}"/>
              </a:ext>
            </a:extLst>
          </p:cNvPr>
          <p:cNvSpPr txBox="1">
            <a:spLocks/>
          </p:cNvSpPr>
          <p:nvPr/>
        </p:nvSpPr>
        <p:spPr>
          <a:xfrm rot="16200000">
            <a:off x="-1137376" y="1422967"/>
            <a:ext cx="3907482" cy="11820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400" b="1" dirty="0">
                <a:solidFill>
                  <a:schemeClr val="bg1"/>
                </a:solidFill>
                <a:latin typeface="Montserrat-ExtraBold"/>
              </a:rPr>
              <a:t>Закон про доброчесне лобіювання</a:t>
            </a:r>
            <a:endParaRPr lang="ru-RU" sz="2400" b="1" dirty="0">
              <a:solidFill>
                <a:schemeClr val="bg1"/>
              </a:solidFill>
              <a:latin typeface="Montserrat-ExtraBold"/>
            </a:endParaRPr>
          </a:p>
        </p:txBody>
      </p:sp>
      <p:pic>
        <p:nvPicPr>
          <p:cNvPr id="2" name="Picture 2">
            <a:extLst>
              <a:ext uri="{FF2B5EF4-FFF2-40B4-BE49-F238E27FC236}">
                <a16:creationId xmlns:a16="http://schemas.microsoft.com/office/drawing/2014/main" id="{02FC4BB3-FBC3-6D4F-E9E3-F312C8C355BE}"/>
              </a:ext>
            </a:extLst>
          </p:cNvPr>
          <p:cNvPicPr>
            <a:picLocks noChangeAspect="1" noChangeArrowheads="1"/>
          </p:cNvPicPr>
          <p:nvPr/>
        </p:nvPicPr>
        <p:blipFill>
          <a:blip r:embed="rId3">
            <a:lum bright="70000" contrast="-70000"/>
            <a:alphaModFix amt="50000"/>
            <a:extLst>
              <a:ext uri="{28A0092B-C50C-407E-A947-70E740481C1C}">
                <a14:useLocalDpi xmlns:a14="http://schemas.microsoft.com/office/drawing/2010/main" val="0"/>
              </a:ext>
            </a:extLst>
          </a:blip>
          <a:srcRect/>
          <a:stretch>
            <a:fillRect/>
          </a:stretch>
        </p:blipFill>
        <p:spPr bwMode="auto">
          <a:xfrm>
            <a:off x="0" y="4137063"/>
            <a:ext cx="1270001" cy="1172309"/>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05;p16">
            <a:extLst>
              <a:ext uri="{FF2B5EF4-FFF2-40B4-BE49-F238E27FC236}">
                <a16:creationId xmlns:a16="http://schemas.microsoft.com/office/drawing/2014/main" id="{06A26AB3-9F7E-21B2-F2F7-9315EF6F8431}"/>
              </a:ext>
            </a:extLst>
          </p:cNvPr>
          <p:cNvSpPr txBox="1">
            <a:spLocks/>
          </p:cNvSpPr>
          <p:nvPr/>
        </p:nvSpPr>
        <p:spPr>
          <a:xfrm>
            <a:off x="3548063" y="196113"/>
            <a:ext cx="4366905" cy="4328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2400" b="1" dirty="0">
                <a:solidFill>
                  <a:schemeClr val="tx1">
                    <a:lumMod val="75000"/>
                    <a:lumOff val="25000"/>
                  </a:schemeClr>
                </a:solidFill>
                <a:latin typeface="Montserrat-ExtraBold"/>
              </a:rPr>
              <a:t>«СІРА ЗОНА»</a:t>
            </a:r>
          </a:p>
        </p:txBody>
      </p:sp>
      <p:sp>
        <p:nvSpPr>
          <p:cNvPr id="15" name="Google Shape;105;p16">
            <a:extLst>
              <a:ext uri="{FF2B5EF4-FFF2-40B4-BE49-F238E27FC236}">
                <a16:creationId xmlns:a16="http://schemas.microsoft.com/office/drawing/2014/main" id="{933C339D-650E-0513-75EF-5594E2B558EC}"/>
              </a:ext>
            </a:extLst>
          </p:cNvPr>
          <p:cNvSpPr txBox="1">
            <a:spLocks/>
          </p:cNvSpPr>
          <p:nvPr/>
        </p:nvSpPr>
        <p:spPr>
          <a:xfrm>
            <a:off x="3587390" y="501597"/>
            <a:ext cx="4101436" cy="4328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b="1" dirty="0">
                <a:solidFill>
                  <a:srgbClr val="00D1D2"/>
                </a:solidFill>
                <a:latin typeface="Montserrat-ExtraBold"/>
              </a:rPr>
              <a:t>та простір для вдосконалення </a:t>
            </a:r>
          </a:p>
        </p:txBody>
      </p:sp>
      <p:sp>
        <p:nvSpPr>
          <p:cNvPr id="11" name="Google Shape;171;p20">
            <a:extLst>
              <a:ext uri="{FF2B5EF4-FFF2-40B4-BE49-F238E27FC236}">
                <a16:creationId xmlns:a16="http://schemas.microsoft.com/office/drawing/2014/main" id="{13B1EC00-1A1C-B930-DF28-5B39ABAF3390}"/>
              </a:ext>
            </a:extLst>
          </p:cNvPr>
          <p:cNvSpPr txBox="1">
            <a:spLocks/>
          </p:cNvSpPr>
          <p:nvPr/>
        </p:nvSpPr>
        <p:spPr>
          <a:xfrm>
            <a:off x="1420418" y="2244017"/>
            <a:ext cx="2327784" cy="14037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0"/>
              </a:spcAft>
              <a:buClr>
                <a:srgbClr val="FFCD00"/>
              </a:buClr>
              <a:buSzPts val="1800"/>
              <a:buFont typeface="Quattrocento Sans"/>
              <a:buNone/>
              <a:tabLst/>
              <a:defRPr/>
            </a:pPr>
            <a:r>
              <a:rPr lang="uk-UA" dirty="0">
                <a:solidFill>
                  <a:schemeClr val="tx1">
                    <a:lumMod val="75000"/>
                    <a:lumOff val="25000"/>
                  </a:schemeClr>
                </a:solidFill>
                <a:latin typeface="Montserrat-ExtraBold"/>
              </a:rPr>
              <a:t>«Розмитість»</a:t>
            </a:r>
            <a:r>
              <a:rPr kumimoji="0" lang="uk-UA" b="0" i="0" u="none" strike="noStrike" kern="0" cap="none" spc="0" normalizeH="0" baseline="0" noProof="0" dirty="0">
                <a:ln>
                  <a:noFill/>
                </a:ln>
                <a:solidFill>
                  <a:schemeClr val="tx1">
                    <a:lumMod val="75000"/>
                    <a:lumOff val="25000"/>
                  </a:schemeClr>
                </a:solidFill>
                <a:effectLst/>
                <a:uLnTx/>
                <a:uFillTx/>
                <a:latin typeface="Montserrat-ExtraBold"/>
                <a:sym typeface="Quattrocento Sans"/>
              </a:rPr>
              <a:t> визначення </a:t>
            </a:r>
            <a:r>
              <a:rPr lang="uk-UA" dirty="0">
                <a:solidFill>
                  <a:schemeClr val="bg1"/>
                </a:solidFill>
                <a:highlight>
                  <a:srgbClr val="00D1D2"/>
                </a:highlight>
                <a:latin typeface="Montserrat-ExtraBold"/>
              </a:rPr>
              <a:t>комерційного інтересу</a:t>
            </a:r>
            <a:endParaRPr lang="en-US" dirty="0">
              <a:solidFill>
                <a:schemeClr val="bg1"/>
              </a:solidFill>
              <a:highlight>
                <a:srgbClr val="00D1D2"/>
              </a:highlight>
              <a:latin typeface="Montserrat-ExtraBold"/>
            </a:endParaRPr>
          </a:p>
        </p:txBody>
      </p:sp>
      <p:sp>
        <p:nvSpPr>
          <p:cNvPr id="14" name="Овал 39">
            <a:extLst>
              <a:ext uri="{FF2B5EF4-FFF2-40B4-BE49-F238E27FC236}">
                <a16:creationId xmlns:a16="http://schemas.microsoft.com/office/drawing/2014/main" id="{DB63548A-5AAD-4412-ABE0-71559BFE45AF}"/>
              </a:ext>
            </a:extLst>
          </p:cNvPr>
          <p:cNvSpPr/>
          <p:nvPr/>
        </p:nvSpPr>
        <p:spPr>
          <a:xfrm>
            <a:off x="1510810" y="1819275"/>
            <a:ext cx="432000" cy="432000"/>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lumMod val="75000"/>
                    <a:lumOff val="25000"/>
                  </a:schemeClr>
                </a:solidFill>
                <a:latin typeface="Lora" pitchFamily="2" charset="-52"/>
              </a:rPr>
              <a:t>1</a:t>
            </a:r>
          </a:p>
        </p:txBody>
      </p:sp>
      <p:sp>
        <p:nvSpPr>
          <p:cNvPr id="16" name="Овал 40">
            <a:extLst>
              <a:ext uri="{FF2B5EF4-FFF2-40B4-BE49-F238E27FC236}">
                <a16:creationId xmlns:a16="http://schemas.microsoft.com/office/drawing/2014/main" id="{3E319837-EDCE-15EB-0655-CEE6DBD91FC5}"/>
              </a:ext>
            </a:extLst>
          </p:cNvPr>
          <p:cNvSpPr/>
          <p:nvPr/>
        </p:nvSpPr>
        <p:spPr>
          <a:xfrm>
            <a:off x="3977136" y="1819275"/>
            <a:ext cx="432000" cy="432000"/>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lumMod val="75000"/>
                    <a:lumOff val="25000"/>
                  </a:schemeClr>
                </a:solidFill>
                <a:latin typeface="Lora" pitchFamily="2" charset="-52"/>
              </a:rPr>
              <a:t>2</a:t>
            </a:r>
          </a:p>
        </p:txBody>
      </p:sp>
      <p:sp>
        <p:nvSpPr>
          <p:cNvPr id="17" name="Овал 41">
            <a:extLst>
              <a:ext uri="{FF2B5EF4-FFF2-40B4-BE49-F238E27FC236}">
                <a16:creationId xmlns:a16="http://schemas.microsoft.com/office/drawing/2014/main" id="{4F72E0F8-BD24-E743-164C-6CA4B6F92580}"/>
              </a:ext>
            </a:extLst>
          </p:cNvPr>
          <p:cNvSpPr/>
          <p:nvPr/>
        </p:nvSpPr>
        <p:spPr>
          <a:xfrm>
            <a:off x="6345381" y="1819275"/>
            <a:ext cx="432000" cy="432000"/>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lumMod val="75000"/>
                    <a:lumOff val="25000"/>
                  </a:schemeClr>
                </a:solidFill>
                <a:latin typeface="Lora" pitchFamily="2" charset="-52"/>
              </a:rPr>
              <a:t>3</a:t>
            </a:r>
          </a:p>
        </p:txBody>
      </p:sp>
      <p:sp>
        <p:nvSpPr>
          <p:cNvPr id="19" name="Google Shape;171;p20">
            <a:extLst>
              <a:ext uri="{FF2B5EF4-FFF2-40B4-BE49-F238E27FC236}">
                <a16:creationId xmlns:a16="http://schemas.microsoft.com/office/drawing/2014/main" id="{ECE00B66-3C58-6F4E-BFA9-13E1D845A884}"/>
              </a:ext>
            </a:extLst>
          </p:cNvPr>
          <p:cNvSpPr txBox="1">
            <a:spLocks/>
          </p:cNvSpPr>
          <p:nvPr/>
        </p:nvSpPr>
        <p:spPr>
          <a:xfrm>
            <a:off x="3867858" y="2244017"/>
            <a:ext cx="2037092" cy="11533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0"/>
              </a:spcAft>
              <a:buClr>
                <a:srgbClr val="FFCD00"/>
              </a:buClr>
              <a:buSzPts val="1800"/>
              <a:buFont typeface="Quattrocento Sans"/>
              <a:buNone/>
              <a:tabLst/>
              <a:defRPr/>
            </a:pPr>
            <a:r>
              <a:rPr lang="uk-UA" dirty="0">
                <a:solidFill>
                  <a:schemeClr val="tx1">
                    <a:lumMod val="75000"/>
                    <a:lumOff val="25000"/>
                  </a:schemeClr>
                </a:solidFill>
                <a:latin typeface="Montserrat-ExtraBold"/>
              </a:rPr>
              <a:t>Нерівнозначне ставлення до</a:t>
            </a:r>
            <a:r>
              <a:rPr kumimoji="0" lang="uk-UA" b="0" i="0" u="none" strike="noStrike" kern="0" cap="none" spc="0" normalizeH="0" baseline="0" noProof="0" dirty="0">
                <a:ln>
                  <a:noFill/>
                </a:ln>
                <a:solidFill>
                  <a:schemeClr val="tx1">
                    <a:lumMod val="75000"/>
                    <a:lumOff val="25000"/>
                  </a:schemeClr>
                </a:solidFill>
                <a:effectLst/>
                <a:uLnTx/>
                <a:uFillTx/>
                <a:latin typeface="Montserrat-ExtraBold"/>
                <a:sym typeface="Quattrocento Sans"/>
              </a:rPr>
              <a:t> </a:t>
            </a:r>
            <a:r>
              <a:rPr lang="uk-UA" dirty="0">
                <a:solidFill>
                  <a:schemeClr val="bg1"/>
                </a:solidFill>
                <a:highlight>
                  <a:srgbClr val="00D1D2"/>
                </a:highlight>
                <a:latin typeface="Montserrat-ExtraBold"/>
              </a:rPr>
              <a:t>ГО</a:t>
            </a:r>
            <a:endParaRPr lang="en-US" dirty="0">
              <a:solidFill>
                <a:schemeClr val="bg1"/>
              </a:solidFill>
              <a:highlight>
                <a:srgbClr val="00D1D2"/>
              </a:highlight>
              <a:latin typeface="Montserrat-ExtraBold"/>
            </a:endParaRPr>
          </a:p>
        </p:txBody>
      </p:sp>
      <p:sp>
        <p:nvSpPr>
          <p:cNvPr id="20" name="Google Shape;171;p20">
            <a:extLst>
              <a:ext uri="{FF2B5EF4-FFF2-40B4-BE49-F238E27FC236}">
                <a16:creationId xmlns:a16="http://schemas.microsoft.com/office/drawing/2014/main" id="{9C4A2F77-67C5-C1D5-7517-7F0BB774EC7C}"/>
              </a:ext>
            </a:extLst>
          </p:cNvPr>
          <p:cNvSpPr txBox="1">
            <a:spLocks/>
          </p:cNvSpPr>
          <p:nvPr/>
        </p:nvSpPr>
        <p:spPr>
          <a:xfrm>
            <a:off x="6231754" y="2244017"/>
            <a:ext cx="2941743" cy="14037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spcBef>
                <a:spcPts val="600"/>
              </a:spcBef>
              <a:buClr>
                <a:srgbClr val="FFCD00"/>
              </a:buClr>
              <a:buSzPts val="1800"/>
              <a:buFont typeface="Quattrocento Sans"/>
              <a:buNone/>
              <a:tabLst/>
              <a:defRPr sz="1800">
                <a:solidFill>
                  <a:schemeClr val="tx1">
                    <a:lumMod val="75000"/>
                    <a:lumOff val="25000"/>
                  </a:schemeClr>
                </a:solidFill>
                <a:latin typeface="Montserrat-ExtraBold"/>
                <a:ea typeface="Quattrocento Sans"/>
                <a:cs typeface="Quattrocento Sans"/>
              </a:defRPr>
            </a:lvl1pPr>
            <a:lvl2pPr marL="914400" indent="-342900">
              <a:buClr>
                <a:schemeClr val="accent1"/>
              </a:buClr>
              <a:buSzPts val="1800"/>
              <a:buFont typeface="Quattrocento Sans"/>
              <a:buChar char="○"/>
              <a:defRPr sz="1800">
                <a:solidFill>
                  <a:schemeClr val="dk1"/>
                </a:solidFill>
                <a:latin typeface="Quattrocento Sans"/>
                <a:ea typeface="Quattrocento Sans"/>
                <a:cs typeface="Quattrocento Sans"/>
              </a:defRPr>
            </a:lvl2pPr>
            <a:lvl3pPr marL="1371600" indent="-342900">
              <a:buClr>
                <a:schemeClr val="accent1"/>
              </a:buClr>
              <a:buSzPts val="1800"/>
              <a:buFont typeface="Quattrocento Sans"/>
              <a:buChar char="■"/>
              <a:defRPr sz="1800">
                <a:solidFill>
                  <a:schemeClr val="dk1"/>
                </a:solidFill>
                <a:latin typeface="Quattrocento Sans"/>
                <a:ea typeface="Quattrocento Sans"/>
                <a:cs typeface="Quattrocento Sans"/>
              </a:defRPr>
            </a:lvl3pPr>
            <a:lvl4pPr marL="1828800" indent="-342900">
              <a:buClr>
                <a:schemeClr val="accent1"/>
              </a:buClr>
              <a:buSzPts val="1800"/>
              <a:buFont typeface="Quattrocento Sans"/>
              <a:buChar char="●"/>
              <a:defRPr sz="1800">
                <a:solidFill>
                  <a:schemeClr val="dk1"/>
                </a:solidFill>
                <a:latin typeface="Quattrocento Sans"/>
                <a:ea typeface="Quattrocento Sans"/>
                <a:cs typeface="Quattrocento Sans"/>
              </a:defRPr>
            </a:lvl4pPr>
            <a:lvl5pPr marL="2286000" indent="-342900">
              <a:buClr>
                <a:schemeClr val="dk1"/>
              </a:buClr>
              <a:buSzPts val="1800"/>
              <a:buFont typeface="Quattrocento Sans"/>
              <a:buChar char="○"/>
              <a:defRPr sz="1800">
                <a:solidFill>
                  <a:schemeClr val="dk1"/>
                </a:solidFill>
                <a:latin typeface="Quattrocento Sans"/>
                <a:ea typeface="Quattrocento Sans"/>
                <a:cs typeface="Quattrocento Sans"/>
              </a:defRPr>
            </a:lvl5pPr>
            <a:lvl6pPr marL="2743200" indent="-342900">
              <a:buClr>
                <a:schemeClr val="dk1"/>
              </a:buClr>
              <a:buSzPts val="1800"/>
              <a:buFont typeface="Quattrocento Sans"/>
              <a:buChar char="■"/>
              <a:defRPr sz="1800">
                <a:solidFill>
                  <a:schemeClr val="dk1"/>
                </a:solidFill>
                <a:latin typeface="Quattrocento Sans"/>
                <a:ea typeface="Quattrocento Sans"/>
                <a:cs typeface="Quattrocento Sans"/>
              </a:defRPr>
            </a:lvl6pPr>
            <a:lvl7pPr marL="3200400" indent="-342900">
              <a:buClr>
                <a:schemeClr val="dk1"/>
              </a:buClr>
              <a:buSzPts val="1800"/>
              <a:buFont typeface="Quattrocento Sans"/>
              <a:buChar char="●"/>
              <a:defRPr sz="1800">
                <a:solidFill>
                  <a:schemeClr val="dk1"/>
                </a:solidFill>
                <a:latin typeface="Quattrocento Sans"/>
                <a:ea typeface="Quattrocento Sans"/>
                <a:cs typeface="Quattrocento Sans"/>
              </a:defRPr>
            </a:lvl7pPr>
            <a:lvl8pPr marL="3657600" indent="-342900">
              <a:buClr>
                <a:schemeClr val="dk1"/>
              </a:buClr>
              <a:buSzPts val="1800"/>
              <a:buFont typeface="Quattrocento Sans"/>
              <a:buChar char="○"/>
              <a:defRPr sz="1800">
                <a:solidFill>
                  <a:schemeClr val="dk1"/>
                </a:solidFill>
                <a:latin typeface="Quattrocento Sans"/>
                <a:ea typeface="Quattrocento Sans"/>
                <a:cs typeface="Quattrocento Sans"/>
              </a:defRPr>
            </a:lvl8pPr>
            <a:lvl9pPr marL="4114800" indent="-342900">
              <a:buClr>
                <a:schemeClr val="dk1"/>
              </a:buClr>
              <a:buSzPts val="1800"/>
              <a:buFont typeface="Quattrocento Sans"/>
              <a:buChar char="■"/>
              <a:defRPr sz="1800">
                <a:solidFill>
                  <a:schemeClr val="dk1"/>
                </a:solidFill>
                <a:latin typeface="Quattrocento Sans"/>
                <a:ea typeface="Quattrocento Sans"/>
                <a:cs typeface="Quattrocento Sans"/>
              </a:defRPr>
            </a:lvl9pPr>
          </a:lstStyle>
          <a:p>
            <a:r>
              <a:rPr lang="ru-RU" dirty="0">
                <a:solidFill>
                  <a:schemeClr val="bg1"/>
                </a:solidFill>
                <a:highlight>
                  <a:srgbClr val="00D1D2"/>
                </a:highlight>
                <a:sym typeface="Quattrocento Sans"/>
              </a:rPr>
              <a:t>«Звуження» </a:t>
            </a:r>
            <a:r>
              <a:rPr lang="ru-RU" dirty="0">
                <a:sym typeface="Quattrocento Sans"/>
              </a:rPr>
              <a:t>предмета </a:t>
            </a:r>
            <a:r>
              <a:rPr lang="ru-RU" dirty="0" err="1">
                <a:sym typeface="Quattrocento Sans"/>
              </a:rPr>
              <a:t>лобіювання</a:t>
            </a:r>
            <a:r>
              <a:rPr lang="ru-RU" dirty="0">
                <a:sym typeface="Quattrocento Sans"/>
              </a:rPr>
              <a:t> </a:t>
            </a:r>
            <a:r>
              <a:rPr lang="ru-RU" dirty="0">
                <a:solidFill>
                  <a:schemeClr val="bg1"/>
                </a:solidFill>
                <a:highlight>
                  <a:srgbClr val="00D1D2"/>
                </a:highlight>
                <a:sym typeface="Quattrocento Sans"/>
              </a:rPr>
              <a:t>до НПА</a:t>
            </a:r>
          </a:p>
        </p:txBody>
      </p:sp>
      <p:sp>
        <p:nvSpPr>
          <p:cNvPr id="34" name="Овал 40">
            <a:extLst>
              <a:ext uri="{FF2B5EF4-FFF2-40B4-BE49-F238E27FC236}">
                <a16:creationId xmlns:a16="http://schemas.microsoft.com/office/drawing/2014/main" id="{FBF0FF88-22F6-FB90-69A7-2FF7691643E5}"/>
              </a:ext>
            </a:extLst>
          </p:cNvPr>
          <p:cNvSpPr/>
          <p:nvPr/>
        </p:nvSpPr>
        <p:spPr>
          <a:xfrm>
            <a:off x="1537882" y="4034367"/>
            <a:ext cx="432000" cy="432000"/>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lumMod val="75000"/>
                    <a:lumOff val="25000"/>
                  </a:schemeClr>
                </a:solidFill>
                <a:latin typeface="Lora" pitchFamily="2" charset="-52"/>
              </a:rPr>
              <a:t>4</a:t>
            </a:r>
            <a:endParaRPr lang="en-US" sz="1800" b="1" dirty="0">
              <a:solidFill>
                <a:schemeClr val="tx1">
                  <a:lumMod val="75000"/>
                  <a:lumOff val="25000"/>
                </a:schemeClr>
              </a:solidFill>
              <a:latin typeface="Lora" pitchFamily="2" charset="-52"/>
            </a:endParaRPr>
          </a:p>
        </p:txBody>
      </p:sp>
      <p:sp>
        <p:nvSpPr>
          <p:cNvPr id="35" name="Google Shape;171;p20">
            <a:extLst>
              <a:ext uri="{FF2B5EF4-FFF2-40B4-BE49-F238E27FC236}">
                <a16:creationId xmlns:a16="http://schemas.microsoft.com/office/drawing/2014/main" id="{7EF560A9-5146-4CFA-8835-1FAE8457F2E7}"/>
              </a:ext>
            </a:extLst>
          </p:cNvPr>
          <p:cNvSpPr txBox="1">
            <a:spLocks/>
          </p:cNvSpPr>
          <p:nvPr/>
        </p:nvSpPr>
        <p:spPr>
          <a:xfrm>
            <a:off x="1428604" y="4459110"/>
            <a:ext cx="2319598" cy="5848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0"/>
              </a:spcAft>
              <a:buClr>
                <a:srgbClr val="FFCD00"/>
              </a:buClr>
              <a:buSzPts val="1800"/>
              <a:buFont typeface="Quattrocento Sans"/>
              <a:buNone/>
              <a:tabLst/>
              <a:defRPr/>
            </a:pPr>
            <a:r>
              <a:rPr lang="en-US" dirty="0">
                <a:solidFill>
                  <a:schemeClr val="tx1">
                    <a:lumMod val="75000"/>
                    <a:lumOff val="25000"/>
                  </a:schemeClr>
                </a:solidFill>
                <a:latin typeface="Montserrat-ExtraBold"/>
              </a:rPr>
              <a:t>to be continued…</a:t>
            </a:r>
          </a:p>
        </p:txBody>
      </p:sp>
      <p:sp>
        <p:nvSpPr>
          <p:cNvPr id="4" name="TextBox 3">
            <a:extLst>
              <a:ext uri="{FF2B5EF4-FFF2-40B4-BE49-F238E27FC236}">
                <a16:creationId xmlns:a16="http://schemas.microsoft.com/office/drawing/2014/main" id="{1CB2182E-13BF-8D28-E05F-279E72052435}"/>
              </a:ext>
            </a:extLst>
          </p:cNvPr>
          <p:cNvSpPr txBox="1"/>
          <p:nvPr/>
        </p:nvSpPr>
        <p:spPr>
          <a:xfrm>
            <a:off x="8731307" y="4876123"/>
            <a:ext cx="359192" cy="253916"/>
          </a:xfrm>
          <a:prstGeom prst="rect">
            <a:avLst/>
          </a:prstGeom>
          <a:noFill/>
        </p:spPr>
        <p:txBody>
          <a:bodyPr wrap="square">
            <a:spAutoFit/>
          </a:bodyPr>
          <a:lstStyle/>
          <a:p>
            <a:r>
              <a:rPr lang="uk-UA" sz="1050" dirty="0">
                <a:solidFill>
                  <a:schemeClr val="tx1">
                    <a:lumMod val="75000"/>
                    <a:lumOff val="25000"/>
                  </a:schemeClr>
                </a:solidFill>
                <a:latin typeface="Nunito Sans" panose="020B0604020202020204" pitchFamily="2" charset="-52"/>
              </a:rPr>
              <a:t>16</a:t>
            </a:r>
            <a:endParaRPr lang="en-US" sz="1050" dirty="0"/>
          </a:p>
        </p:txBody>
      </p:sp>
    </p:spTree>
    <p:extLst>
      <p:ext uri="{BB962C8B-B14F-4D97-AF65-F5344CB8AC3E}">
        <p14:creationId xmlns:p14="http://schemas.microsoft.com/office/powerpoint/2010/main" val="2395398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360009" y="1261221"/>
            <a:ext cx="3989153" cy="1803447"/>
          </a:xfrm>
          <a:prstGeom prst="rect">
            <a:avLst/>
          </a:prstGeom>
        </p:spPr>
        <p:txBody>
          <a:bodyPr spcFirstLastPara="1" wrap="square" lIns="91425" tIns="91425" rIns="91425" bIns="91425" anchor="t" anchorCtr="0">
            <a:noAutofit/>
          </a:bodyPr>
          <a:lstStyle/>
          <a:p>
            <a:pPr lvl="0"/>
            <a:r>
              <a:rPr lang="ru-RU" sz="2400" dirty="0"/>
              <a:t>РАДО ВІДПОВІМ НА ПИТАННЯ</a:t>
            </a:r>
            <a:endParaRPr sz="1400" dirty="0">
              <a:solidFill>
                <a:schemeClr val="tx1">
                  <a:lumMod val="75000"/>
                  <a:lumOff val="25000"/>
                </a:schemeClr>
              </a:solidFill>
              <a:latin typeface="Nunito Sans" panose="020B0604020202020204" pitchFamily="2" charset="-52"/>
              <a:cs typeface="Arial"/>
            </a:endParaRPr>
          </a:p>
        </p:txBody>
      </p:sp>
      <p:pic>
        <p:nvPicPr>
          <p:cNvPr id="1032" name="Picture 8" descr="Монументализм и НКВД: здание Кабинета Министров Украины в Киеве и его  уникальность, – ФОТО">
            <a:extLst>
              <a:ext uri="{FF2B5EF4-FFF2-40B4-BE49-F238E27FC236}">
                <a16:creationId xmlns:a16="http://schemas.microsoft.com/office/drawing/2014/main" id="{82B6E08A-9054-4AF2-A0C9-43D13D6EBBE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1" y="0"/>
            <a:ext cx="457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05;p16">
            <a:extLst>
              <a:ext uri="{FF2B5EF4-FFF2-40B4-BE49-F238E27FC236}">
                <a16:creationId xmlns:a16="http://schemas.microsoft.com/office/drawing/2014/main" id="{78EDE3EB-D0C2-4738-9EA5-18E628361363}"/>
              </a:ext>
            </a:extLst>
          </p:cNvPr>
          <p:cNvSpPr txBox="1">
            <a:spLocks/>
          </p:cNvSpPr>
          <p:nvPr/>
        </p:nvSpPr>
        <p:spPr>
          <a:xfrm>
            <a:off x="1886685" y="4010760"/>
            <a:ext cx="1925774" cy="8573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b="1" dirty="0">
                <a:solidFill>
                  <a:srgbClr val="F67031"/>
                </a:solidFill>
                <a:latin typeface="Nunito Sans" panose="020B0604020202020204" pitchFamily="2" charset="-52"/>
              </a:rPr>
              <a:t>Євгенія Очеретько</a:t>
            </a:r>
          </a:p>
          <a:p>
            <a:pPr>
              <a:buClr>
                <a:schemeClr val="dk1"/>
              </a:buClr>
              <a:buSzPts val="1100"/>
            </a:pPr>
            <a:r>
              <a:rPr lang="uk-UA" sz="1100" b="1" dirty="0" err="1">
                <a:solidFill>
                  <a:schemeClr val="tx1">
                    <a:lumMod val="75000"/>
                    <a:lumOff val="25000"/>
                  </a:schemeClr>
                </a:solidFill>
                <a:latin typeface="Nunito Sans" panose="020B0604020202020204" pitchFamily="2" charset="-52"/>
              </a:rPr>
              <a:t>Менеджерка</a:t>
            </a:r>
            <a:r>
              <a:rPr lang="uk-UA" sz="1100" b="1" dirty="0">
                <a:solidFill>
                  <a:schemeClr val="tx1">
                    <a:lumMod val="75000"/>
                    <a:lumOff val="25000"/>
                  </a:schemeClr>
                </a:solidFill>
                <a:latin typeface="Nunito Sans" panose="020B0604020202020204" pitchFamily="2" charset="-52"/>
              </a:rPr>
              <a:t> з питань </a:t>
            </a:r>
            <a:endParaRPr lang="en-US" sz="1100" b="1" dirty="0">
              <a:solidFill>
                <a:schemeClr val="tx1">
                  <a:lumMod val="75000"/>
                  <a:lumOff val="25000"/>
                </a:schemeClr>
              </a:solidFill>
              <a:latin typeface="Nunito Sans" panose="020B0604020202020204" pitchFamily="2" charset="-52"/>
            </a:endParaRPr>
          </a:p>
          <a:p>
            <a:pPr>
              <a:buClr>
                <a:schemeClr val="dk1"/>
              </a:buClr>
              <a:buSzPts val="1100"/>
            </a:pPr>
            <a:r>
              <a:rPr lang="uk-UA" sz="1100" b="1" dirty="0">
                <a:solidFill>
                  <a:schemeClr val="tx1">
                    <a:lumMod val="75000"/>
                    <a:lumOff val="25000"/>
                  </a:schemeClr>
                </a:solidFill>
                <a:latin typeface="Nunito Sans" panose="020B0604020202020204" pitchFamily="2" charset="-52"/>
              </a:rPr>
              <a:t>регуляторної політики</a:t>
            </a:r>
            <a:endParaRPr lang="en-US" sz="1100" b="1" dirty="0">
              <a:solidFill>
                <a:schemeClr val="tx1">
                  <a:lumMod val="75000"/>
                  <a:lumOff val="25000"/>
                </a:schemeClr>
              </a:solidFill>
              <a:latin typeface="Nunito Sans" panose="020B0604020202020204" pitchFamily="2" charset="-52"/>
            </a:endParaRPr>
          </a:p>
          <a:p>
            <a:pPr>
              <a:buClr>
                <a:schemeClr val="dk1"/>
              </a:buClr>
              <a:buSzPts val="1100"/>
            </a:pPr>
            <a:r>
              <a:rPr lang="en-US" sz="1100" b="1" dirty="0">
                <a:solidFill>
                  <a:schemeClr val="tx1">
                    <a:lumMod val="75000"/>
                    <a:lumOff val="25000"/>
                  </a:schemeClr>
                </a:solidFill>
                <a:latin typeface="Nunito Sans" panose="020B0604020202020204" pitchFamily="2" charset="-52"/>
              </a:rPr>
              <a:t>Philip Morris Ukraine</a:t>
            </a:r>
            <a:endParaRPr lang="uk-UA" sz="1100" b="1" dirty="0">
              <a:solidFill>
                <a:schemeClr val="tx1">
                  <a:lumMod val="75000"/>
                  <a:lumOff val="25000"/>
                </a:schemeClr>
              </a:solidFill>
              <a:latin typeface="Nunito Sans" panose="020B0604020202020204" pitchFamily="2" charset="-52"/>
            </a:endParaRPr>
          </a:p>
        </p:txBody>
      </p:sp>
      <p:sp>
        <p:nvSpPr>
          <p:cNvPr id="8" name="Прямоугольник 2">
            <a:extLst>
              <a:ext uri="{FF2B5EF4-FFF2-40B4-BE49-F238E27FC236}">
                <a16:creationId xmlns:a16="http://schemas.microsoft.com/office/drawing/2014/main" id="{7BA5BDB8-7BC3-498F-A831-DD3CFBBD2F95}"/>
              </a:ext>
            </a:extLst>
          </p:cNvPr>
          <p:cNvSpPr/>
          <p:nvPr/>
        </p:nvSpPr>
        <p:spPr>
          <a:xfrm>
            <a:off x="92107" y="-7148"/>
            <a:ext cx="1367859" cy="632704"/>
          </a:xfrm>
          <a:custGeom>
            <a:avLst/>
            <a:gdLst>
              <a:gd name="connsiteX0" fmla="*/ 0 w 1371600"/>
              <a:gd name="connsiteY0" fmla="*/ 0 h 2886290"/>
              <a:gd name="connsiteX1" fmla="*/ 1371600 w 1371600"/>
              <a:gd name="connsiteY1" fmla="*/ 0 h 2886290"/>
              <a:gd name="connsiteX2" fmla="*/ 1371600 w 1371600"/>
              <a:gd name="connsiteY2" fmla="*/ 2886290 h 2886290"/>
              <a:gd name="connsiteX3" fmla="*/ 0 w 1371600"/>
              <a:gd name="connsiteY3" fmla="*/ 2886290 h 2886290"/>
              <a:gd name="connsiteX4" fmla="*/ 0 w 1371600"/>
              <a:gd name="connsiteY4" fmla="*/ 0 h 2886290"/>
              <a:gd name="connsiteX0" fmla="*/ 0 w 1388533"/>
              <a:gd name="connsiteY0" fmla="*/ 0 h 2886290"/>
              <a:gd name="connsiteX1" fmla="*/ 1371600 w 1388533"/>
              <a:gd name="connsiteY1" fmla="*/ 0 h 2886290"/>
              <a:gd name="connsiteX2" fmla="*/ 1388533 w 1388533"/>
              <a:gd name="connsiteY2" fmla="*/ 2183557 h 2886290"/>
              <a:gd name="connsiteX3" fmla="*/ 0 w 1388533"/>
              <a:gd name="connsiteY3" fmla="*/ 2886290 h 2886290"/>
              <a:gd name="connsiteX4" fmla="*/ 0 w 1388533"/>
              <a:gd name="connsiteY4" fmla="*/ 0 h 2886290"/>
              <a:gd name="connsiteX0" fmla="*/ 0 w 1406176"/>
              <a:gd name="connsiteY0" fmla="*/ 0 h 2886290"/>
              <a:gd name="connsiteX1" fmla="*/ 1371600 w 1406176"/>
              <a:gd name="connsiteY1" fmla="*/ 0 h 2886290"/>
              <a:gd name="connsiteX2" fmla="*/ 1406176 w 1406176"/>
              <a:gd name="connsiteY2" fmla="*/ 2616501 h 2886290"/>
              <a:gd name="connsiteX3" fmla="*/ 0 w 1406176"/>
              <a:gd name="connsiteY3" fmla="*/ 2886290 h 2886290"/>
              <a:gd name="connsiteX4" fmla="*/ 0 w 1406176"/>
              <a:gd name="connsiteY4" fmla="*/ 0 h 2886290"/>
              <a:gd name="connsiteX0" fmla="*/ 0 w 1423821"/>
              <a:gd name="connsiteY0" fmla="*/ 234512 h 2886290"/>
              <a:gd name="connsiteX1" fmla="*/ 1389245 w 1423821"/>
              <a:gd name="connsiteY1" fmla="*/ 0 h 2886290"/>
              <a:gd name="connsiteX2" fmla="*/ 1423821 w 1423821"/>
              <a:gd name="connsiteY2" fmla="*/ 2616501 h 2886290"/>
              <a:gd name="connsiteX3" fmla="*/ 17645 w 1423821"/>
              <a:gd name="connsiteY3" fmla="*/ 2886290 h 2886290"/>
              <a:gd name="connsiteX4" fmla="*/ 0 w 1423821"/>
              <a:gd name="connsiteY4" fmla="*/ 234512 h 2886290"/>
              <a:gd name="connsiteX0" fmla="*/ 0 w 1423821"/>
              <a:gd name="connsiteY0" fmla="*/ 234512 h 2886290"/>
              <a:gd name="connsiteX1" fmla="*/ 1389245 w 1423821"/>
              <a:gd name="connsiteY1" fmla="*/ 0 h 2886290"/>
              <a:gd name="connsiteX2" fmla="*/ 1423821 w 1423821"/>
              <a:gd name="connsiteY2" fmla="*/ 1335711 h 2886290"/>
              <a:gd name="connsiteX3" fmla="*/ 17645 w 1423821"/>
              <a:gd name="connsiteY3" fmla="*/ 2886290 h 2886290"/>
              <a:gd name="connsiteX4" fmla="*/ 0 w 1423821"/>
              <a:gd name="connsiteY4" fmla="*/ 234512 h 2886290"/>
              <a:gd name="connsiteX0" fmla="*/ 0 w 1423821"/>
              <a:gd name="connsiteY0" fmla="*/ 234512 h 1695696"/>
              <a:gd name="connsiteX1" fmla="*/ 1389245 w 1423821"/>
              <a:gd name="connsiteY1" fmla="*/ 0 h 1695696"/>
              <a:gd name="connsiteX2" fmla="*/ 1423821 w 1423821"/>
              <a:gd name="connsiteY2" fmla="*/ 1335711 h 1695696"/>
              <a:gd name="connsiteX3" fmla="*/ 35291 w 1423821"/>
              <a:gd name="connsiteY3" fmla="*/ 1695696 h 1695696"/>
              <a:gd name="connsiteX4" fmla="*/ 0 w 1423821"/>
              <a:gd name="connsiteY4" fmla="*/ 234512 h 1695696"/>
              <a:gd name="connsiteX0" fmla="*/ 0 w 1423821"/>
              <a:gd name="connsiteY0" fmla="*/ 234512 h 1641578"/>
              <a:gd name="connsiteX1" fmla="*/ 1389245 w 1423821"/>
              <a:gd name="connsiteY1" fmla="*/ 0 h 1641578"/>
              <a:gd name="connsiteX2" fmla="*/ 1423821 w 1423821"/>
              <a:gd name="connsiteY2" fmla="*/ 1335711 h 1641578"/>
              <a:gd name="connsiteX3" fmla="*/ 35291 w 1423821"/>
              <a:gd name="connsiteY3" fmla="*/ 1641578 h 1641578"/>
              <a:gd name="connsiteX4" fmla="*/ 0 w 1423821"/>
              <a:gd name="connsiteY4" fmla="*/ 234512 h 1641578"/>
              <a:gd name="connsiteX0" fmla="*/ 0 w 1423821"/>
              <a:gd name="connsiteY0" fmla="*/ 234512 h 1659616"/>
              <a:gd name="connsiteX1" fmla="*/ 1389245 w 1423821"/>
              <a:gd name="connsiteY1" fmla="*/ 0 h 1659616"/>
              <a:gd name="connsiteX2" fmla="*/ 1423821 w 1423821"/>
              <a:gd name="connsiteY2" fmla="*/ 1335711 h 1659616"/>
              <a:gd name="connsiteX3" fmla="*/ 0 w 1423821"/>
              <a:gd name="connsiteY3" fmla="*/ 1659616 h 1659616"/>
              <a:gd name="connsiteX4" fmla="*/ 0 w 1423821"/>
              <a:gd name="connsiteY4" fmla="*/ 234512 h 1659616"/>
              <a:gd name="connsiteX0" fmla="*/ 17645 w 1441466"/>
              <a:gd name="connsiteY0" fmla="*/ 234512 h 1641576"/>
              <a:gd name="connsiteX1" fmla="*/ 1406890 w 1441466"/>
              <a:gd name="connsiteY1" fmla="*/ 0 h 1641576"/>
              <a:gd name="connsiteX2" fmla="*/ 1441466 w 1441466"/>
              <a:gd name="connsiteY2" fmla="*/ 1335711 h 1641576"/>
              <a:gd name="connsiteX3" fmla="*/ 0 w 1441466"/>
              <a:gd name="connsiteY3" fmla="*/ 1641576 h 1641576"/>
              <a:gd name="connsiteX4" fmla="*/ 17645 w 1441466"/>
              <a:gd name="connsiteY4" fmla="*/ 234512 h 1641576"/>
              <a:gd name="connsiteX0" fmla="*/ 17645 w 1441466"/>
              <a:gd name="connsiteY0" fmla="*/ 270590 h 1677654"/>
              <a:gd name="connsiteX1" fmla="*/ 1389245 w 1441466"/>
              <a:gd name="connsiteY1" fmla="*/ 0 h 1677654"/>
              <a:gd name="connsiteX2" fmla="*/ 1441466 w 1441466"/>
              <a:gd name="connsiteY2" fmla="*/ 1371789 h 1677654"/>
              <a:gd name="connsiteX3" fmla="*/ 0 w 1441466"/>
              <a:gd name="connsiteY3" fmla="*/ 1677654 h 1677654"/>
              <a:gd name="connsiteX4" fmla="*/ 17645 w 1441466"/>
              <a:gd name="connsiteY4" fmla="*/ 270590 h 1677654"/>
              <a:gd name="connsiteX0" fmla="*/ 17645 w 1441466"/>
              <a:gd name="connsiteY0" fmla="*/ 243531 h 1650595"/>
              <a:gd name="connsiteX1" fmla="*/ 1415712 w 1441466"/>
              <a:gd name="connsiteY1" fmla="*/ 0 h 1650595"/>
              <a:gd name="connsiteX2" fmla="*/ 1441466 w 1441466"/>
              <a:gd name="connsiteY2" fmla="*/ 1344730 h 1650595"/>
              <a:gd name="connsiteX3" fmla="*/ 0 w 1441466"/>
              <a:gd name="connsiteY3" fmla="*/ 1650595 h 1650595"/>
              <a:gd name="connsiteX4" fmla="*/ 17645 w 1441466"/>
              <a:gd name="connsiteY4" fmla="*/ 243531 h 1650595"/>
              <a:gd name="connsiteX0" fmla="*/ 4412 w 1428233"/>
              <a:gd name="connsiteY0" fmla="*/ 243531 h 1643830"/>
              <a:gd name="connsiteX1" fmla="*/ 1402479 w 1428233"/>
              <a:gd name="connsiteY1" fmla="*/ 0 h 1643830"/>
              <a:gd name="connsiteX2" fmla="*/ 1428233 w 1428233"/>
              <a:gd name="connsiteY2" fmla="*/ 1344730 h 1643830"/>
              <a:gd name="connsiteX3" fmla="*/ 0 w 1428233"/>
              <a:gd name="connsiteY3" fmla="*/ 1643830 h 1643830"/>
              <a:gd name="connsiteX4" fmla="*/ 4412 w 1428233"/>
              <a:gd name="connsiteY4" fmla="*/ 243531 h 1643830"/>
              <a:gd name="connsiteX0" fmla="*/ 4412 w 1428233"/>
              <a:gd name="connsiteY0" fmla="*/ 236766 h 1637065"/>
              <a:gd name="connsiteX1" fmla="*/ 1409096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30001 h 1630300"/>
              <a:gd name="connsiteX1" fmla="*/ 1422329 w 1428233"/>
              <a:gd name="connsiteY1" fmla="*/ 0 h 1630300"/>
              <a:gd name="connsiteX2" fmla="*/ 1428233 w 1428233"/>
              <a:gd name="connsiteY2" fmla="*/ 1331200 h 1630300"/>
              <a:gd name="connsiteX3" fmla="*/ 0 w 1428233"/>
              <a:gd name="connsiteY3" fmla="*/ 1630300 h 1630300"/>
              <a:gd name="connsiteX4" fmla="*/ 4412 w 1428233"/>
              <a:gd name="connsiteY4" fmla="*/ 230001 h 1630300"/>
              <a:gd name="connsiteX0" fmla="*/ 4412 w 1435562"/>
              <a:gd name="connsiteY0" fmla="*/ 236766 h 1637065"/>
              <a:gd name="connsiteX1" fmla="*/ 1435562 w 1435562"/>
              <a:gd name="connsiteY1" fmla="*/ 0 h 1637065"/>
              <a:gd name="connsiteX2" fmla="*/ 1428233 w 1435562"/>
              <a:gd name="connsiteY2" fmla="*/ 1337965 h 1637065"/>
              <a:gd name="connsiteX3" fmla="*/ 0 w 1435562"/>
              <a:gd name="connsiteY3" fmla="*/ 1637065 h 1637065"/>
              <a:gd name="connsiteX4" fmla="*/ 4412 w 1435562"/>
              <a:gd name="connsiteY4" fmla="*/ 236766 h 1637065"/>
              <a:gd name="connsiteX0" fmla="*/ 4412 w 1428233"/>
              <a:gd name="connsiteY0" fmla="*/ 236766 h 1637065"/>
              <a:gd name="connsiteX1" fmla="*/ 1409095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36766 h 1637065"/>
              <a:gd name="connsiteX1" fmla="*/ 1422329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70590 h 1637065"/>
              <a:gd name="connsiteX1" fmla="*/ 1422329 w 1428233"/>
              <a:gd name="connsiteY1" fmla="*/ 0 h 1637065"/>
              <a:gd name="connsiteX2" fmla="*/ 1428233 w 1428233"/>
              <a:gd name="connsiteY2" fmla="*/ 1337965 h 1637065"/>
              <a:gd name="connsiteX3" fmla="*/ 0 w 1428233"/>
              <a:gd name="connsiteY3" fmla="*/ 1637065 h 1637065"/>
              <a:gd name="connsiteX4" fmla="*/ 4412 w 1428233"/>
              <a:gd name="connsiteY4" fmla="*/ 270590 h 1637065"/>
              <a:gd name="connsiteX0" fmla="*/ 4412 w 1428233"/>
              <a:gd name="connsiteY0" fmla="*/ 270590 h 1637065"/>
              <a:gd name="connsiteX1" fmla="*/ 1415598 w 1428233"/>
              <a:gd name="connsiteY1" fmla="*/ 0 h 1637065"/>
              <a:gd name="connsiteX2" fmla="*/ 1428233 w 1428233"/>
              <a:gd name="connsiteY2" fmla="*/ 1337965 h 1637065"/>
              <a:gd name="connsiteX3" fmla="*/ 0 w 1428233"/>
              <a:gd name="connsiteY3" fmla="*/ 1637065 h 1637065"/>
              <a:gd name="connsiteX4" fmla="*/ 4412 w 1428233"/>
              <a:gd name="connsiteY4" fmla="*/ 270590 h 1637065"/>
              <a:gd name="connsiteX0" fmla="*/ 4412 w 1428233"/>
              <a:gd name="connsiteY0" fmla="*/ 270590 h 1610006"/>
              <a:gd name="connsiteX1" fmla="*/ 1415598 w 1428233"/>
              <a:gd name="connsiteY1" fmla="*/ 0 h 1610006"/>
              <a:gd name="connsiteX2" fmla="*/ 1428233 w 1428233"/>
              <a:gd name="connsiteY2" fmla="*/ 1337965 h 1610006"/>
              <a:gd name="connsiteX3" fmla="*/ 0 w 1428233"/>
              <a:gd name="connsiteY3" fmla="*/ 1610006 h 1610006"/>
              <a:gd name="connsiteX4" fmla="*/ 4412 w 1428233"/>
              <a:gd name="connsiteY4" fmla="*/ 270590 h 1610006"/>
              <a:gd name="connsiteX0" fmla="*/ 4412 w 1428233"/>
              <a:gd name="connsiteY0" fmla="*/ 270590 h 1610006"/>
              <a:gd name="connsiteX1" fmla="*/ 1422329 w 1428233"/>
              <a:gd name="connsiteY1" fmla="*/ 0 h 1610006"/>
              <a:gd name="connsiteX2" fmla="*/ 1428233 w 1428233"/>
              <a:gd name="connsiteY2" fmla="*/ 1337965 h 1610006"/>
              <a:gd name="connsiteX3" fmla="*/ 0 w 1428233"/>
              <a:gd name="connsiteY3" fmla="*/ 1610006 h 1610006"/>
              <a:gd name="connsiteX4" fmla="*/ 4412 w 1428233"/>
              <a:gd name="connsiteY4" fmla="*/ 270590 h 1610006"/>
              <a:gd name="connsiteX0" fmla="*/ 4412 w 1428233"/>
              <a:gd name="connsiteY0" fmla="*/ 8640 h 1348056"/>
              <a:gd name="connsiteX1" fmla="*/ 1406038 w 1428233"/>
              <a:gd name="connsiteY1" fmla="*/ 0 h 1348056"/>
              <a:gd name="connsiteX2" fmla="*/ 1428233 w 1428233"/>
              <a:gd name="connsiteY2" fmla="*/ 1076015 h 1348056"/>
              <a:gd name="connsiteX3" fmla="*/ 0 w 1428233"/>
              <a:gd name="connsiteY3" fmla="*/ 1348056 h 1348056"/>
              <a:gd name="connsiteX4" fmla="*/ 4412 w 1428233"/>
              <a:gd name="connsiteY4" fmla="*/ 8640 h 134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33" h="1348056">
                <a:moveTo>
                  <a:pt x="4412" y="8640"/>
                </a:moveTo>
                <a:lnTo>
                  <a:pt x="1406038" y="0"/>
                </a:lnTo>
                <a:lnTo>
                  <a:pt x="1428233" y="1076015"/>
                </a:lnTo>
                <a:lnTo>
                  <a:pt x="0" y="1348056"/>
                </a:lnTo>
                <a:cubicBezTo>
                  <a:pt x="1471" y="881290"/>
                  <a:pt x="2941" y="475406"/>
                  <a:pt x="4412" y="8640"/>
                </a:cubicBezTo>
                <a:close/>
              </a:path>
            </a:pathLst>
          </a:custGeom>
          <a:solidFill>
            <a:srgbClr val="7F8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D1D2"/>
              </a:solidFill>
            </a:endParaRPr>
          </a:p>
        </p:txBody>
      </p:sp>
      <p:sp>
        <p:nvSpPr>
          <p:cNvPr id="24" name="TextBox 23">
            <a:extLst>
              <a:ext uri="{FF2B5EF4-FFF2-40B4-BE49-F238E27FC236}">
                <a16:creationId xmlns:a16="http://schemas.microsoft.com/office/drawing/2014/main" id="{2B8D92D7-6C40-4CF9-A5C1-48068AE17DD5}"/>
              </a:ext>
            </a:extLst>
          </p:cNvPr>
          <p:cNvSpPr txBox="1"/>
          <p:nvPr/>
        </p:nvSpPr>
        <p:spPr>
          <a:xfrm>
            <a:off x="92107" y="0"/>
            <a:ext cx="1367859" cy="553998"/>
          </a:xfrm>
          <a:prstGeom prst="rect">
            <a:avLst/>
          </a:prstGeom>
          <a:noFill/>
        </p:spPr>
        <p:txBody>
          <a:bodyPr wrap="square">
            <a:spAutoFit/>
          </a:bodyPr>
          <a:lstStyle/>
          <a:p>
            <a:r>
              <a:rPr lang="uk-UA" sz="1000" b="1" dirty="0">
                <a:solidFill>
                  <a:schemeClr val="bg1"/>
                </a:solidFill>
                <a:latin typeface="Nunito Sans" panose="020B0604020202020204" pitchFamily="2" charset="-52"/>
              </a:rPr>
              <a:t>І Форум з антикорупційного права</a:t>
            </a:r>
            <a:endParaRPr lang="en-US" sz="1000" b="1" dirty="0">
              <a:solidFill>
                <a:schemeClr val="bg1"/>
              </a:solidFill>
              <a:latin typeface="Nunito Sans" panose="020B0604020202020204" pitchFamily="2" charset="-52"/>
              <a:sym typeface="Nunito Sans"/>
            </a:endParaRPr>
          </a:p>
        </p:txBody>
      </p:sp>
      <p:pic>
        <p:nvPicPr>
          <p:cNvPr id="1026" name="Picture 2">
            <a:extLst>
              <a:ext uri="{FF2B5EF4-FFF2-40B4-BE49-F238E27FC236}">
                <a16:creationId xmlns:a16="http://schemas.microsoft.com/office/drawing/2014/main" id="{81A80E35-03EC-0E25-B468-46C94D06E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27" y="3342555"/>
            <a:ext cx="1607658" cy="1607658"/>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2" descr="Saluting face">
            <a:extLst>
              <a:ext uri="{FF2B5EF4-FFF2-40B4-BE49-F238E27FC236}">
                <a16:creationId xmlns:a16="http://schemas.microsoft.com/office/drawing/2014/main" id="{74842F04-07AD-2BF2-97BF-1A118D9B5E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1733" y="1686694"/>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52F251-A125-E46A-2A81-04465B64636A}"/>
              </a:ext>
            </a:extLst>
          </p:cNvPr>
          <p:cNvSpPr txBox="1"/>
          <p:nvPr/>
        </p:nvSpPr>
        <p:spPr>
          <a:xfrm>
            <a:off x="5103916" y="4637288"/>
            <a:ext cx="3959163" cy="461665"/>
          </a:xfrm>
          <a:prstGeom prst="rect">
            <a:avLst/>
          </a:prstGeom>
          <a:solidFill>
            <a:srgbClr val="00D1D2"/>
          </a:solidFill>
        </p:spPr>
        <p:txBody>
          <a:bodyPr wrap="square" rtlCol="0">
            <a:spAutoFit/>
          </a:bodyPr>
          <a:lstStyle/>
          <a:p>
            <a:r>
              <a:rPr lang="ru-RU" sz="1200" dirty="0">
                <a:solidFill>
                  <a:schemeClr val="bg1"/>
                </a:solidFill>
                <a:effectLst/>
              </a:rPr>
              <a:t>Думки, </a:t>
            </a:r>
            <a:r>
              <a:rPr lang="ru-RU" sz="1200" dirty="0" err="1">
                <a:solidFill>
                  <a:schemeClr val="bg1"/>
                </a:solidFill>
                <a:effectLst/>
              </a:rPr>
              <a:t>висловлені</a:t>
            </a:r>
            <a:r>
              <a:rPr lang="ru-RU" sz="1200" dirty="0">
                <a:solidFill>
                  <a:schemeClr val="bg1"/>
                </a:solidFill>
                <a:effectLst/>
              </a:rPr>
              <a:t> в </a:t>
            </a:r>
            <a:r>
              <a:rPr lang="ru-RU" sz="1200" dirty="0" err="1">
                <a:solidFill>
                  <a:schemeClr val="bg1"/>
                </a:solidFill>
                <a:effectLst/>
              </a:rPr>
              <a:t>даній</a:t>
            </a:r>
            <a:r>
              <a:rPr lang="ru-RU" sz="1200" dirty="0">
                <a:solidFill>
                  <a:schemeClr val="bg1"/>
                </a:solidFill>
                <a:effectLst/>
              </a:rPr>
              <a:t> </a:t>
            </a:r>
            <a:r>
              <a:rPr lang="ru-RU" sz="1200" dirty="0" err="1">
                <a:solidFill>
                  <a:schemeClr val="bg1"/>
                </a:solidFill>
                <a:effectLst/>
              </a:rPr>
              <a:t>презентації</a:t>
            </a:r>
            <a:r>
              <a:rPr lang="ru-RU" sz="1200" dirty="0">
                <a:solidFill>
                  <a:schemeClr val="bg1"/>
                </a:solidFill>
                <a:effectLst/>
              </a:rPr>
              <a:t>, не є </a:t>
            </a:r>
            <a:r>
              <a:rPr lang="ru-RU" sz="1200" dirty="0" err="1">
                <a:solidFill>
                  <a:schemeClr val="bg1"/>
                </a:solidFill>
                <a:effectLst/>
              </a:rPr>
              <a:t>позицією</a:t>
            </a:r>
            <a:r>
              <a:rPr lang="ru-RU" sz="1200" dirty="0">
                <a:solidFill>
                  <a:schemeClr val="bg1"/>
                </a:solidFill>
                <a:effectLst/>
              </a:rPr>
              <a:t> </a:t>
            </a:r>
            <a:r>
              <a:rPr lang="ru-RU" sz="1200" dirty="0" err="1">
                <a:solidFill>
                  <a:schemeClr val="bg1"/>
                </a:solidFill>
                <a:effectLst/>
              </a:rPr>
              <a:t>компанії</a:t>
            </a:r>
            <a:r>
              <a:rPr lang="ru-RU" sz="1200" dirty="0">
                <a:solidFill>
                  <a:schemeClr val="bg1"/>
                </a:solidFill>
                <a:effectLst/>
              </a:rPr>
              <a:t> </a:t>
            </a:r>
            <a:r>
              <a:rPr lang="en-US" sz="1200" dirty="0">
                <a:solidFill>
                  <a:schemeClr val="bg1"/>
                </a:solidFill>
              </a:rPr>
              <a:t>Philip Morris</a:t>
            </a:r>
          </a:p>
        </p:txBody>
      </p:sp>
    </p:spTree>
    <p:extLst>
      <p:ext uri="{BB962C8B-B14F-4D97-AF65-F5344CB8AC3E}">
        <p14:creationId xmlns:p14="http://schemas.microsoft.com/office/powerpoint/2010/main" val="233036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43226F-3A42-BE5B-849F-2389FCD4B9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pic>
        <p:nvPicPr>
          <p:cNvPr id="3074" name="Picture 2" descr="Comics and Cartoons in the Classroom - National Council of Teachers of ...">
            <a:extLst>
              <a:ext uri="{FF2B5EF4-FFF2-40B4-BE49-F238E27FC236}">
                <a16:creationId xmlns:a16="http://schemas.microsoft.com/office/drawing/2014/main" id="{852B8820-6311-E7D6-AAEC-9880A52C0A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767" t="4950" b="74454"/>
          <a:stretch/>
        </p:blipFill>
        <p:spPr bwMode="auto">
          <a:xfrm>
            <a:off x="4841623" y="21338"/>
            <a:ext cx="1770330" cy="14468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ics and Cartoons in the Classroom - National Council of Teachers of ...">
            <a:extLst>
              <a:ext uri="{FF2B5EF4-FFF2-40B4-BE49-F238E27FC236}">
                <a16:creationId xmlns:a16="http://schemas.microsoft.com/office/drawing/2014/main" id="{91F04643-699C-FCDC-1A93-2AC50F56A1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67" t="34658" r="74924" b="40863"/>
          <a:stretch/>
        </p:blipFill>
        <p:spPr bwMode="auto">
          <a:xfrm flipH="1">
            <a:off x="3351609" y="2099173"/>
            <a:ext cx="3407883" cy="13983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mics and Cartoons in the Classroom - National Council of Teachers of ...">
            <a:extLst>
              <a:ext uri="{FF2B5EF4-FFF2-40B4-BE49-F238E27FC236}">
                <a16:creationId xmlns:a16="http://schemas.microsoft.com/office/drawing/2014/main" id="{1EFD59CC-4AE8-805A-3828-6A1EE03A2A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07" t="26694" r="57069" b="44641"/>
          <a:stretch/>
        </p:blipFill>
        <p:spPr bwMode="auto">
          <a:xfrm>
            <a:off x="6872188" y="2859500"/>
            <a:ext cx="2270287" cy="2284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cture Png Vector Speech Bubble : Bubble PNG, Transparent Background ...">
            <a:extLst>
              <a:ext uri="{FF2B5EF4-FFF2-40B4-BE49-F238E27FC236}">
                <a16:creationId xmlns:a16="http://schemas.microsoft.com/office/drawing/2014/main" id="{5B586518-5290-8AE8-1B30-6CC8A6EA36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411"/>
          <a:stretch/>
        </p:blipFill>
        <p:spPr bwMode="auto">
          <a:xfrm>
            <a:off x="6348349" y="577900"/>
            <a:ext cx="2983319" cy="2977845"/>
          </a:xfrm>
          <a:prstGeom prst="ellipse">
            <a:avLst/>
          </a:prstGeom>
          <a:noFill/>
          <a:extLst>
            <a:ext uri="{909E8E84-426E-40DD-AFC4-6F175D3DCCD1}">
              <a14:hiddenFill xmlns:a14="http://schemas.microsoft.com/office/drawing/2010/main">
                <a:solidFill>
                  <a:srgbClr val="FFFFFF"/>
                </a:solidFill>
              </a14:hiddenFill>
            </a:ext>
          </a:extLst>
        </p:spPr>
      </p:pic>
      <p:sp>
        <p:nvSpPr>
          <p:cNvPr id="5" name="Google Shape;91;p15">
            <a:extLst>
              <a:ext uri="{FF2B5EF4-FFF2-40B4-BE49-F238E27FC236}">
                <a16:creationId xmlns:a16="http://schemas.microsoft.com/office/drawing/2014/main" id="{DED2971C-4EE4-B8F6-B266-4E32811DC813}"/>
              </a:ext>
            </a:extLst>
          </p:cNvPr>
          <p:cNvSpPr txBox="1">
            <a:spLocks/>
          </p:cNvSpPr>
          <p:nvPr/>
        </p:nvSpPr>
        <p:spPr>
          <a:xfrm>
            <a:off x="3673139" y="2525995"/>
            <a:ext cx="2801660" cy="13659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uk-UA" sz="2800" b="1" dirty="0">
                <a:solidFill>
                  <a:schemeClr val="tx1"/>
                </a:solidFill>
                <a:latin typeface="Nunito Sans"/>
                <a:sym typeface="Nunito Sans"/>
              </a:rPr>
              <a:t>Незалежний консультант</a:t>
            </a:r>
            <a:endParaRPr lang="ru-RU" sz="2800" b="1" dirty="0">
              <a:solidFill>
                <a:schemeClr val="tx1"/>
              </a:solidFill>
              <a:latin typeface="Nunito Sans"/>
              <a:sym typeface="Nunito Sans"/>
            </a:endParaRPr>
          </a:p>
        </p:txBody>
      </p:sp>
      <p:pic>
        <p:nvPicPr>
          <p:cNvPr id="8" name="Picture 12" descr="Comics and Cartoons in the Classroom - National Council of Teachers of ...">
            <a:extLst>
              <a:ext uri="{FF2B5EF4-FFF2-40B4-BE49-F238E27FC236}">
                <a16:creationId xmlns:a16="http://schemas.microsoft.com/office/drawing/2014/main" id="{0C1528FD-F693-DE76-1655-96EBA81562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30" t="76592" r="3119" b="6957"/>
          <a:stretch/>
        </p:blipFill>
        <p:spPr bwMode="auto">
          <a:xfrm>
            <a:off x="214685" y="283400"/>
            <a:ext cx="4357315" cy="133518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91;p15">
            <a:extLst>
              <a:ext uri="{FF2B5EF4-FFF2-40B4-BE49-F238E27FC236}">
                <a16:creationId xmlns:a16="http://schemas.microsoft.com/office/drawing/2014/main" id="{96BF022C-D1C2-1F4E-00EF-078765A2B31C}"/>
              </a:ext>
            </a:extLst>
          </p:cNvPr>
          <p:cNvSpPr txBox="1">
            <a:spLocks/>
          </p:cNvSpPr>
          <p:nvPr/>
        </p:nvSpPr>
        <p:spPr>
          <a:xfrm>
            <a:off x="548669" y="710641"/>
            <a:ext cx="3792419" cy="7323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uk-UA" sz="2000" b="1" dirty="0">
                <a:solidFill>
                  <a:schemeClr val="tx1"/>
                </a:solidFill>
                <a:latin typeface="Nunito Sans"/>
                <a:sym typeface="Nunito Sans"/>
              </a:rPr>
              <a:t>Фахівець з питань взаємодії з органами державної влади</a:t>
            </a:r>
            <a:endParaRPr lang="ru-RU" sz="2000" b="1" dirty="0">
              <a:solidFill>
                <a:schemeClr val="tx1"/>
              </a:solidFill>
              <a:latin typeface="Nunito Sans"/>
              <a:sym typeface="Nunito Sans"/>
            </a:endParaRPr>
          </a:p>
        </p:txBody>
      </p:sp>
      <p:sp>
        <p:nvSpPr>
          <p:cNvPr id="9" name="Google Shape;91;p15">
            <a:extLst>
              <a:ext uri="{FF2B5EF4-FFF2-40B4-BE49-F238E27FC236}">
                <a16:creationId xmlns:a16="http://schemas.microsoft.com/office/drawing/2014/main" id="{8D7E5DC1-C6F3-50B6-12CE-1D1CAA809AE0}"/>
              </a:ext>
            </a:extLst>
          </p:cNvPr>
          <p:cNvSpPr txBox="1">
            <a:spLocks/>
          </p:cNvSpPr>
          <p:nvPr/>
        </p:nvSpPr>
        <p:spPr>
          <a:xfrm>
            <a:off x="5331113" y="236508"/>
            <a:ext cx="395675" cy="6679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chemeClr val="tx1"/>
                </a:solidFill>
                <a:latin typeface="Nunito Sans"/>
                <a:sym typeface="Nunito Sans"/>
              </a:rPr>
              <a:t>…</a:t>
            </a:r>
            <a:endParaRPr lang="ru-RU" sz="3600" b="1" dirty="0">
              <a:solidFill>
                <a:schemeClr val="tx1"/>
              </a:solidFill>
              <a:latin typeface="Nunito Sans"/>
              <a:sym typeface="Nunito Sans"/>
            </a:endParaRPr>
          </a:p>
        </p:txBody>
      </p:sp>
      <p:sp>
        <p:nvSpPr>
          <p:cNvPr id="10" name="Oval 9">
            <a:extLst>
              <a:ext uri="{FF2B5EF4-FFF2-40B4-BE49-F238E27FC236}">
                <a16:creationId xmlns:a16="http://schemas.microsoft.com/office/drawing/2014/main" id="{F9630C34-1DBB-6210-DB60-59CD79E50A29}"/>
              </a:ext>
            </a:extLst>
          </p:cNvPr>
          <p:cNvSpPr/>
          <p:nvPr/>
        </p:nvSpPr>
        <p:spPr>
          <a:xfrm>
            <a:off x="4854035" y="1982615"/>
            <a:ext cx="477078" cy="45339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3302EB1-AD34-3FDE-DFC3-8197DEFAAEA2}"/>
              </a:ext>
            </a:extLst>
          </p:cNvPr>
          <p:cNvSpPr txBox="1"/>
          <p:nvPr/>
        </p:nvSpPr>
        <p:spPr>
          <a:xfrm>
            <a:off x="8827507" y="4876123"/>
            <a:ext cx="262991" cy="253916"/>
          </a:xfrm>
          <a:prstGeom prst="rect">
            <a:avLst/>
          </a:prstGeom>
          <a:noFill/>
        </p:spPr>
        <p:txBody>
          <a:bodyPr wrap="square">
            <a:spAutoFit/>
          </a:bodyPr>
          <a:lstStyle/>
          <a:p>
            <a:r>
              <a:rPr lang="uk-UA" sz="1050" dirty="0">
                <a:solidFill>
                  <a:schemeClr val="tx1">
                    <a:lumMod val="75000"/>
                    <a:lumOff val="25000"/>
                  </a:schemeClr>
                </a:solidFill>
                <a:latin typeface="Nunito Sans" panose="020B0604020202020204" pitchFamily="2" charset="-52"/>
              </a:rPr>
              <a:t>2</a:t>
            </a:r>
            <a:endParaRPr lang="en-US" sz="1050" dirty="0"/>
          </a:p>
        </p:txBody>
      </p:sp>
      <p:pic>
        <p:nvPicPr>
          <p:cNvPr id="4" name="Picture 2" descr="Speech Bubble Png - Speech Bubble Vector Png , Transparent Cartoon ...">
            <a:extLst>
              <a:ext uri="{FF2B5EF4-FFF2-40B4-BE49-F238E27FC236}">
                <a16:creationId xmlns:a16="http://schemas.microsoft.com/office/drawing/2014/main" id="{66D6FBA7-339A-AA6B-711A-965359056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34" y="1635123"/>
            <a:ext cx="3123190" cy="254335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91;p15">
            <a:extLst>
              <a:ext uri="{FF2B5EF4-FFF2-40B4-BE49-F238E27FC236}">
                <a16:creationId xmlns:a16="http://schemas.microsoft.com/office/drawing/2014/main" id="{CA4D6E76-15DE-4E58-AC38-4A55825D6328}"/>
              </a:ext>
            </a:extLst>
          </p:cNvPr>
          <p:cNvSpPr txBox="1">
            <a:spLocks/>
          </p:cNvSpPr>
          <p:nvPr/>
        </p:nvSpPr>
        <p:spPr>
          <a:xfrm>
            <a:off x="884695" y="2590465"/>
            <a:ext cx="2983320" cy="10504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chemeClr val="tx1"/>
                </a:solidFill>
                <a:latin typeface="Nunito Sans"/>
                <a:sym typeface="Nunito Sans"/>
              </a:rPr>
              <a:t>GR</a:t>
            </a:r>
            <a:r>
              <a:rPr lang="uk-UA" sz="3600" b="1" dirty="0">
                <a:solidFill>
                  <a:schemeClr val="tx1"/>
                </a:solidFill>
                <a:latin typeface="Nunito Sans"/>
                <a:sym typeface="Nunito Sans"/>
              </a:rPr>
              <a:t>-</a:t>
            </a:r>
            <a:r>
              <a:rPr lang="uk-UA" sz="3600" b="1" dirty="0" err="1">
                <a:solidFill>
                  <a:schemeClr val="tx1"/>
                </a:solidFill>
                <a:latin typeface="Nunito Sans"/>
                <a:sym typeface="Nunito Sans"/>
              </a:rPr>
              <a:t>ник</a:t>
            </a:r>
            <a:endParaRPr lang="ru-RU" sz="3600" b="1" dirty="0">
              <a:solidFill>
                <a:schemeClr val="tx1"/>
              </a:solidFill>
              <a:latin typeface="Nunito Sans"/>
              <a:sym typeface="Nunito Sans"/>
            </a:endParaRPr>
          </a:p>
        </p:txBody>
      </p:sp>
      <p:sp>
        <p:nvSpPr>
          <p:cNvPr id="3" name="Google Shape;91;p15">
            <a:extLst>
              <a:ext uri="{FF2B5EF4-FFF2-40B4-BE49-F238E27FC236}">
                <a16:creationId xmlns:a16="http://schemas.microsoft.com/office/drawing/2014/main" id="{C4AA2A30-6569-805A-1139-7243976BB480}"/>
              </a:ext>
            </a:extLst>
          </p:cNvPr>
          <p:cNvSpPr txBox="1">
            <a:spLocks/>
          </p:cNvSpPr>
          <p:nvPr/>
        </p:nvSpPr>
        <p:spPr>
          <a:xfrm>
            <a:off x="3673139" y="1347897"/>
            <a:ext cx="3407883" cy="10504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6000" b="1" dirty="0">
                <a:solidFill>
                  <a:schemeClr val="accent1"/>
                </a:solidFill>
                <a:latin typeface="Montserrat-ExtraBold"/>
                <a:sym typeface="Nunito Sans"/>
              </a:rPr>
              <a:t>ЛОБІСТ</a:t>
            </a:r>
            <a:endParaRPr lang="ru-RU" sz="6000" b="1" dirty="0">
              <a:solidFill>
                <a:schemeClr val="accent1"/>
              </a:solidFill>
              <a:latin typeface="Montserrat-ExtraBold"/>
              <a:sym typeface="Nunito Sans"/>
            </a:endParaRPr>
          </a:p>
        </p:txBody>
      </p:sp>
      <p:pic>
        <p:nvPicPr>
          <p:cNvPr id="12" name="Picture 2" descr="Comics and Cartoons in the Classroom - National Council of Teachers of ...">
            <a:extLst>
              <a:ext uri="{FF2B5EF4-FFF2-40B4-BE49-F238E27FC236}">
                <a16:creationId xmlns:a16="http://schemas.microsoft.com/office/drawing/2014/main" id="{AEA86394-8960-FFC9-EA19-4115B435DA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767" t="4950" b="74454"/>
          <a:stretch/>
        </p:blipFill>
        <p:spPr bwMode="auto">
          <a:xfrm>
            <a:off x="3199905" y="3614072"/>
            <a:ext cx="3449832" cy="1446891"/>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91;p15">
            <a:extLst>
              <a:ext uri="{FF2B5EF4-FFF2-40B4-BE49-F238E27FC236}">
                <a16:creationId xmlns:a16="http://schemas.microsoft.com/office/drawing/2014/main" id="{56450BCF-5424-13AD-889D-27E7E56AB412}"/>
              </a:ext>
            </a:extLst>
          </p:cNvPr>
          <p:cNvSpPr txBox="1">
            <a:spLocks/>
          </p:cNvSpPr>
          <p:nvPr/>
        </p:nvSpPr>
        <p:spPr>
          <a:xfrm>
            <a:off x="7492035" y="3550994"/>
            <a:ext cx="2983320" cy="10504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3600" b="1" dirty="0">
                <a:solidFill>
                  <a:schemeClr val="tx1"/>
                </a:solidFill>
                <a:latin typeface="Nunito Sans"/>
                <a:sym typeface="Nunito Sans"/>
              </a:rPr>
              <a:t>Юрист</a:t>
            </a:r>
            <a:endParaRPr lang="ru-RU" sz="3600" b="1" dirty="0">
              <a:solidFill>
                <a:schemeClr val="tx1"/>
              </a:solidFill>
              <a:latin typeface="Nunito Sans"/>
              <a:sym typeface="Nunito Sans"/>
            </a:endParaRPr>
          </a:p>
        </p:txBody>
      </p:sp>
      <p:sp>
        <p:nvSpPr>
          <p:cNvPr id="17" name="Google Shape;91;p15">
            <a:extLst>
              <a:ext uri="{FF2B5EF4-FFF2-40B4-BE49-F238E27FC236}">
                <a16:creationId xmlns:a16="http://schemas.microsoft.com/office/drawing/2014/main" id="{7E0523C1-46F5-FBE0-99FA-28D8ED5E6197}"/>
              </a:ext>
            </a:extLst>
          </p:cNvPr>
          <p:cNvSpPr txBox="1">
            <a:spLocks/>
          </p:cNvSpPr>
          <p:nvPr/>
        </p:nvSpPr>
        <p:spPr>
          <a:xfrm>
            <a:off x="3606479" y="3846870"/>
            <a:ext cx="2983320" cy="10504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3000" b="1" dirty="0">
                <a:solidFill>
                  <a:schemeClr val="tx1"/>
                </a:solidFill>
                <a:latin typeface="Nunito Sans"/>
                <a:sym typeface="Nunito Sans"/>
              </a:rPr>
              <a:t>Партнер</a:t>
            </a:r>
            <a:endParaRPr lang="ru-RU" sz="3000" b="1" dirty="0">
              <a:solidFill>
                <a:schemeClr val="tx1"/>
              </a:solidFill>
              <a:latin typeface="Nunito Sans"/>
              <a:sym typeface="Nunito Sans"/>
            </a:endParaRPr>
          </a:p>
        </p:txBody>
      </p:sp>
    </p:spTree>
    <p:extLst>
      <p:ext uri="{BB962C8B-B14F-4D97-AF65-F5344CB8AC3E}">
        <p14:creationId xmlns:p14="http://schemas.microsoft.com/office/powerpoint/2010/main" val="280851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43226F-3A42-BE5B-849F-2389FCD4B9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pic>
        <p:nvPicPr>
          <p:cNvPr id="6" name="Picture 5">
            <a:extLst>
              <a:ext uri="{FF2B5EF4-FFF2-40B4-BE49-F238E27FC236}">
                <a16:creationId xmlns:a16="http://schemas.microsoft.com/office/drawing/2014/main" id="{7972C7F7-2B21-D61D-71AE-4A72931EA9B5}"/>
              </a:ext>
            </a:extLst>
          </p:cNvPr>
          <p:cNvPicPr>
            <a:picLocks noChangeAspect="1"/>
          </p:cNvPicPr>
          <p:nvPr/>
        </p:nvPicPr>
        <p:blipFill rotWithShape="1">
          <a:blip r:embed="rId2"/>
          <a:srcRect t="6610" r="2684" b="11386"/>
          <a:stretch/>
        </p:blipFill>
        <p:spPr>
          <a:xfrm>
            <a:off x="270846" y="2662819"/>
            <a:ext cx="5294435" cy="1358811"/>
          </a:xfrm>
          <a:prstGeom prst="rect">
            <a:avLst/>
          </a:prstGeom>
        </p:spPr>
      </p:pic>
      <p:pic>
        <p:nvPicPr>
          <p:cNvPr id="10" name="Picture 9">
            <a:extLst>
              <a:ext uri="{FF2B5EF4-FFF2-40B4-BE49-F238E27FC236}">
                <a16:creationId xmlns:a16="http://schemas.microsoft.com/office/drawing/2014/main" id="{3D24ACF5-A49D-1461-F671-2DCFEA303DA4}"/>
              </a:ext>
            </a:extLst>
          </p:cNvPr>
          <p:cNvPicPr>
            <a:picLocks noChangeAspect="1"/>
          </p:cNvPicPr>
          <p:nvPr/>
        </p:nvPicPr>
        <p:blipFill rotWithShape="1">
          <a:blip r:embed="rId3"/>
          <a:srcRect t="59898" r="19044" b="3704"/>
          <a:stretch/>
        </p:blipFill>
        <p:spPr>
          <a:xfrm>
            <a:off x="170955" y="1121870"/>
            <a:ext cx="5797848" cy="1521590"/>
          </a:xfrm>
          <a:prstGeom prst="rect">
            <a:avLst/>
          </a:prstGeom>
        </p:spPr>
      </p:pic>
      <p:pic>
        <p:nvPicPr>
          <p:cNvPr id="13" name="Picture 12">
            <a:extLst>
              <a:ext uri="{FF2B5EF4-FFF2-40B4-BE49-F238E27FC236}">
                <a16:creationId xmlns:a16="http://schemas.microsoft.com/office/drawing/2014/main" id="{5C0CA417-ECB1-145A-1DE2-D27DCFD6F7C6}"/>
              </a:ext>
            </a:extLst>
          </p:cNvPr>
          <p:cNvPicPr>
            <a:picLocks noChangeAspect="1"/>
          </p:cNvPicPr>
          <p:nvPr/>
        </p:nvPicPr>
        <p:blipFill>
          <a:blip r:embed="rId4"/>
          <a:stretch>
            <a:fillRect/>
          </a:stretch>
        </p:blipFill>
        <p:spPr>
          <a:xfrm>
            <a:off x="115260" y="92679"/>
            <a:ext cx="8913479" cy="916179"/>
          </a:xfrm>
          <a:prstGeom prst="rect">
            <a:avLst/>
          </a:prstGeom>
        </p:spPr>
      </p:pic>
      <p:pic>
        <p:nvPicPr>
          <p:cNvPr id="15" name="Picture 14">
            <a:extLst>
              <a:ext uri="{FF2B5EF4-FFF2-40B4-BE49-F238E27FC236}">
                <a16:creationId xmlns:a16="http://schemas.microsoft.com/office/drawing/2014/main" id="{12E8B707-9C7B-1572-DE37-E83D5E4D8A73}"/>
              </a:ext>
            </a:extLst>
          </p:cNvPr>
          <p:cNvPicPr>
            <a:picLocks noChangeAspect="1"/>
          </p:cNvPicPr>
          <p:nvPr/>
        </p:nvPicPr>
        <p:blipFill rotWithShape="1">
          <a:blip r:embed="rId5"/>
          <a:srcRect t="6780" b="11126"/>
          <a:stretch/>
        </p:blipFill>
        <p:spPr>
          <a:xfrm>
            <a:off x="340003" y="4131645"/>
            <a:ext cx="5177133" cy="982237"/>
          </a:xfrm>
          <a:prstGeom prst="rect">
            <a:avLst/>
          </a:prstGeom>
        </p:spPr>
      </p:pic>
      <p:pic>
        <p:nvPicPr>
          <p:cNvPr id="5126" name="Picture 6" descr="Handshake Vector | DragonArtz Designs (we moved to dragonartz.net)">
            <a:extLst>
              <a:ext uri="{FF2B5EF4-FFF2-40B4-BE49-F238E27FC236}">
                <a16:creationId xmlns:a16="http://schemas.microsoft.com/office/drawing/2014/main" id="{2B0EEBEF-A4BC-7B2B-A076-01445029F6D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375" r="-4125" b="15204"/>
          <a:stretch/>
        </p:blipFill>
        <p:spPr bwMode="auto">
          <a:xfrm>
            <a:off x="6585760" y="3597353"/>
            <a:ext cx="2149768" cy="11524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D853232-D964-B947-149A-0D6D03FBDEA2}"/>
              </a:ext>
            </a:extLst>
          </p:cNvPr>
          <p:cNvPicPr>
            <a:picLocks noChangeAspect="1"/>
          </p:cNvPicPr>
          <p:nvPr/>
        </p:nvPicPr>
        <p:blipFill rotWithShape="1">
          <a:blip r:embed="rId7">
            <a:grayscl/>
          </a:blip>
          <a:srcRect l="20164" t="13450" r="19855" b="13739"/>
          <a:stretch/>
        </p:blipFill>
        <p:spPr>
          <a:xfrm>
            <a:off x="6585760" y="1213505"/>
            <a:ext cx="1884459" cy="2287579"/>
          </a:xfrm>
          <a:prstGeom prst="rect">
            <a:avLst/>
          </a:prstGeom>
        </p:spPr>
      </p:pic>
      <p:sp>
        <p:nvSpPr>
          <p:cNvPr id="5" name="Rectangle: Rounded Corners 4">
            <a:extLst>
              <a:ext uri="{FF2B5EF4-FFF2-40B4-BE49-F238E27FC236}">
                <a16:creationId xmlns:a16="http://schemas.microsoft.com/office/drawing/2014/main" id="{1D92CCC5-0C02-A5AD-88D7-72E1403983A9}"/>
              </a:ext>
            </a:extLst>
          </p:cNvPr>
          <p:cNvSpPr/>
          <p:nvPr/>
        </p:nvSpPr>
        <p:spPr>
          <a:xfrm>
            <a:off x="6307710" y="1182843"/>
            <a:ext cx="2565444" cy="3666958"/>
          </a:xfrm>
          <a:prstGeom prst="roundRect">
            <a:avLst/>
          </a:prstGeom>
          <a:solidFill>
            <a:schemeClr val="tx1">
              <a:alpha val="37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1D25B09-2DD8-BE35-1332-DF5AD660BEFB}"/>
              </a:ext>
            </a:extLst>
          </p:cNvPr>
          <p:cNvSpPr txBox="1"/>
          <p:nvPr/>
        </p:nvSpPr>
        <p:spPr>
          <a:xfrm>
            <a:off x="8827507" y="4876123"/>
            <a:ext cx="262991" cy="253916"/>
          </a:xfrm>
          <a:prstGeom prst="rect">
            <a:avLst/>
          </a:prstGeom>
          <a:noFill/>
        </p:spPr>
        <p:txBody>
          <a:bodyPr wrap="square">
            <a:spAutoFit/>
          </a:bodyPr>
          <a:lstStyle/>
          <a:p>
            <a:r>
              <a:rPr lang="uk-UA" sz="1050" dirty="0"/>
              <a:t>3</a:t>
            </a:r>
            <a:endParaRPr lang="en-US" sz="1050" dirty="0"/>
          </a:p>
        </p:txBody>
      </p:sp>
    </p:spTree>
    <p:extLst>
      <p:ext uri="{BB962C8B-B14F-4D97-AF65-F5344CB8AC3E}">
        <p14:creationId xmlns:p14="http://schemas.microsoft.com/office/powerpoint/2010/main" val="156439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43226F-3A42-BE5B-849F-2389FCD4B9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dirty="0"/>
          </a:p>
        </p:txBody>
      </p:sp>
      <p:pic>
        <p:nvPicPr>
          <p:cNvPr id="9218" name="Picture 2" descr="Advocacy Marketing Stock Vector Illustration and Royalty Free Advocacy  Marketing Clipart">
            <a:extLst>
              <a:ext uri="{FF2B5EF4-FFF2-40B4-BE49-F238E27FC236}">
                <a16:creationId xmlns:a16="http://schemas.microsoft.com/office/drawing/2014/main" id="{08241058-2D6D-1EEC-DB54-F81CB35FA96D}"/>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24770" t="17455" r="24400" b="32272"/>
          <a:stretch/>
        </p:blipFill>
        <p:spPr bwMode="auto">
          <a:xfrm>
            <a:off x="6469598" y="1733788"/>
            <a:ext cx="2178657" cy="21548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230FD20D-2641-2F9E-1AAD-DFFD9B6D007F}"/>
              </a:ext>
            </a:extLst>
          </p:cNvPr>
          <p:cNvSpPr/>
          <p:nvPr/>
        </p:nvSpPr>
        <p:spPr>
          <a:xfrm>
            <a:off x="6307710" y="1182843"/>
            <a:ext cx="2565444" cy="3666958"/>
          </a:xfrm>
          <a:prstGeom prst="roundRect">
            <a:avLst/>
          </a:prstGeom>
          <a:noFill/>
          <a:ln>
            <a:solidFill>
              <a:srgbClr val="A6DB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59;p16">
            <a:extLst>
              <a:ext uri="{FF2B5EF4-FFF2-40B4-BE49-F238E27FC236}">
                <a16:creationId xmlns:a16="http://schemas.microsoft.com/office/drawing/2014/main" id="{548D1104-1A4D-6496-E8A2-D667A404EE0F}"/>
              </a:ext>
            </a:extLst>
          </p:cNvPr>
          <p:cNvSpPr txBox="1">
            <a:spLocks/>
          </p:cNvSpPr>
          <p:nvPr/>
        </p:nvSpPr>
        <p:spPr>
          <a:xfrm>
            <a:off x="669195" y="284812"/>
            <a:ext cx="8383280" cy="88489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400" b="1" dirty="0">
                <a:solidFill>
                  <a:schemeClr val="tx1">
                    <a:lumMod val="75000"/>
                    <a:lumOff val="25000"/>
                  </a:schemeClr>
                </a:solidFill>
                <a:latin typeface="Montserrat-ExtraBold"/>
              </a:rPr>
              <a:t>«Регламент» лобістів в умовах відсутності спеціального регулювання</a:t>
            </a:r>
            <a:endParaRPr lang="ru-RU" sz="2400" b="1" dirty="0">
              <a:solidFill>
                <a:schemeClr val="tx1">
                  <a:lumMod val="75000"/>
                  <a:lumOff val="25000"/>
                </a:schemeClr>
              </a:solidFill>
              <a:latin typeface="Montserrat-ExtraBold"/>
            </a:endParaRPr>
          </a:p>
        </p:txBody>
      </p:sp>
      <p:sp>
        <p:nvSpPr>
          <p:cNvPr id="10" name="Google Shape;159;p16">
            <a:extLst>
              <a:ext uri="{FF2B5EF4-FFF2-40B4-BE49-F238E27FC236}">
                <a16:creationId xmlns:a16="http://schemas.microsoft.com/office/drawing/2014/main" id="{CED2F642-3835-929B-883E-FE0787DC9706}"/>
              </a:ext>
            </a:extLst>
          </p:cNvPr>
          <p:cNvSpPr txBox="1">
            <a:spLocks/>
          </p:cNvSpPr>
          <p:nvPr/>
        </p:nvSpPr>
        <p:spPr>
          <a:xfrm>
            <a:off x="669195" y="1733787"/>
            <a:ext cx="5484068" cy="253853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ru-RU" sz="1800" dirty="0">
                <a:solidFill>
                  <a:schemeClr val="tx1"/>
                </a:solidFill>
                <a:latin typeface="Montserrat-ExtraBold"/>
              </a:rPr>
              <a:t>Про </a:t>
            </a:r>
            <a:r>
              <a:rPr lang="ru-RU" sz="1800" dirty="0" err="1">
                <a:solidFill>
                  <a:schemeClr val="tx1"/>
                </a:solidFill>
                <a:latin typeface="Montserrat-ExtraBold"/>
              </a:rPr>
              <a:t>запобігання</a:t>
            </a:r>
            <a:r>
              <a:rPr lang="ru-RU" sz="1800" dirty="0">
                <a:solidFill>
                  <a:schemeClr val="tx1"/>
                </a:solidFill>
                <a:latin typeface="Montserrat-ExtraBold"/>
              </a:rPr>
              <a:t> </a:t>
            </a:r>
            <a:r>
              <a:rPr lang="ru-RU" sz="1800" dirty="0" err="1">
                <a:solidFill>
                  <a:schemeClr val="tx1"/>
                </a:solidFill>
                <a:latin typeface="Montserrat-ExtraBold"/>
              </a:rPr>
              <a:t>корупції</a:t>
            </a:r>
            <a:endParaRPr lang="ru-RU" sz="1800" dirty="0">
              <a:solidFill>
                <a:schemeClr val="tx1"/>
              </a:solidFill>
              <a:latin typeface="Montserrat-ExtraBold"/>
            </a:endParaRPr>
          </a:p>
          <a:p>
            <a:pPr marL="285750" indent="-285750">
              <a:buFont typeface="Arial" panose="020B0604020202020204" pitchFamily="34" charset="0"/>
              <a:buChar char="•"/>
            </a:pPr>
            <a:r>
              <a:rPr lang="ru-RU" sz="1800" dirty="0">
                <a:solidFill>
                  <a:schemeClr val="tx1"/>
                </a:solidFill>
                <a:latin typeface="Montserrat-ExtraBold"/>
              </a:rPr>
              <a:t>Про засади </a:t>
            </a:r>
            <a:r>
              <a:rPr lang="ru-RU" sz="1800" dirty="0" err="1">
                <a:solidFill>
                  <a:schemeClr val="tx1"/>
                </a:solidFill>
                <a:latin typeface="Montserrat-ExtraBold"/>
              </a:rPr>
              <a:t>державної</a:t>
            </a:r>
            <a:r>
              <a:rPr lang="ru-RU" sz="1800" dirty="0">
                <a:solidFill>
                  <a:schemeClr val="tx1"/>
                </a:solidFill>
                <a:latin typeface="Montserrat-ExtraBold"/>
              </a:rPr>
              <a:t> </a:t>
            </a:r>
            <a:r>
              <a:rPr lang="ru-RU" sz="1800" dirty="0" err="1">
                <a:solidFill>
                  <a:schemeClr val="tx1"/>
                </a:solidFill>
                <a:latin typeface="Montserrat-ExtraBold"/>
              </a:rPr>
              <a:t>регуляторної</a:t>
            </a:r>
            <a:endParaRPr lang="ru-RU" sz="1800" dirty="0">
              <a:solidFill>
                <a:schemeClr val="tx1"/>
              </a:solidFill>
              <a:latin typeface="Montserrat-ExtraBold"/>
            </a:endParaRPr>
          </a:p>
          <a:p>
            <a:pPr marL="285750" indent="-285750">
              <a:buFont typeface="Arial" panose="020B0604020202020204" pitchFamily="34" charset="0"/>
              <a:buChar char="•"/>
            </a:pPr>
            <a:r>
              <a:rPr lang="ru-RU" sz="1800" dirty="0">
                <a:solidFill>
                  <a:schemeClr val="tx1"/>
                </a:solidFill>
                <a:latin typeface="Montserrat-ExtraBold"/>
              </a:rPr>
              <a:t>Про Регламент Верховної Ради України</a:t>
            </a:r>
          </a:p>
          <a:p>
            <a:pPr marL="285750" indent="-285750">
              <a:buFont typeface="Arial" panose="020B0604020202020204" pitchFamily="34" charset="0"/>
              <a:buChar char="•"/>
            </a:pPr>
            <a:r>
              <a:rPr lang="ru-RU" sz="1800" dirty="0">
                <a:solidFill>
                  <a:schemeClr val="tx1"/>
                </a:solidFill>
                <a:latin typeface="Montserrat-ExtraBold"/>
              </a:rPr>
              <a:t>Регламент Кабінету Міністрів України та </a:t>
            </a:r>
            <a:r>
              <a:rPr lang="ru-RU" sz="1800" dirty="0" err="1">
                <a:solidFill>
                  <a:schemeClr val="tx1"/>
                </a:solidFill>
                <a:latin typeface="Montserrat-ExtraBold"/>
              </a:rPr>
              <a:t>положення</a:t>
            </a:r>
            <a:r>
              <a:rPr lang="ru-RU" sz="1800" dirty="0">
                <a:solidFill>
                  <a:schemeClr val="tx1"/>
                </a:solidFill>
                <a:latin typeface="Montserrat-ExtraBold"/>
              </a:rPr>
              <a:t> про </a:t>
            </a:r>
            <a:r>
              <a:rPr lang="ru-RU" sz="1800" dirty="0" err="1">
                <a:solidFill>
                  <a:schemeClr val="tx1"/>
                </a:solidFill>
                <a:latin typeface="Montserrat-ExtraBold"/>
              </a:rPr>
              <a:t>міністерства</a:t>
            </a:r>
            <a:r>
              <a:rPr lang="en-US" sz="1800" dirty="0">
                <a:solidFill>
                  <a:schemeClr val="tx1"/>
                </a:solidFill>
                <a:latin typeface="Montserrat-ExtraBold"/>
              </a:rPr>
              <a:t>, </a:t>
            </a:r>
            <a:r>
              <a:rPr lang="uk-UA" sz="1800" dirty="0">
                <a:solidFill>
                  <a:schemeClr val="tx1"/>
                </a:solidFill>
                <a:latin typeface="Montserrat-ExtraBold"/>
              </a:rPr>
              <a:t>інші органи</a:t>
            </a:r>
            <a:endParaRPr lang="ru-RU" sz="1800" dirty="0">
              <a:solidFill>
                <a:schemeClr val="tx1"/>
              </a:solidFill>
              <a:latin typeface="Montserrat-ExtraBold"/>
            </a:endParaRPr>
          </a:p>
          <a:p>
            <a:pPr marL="285750" indent="-285750">
              <a:buFont typeface="Arial" panose="020B0604020202020204" pitchFamily="34" charset="0"/>
              <a:buChar char="•"/>
            </a:pPr>
            <a:r>
              <a:rPr lang="ru-RU" sz="1800" dirty="0">
                <a:solidFill>
                  <a:schemeClr val="tx1"/>
                </a:solidFill>
                <a:latin typeface="Montserrat-ExtraBold"/>
              </a:rPr>
              <a:t>та </a:t>
            </a:r>
            <a:r>
              <a:rPr lang="ru-RU" sz="1800" dirty="0" err="1">
                <a:solidFill>
                  <a:schemeClr val="tx1"/>
                </a:solidFill>
                <a:latin typeface="Montserrat-ExtraBold"/>
              </a:rPr>
              <a:t>ін</a:t>
            </a:r>
            <a:r>
              <a:rPr lang="ru-RU" sz="1800" dirty="0">
                <a:solidFill>
                  <a:schemeClr val="tx1"/>
                </a:solidFill>
                <a:latin typeface="Montserrat-ExtraBold"/>
              </a:rPr>
              <a:t>.</a:t>
            </a:r>
          </a:p>
          <a:p>
            <a:pPr marL="285750" indent="-285750">
              <a:buFont typeface="Arial" panose="020B0604020202020204" pitchFamily="34" charset="0"/>
              <a:buChar char="•"/>
            </a:pPr>
            <a:endParaRPr lang="ru-RU" sz="1800" dirty="0">
              <a:solidFill>
                <a:schemeClr val="tx1"/>
              </a:solidFill>
              <a:latin typeface="Montserrat-ExtraBold"/>
            </a:endParaRPr>
          </a:p>
          <a:p>
            <a:pPr marL="285750" indent="-285750">
              <a:buFont typeface="Arial" panose="020B0604020202020204" pitchFamily="34" charset="0"/>
              <a:buChar char="•"/>
            </a:pPr>
            <a:r>
              <a:rPr lang="ru-RU" sz="1800" dirty="0">
                <a:solidFill>
                  <a:schemeClr val="tx1"/>
                </a:solidFill>
                <a:latin typeface="Montserrat-ExtraBold"/>
              </a:rPr>
              <a:t>Внутрішні </a:t>
            </a:r>
            <a:r>
              <a:rPr lang="ru-RU" sz="1800" dirty="0" err="1">
                <a:solidFill>
                  <a:schemeClr val="tx1"/>
                </a:solidFill>
                <a:latin typeface="Montserrat-ExtraBold"/>
              </a:rPr>
              <a:t>політики</a:t>
            </a:r>
            <a:r>
              <a:rPr lang="ru-RU" sz="1800" dirty="0">
                <a:solidFill>
                  <a:schemeClr val="tx1"/>
                </a:solidFill>
                <a:latin typeface="Montserrat-ExtraBold"/>
              </a:rPr>
              <a:t> </a:t>
            </a:r>
            <a:r>
              <a:rPr lang="ru-RU" sz="1800" dirty="0" err="1">
                <a:solidFill>
                  <a:schemeClr val="tx1"/>
                </a:solidFill>
                <a:latin typeface="Montserrat-ExtraBold"/>
              </a:rPr>
              <a:t>компаній</a:t>
            </a:r>
            <a:endParaRPr lang="ru-RU" sz="1800" dirty="0">
              <a:solidFill>
                <a:schemeClr val="tx1"/>
              </a:solidFill>
              <a:latin typeface="Montserrat-ExtraBold"/>
            </a:endParaRPr>
          </a:p>
          <a:p>
            <a:pPr marL="285750" indent="-285750">
              <a:buFont typeface="Arial" panose="020B0604020202020204" pitchFamily="34" charset="0"/>
              <a:buChar char="•"/>
            </a:pPr>
            <a:r>
              <a:rPr lang="ru-RU" sz="1800" dirty="0" err="1">
                <a:solidFill>
                  <a:schemeClr val="tx1"/>
                </a:solidFill>
                <a:latin typeface="Montserrat-ExtraBold"/>
              </a:rPr>
              <a:t>Посадові</a:t>
            </a:r>
            <a:r>
              <a:rPr lang="ru-RU" sz="1800" dirty="0">
                <a:solidFill>
                  <a:schemeClr val="tx1"/>
                </a:solidFill>
                <a:latin typeface="Montserrat-ExtraBold"/>
              </a:rPr>
              <a:t> </a:t>
            </a:r>
            <a:r>
              <a:rPr lang="ru-RU" sz="1800" dirty="0" err="1">
                <a:solidFill>
                  <a:schemeClr val="tx1"/>
                </a:solidFill>
                <a:latin typeface="Montserrat-ExtraBold"/>
              </a:rPr>
              <a:t>інструкції</a:t>
            </a:r>
            <a:endParaRPr lang="ru-RU" sz="1800" dirty="0">
              <a:solidFill>
                <a:schemeClr val="tx1"/>
              </a:solidFill>
              <a:latin typeface="Montserrat-ExtraBold"/>
            </a:endParaRPr>
          </a:p>
          <a:p>
            <a:pPr marL="285750" indent="-285750">
              <a:buFont typeface="Arial" panose="020B0604020202020204" pitchFamily="34" charset="0"/>
              <a:buChar char="•"/>
            </a:pPr>
            <a:r>
              <a:rPr lang="ru-RU" sz="1800" dirty="0">
                <a:solidFill>
                  <a:schemeClr val="tx1"/>
                </a:solidFill>
                <a:latin typeface="Montserrat-ExtraBold"/>
              </a:rPr>
              <a:t>Власний «етичний компас»</a:t>
            </a:r>
          </a:p>
        </p:txBody>
      </p:sp>
      <p:sp>
        <p:nvSpPr>
          <p:cNvPr id="11" name="Rectangle 10">
            <a:extLst>
              <a:ext uri="{FF2B5EF4-FFF2-40B4-BE49-F238E27FC236}">
                <a16:creationId xmlns:a16="http://schemas.microsoft.com/office/drawing/2014/main" id="{E886B34E-88D1-EA94-8E60-42E81FABD7A8}"/>
              </a:ext>
            </a:extLst>
          </p:cNvPr>
          <p:cNvSpPr/>
          <p:nvPr/>
        </p:nvSpPr>
        <p:spPr>
          <a:xfrm rot="16200000">
            <a:off x="-370726" y="2441711"/>
            <a:ext cx="1527047" cy="243902"/>
          </a:xfrm>
          <a:prstGeom prst="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 dirty="0">
                <a:solidFill>
                  <a:schemeClr val="tx1"/>
                </a:solidFill>
              </a:rPr>
              <a:t>Законодавство</a:t>
            </a:r>
            <a:endParaRPr lang="en-US" sz="1200" dirty="0">
              <a:solidFill>
                <a:schemeClr val="tx1"/>
              </a:solidFill>
            </a:endParaRPr>
          </a:p>
        </p:txBody>
      </p:sp>
      <p:sp>
        <p:nvSpPr>
          <p:cNvPr id="3" name="TextBox 2">
            <a:extLst>
              <a:ext uri="{FF2B5EF4-FFF2-40B4-BE49-F238E27FC236}">
                <a16:creationId xmlns:a16="http://schemas.microsoft.com/office/drawing/2014/main" id="{B19B1A10-AE50-4AFC-ABB2-076A316EC69B}"/>
              </a:ext>
            </a:extLst>
          </p:cNvPr>
          <p:cNvSpPr txBox="1"/>
          <p:nvPr/>
        </p:nvSpPr>
        <p:spPr>
          <a:xfrm>
            <a:off x="8827507" y="4876123"/>
            <a:ext cx="262991" cy="253916"/>
          </a:xfrm>
          <a:prstGeom prst="rect">
            <a:avLst/>
          </a:prstGeom>
          <a:noFill/>
        </p:spPr>
        <p:txBody>
          <a:bodyPr wrap="square">
            <a:spAutoFit/>
          </a:bodyPr>
          <a:lstStyle/>
          <a:p>
            <a:r>
              <a:rPr lang="uk-UA" sz="1050" dirty="0"/>
              <a:t>4</a:t>
            </a:r>
            <a:endParaRPr lang="en-US" sz="1050" dirty="0"/>
          </a:p>
        </p:txBody>
      </p:sp>
    </p:spTree>
    <p:extLst>
      <p:ext uri="{BB962C8B-B14F-4D97-AF65-F5344CB8AC3E}">
        <p14:creationId xmlns:p14="http://schemas.microsoft.com/office/powerpoint/2010/main" val="89658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38">
            <a:extLst>
              <a:ext uri="{FF2B5EF4-FFF2-40B4-BE49-F238E27FC236}">
                <a16:creationId xmlns:a16="http://schemas.microsoft.com/office/drawing/2014/main" id="{C3433D1E-82B4-118F-7EFB-600444516EEE}"/>
              </a:ext>
            </a:extLst>
          </p:cNvPr>
          <p:cNvGraphicFramePr>
            <a:graphicFrameLocks noGrp="1"/>
          </p:cNvGraphicFramePr>
          <p:nvPr>
            <p:extLst>
              <p:ext uri="{D42A27DB-BD31-4B8C-83A1-F6EECF244321}">
                <p14:modId xmlns:p14="http://schemas.microsoft.com/office/powerpoint/2010/main" val="2802054855"/>
              </p:ext>
            </p:extLst>
          </p:nvPr>
        </p:nvGraphicFramePr>
        <p:xfrm>
          <a:off x="429485" y="1320934"/>
          <a:ext cx="6309360" cy="3413760"/>
        </p:xfrm>
        <a:graphic>
          <a:graphicData uri="http://schemas.openxmlformats.org/drawingml/2006/table">
            <a:tbl>
              <a:tblPr firstRow="1" bandRow="1">
                <a:tableStyleId>{A21C09DD-20E4-490C-86EA-0C1ED17FF51C}</a:tableStyleId>
              </a:tblPr>
              <a:tblGrid>
                <a:gridCol w="1097280">
                  <a:extLst>
                    <a:ext uri="{9D8B030D-6E8A-4147-A177-3AD203B41FA5}">
                      <a16:colId xmlns:a16="http://schemas.microsoft.com/office/drawing/2014/main" val="60010552"/>
                    </a:ext>
                  </a:extLst>
                </a:gridCol>
                <a:gridCol w="1828800">
                  <a:extLst>
                    <a:ext uri="{9D8B030D-6E8A-4147-A177-3AD203B41FA5}">
                      <a16:colId xmlns:a16="http://schemas.microsoft.com/office/drawing/2014/main" val="4072335257"/>
                    </a:ext>
                  </a:extLst>
                </a:gridCol>
                <a:gridCol w="1645920">
                  <a:extLst>
                    <a:ext uri="{9D8B030D-6E8A-4147-A177-3AD203B41FA5}">
                      <a16:colId xmlns:a16="http://schemas.microsoft.com/office/drawing/2014/main" val="2360704998"/>
                    </a:ext>
                  </a:extLst>
                </a:gridCol>
                <a:gridCol w="1737360">
                  <a:extLst>
                    <a:ext uri="{9D8B030D-6E8A-4147-A177-3AD203B41FA5}">
                      <a16:colId xmlns:a16="http://schemas.microsoft.com/office/drawing/2014/main" val="3526580968"/>
                    </a:ext>
                  </a:extLst>
                </a:gridCol>
              </a:tblGrid>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extLst>
                  <a:ext uri="{0D108BD9-81ED-4DB2-BD59-A6C34878D82A}">
                    <a16:rowId xmlns:a16="http://schemas.microsoft.com/office/drawing/2014/main" val="419108916"/>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indent="914400">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9090479"/>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добровільний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6938713"/>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згідно із законом</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402391"/>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згідно із законом</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8829420"/>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згідно із законом</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52255"/>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0833412"/>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згідно із актом</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5858007"/>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extLst>
                  <a:ext uri="{0D108BD9-81ED-4DB2-BD59-A6C34878D82A}">
                    <a16:rowId xmlns:a16="http://schemas.microsoft.com/office/drawing/2014/main" val="3203514288"/>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extLst>
                  <a:ext uri="{0D108BD9-81ED-4DB2-BD59-A6C34878D82A}">
                    <a16:rowId xmlns:a16="http://schemas.microsoft.com/office/drawing/2014/main" val="1272630219"/>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extLst>
                  <a:ext uri="{0D108BD9-81ED-4DB2-BD59-A6C34878D82A}">
                    <a16:rowId xmlns:a16="http://schemas.microsoft.com/office/drawing/2014/main" val="2467621435"/>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добровільний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424363"/>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згідно з актом</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496997"/>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9844330"/>
                  </a:ext>
                </a:extLst>
              </a:tr>
              <a:tr h="0">
                <a:tc>
                  <a:txBody>
                    <a:bodyPr/>
                    <a:lstStyle/>
                    <a:p>
                      <a:pPr>
                        <a:spcBef>
                          <a:spcPts val="0"/>
                        </a:spcBef>
                        <a:spcAft>
                          <a:spcPts val="0"/>
                        </a:spcAft>
                      </a:pPr>
                      <a:endParaRPr lang="en-US" sz="800" b="0" i="0" u="none" strike="noStrike" cap="none" dirty="0">
                        <a:solidFill>
                          <a:schemeClr val="tx1">
                            <a:lumMod val="75000"/>
                            <a:lumOff val="25000"/>
                          </a:schemeClr>
                        </a:solidFill>
                        <a:latin typeface="Montserrat-ExtraBold"/>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добровільний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409218"/>
                  </a:ext>
                </a:extLst>
              </a:tr>
              <a:tr h="0">
                <a:tc>
                  <a:txBody>
                    <a:bodyPr/>
                    <a:lstStyle/>
                    <a:p>
                      <a:pPr>
                        <a:spcBef>
                          <a:spcPts val="0"/>
                        </a:spcBef>
                        <a:spcAft>
                          <a:spcPts val="0"/>
                        </a:spcAft>
                      </a:pPr>
                      <a:endParaRPr lang="en-US" sz="800" b="0" i="0" u="none" strike="noStrike" cap="none" dirty="0">
                        <a:solidFill>
                          <a:schemeClr val="tx1">
                            <a:lumMod val="75000"/>
                            <a:lumOff val="25000"/>
                          </a:schemeClr>
                        </a:solidFill>
                        <a:latin typeface="Montserrat-ExtraBold"/>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добровільний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7855554"/>
                  </a:ext>
                </a:extLst>
              </a:tr>
            </a:tbl>
          </a:graphicData>
        </a:graphic>
      </p:graphicFrame>
      <p:pic>
        <p:nvPicPr>
          <p:cNvPr id="8" name="Picture 4" descr="Vector Country Flag of the European Union - Circle | Vector Countries Flags  of the World">
            <a:extLst>
              <a:ext uri="{FF2B5EF4-FFF2-40B4-BE49-F238E27FC236}">
                <a16:creationId xmlns:a16="http://schemas.microsoft.com/office/drawing/2014/main" id="{3996D9C0-E85C-05A6-42F2-DFB77A9DD8B7}"/>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294589" y="217136"/>
            <a:ext cx="476411" cy="47641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59;p16">
            <a:extLst>
              <a:ext uri="{FF2B5EF4-FFF2-40B4-BE49-F238E27FC236}">
                <a16:creationId xmlns:a16="http://schemas.microsoft.com/office/drawing/2014/main" id="{7E6ACAB8-EAEA-D445-82CD-AED6CA15BCF1}"/>
              </a:ext>
            </a:extLst>
          </p:cNvPr>
          <p:cNvSpPr txBox="1">
            <a:spLocks/>
          </p:cNvSpPr>
          <p:nvPr/>
        </p:nvSpPr>
        <p:spPr>
          <a:xfrm>
            <a:off x="822273" y="293023"/>
            <a:ext cx="8383280" cy="55479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400" b="1" dirty="0">
                <a:solidFill>
                  <a:schemeClr val="tx1">
                    <a:lumMod val="75000"/>
                    <a:lumOff val="25000"/>
                  </a:schemeClr>
                </a:solidFill>
                <a:latin typeface="Montserrat-ExtraBold"/>
              </a:rPr>
              <a:t>Досвід країн ЄС*</a:t>
            </a:r>
            <a:endParaRPr lang="ru-RU" sz="2400" b="1" dirty="0">
              <a:solidFill>
                <a:schemeClr val="tx1">
                  <a:lumMod val="75000"/>
                  <a:lumOff val="25000"/>
                </a:schemeClr>
              </a:solidFill>
              <a:latin typeface="Montserrat-ExtraBold"/>
            </a:endParaRPr>
          </a:p>
        </p:txBody>
      </p:sp>
      <p:sp>
        <p:nvSpPr>
          <p:cNvPr id="34" name="TextBox 33">
            <a:extLst>
              <a:ext uri="{FF2B5EF4-FFF2-40B4-BE49-F238E27FC236}">
                <a16:creationId xmlns:a16="http://schemas.microsoft.com/office/drawing/2014/main" id="{4FBF9E70-E702-1903-2CAB-4CEC59AB9DAC}"/>
              </a:ext>
            </a:extLst>
          </p:cNvPr>
          <p:cNvSpPr txBox="1"/>
          <p:nvPr/>
        </p:nvSpPr>
        <p:spPr>
          <a:xfrm>
            <a:off x="5525370" y="1609456"/>
            <a:ext cx="1544572" cy="169277"/>
          </a:xfrm>
          <a:prstGeom prst="rect">
            <a:avLst/>
          </a:prstGeom>
          <a:noFill/>
        </p:spPr>
        <p:txBody>
          <a:bodyPr wrap="square">
            <a:spAutoFit/>
          </a:bodyPr>
          <a:lstStyle/>
          <a:p>
            <a:r>
              <a:rPr lang="ru-RU" sz="500" dirty="0">
                <a:solidFill>
                  <a:schemeClr val="tx1">
                    <a:lumMod val="75000"/>
                    <a:lumOff val="25000"/>
                  </a:schemeClr>
                </a:solidFill>
                <a:latin typeface="IQOS (Body)"/>
                <a:cs typeface="Calibri" panose="020F0502020204030204" pitchFamily="34" charset="0"/>
              </a:rPr>
              <a:t>для допуску в Парламент</a:t>
            </a:r>
            <a:endParaRPr lang="en-US" sz="500" dirty="0">
              <a:solidFill>
                <a:schemeClr val="tx1">
                  <a:lumMod val="75000"/>
                  <a:lumOff val="25000"/>
                </a:schemeClr>
              </a:solidFill>
              <a:latin typeface="IQOS (Body)"/>
              <a:cs typeface="Calibri" panose="020F0502020204030204" pitchFamily="34" charset="0"/>
            </a:endParaRPr>
          </a:p>
        </p:txBody>
      </p:sp>
      <p:sp>
        <p:nvSpPr>
          <p:cNvPr id="35" name="TextBox 34">
            <a:extLst>
              <a:ext uri="{FF2B5EF4-FFF2-40B4-BE49-F238E27FC236}">
                <a16:creationId xmlns:a16="http://schemas.microsoft.com/office/drawing/2014/main" id="{46466A58-6406-F6EB-038A-2B690E59D4A3}"/>
              </a:ext>
            </a:extLst>
          </p:cNvPr>
          <p:cNvSpPr txBox="1"/>
          <p:nvPr/>
        </p:nvSpPr>
        <p:spPr>
          <a:xfrm>
            <a:off x="1799265" y="1090002"/>
            <a:ext cx="1545805" cy="253916"/>
          </a:xfrm>
          <a:prstGeom prst="rect">
            <a:avLst/>
          </a:prstGeom>
          <a:noFill/>
        </p:spPr>
        <p:txBody>
          <a:bodyPr wrap="square">
            <a:spAutoFit/>
          </a:bodyPr>
          <a:lstStyle/>
          <a:p>
            <a:r>
              <a:rPr lang="uk-UA" sz="1050" dirty="0">
                <a:solidFill>
                  <a:schemeClr val="tx1">
                    <a:lumMod val="75000"/>
                    <a:lumOff val="25000"/>
                  </a:schemeClr>
                </a:solidFill>
                <a:latin typeface="Montserrat-ExtraBold"/>
              </a:rPr>
              <a:t>Законодавство</a:t>
            </a:r>
            <a:endParaRPr lang="en-US" sz="1050" dirty="0">
              <a:solidFill>
                <a:schemeClr val="tx1">
                  <a:lumMod val="75000"/>
                  <a:lumOff val="25000"/>
                </a:schemeClr>
              </a:solidFill>
              <a:latin typeface="Montserrat-ExtraBold"/>
            </a:endParaRPr>
          </a:p>
        </p:txBody>
      </p:sp>
      <p:sp>
        <p:nvSpPr>
          <p:cNvPr id="36" name="TextBox 35">
            <a:extLst>
              <a:ext uri="{FF2B5EF4-FFF2-40B4-BE49-F238E27FC236}">
                <a16:creationId xmlns:a16="http://schemas.microsoft.com/office/drawing/2014/main" id="{099C968F-8B25-94B8-757F-8138B3555D32}"/>
              </a:ext>
            </a:extLst>
          </p:cNvPr>
          <p:cNvSpPr txBox="1"/>
          <p:nvPr/>
        </p:nvSpPr>
        <p:spPr>
          <a:xfrm>
            <a:off x="3811356" y="1090002"/>
            <a:ext cx="985199" cy="253916"/>
          </a:xfrm>
          <a:prstGeom prst="rect">
            <a:avLst/>
          </a:prstGeom>
          <a:noFill/>
        </p:spPr>
        <p:txBody>
          <a:bodyPr wrap="square">
            <a:spAutoFit/>
          </a:bodyPr>
          <a:lstStyle/>
          <a:p>
            <a:r>
              <a:rPr lang="uk-UA" sz="1050" dirty="0">
                <a:solidFill>
                  <a:schemeClr val="tx1">
                    <a:lumMod val="75000"/>
                    <a:lumOff val="25000"/>
                  </a:schemeClr>
                </a:solidFill>
                <a:latin typeface="Montserrat-ExtraBold"/>
              </a:rPr>
              <a:t>Кодекс</a:t>
            </a:r>
            <a:endParaRPr lang="en-US" sz="1050" dirty="0">
              <a:solidFill>
                <a:schemeClr val="tx1">
                  <a:lumMod val="75000"/>
                  <a:lumOff val="25000"/>
                </a:schemeClr>
              </a:solidFill>
              <a:latin typeface="Montserrat-ExtraBold"/>
            </a:endParaRPr>
          </a:p>
        </p:txBody>
      </p:sp>
      <p:sp>
        <p:nvSpPr>
          <p:cNvPr id="39" name="TextBox 38">
            <a:extLst>
              <a:ext uri="{FF2B5EF4-FFF2-40B4-BE49-F238E27FC236}">
                <a16:creationId xmlns:a16="http://schemas.microsoft.com/office/drawing/2014/main" id="{75BF0379-386D-B85B-10E7-4BD7D5EE1A7D}"/>
              </a:ext>
            </a:extLst>
          </p:cNvPr>
          <p:cNvSpPr txBox="1"/>
          <p:nvPr/>
        </p:nvSpPr>
        <p:spPr>
          <a:xfrm>
            <a:off x="5547876" y="1090002"/>
            <a:ext cx="946870" cy="253916"/>
          </a:xfrm>
          <a:prstGeom prst="rect">
            <a:avLst/>
          </a:prstGeom>
          <a:noFill/>
        </p:spPr>
        <p:txBody>
          <a:bodyPr wrap="square">
            <a:spAutoFit/>
          </a:bodyPr>
          <a:lstStyle/>
          <a:p>
            <a:r>
              <a:rPr lang="uk-UA" sz="1050" dirty="0">
                <a:solidFill>
                  <a:schemeClr val="tx1">
                    <a:lumMod val="75000"/>
                    <a:lumOff val="25000"/>
                  </a:schemeClr>
                </a:solidFill>
                <a:latin typeface="Montserrat-ExtraBold"/>
              </a:rPr>
              <a:t>Реєстр</a:t>
            </a:r>
            <a:endParaRPr lang="en-US" sz="1050" dirty="0">
              <a:solidFill>
                <a:schemeClr val="tx1">
                  <a:lumMod val="75000"/>
                  <a:lumOff val="25000"/>
                </a:schemeClr>
              </a:solidFill>
              <a:latin typeface="Montserrat-ExtraBold"/>
            </a:endParaRPr>
          </a:p>
        </p:txBody>
      </p:sp>
      <p:sp>
        <p:nvSpPr>
          <p:cNvPr id="41" name="TextBox 40">
            <a:extLst>
              <a:ext uri="{FF2B5EF4-FFF2-40B4-BE49-F238E27FC236}">
                <a16:creationId xmlns:a16="http://schemas.microsoft.com/office/drawing/2014/main" id="{44C820A3-0491-C6BF-0DAF-FE6E31AA53C7}"/>
              </a:ext>
            </a:extLst>
          </p:cNvPr>
          <p:cNvSpPr txBox="1"/>
          <p:nvPr/>
        </p:nvSpPr>
        <p:spPr>
          <a:xfrm>
            <a:off x="401172" y="1306608"/>
            <a:ext cx="842203"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Фінляндія</a:t>
            </a:r>
            <a:endParaRPr lang="en-US" sz="900" dirty="0">
              <a:solidFill>
                <a:schemeClr val="tx1">
                  <a:lumMod val="75000"/>
                  <a:lumOff val="25000"/>
                </a:schemeClr>
              </a:solidFill>
              <a:latin typeface="Montserrat-ExtraBold"/>
            </a:endParaRPr>
          </a:p>
        </p:txBody>
      </p:sp>
      <p:sp>
        <p:nvSpPr>
          <p:cNvPr id="42" name="TextBox 41">
            <a:extLst>
              <a:ext uri="{FF2B5EF4-FFF2-40B4-BE49-F238E27FC236}">
                <a16:creationId xmlns:a16="http://schemas.microsoft.com/office/drawing/2014/main" id="{B8F272F4-1CCA-AFC5-694F-3AD589E7558A}"/>
              </a:ext>
            </a:extLst>
          </p:cNvPr>
          <p:cNvSpPr txBox="1"/>
          <p:nvPr/>
        </p:nvSpPr>
        <p:spPr>
          <a:xfrm>
            <a:off x="401173" y="1522306"/>
            <a:ext cx="1093982"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Нідерланди</a:t>
            </a:r>
            <a:endParaRPr lang="en-US" sz="900" dirty="0">
              <a:solidFill>
                <a:schemeClr val="tx1">
                  <a:lumMod val="75000"/>
                  <a:lumOff val="25000"/>
                </a:schemeClr>
              </a:solidFill>
              <a:latin typeface="Montserrat-ExtraBold"/>
            </a:endParaRPr>
          </a:p>
        </p:txBody>
      </p:sp>
      <p:sp>
        <p:nvSpPr>
          <p:cNvPr id="43" name="TextBox 42">
            <a:extLst>
              <a:ext uri="{FF2B5EF4-FFF2-40B4-BE49-F238E27FC236}">
                <a16:creationId xmlns:a16="http://schemas.microsoft.com/office/drawing/2014/main" id="{B7409A42-1C0F-3DBC-8B09-5F15D52CFBCD}"/>
              </a:ext>
            </a:extLst>
          </p:cNvPr>
          <p:cNvSpPr txBox="1"/>
          <p:nvPr/>
        </p:nvSpPr>
        <p:spPr>
          <a:xfrm>
            <a:off x="401173" y="1739796"/>
            <a:ext cx="1093982"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Німеччина</a:t>
            </a:r>
            <a:endParaRPr lang="en-US" sz="900" dirty="0">
              <a:solidFill>
                <a:schemeClr val="tx1">
                  <a:lumMod val="75000"/>
                  <a:lumOff val="25000"/>
                </a:schemeClr>
              </a:solidFill>
              <a:latin typeface="Montserrat-ExtraBold"/>
            </a:endParaRPr>
          </a:p>
        </p:txBody>
      </p:sp>
      <p:sp>
        <p:nvSpPr>
          <p:cNvPr id="44" name="TextBox 43">
            <a:extLst>
              <a:ext uri="{FF2B5EF4-FFF2-40B4-BE49-F238E27FC236}">
                <a16:creationId xmlns:a16="http://schemas.microsoft.com/office/drawing/2014/main" id="{9CE07F17-44F9-DC4A-3ED9-8B23AE4F96F5}"/>
              </a:ext>
            </a:extLst>
          </p:cNvPr>
          <p:cNvSpPr txBox="1"/>
          <p:nvPr/>
        </p:nvSpPr>
        <p:spPr>
          <a:xfrm>
            <a:off x="401172" y="1949558"/>
            <a:ext cx="850542"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Ірландія</a:t>
            </a:r>
            <a:endParaRPr lang="en-US" sz="900" dirty="0">
              <a:solidFill>
                <a:schemeClr val="tx1">
                  <a:lumMod val="75000"/>
                  <a:lumOff val="25000"/>
                </a:schemeClr>
              </a:solidFill>
              <a:latin typeface="Montserrat-ExtraBold"/>
            </a:endParaRPr>
          </a:p>
        </p:txBody>
      </p:sp>
      <p:sp>
        <p:nvSpPr>
          <p:cNvPr id="45" name="TextBox 44">
            <a:extLst>
              <a:ext uri="{FF2B5EF4-FFF2-40B4-BE49-F238E27FC236}">
                <a16:creationId xmlns:a16="http://schemas.microsoft.com/office/drawing/2014/main" id="{31CA0395-11A5-CDBC-B0B8-4C96D15399BE}"/>
              </a:ext>
            </a:extLst>
          </p:cNvPr>
          <p:cNvSpPr txBox="1"/>
          <p:nvPr/>
        </p:nvSpPr>
        <p:spPr>
          <a:xfrm>
            <a:off x="401173" y="2187021"/>
            <a:ext cx="1093982"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Австрія</a:t>
            </a:r>
            <a:endParaRPr lang="en-US" sz="900" dirty="0">
              <a:solidFill>
                <a:schemeClr val="tx1">
                  <a:lumMod val="75000"/>
                  <a:lumOff val="25000"/>
                </a:schemeClr>
              </a:solidFill>
              <a:latin typeface="Montserrat-ExtraBold"/>
            </a:endParaRPr>
          </a:p>
        </p:txBody>
      </p:sp>
      <p:sp>
        <p:nvSpPr>
          <p:cNvPr id="46" name="TextBox 45">
            <a:extLst>
              <a:ext uri="{FF2B5EF4-FFF2-40B4-BE49-F238E27FC236}">
                <a16:creationId xmlns:a16="http://schemas.microsoft.com/office/drawing/2014/main" id="{B42C4787-0FE3-1647-3E7A-26E291B5CEBA}"/>
              </a:ext>
            </a:extLst>
          </p:cNvPr>
          <p:cNvSpPr txBox="1"/>
          <p:nvPr/>
        </p:nvSpPr>
        <p:spPr>
          <a:xfrm>
            <a:off x="401172" y="2379939"/>
            <a:ext cx="112229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Франція</a:t>
            </a:r>
            <a:endParaRPr lang="en-US" sz="900" dirty="0">
              <a:solidFill>
                <a:schemeClr val="tx1">
                  <a:lumMod val="75000"/>
                  <a:lumOff val="25000"/>
                </a:schemeClr>
              </a:solidFill>
              <a:latin typeface="Montserrat-ExtraBold"/>
            </a:endParaRPr>
          </a:p>
        </p:txBody>
      </p:sp>
      <p:sp>
        <p:nvSpPr>
          <p:cNvPr id="47" name="TextBox 46">
            <a:extLst>
              <a:ext uri="{FF2B5EF4-FFF2-40B4-BE49-F238E27FC236}">
                <a16:creationId xmlns:a16="http://schemas.microsoft.com/office/drawing/2014/main" id="{2D935404-3FA3-908E-24B3-376F5AC5D38E}"/>
              </a:ext>
            </a:extLst>
          </p:cNvPr>
          <p:cNvSpPr txBox="1"/>
          <p:nvPr/>
        </p:nvSpPr>
        <p:spPr>
          <a:xfrm>
            <a:off x="401172" y="2595023"/>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Великобританія</a:t>
            </a:r>
            <a:endParaRPr lang="en-US" sz="900" dirty="0">
              <a:solidFill>
                <a:schemeClr val="tx1">
                  <a:lumMod val="75000"/>
                  <a:lumOff val="25000"/>
                </a:schemeClr>
              </a:solidFill>
              <a:latin typeface="Montserrat-ExtraBold"/>
            </a:endParaRPr>
          </a:p>
        </p:txBody>
      </p:sp>
      <p:sp>
        <p:nvSpPr>
          <p:cNvPr id="48" name="TextBox 47">
            <a:extLst>
              <a:ext uri="{FF2B5EF4-FFF2-40B4-BE49-F238E27FC236}">
                <a16:creationId xmlns:a16="http://schemas.microsoft.com/office/drawing/2014/main" id="{1180684B-9DE0-853F-D927-2394D33DBA70}"/>
              </a:ext>
            </a:extLst>
          </p:cNvPr>
          <p:cNvSpPr txBox="1"/>
          <p:nvPr/>
        </p:nvSpPr>
        <p:spPr>
          <a:xfrm>
            <a:off x="401172" y="2804555"/>
            <a:ext cx="1093983"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Литва</a:t>
            </a:r>
            <a:endParaRPr lang="en-US" sz="900" dirty="0">
              <a:solidFill>
                <a:schemeClr val="tx1">
                  <a:lumMod val="75000"/>
                  <a:lumOff val="25000"/>
                </a:schemeClr>
              </a:solidFill>
              <a:latin typeface="Montserrat-ExtraBold"/>
            </a:endParaRPr>
          </a:p>
        </p:txBody>
      </p:sp>
      <p:sp>
        <p:nvSpPr>
          <p:cNvPr id="49" name="TextBox 48">
            <a:extLst>
              <a:ext uri="{FF2B5EF4-FFF2-40B4-BE49-F238E27FC236}">
                <a16:creationId xmlns:a16="http://schemas.microsoft.com/office/drawing/2014/main" id="{5064D606-F13E-4C40-005C-087823224FE9}"/>
              </a:ext>
            </a:extLst>
          </p:cNvPr>
          <p:cNvSpPr txBox="1"/>
          <p:nvPr/>
        </p:nvSpPr>
        <p:spPr>
          <a:xfrm>
            <a:off x="401172" y="3019690"/>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Латвія</a:t>
            </a:r>
            <a:endParaRPr lang="en-US" sz="900" dirty="0">
              <a:solidFill>
                <a:schemeClr val="tx1">
                  <a:lumMod val="75000"/>
                  <a:lumOff val="25000"/>
                </a:schemeClr>
              </a:solidFill>
              <a:latin typeface="Montserrat-ExtraBold"/>
            </a:endParaRPr>
          </a:p>
        </p:txBody>
      </p:sp>
      <p:sp>
        <p:nvSpPr>
          <p:cNvPr id="50" name="TextBox 49">
            <a:extLst>
              <a:ext uri="{FF2B5EF4-FFF2-40B4-BE49-F238E27FC236}">
                <a16:creationId xmlns:a16="http://schemas.microsoft.com/office/drawing/2014/main" id="{FD150BB9-61BE-1BB8-E9F6-23976DA0A929}"/>
              </a:ext>
            </a:extLst>
          </p:cNvPr>
          <p:cNvSpPr txBox="1"/>
          <p:nvPr/>
        </p:nvSpPr>
        <p:spPr>
          <a:xfrm>
            <a:off x="401172" y="3235304"/>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Іспанія</a:t>
            </a:r>
            <a:endParaRPr lang="en-US" sz="900" dirty="0">
              <a:solidFill>
                <a:schemeClr val="tx1">
                  <a:lumMod val="75000"/>
                  <a:lumOff val="25000"/>
                </a:schemeClr>
              </a:solidFill>
              <a:latin typeface="Montserrat-ExtraBold"/>
            </a:endParaRPr>
          </a:p>
        </p:txBody>
      </p:sp>
      <p:sp>
        <p:nvSpPr>
          <p:cNvPr id="51" name="TextBox 50">
            <a:extLst>
              <a:ext uri="{FF2B5EF4-FFF2-40B4-BE49-F238E27FC236}">
                <a16:creationId xmlns:a16="http://schemas.microsoft.com/office/drawing/2014/main" id="{8972D5FD-6D85-EFDC-89E9-21738ED8A48C}"/>
              </a:ext>
            </a:extLst>
          </p:cNvPr>
          <p:cNvSpPr txBox="1"/>
          <p:nvPr/>
        </p:nvSpPr>
        <p:spPr>
          <a:xfrm>
            <a:off x="401172" y="3443698"/>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Чехія</a:t>
            </a:r>
            <a:endParaRPr lang="en-US" sz="900" dirty="0">
              <a:solidFill>
                <a:schemeClr val="tx1">
                  <a:lumMod val="75000"/>
                  <a:lumOff val="25000"/>
                </a:schemeClr>
              </a:solidFill>
              <a:latin typeface="Montserrat-ExtraBold"/>
            </a:endParaRPr>
          </a:p>
        </p:txBody>
      </p:sp>
      <p:sp>
        <p:nvSpPr>
          <p:cNvPr id="52" name="TextBox 51">
            <a:extLst>
              <a:ext uri="{FF2B5EF4-FFF2-40B4-BE49-F238E27FC236}">
                <a16:creationId xmlns:a16="http://schemas.microsoft.com/office/drawing/2014/main" id="{36F9E14D-040D-B334-547D-30810B013AF6}"/>
              </a:ext>
            </a:extLst>
          </p:cNvPr>
          <p:cNvSpPr txBox="1"/>
          <p:nvPr/>
        </p:nvSpPr>
        <p:spPr>
          <a:xfrm>
            <a:off x="401172" y="3656282"/>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Італія</a:t>
            </a:r>
            <a:endParaRPr lang="en-US" sz="900" dirty="0">
              <a:solidFill>
                <a:schemeClr val="tx1">
                  <a:lumMod val="75000"/>
                  <a:lumOff val="25000"/>
                </a:schemeClr>
              </a:solidFill>
              <a:latin typeface="Montserrat-ExtraBold"/>
            </a:endParaRPr>
          </a:p>
        </p:txBody>
      </p:sp>
      <p:sp>
        <p:nvSpPr>
          <p:cNvPr id="53" name="TextBox 52">
            <a:extLst>
              <a:ext uri="{FF2B5EF4-FFF2-40B4-BE49-F238E27FC236}">
                <a16:creationId xmlns:a16="http://schemas.microsoft.com/office/drawing/2014/main" id="{665E50DC-B32F-CDAF-77B4-38C4D426F499}"/>
              </a:ext>
            </a:extLst>
          </p:cNvPr>
          <p:cNvSpPr txBox="1"/>
          <p:nvPr/>
        </p:nvSpPr>
        <p:spPr>
          <a:xfrm>
            <a:off x="401172" y="3876713"/>
            <a:ext cx="112229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Словенія</a:t>
            </a:r>
            <a:endParaRPr lang="en-US" sz="900" dirty="0">
              <a:solidFill>
                <a:schemeClr val="tx1">
                  <a:lumMod val="75000"/>
                  <a:lumOff val="25000"/>
                </a:schemeClr>
              </a:solidFill>
              <a:latin typeface="Montserrat-ExtraBold"/>
            </a:endParaRPr>
          </a:p>
        </p:txBody>
      </p:sp>
      <p:sp>
        <p:nvSpPr>
          <p:cNvPr id="54" name="TextBox 53">
            <a:extLst>
              <a:ext uri="{FF2B5EF4-FFF2-40B4-BE49-F238E27FC236}">
                <a16:creationId xmlns:a16="http://schemas.microsoft.com/office/drawing/2014/main" id="{B7298E3E-F66A-78C7-35F2-BD54573C9FC1}"/>
              </a:ext>
            </a:extLst>
          </p:cNvPr>
          <p:cNvSpPr txBox="1"/>
          <p:nvPr/>
        </p:nvSpPr>
        <p:spPr>
          <a:xfrm>
            <a:off x="401172" y="4085942"/>
            <a:ext cx="112229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Польща</a:t>
            </a:r>
            <a:endParaRPr lang="en-US" sz="900" dirty="0">
              <a:solidFill>
                <a:schemeClr val="tx1">
                  <a:lumMod val="75000"/>
                  <a:lumOff val="25000"/>
                </a:schemeClr>
              </a:solidFill>
              <a:latin typeface="Montserrat-ExtraBold"/>
            </a:endParaRPr>
          </a:p>
        </p:txBody>
      </p:sp>
      <p:sp>
        <p:nvSpPr>
          <p:cNvPr id="55" name="TextBox 54">
            <a:extLst>
              <a:ext uri="{FF2B5EF4-FFF2-40B4-BE49-F238E27FC236}">
                <a16:creationId xmlns:a16="http://schemas.microsoft.com/office/drawing/2014/main" id="{124A2E82-6F6B-4A49-6C43-E9494627A3BE}"/>
              </a:ext>
            </a:extLst>
          </p:cNvPr>
          <p:cNvSpPr txBox="1"/>
          <p:nvPr/>
        </p:nvSpPr>
        <p:spPr>
          <a:xfrm>
            <a:off x="401172" y="4296563"/>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Хорватія</a:t>
            </a:r>
            <a:endParaRPr lang="en-US" sz="900" dirty="0">
              <a:solidFill>
                <a:schemeClr val="tx1">
                  <a:lumMod val="75000"/>
                  <a:lumOff val="25000"/>
                </a:schemeClr>
              </a:solidFill>
              <a:latin typeface="Montserrat-ExtraBold"/>
            </a:endParaRPr>
          </a:p>
        </p:txBody>
      </p:sp>
      <p:sp>
        <p:nvSpPr>
          <p:cNvPr id="56" name="TextBox 55">
            <a:extLst>
              <a:ext uri="{FF2B5EF4-FFF2-40B4-BE49-F238E27FC236}">
                <a16:creationId xmlns:a16="http://schemas.microsoft.com/office/drawing/2014/main" id="{AE917C31-2964-1099-F698-8E266A534999}"/>
              </a:ext>
            </a:extLst>
          </p:cNvPr>
          <p:cNvSpPr txBox="1"/>
          <p:nvPr/>
        </p:nvSpPr>
        <p:spPr>
          <a:xfrm>
            <a:off x="401172" y="4512888"/>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Румунія</a:t>
            </a:r>
            <a:endParaRPr lang="en-US" sz="900" dirty="0">
              <a:solidFill>
                <a:schemeClr val="tx1">
                  <a:lumMod val="75000"/>
                  <a:lumOff val="25000"/>
                </a:schemeClr>
              </a:solidFill>
              <a:latin typeface="Montserrat-ExtraBold"/>
            </a:endParaRPr>
          </a:p>
        </p:txBody>
      </p:sp>
      <p:pic>
        <p:nvPicPr>
          <p:cNvPr id="71" name="Graphic 70" descr="Badge Tick1 with solid fill">
            <a:extLst>
              <a:ext uri="{FF2B5EF4-FFF2-40B4-BE49-F238E27FC236}">
                <a16:creationId xmlns:a16="http://schemas.microsoft.com/office/drawing/2014/main" id="{8CF218BC-D340-59E1-71A4-D96BEA80F0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8560" y="1970628"/>
            <a:ext cx="182880" cy="182880"/>
          </a:xfrm>
          <a:prstGeom prst="rect">
            <a:avLst/>
          </a:prstGeom>
        </p:spPr>
      </p:pic>
      <p:pic>
        <p:nvPicPr>
          <p:cNvPr id="72" name="Graphic 71" descr="Badge Tick1 with solid fill">
            <a:extLst>
              <a:ext uri="{FF2B5EF4-FFF2-40B4-BE49-F238E27FC236}">
                <a16:creationId xmlns:a16="http://schemas.microsoft.com/office/drawing/2014/main" id="{FCBCD5E0-8D68-7033-8A4A-6D404C9294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8560" y="2183153"/>
            <a:ext cx="182880" cy="182880"/>
          </a:xfrm>
          <a:prstGeom prst="rect">
            <a:avLst/>
          </a:prstGeom>
        </p:spPr>
      </p:pic>
      <p:pic>
        <p:nvPicPr>
          <p:cNvPr id="73" name="Graphic 72" descr="Badge Tick1 with solid fill">
            <a:extLst>
              <a:ext uri="{FF2B5EF4-FFF2-40B4-BE49-F238E27FC236}">
                <a16:creationId xmlns:a16="http://schemas.microsoft.com/office/drawing/2014/main" id="{38F00A57-66AF-6B4D-6B0C-427C7107C0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8560" y="2395678"/>
            <a:ext cx="182880" cy="182880"/>
          </a:xfrm>
          <a:prstGeom prst="rect">
            <a:avLst/>
          </a:prstGeom>
        </p:spPr>
      </p:pic>
      <p:pic>
        <p:nvPicPr>
          <p:cNvPr id="74" name="Graphic 73" descr="Badge Tick1 with solid fill">
            <a:extLst>
              <a:ext uri="{FF2B5EF4-FFF2-40B4-BE49-F238E27FC236}">
                <a16:creationId xmlns:a16="http://schemas.microsoft.com/office/drawing/2014/main" id="{2E06F0A7-719A-3548-32E7-CE31DB8D29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8560" y="2831366"/>
            <a:ext cx="182880" cy="182880"/>
          </a:xfrm>
          <a:prstGeom prst="rect">
            <a:avLst/>
          </a:prstGeom>
        </p:spPr>
      </p:pic>
      <p:pic>
        <p:nvPicPr>
          <p:cNvPr id="75" name="Graphic 74" descr="Badge Tick1 with solid fill">
            <a:extLst>
              <a:ext uri="{FF2B5EF4-FFF2-40B4-BE49-F238E27FC236}">
                <a16:creationId xmlns:a16="http://schemas.microsoft.com/office/drawing/2014/main" id="{AE686394-4622-33BA-C1FD-EBBAF6804C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8560" y="3898430"/>
            <a:ext cx="182880" cy="182880"/>
          </a:xfrm>
          <a:prstGeom prst="rect">
            <a:avLst/>
          </a:prstGeom>
        </p:spPr>
      </p:pic>
      <p:pic>
        <p:nvPicPr>
          <p:cNvPr id="76" name="Graphic 75" descr="Badge Tick1 with solid fill">
            <a:extLst>
              <a:ext uri="{FF2B5EF4-FFF2-40B4-BE49-F238E27FC236}">
                <a16:creationId xmlns:a16="http://schemas.microsoft.com/office/drawing/2014/main" id="{D58571AD-2E66-F69F-1E6C-4A323C8B8F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1539" y="1966694"/>
            <a:ext cx="182880" cy="182880"/>
          </a:xfrm>
          <a:prstGeom prst="rect">
            <a:avLst/>
          </a:prstGeom>
        </p:spPr>
      </p:pic>
      <p:pic>
        <p:nvPicPr>
          <p:cNvPr id="77" name="Graphic 76" descr="Badge Tick1 with solid fill">
            <a:extLst>
              <a:ext uri="{FF2B5EF4-FFF2-40B4-BE49-F238E27FC236}">
                <a16:creationId xmlns:a16="http://schemas.microsoft.com/office/drawing/2014/main" id="{541D01D5-8DB3-0D5D-9C20-59D6A09F77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1539" y="2187021"/>
            <a:ext cx="182880" cy="182880"/>
          </a:xfrm>
          <a:prstGeom prst="rect">
            <a:avLst/>
          </a:prstGeom>
        </p:spPr>
      </p:pic>
      <p:pic>
        <p:nvPicPr>
          <p:cNvPr id="78" name="Graphic 77" descr="Badge Tick1 with solid fill">
            <a:extLst>
              <a:ext uri="{FF2B5EF4-FFF2-40B4-BE49-F238E27FC236}">
                <a16:creationId xmlns:a16="http://schemas.microsoft.com/office/drawing/2014/main" id="{200AB494-E04D-570B-D2A5-3319264CC0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1539" y="2407348"/>
            <a:ext cx="182880" cy="182880"/>
          </a:xfrm>
          <a:prstGeom prst="rect">
            <a:avLst/>
          </a:prstGeom>
        </p:spPr>
      </p:pic>
      <p:pic>
        <p:nvPicPr>
          <p:cNvPr id="79" name="Graphic 78" descr="Badge Tick1 with solid fill">
            <a:extLst>
              <a:ext uri="{FF2B5EF4-FFF2-40B4-BE49-F238E27FC236}">
                <a16:creationId xmlns:a16="http://schemas.microsoft.com/office/drawing/2014/main" id="{7447004A-702F-AF7A-82B6-698E9BFFD4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1539" y="2823619"/>
            <a:ext cx="182880" cy="182880"/>
          </a:xfrm>
          <a:prstGeom prst="rect">
            <a:avLst/>
          </a:prstGeom>
        </p:spPr>
      </p:pic>
      <p:pic>
        <p:nvPicPr>
          <p:cNvPr id="80" name="Graphic 79" descr="Badge Tick1 with solid fill">
            <a:extLst>
              <a:ext uri="{FF2B5EF4-FFF2-40B4-BE49-F238E27FC236}">
                <a16:creationId xmlns:a16="http://schemas.microsoft.com/office/drawing/2014/main" id="{B6CDD5CC-9021-C188-A7C2-83B5F8EE28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1539" y="3898477"/>
            <a:ext cx="182880" cy="182880"/>
          </a:xfrm>
          <a:prstGeom prst="rect">
            <a:avLst/>
          </a:prstGeom>
        </p:spPr>
      </p:pic>
      <p:pic>
        <p:nvPicPr>
          <p:cNvPr id="81" name="Graphic 80" descr="Badge Tick1 with solid fill">
            <a:extLst>
              <a:ext uri="{FF2B5EF4-FFF2-40B4-BE49-F238E27FC236}">
                <a16:creationId xmlns:a16="http://schemas.microsoft.com/office/drawing/2014/main" id="{1056D0D5-E1DA-2C2E-19B6-333C89507C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1539" y="4107918"/>
            <a:ext cx="182880" cy="182880"/>
          </a:xfrm>
          <a:prstGeom prst="rect">
            <a:avLst/>
          </a:prstGeom>
        </p:spPr>
      </p:pic>
      <p:pic>
        <p:nvPicPr>
          <p:cNvPr id="97" name="Graphic 96" descr="Badge Tick1 with solid fill">
            <a:extLst>
              <a:ext uri="{FF2B5EF4-FFF2-40B4-BE49-F238E27FC236}">
                <a16:creationId xmlns:a16="http://schemas.microsoft.com/office/drawing/2014/main" id="{1229386B-2060-AFED-00C1-132411C11E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1304" y="1548330"/>
            <a:ext cx="182880" cy="182880"/>
          </a:xfrm>
          <a:prstGeom prst="rect">
            <a:avLst/>
          </a:prstGeom>
        </p:spPr>
      </p:pic>
      <p:pic>
        <p:nvPicPr>
          <p:cNvPr id="98" name="Graphic 97" descr="Badge Tick1 with solid fill">
            <a:extLst>
              <a:ext uri="{FF2B5EF4-FFF2-40B4-BE49-F238E27FC236}">
                <a16:creationId xmlns:a16="http://schemas.microsoft.com/office/drawing/2014/main" id="{6E446582-96B5-5310-DCD1-BB3D104249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1304" y="2616833"/>
            <a:ext cx="182880" cy="182880"/>
          </a:xfrm>
          <a:prstGeom prst="rect">
            <a:avLst/>
          </a:prstGeom>
        </p:spPr>
      </p:pic>
      <p:sp>
        <p:nvSpPr>
          <p:cNvPr id="99" name="TextBox 98">
            <a:extLst>
              <a:ext uri="{FF2B5EF4-FFF2-40B4-BE49-F238E27FC236}">
                <a16:creationId xmlns:a16="http://schemas.microsoft.com/office/drawing/2014/main" id="{B93EF2F1-B98B-27FA-C97D-7C7573AD0F83}"/>
              </a:ext>
            </a:extLst>
          </p:cNvPr>
          <p:cNvSpPr txBox="1"/>
          <p:nvPr/>
        </p:nvSpPr>
        <p:spPr>
          <a:xfrm>
            <a:off x="5528138" y="2676255"/>
            <a:ext cx="1544572" cy="169277"/>
          </a:xfrm>
          <a:prstGeom prst="rect">
            <a:avLst/>
          </a:prstGeom>
          <a:noFill/>
        </p:spPr>
        <p:txBody>
          <a:bodyPr wrap="square">
            <a:spAutoFit/>
          </a:bodyPr>
          <a:lstStyle/>
          <a:p>
            <a:r>
              <a:rPr lang="ru-RU" sz="500" dirty="0">
                <a:solidFill>
                  <a:schemeClr val="tx1">
                    <a:lumMod val="75000"/>
                    <a:lumOff val="25000"/>
                  </a:schemeClr>
                </a:solidFill>
                <a:latin typeface="IQOS (Body)"/>
                <a:cs typeface="Calibri" panose="020F0502020204030204" pitchFamily="34" charset="0"/>
              </a:rPr>
              <a:t>для громадських консультацій</a:t>
            </a:r>
            <a:endParaRPr lang="en-US" sz="500" dirty="0">
              <a:solidFill>
                <a:schemeClr val="tx1">
                  <a:lumMod val="75000"/>
                  <a:lumOff val="25000"/>
                </a:schemeClr>
              </a:solidFill>
              <a:latin typeface="IQOS (Body)"/>
              <a:cs typeface="Calibri" panose="020F0502020204030204" pitchFamily="34" charset="0"/>
            </a:endParaRPr>
          </a:p>
        </p:txBody>
      </p:sp>
      <p:pic>
        <p:nvPicPr>
          <p:cNvPr id="101" name="Рисунок 7">
            <a:extLst>
              <a:ext uri="{FF2B5EF4-FFF2-40B4-BE49-F238E27FC236}">
                <a16:creationId xmlns:a16="http://schemas.microsoft.com/office/drawing/2014/main" id="{BA674F9C-7887-8838-163F-25D2F0452E63}"/>
              </a:ext>
            </a:extLst>
          </p:cNvPr>
          <p:cNvPicPr>
            <a:picLocks noChangeAspect="1"/>
          </p:cNvPicPr>
          <p:nvPr/>
        </p:nvPicPr>
        <p:blipFill rotWithShape="1">
          <a:blip r:embed="rId5"/>
          <a:srcRect l="5666" t="6144" r="8702" b="7379"/>
          <a:stretch/>
        </p:blipFill>
        <p:spPr>
          <a:xfrm>
            <a:off x="6806402" y="1352440"/>
            <a:ext cx="2152094" cy="3125238"/>
          </a:xfrm>
          <a:prstGeom prst="rect">
            <a:avLst/>
          </a:prstGeom>
        </p:spPr>
      </p:pic>
      <p:pic>
        <p:nvPicPr>
          <p:cNvPr id="3" name="Graphic 2" descr="Badge Tick1 with solid fill">
            <a:extLst>
              <a:ext uri="{FF2B5EF4-FFF2-40B4-BE49-F238E27FC236}">
                <a16:creationId xmlns:a16="http://schemas.microsoft.com/office/drawing/2014/main" id="{C2D6505E-4D4E-17BF-C904-56317A9C7B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3048043"/>
            <a:ext cx="182880" cy="182880"/>
          </a:xfrm>
          <a:prstGeom prst="rect">
            <a:avLst/>
          </a:prstGeom>
        </p:spPr>
      </p:pic>
      <p:pic>
        <p:nvPicPr>
          <p:cNvPr id="4" name="Graphic 3" descr="Badge Tick1 with solid fill">
            <a:extLst>
              <a:ext uri="{FF2B5EF4-FFF2-40B4-BE49-F238E27FC236}">
                <a16:creationId xmlns:a16="http://schemas.microsoft.com/office/drawing/2014/main" id="{CD386E10-DBC4-FC1D-3404-5560DA1D7F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3264720"/>
            <a:ext cx="182880" cy="182880"/>
          </a:xfrm>
          <a:prstGeom prst="rect">
            <a:avLst/>
          </a:prstGeom>
        </p:spPr>
      </p:pic>
      <p:pic>
        <p:nvPicPr>
          <p:cNvPr id="5" name="Graphic 4" descr="Badge Tick1 with solid fill">
            <a:extLst>
              <a:ext uri="{FF2B5EF4-FFF2-40B4-BE49-F238E27FC236}">
                <a16:creationId xmlns:a16="http://schemas.microsoft.com/office/drawing/2014/main" id="{0804E833-6FBE-CE3F-0897-F611CE7754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3481397"/>
            <a:ext cx="182880" cy="182880"/>
          </a:xfrm>
          <a:prstGeom prst="rect">
            <a:avLst/>
          </a:prstGeom>
        </p:spPr>
      </p:pic>
      <p:pic>
        <p:nvPicPr>
          <p:cNvPr id="7" name="Graphic 6" descr="Badge Tick1 with solid fill">
            <a:extLst>
              <a:ext uri="{FF2B5EF4-FFF2-40B4-BE49-F238E27FC236}">
                <a16:creationId xmlns:a16="http://schemas.microsoft.com/office/drawing/2014/main" id="{4490851B-DB0D-F128-0FDF-584CBFB77A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3698074"/>
            <a:ext cx="182880" cy="182880"/>
          </a:xfrm>
          <a:prstGeom prst="rect">
            <a:avLst/>
          </a:prstGeom>
        </p:spPr>
      </p:pic>
      <p:pic>
        <p:nvPicPr>
          <p:cNvPr id="10" name="Graphic 9" descr="Badge Tick1 with solid fill">
            <a:extLst>
              <a:ext uri="{FF2B5EF4-FFF2-40B4-BE49-F238E27FC236}">
                <a16:creationId xmlns:a16="http://schemas.microsoft.com/office/drawing/2014/main" id="{6B72A1C9-F8C1-4466-D668-3BCB764EF3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4107545"/>
            <a:ext cx="182880" cy="182880"/>
          </a:xfrm>
          <a:prstGeom prst="rect">
            <a:avLst/>
          </a:prstGeom>
        </p:spPr>
      </p:pic>
      <p:pic>
        <p:nvPicPr>
          <p:cNvPr id="11" name="Graphic 10" descr="Badge Tick1 with solid fill">
            <a:extLst>
              <a:ext uri="{FF2B5EF4-FFF2-40B4-BE49-F238E27FC236}">
                <a16:creationId xmlns:a16="http://schemas.microsoft.com/office/drawing/2014/main" id="{3063996A-23F4-A711-6387-3EAF5A0B0E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4517016"/>
            <a:ext cx="182880" cy="182880"/>
          </a:xfrm>
          <a:prstGeom prst="rect">
            <a:avLst/>
          </a:prstGeom>
        </p:spPr>
      </p:pic>
      <p:pic>
        <p:nvPicPr>
          <p:cNvPr id="12" name="Graphic 11" descr="Badge Tick1 with solid fill">
            <a:extLst>
              <a:ext uri="{FF2B5EF4-FFF2-40B4-BE49-F238E27FC236}">
                <a16:creationId xmlns:a16="http://schemas.microsoft.com/office/drawing/2014/main" id="{1809C2AB-588D-F615-3C69-3AADB19C3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4320539"/>
            <a:ext cx="182880" cy="182880"/>
          </a:xfrm>
          <a:prstGeom prst="rect">
            <a:avLst/>
          </a:prstGeom>
        </p:spPr>
      </p:pic>
      <p:sp>
        <p:nvSpPr>
          <p:cNvPr id="17" name="TextBox 16">
            <a:extLst>
              <a:ext uri="{FF2B5EF4-FFF2-40B4-BE49-F238E27FC236}">
                <a16:creationId xmlns:a16="http://schemas.microsoft.com/office/drawing/2014/main" id="{915D97FE-3523-24FB-CE2E-9C381EA92113}"/>
              </a:ext>
            </a:extLst>
          </p:cNvPr>
          <p:cNvSpPr txBox="1"/>
          <p:nvPr/>
        </p:nvSpPr>
        <p:spPr>
          <a:xfrm>
            <a:off x="5518226" y="1831170"/>
            <a:ext cx="864393" cy="169277"/>
          </a:xfrm>
          <a:prstGeom prst="rect">
            <a:avLst/>
          </a:prstGeom>
          <a:noFill/>
        </p:spPr>
        <p:txBody>
          <a:bodyPr wrap="square">
            <a:spAutoFit/>
          </a:bodyPr>
          <a:lstStyle/>
          <a:p>
            <a:r>
              <a:rPr lang="uk-UA" sz="500" dirty="0">
                <a:solidFill>
                  <a:schemeClr val="tx1">
                    <a:lumMod val="75000"/>
                    <a:lumOff val="25000"/>
                  </a:schemeClr>
                </a:solidFill>
                <a:latin typeface="IQOS (Body)"/>
                <a:cs typeface="Calibri" panose="020F0502020204030204" pitchFamily="34" charset="0"/>
              </a:rPr>
              <a:t>для лобістів Бунденстагу</a:t>
            </a:r>
            <a:endParaRPr lang="en-US" sz="500" dirty="0">
              <a:solidFill>
                <a:schemeClr val="tx1">
                  <a:lumMod val="75000"/>
                  <a:lumOff val="25000"/>
                </a:schemeClr>
              </a:solidFill>
              <a:latin typeface="IQOS (Body)"/>
              <a:cs typeface="Calibri" panose="020F0502020204030204" pitchFamily="34" charset="0"/>
            </a:endParaRPr>
          </a:p>
        </p:txBody>
      </p:sp>
      <p:pic>
        <p:nvPicPr>
          <p:cNvPr id="18" name="Graphic 17" descr="Badge Tick1 with solid fill">
            <a:extLst>
              <a:ext uri="{FF2B5EF4-FFF2-40B4-BE49-F238E27FC236}">
                <a16:creationId xmlns:a16="http://schemas.microsoft.com/office/drawing/2014/main" id="{D39B52A5-383D-9B70-433C-D517663CB7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0191" y="1761969"/>
            <a:ext cx="182880" cy="182880"/>
          </a:xfrm>
          <a:prstGeom prst="rect">
            <a:avLst/>
          </a:prstGeom>
        </p:spPr>
      </p:pic>
      <p:pic>
        <p:nvPicPr>
          <p:cNvPr id="19" name="Graphic 18" descr="Badge Tick1 with solid fill">
            <a:extLst>
              <a:ext uri="{FF2B5EF4-FFF2-40B4-BE49-F238E27FC236}">
                <a16:creationId xmlns:a16="http://schemas.microsoft.com/office/drawing/2014/main" id="{96E35808-FE50-D713-E574-3B59F9D976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0191" y="3680258"/>
            <a:ext cx="182880" cy="182880"/>
          </a:xfrm>
          <a:prstGeom prst="rect">
            <a:avLst/>
          </a:prstGeom>
        </p:spPr>
      </p:pic>
      <p:pic>
        <p:nvPicPr>
          <p:cNvPr id="20" name="Graphic 19" descr="Badge Tick1 with solid fill">
            <a:extLst>
              <a:ext uri="{FF2B5EF4-FFF2-40B4-BE49-F238E27FC236}">
                <a16:creationId xmlns:a16="http://schemas.microsoft.com/office/drawing/2014/main" id="{F94F81B9-3999-321A-0140-F33936905B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0191" y="4320539"/>
            <a:ext cx="182880" cy="182880"/>
          </a:xfrm>
          <a:prstGeom prst="rect">
            <a:avLst/>
          </a:prstGeom>
        </p:spPr>
      </p:pic>
      <p:pic>
        <p:nvPicPr>
          <p:cNvPr id="21" name="Graphic 20" descr="Badge Tick1 with solid fill">
            <a:extLst>
              <a:ext uri="{FF2B5EF4-FFF2-40B4-BE49-F238E27FC236}">
                <a16:creationId xmlns:a16="http://schemas.microsoft.com/office/drawing/2014/main" id="{28295647-405A-7878-EDFC-9FBA31B8F2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0191" y="4529980"/>
            <a:ext cx="182880" cy="182880"/>
          </a:xfrm>
          <a:prstGeom prst="rect">
            <a:avLst/>
          </a:prstGeom>
        </p:spPr>
      </p:pic>
      <p:sp>
        <p:nvSpPr>
          <p:cNvPr id="22" name="TextBox 21">
            <a:extLst>
              <a:ext uri="{FF2B5EF4-FFF2-40B4-BE49-F238E27FC236}">
                <a16:creationId xmlns:a16="http://schemas.microsoft.com/office/drawing/2014/main" id="{85C07AC3-D3A1-7B0C-8D4A-2988CB15C315}"/>
              </a:ext>
            </a:extLst>
          </p:cNvPr>
          <p:cNvSpPr txBox="1"/>
          <p:nvPr/>
        </p:nvSpPr>
        <p:spPr>
          <a:xfrm>
            <a:off x="2089250" y="1498545"/>
            <a:ext cx="1212747" cy="276999"/>
          </a:xfrm>
          <a:prstGeom prst="rect">
            <a:avLst/>
          </a:prstGeom>
          <a:noFill/>
        </p:spPr>
        <p:txBody>
          <a:bodyPr wrap="square">
            <a:spAutoFit/>
          </a:bodyPr>
          <a:lstStyle/>
          <a:p>
            <a:r>
              <a:rPr lang="en-US" sz="600" dirty="0">
                <a:solidFill>
                  <a:schemeClr val="tx1">
                    <a:lumMod val="75000"/>
                    <a:lumOff val="25000"/>
                  </a:schemeClr>
                </a:solidFill>
                <a:latin typeface="IQOS (Body)"/>
                <a:cs typeface="Calibri" panose="020F0502020204030204" pitchFamily="34" charset="0"/>
              </a:rPr>
              <a:t>House of Representatives Rules of Procedure, 2012</a:t>
            </a:r>
            <a:endParaRPr lang="en-US" sz="1100" dirty="0"/>
          </a:p>
        </p:txBody>
      </p:sp>
      <p:pic>
        <p:nvPicPr>
          <p:cNvPr id="23" name="Graphic 22" descr="Badge Tick1 with solid fill">
            <a:extLst>
              <a:ext uri="{FF2B5EF4-FFF2-40B4-BE49-F238E27FC236}">
                <a16:creationId xmlns:a16="http://schemas.microsoft.com/office/drawing/2014/main" id="{95EFC774-D255-9E15-901F-912465CC52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026" y="1542630"/>
            <a:ext cx="182880" cy="182880"/>
          </a:xfrm>
          <a:prstGeom prst="rect">
            <a:avLst/>
          </a:prstGeom>
        </p:spPr>
      </p:pic>
      <p:sp>
        <p:nvSpPr>
          <p:cNvPr id="24" name="TextBox 23">
            <a:extLst>
              <a:ext uri="{FF2B5EF4-FFF2-40B4-BE49-F238E27FC236}">
                <a16:creationId xmlns:a16="http://schemas.microsoft.com/office/drawing/2014/main" id="{674C1180-2896-B44C-0905-5976ED735731}"/>
              </a:ext>
            </a:extLst>
          </p:cNvPr>
          <p:cNvSpPr txBox="1"/>
          <p:nvPr/>
        </p:nvSpPr>
        <p:spPr>
          <a:xfrm>
            <a:off x="2089250" y="1753915"/>
            <a:ext cx="1307580" cy="184666"/>
          </a:xfrm>
          <a:prstGeom prst="rect">
            <a:avLst/>
          </a:prstGeom>
          <a:noFill/>
        </p:spPr>
        <p:txBody>
          <a:bodyPr wrap="square">
            <a:spAutoFit/>
          </a:bodyPr>
          <a:lstStyle/>
          <a:p>
            <a:r>
              <a:rPr lang="en-US" sz="600" dirty="0">
                <a:solidFill>
                  <a:schemeClr val="tx1">
                    <a:lumMod val="75000"/>
                    <a:lumOff val="25000"/>
                  </a:schemeClr>
                </a:solidFill>
                <a:latin typeface="IQOS (Body)"/>
                <a:cs typeface="Calibri" panose="020F0502020204030204" pitchFamily="34" charset="0"/>
              </a:rPr>
              <a:t>Bundestag Rules of Procedure, 1972</a:t>
            </a:r>
          </a:p>
        </p:txBody>
      </p:sp>
      <p:sp>
        <p:nvSpPr>
          <p:cNvPr id="25" name="TextBox 24">
            <a:extLst>
              <a:ext uri="{FF2B5EF4-FFF2-40B4-BE49-F238E27FC236}">
                <a16:creationId xmlns:a16="http://schemas.microsoft.com/office/drawing/2014/main" id="{6C4E6D09-57F2-1F8B-29CE-0DBABFB108EA}"/>
              </a:ext>
            </a:extLst>
          </p:cNvPr>
          <p:cNvSpPr txBox="1"/>
          <p:nvPr/>
        </p:nvSpPr>
        <p:spPr>
          <a:xfrm>
            <a:off x="2089250" y="2141376"/>
            <a:ext cx="1589722" cy="276999"/>
          </a:xfrm>
          <a:prstGeom prst="rect">
            <a:avLst/>
          </a:prstGeom>
          <a:noFill/>
        </p:spPr>
        <p:txBody>
          <a:bodyPr wrap="square">
            <a:spAutoFit/>
          </a:bodyPr>
          <a:lstStyle/>
          <a:p>
            <a:pPr>
              <a:spcBef>
                <a:spcPts val="0"/>
              </a:spcBef>
              <a:spcAft>
                <a:spcPts val="0"/>
              </a:spcAft>
            </a:pPr>
            <a:r>
              <a:rPr lang="en-US" sz="600" dirty="0">
                <a:solidFill>
                  <a:schemeClr val="tx1">
                    <a:lumMod val="75000"/>
                    <a:lumOff val="25000"/>
                  </a:schemeClr>
                </a:solidFill>
                <a:latin typeface="IQOS (Body)"/>
                <a:cs typeface="Calibri" panose="020F0502020204030204" pitchFamily="34" charset="0"/>
              </a:rPr>
              <a:t>Lobbying and Special Interest Group transparency Law, 2013</a:t>
            </a:r>
          </a:p>
        </p:txBody>
      </p:sp>
      <p:pic>
        <p:nvPicPr>
          <p:cNvPr id="26" name="Graphic 25" descr="Badge Tick1 with solid fill">
            <a:extLst>
              <a:ext uri="{FF2B5EF4-FFF2-40B4-BE49-F238E27FC236}">
                <a16:creationId xmlns:a16="http://schemas.microsoft.com/office/drawing/2014/main" id="{E9DE6818-C9AA-5E82-D6F7-BDBC0B0ED2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026" y="1758031"/>
            <a:ext cx="182880" cy="182880"/>
          </a:xfrm>
          <a:prstGeom prst="rect">
            <a:avLst/>
          </a:prstGeom>
        </p:spPr>
      </p:pic>
      <p:pic>
        <p:nvPicPr>
          <p:cNvPr id="27" name="Graphic 26" descr="Badge Tick1 with solid fill">
            <a:extLst>
              <a:ext uri="{FF2B5EF4-FFF2-40B4-BE49-F238E27FC236}">
                <a16:creationId xmlns:a16="http://schemas.microsoft.com/office/drawing/2014/main" id="{1FEC0235-F719-8826-25EB-3CBCFF57BA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026" y="1973432"/>
            <a:ext cx="182880" cy="182880"/>
          </a:xfrm>
          <a:prstGeom prst="rect">
            <a:avLst/>
          </a:prstGeom>
        </p:spPr>
      </p:pic>
      <p:pic>
        <p:nvPicPr>
          <p:cNvPr id="28" name="Graphic 27" descr="Badge Tick1 with solid fill">
            <a:extLst>
              <a:ext uri="{FF2B5EF4-FFF2-40B4-BE49-F238E27FC236}">
                <a16:creationId xmlns:a16="http://schemas.microsoft.com/office/drawing/2014/main" id="{23E27308-6D06-9F78-FC9D-359CB6DDC7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026" y="2183153"/>
            <a:ext cx="182880" cy="182880"/>
          </a:xfrm>
          <a:prstGeom prst="rect">
            <a:avLst/>
          </a:prstGeom>
        </p:spPr>
      </p:pic>
      <p:sp>
        <p:nvSpPr>
          <p:cNvPr id="29" name="TextBox 28">
            <a:extLst>
              <a:ext uri="{FF2B5EF4-FFF2-40B4-BE49-F238E27FC236}">
                <a16:creationId xmlns:a16="http://schemas.microsoft.com/office/drawing/2014/main" id="{D4309B76-7955-A5C0-1256-7AC72E29B713}"/>
              </a:ext>
            </a:extLst>
          </p:cNvPr>
          <p:cNvSpPr txBox="1"/>
          <p:nvPr/>
        </p:nvSpPr>
        <p:spPr>
          <a:xfrm>
            <a:off x="2089250" y="2395635"/>
            <a:ext cx="994975" cy="184666"/>
          </a:xfrm>
          <a:prstGeom prst="rect">
            <a:avLst/>
          </a:prstGeom>
          <a:noFill/>
        </p:spPr>
        <p:txBody>
          <a:bodyPr wrap="square">
            <a:spAutoFit/>
          </a:bodyPr>
          <a:lstStyle/>
          <a:p>
            <a:r>
              <a:rPr lang="en-US" sz="600" dirty="0" err="1">
                <a:solidFill>
                  <a:schemeClr val="tx1">
                    <a:lumMod val="75000"/>
                    <a:lumOff val="25000"/>
                  </a:schemeClr>
                </a:solidFill>
                <a:latin typeface="IQOS (Body)"/>
                <a:cs typeface="Calibri" panose="020F0502020204030204" pitchFamily="34" charset="0"/>
              </a:rPr>
              <a:t>Loi</a:t>
            </a:r>
            <a:r>
              <a:rPr lang="en-US" sz="600" dirty="0">
                <a:solidFill>
                  <a:schemeClr val="tx1">
                    <a:lumMod val="75000"/>
                    <a:lumOff val="25000"/>
                  </a:schemeClr>
                </a:solidFill>
                <a:latin typeface="IQOS (Body)"/>
                <a:cs typeface="Calibri" panose="020F0502020204030204" pitchFamily="34" charset="0"/>
              </a:rPr>
              <a:t> Sapin II, 2016</a:t>
            </a:r>
          </a:p>
        </p:txBody>
      </p:sp>
      <p:pic>
        <p:nvPicPr>
          <p:cNvPr id="31" name="Graphic 30" descr="Badge Tick1 with solid fill">
            <a:extLst>
              <a:ext uri="{FF2B5EF4-FFF2-40B4-BE49-F238E27FC236}">
                <a16:creationId xmlns:a16="http://schemas.microsoft.com/office/drawing/2014/main" id="{C41DE248-CE61-6D6E-45C6-C7D9FCF3C9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026" y="2408510"/>
            <a:ext cx="182880" cy="182880"/>
          </a:xfrm>
          <a:prstGeom prst="rect">
            <a:avLst/>
          </a:prstGeom>
        </p:spPr>
      </p:pic>
      <p:sp>
        <p:nvSpPr>
          <p:cNvPr id="32" name="TextBox 31">
            <a:extLst>
              <a:ext uri="{FF2B5EF4-FFF2-40B4-BE49-F238E27FC236}">
                <a16:creationId xmlns:a16="http://schemas.microsoft.com/office/drawing/2014/main" id="{03B55A05-EA3C-E14E-9F92-05AD2520BF0F}"/>
              </a:ext>
            </a:extLst>
          </p:cNvPr>
          <p:cNvSpPr txBox="1"/>
          <p:nvPr/>
        </p:nvSpPr>
        <p:spPr>
          <a:xfrm>
            <a:off x="2089250" y="2609002"/>
            <a:ext cx="1353448" cy="184666"/>
          </a:xfrm>
          <a:prstGeom prst="rect">
            <a:avLst/>
          </a:prstGeom>
          <a:noFill/>
        </p:spPr>
        <p:txBody>
          <a:bodyPr wrap="square">
            <a:spAutoFit/>
          </a:bodyPr>
          <a:lstStyle/>
          <a:p>
            <a:pPr>
              <a:spcBef>
                <a:spcPts val="0"/>
              </a:spcBef>
              <a:spcAft>
                <a:spcPts val="0"/>
              </a:spcAft>
            </a:pPr>
            <a:r>
              <a:rPr lang="en-US" sz="600" dirty="0">
                <a:solidFill>
                  <a:schemeClr val="tx1">
                    <a:lumMod val="75000"/>
                    <a:lumOff val="25000"/>
                  </a:schemeClr>
                </a:solidFill>
                <a:latin typeface="IQOS (Body)"/>
                <a:cs typeface="Calibri" panose="020F0502020204030204" pitchFamily="34" charset="0"/>
              </a:rPr>
              <a:t>Transparency of Lobbying Act, 2014</a:t>
            </a:r>
          </a:p>
        </p:txBody>
      </p:sp>
      <p:sp>
        <p:nvSpPr>
          <p:cNvPr id="33" name="TextBox 32">
            <a:extLst>
              <a:ext uri="{FF2B5EF4-FFF2-40B4-BE49-F238E27FC236}">
                <a16:creationId xmlns:a16="http://schemas.microsoft.com/office/drawing/2014/main" id="{8D586784-AE43-CB11-8376-0F611CB128E6}"/>
              </a:ext>
            </a:extLst>
          </p:cNvPr>
          <p:cNvSpPr txBox="1"/>
          <p:nvPr/>
        </p:nvSpPr>
        <p:spPr>
          <a:xfrm>
            <a:off x="2089250" y="2820884"/>
            <a:ext cx="894973" cy="189294"/>
          </a:xfrm>
          <a:prstGeom prst="rect">
            <a:avLst/>
          </a:prstGeom>
          <a:noFill/>
        </p:spPr>
        <p:txBody>
          <a:bodyPr wrap="square">
            <a:spAutoFit/>
          </a:bodyPr>
          <a:lstStyle/>
          <a:p>
            <a:pPr>
              <a:spcBef>
                <a:spcPts val="0"/>
              </a:spcBef>
              <a:spcAft>
                <a:spcPts val="0"/>
              </a:spcAft>
            </a:pPr>
            <a:r>
              <a:rPr lang="en-US" sz="600" dirty="0">
                <a:solidFill>
                  <a:schemeClr val="tx1">
                    <a:lumMod val="75000"/>
                    <a:lumOff val="25000"/>
                  </a:schemeClr>
                </a:solidFill>
                <a:latin typeface="IQOS (Body)"/>
                <a:cs typeface="Calibri" panose="020F0502020204030204" pitchFamily="34" charset="0"/>
              </a:rPr>
              <a:t>Lobbying act, 2001</a:t>
            </a:r>
          </a:p>
        </p:txBody>
      </p:sp>
      <p:pic>
        <p:nvPicPr>
          <p:cNvPr id="37" name="Graphic 36" descr="Badge Tick1 with solid fill">
            <a:extLst>
              <a:ext uri="{FF2B5EF4-FFF2-40B4-BE49-F238E27FC236}">
                <a16:creationId xmlns:a16="http://schemas.microsoft.com/office/drawing/2014/main" id="{3D1E75BC-9C54-C497-C04E-94F7079D0D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026" y="2616833"/>
            <a:ext cx="182880" cy="182880"/>
          </a:xfrm>
          <a:prstGeom prst="rect">
            <a:avLst/>
          </a:prstGeom>
        </p:spPr>
      </p:pic>
      <p:pic>
        <p:nvPicPr>
          <p:cNvPr id="38" name="Graphic 37" descr="Badge Tick1 with solid fill">
            <a:extLst>
              <a:ext uri="{FF2B5EF4-FFF2-40B4-BE49-F238E27FC236}">
                <a16:creationId xmlns:a16="http://schemas.microsoft.com/office/drawing/2014/main" id="{B9E5283B-900F-027C-DD85-DBE16B7C77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026" y="2825156"/>
            <a:ext cx="182880" cy="182880"/>
          </a:xfrm>
          <a:prstGeom prst="rect">
            <a:avLst/>
          </a:prstGeom>
        </p:spPr>
      </p:pic>
      <p:sp>
        <p:nvSpPr>
          <p:cNvPr id="40" name="TextBox 39">
            <a:extLst>
              <a:ext uri="{FF2B5EF4-FFF2-40B4-BE49-F238E27FC236}">
                <a16:creationId xmlns:a16="http://schemas.microsoft.com/office/drawing/2014/main" id="{DA6691EC-3575-1A14-F5E1-FEA8BDE2C673}"/>
              </a:ext>
            </a:extLst>
          </p:cNvPr>
          <p:cNvSpPr txBox="1"/>
          <p:nvPr/>
        </p:nvSpPr>
        <p:spPr>
          <a:xfrm>
            <a:off x="2089251" y="3852469"/>
            <a:ext cx="1212746" cy="276999"/>
          </a:xfrm>
          <a:prstGeom prst="rect">
            <a:avLst/>
          </a:prstGeom>
          <a:noFill/>
        </p:spPr>
        <p:txBody>
          <a:bodyPr wrap="square">
            <a:spAutoFit/>
          </a:bodyPr>
          <a:lstStyle/>
          <a:p>
            <a:r>
              <a:rPr lang="en-US" sz="600" dirty="0">
                <a:solidFill>
                  <a:schemeClr val="tx1">
                    <a:lumMod val="75000"/>
                    <a:lumOff val="25000"/>
                  </a:schemeClr>
                </a:solidFill>
                <a:latin typeface="IQOS (Body)"/>
                <a:cs typeface="Calibri" panose="020F0502020204030204" pitchFamily="34" charset="0"/>
              </a:rPr>
              <a:t>Integrity and Prevention  of Corruption act, 2010</a:t>
            </a:r>
          </a:p>
        </p:txBody>
      </p:sp>
      <p:sp>
        <p:nvSpPr>
          <p:cNvPr id="82" name="TextBox 81">
            <a:extLst>
              <a:ext uri="{FF2B5EF4-FFF2-40B4-BE49-F238E27FC236}">
                <a16:creationId xmlns:a16="http://schemas.microsoft.com/office/drawing/2014/main" id="{8CE61925-E126-DB57-C893-AF96801739D3}"/>
              </a:ext>
            </a:extLst>
          </p:cNvPr>
          <p:cNvSpPr txBox="1"/>
          <p:nvPr/>
        </p:nvSpPr>
        <p:spPr>
          <a:xfrm>
            <a:off x="2089250" y="4066791"/>
            <a:ext cx="1212747" cy="276999"/>
          </a:xfrm>
          <a:prstGeom prst="rect">
            <a:avLst/>
          </a:prstGeom>
          <a:noFill/>
        </p:spPr>
        <p:txBody>
          <a:bodyPr wrap="square">
            <a:spAutoFit/>
          </a:bodyPr>
          <a:lstStyle/>
          <a:p>
            <a:r>
              <a:rPr lang="en-US" sz="600" dirty="0">
                <a:solidFill>
                  <a:schemeClr val="tx1">
                    <a:lumMod val="75000"/>
                    <a:lumOff val="25000"/>
                  </a:schemeClr>
                </a:solidFill>
                <a:latin typeface="IQOS (Body)"/>
                <a:cs typeface="Calibri" panose="020F0502020204030204" pitchFamily="34" charset="0"/>
              </a:rPr>
              <a:t>Act on legislative and regulatory lobbying, 2006</a:t>
            </a:r>
          </a:p>
        </p:txBody>
      </p:sp>
      <p:pic>
        <p:nvPicPr>
          <p:cNvPr id="83" name="Graphic 82" descr="Badge Tick1 with solid fill">
            <a:extLst>
              <a:ext uri="{FF2B5EF4-FFF2-40B4-BE49-F238E27FC236}">
                <a16:creationId xmlns:a16="http://schemas.microsoft.com/office/drawing/2014/main" id="{E38D6418-50A6-BE73-AD86-96CBD418ED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026" y="3897743"/>
            <a:ext cx="182880" cy="182880"/>
          </a:xfrm>
          <a:prstGeom prst="rect">
            <a:avLst/>
          </a:prstGeom>
        </p:spPr>
      </p:pic>
      <p:pic>
        <p:nvPicPr>
          <p:cNvPr id="84" name="Graphic 83" descr="Badge Tick1 with solid fill">
            <a:extLst>
              <a:ext uri="{FF2B5EF4-FFF2-40B4-BE49-F238E27FC236}">
                <a16:creationId xmlns:a16="http://schemas.microsoft.com/office/drawing/2014/main" id="{542A9831-C482-FB20-D0F0-B5D86C2A8D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2026" y="4113683"/>
            <a:ext cx="182880" cy="182880"/>
          </a:xfrm>
          <a:prstGeom prst="rect">
            <a:avLst/>
          </a:prstGeom>
        </p:spPr>
      </p:pic>
      <p:sp>
        <p:nvSpPr>
          <p:cNvPr id="85" name="TextBox 84">
            <a:extLst>
              <a:ext uri="{FF2B5EF4-FFF2-40B4-BE49-F238E27FC236}">
                <a16:creationId xmlns:a16="http://schemas.microsoft.com/office/drawing/2014/main" id="{3F2AD874-85C1-EA9D-5890-4438C35CA192}"/>
              </a:ext>
            </a:extLst>
          </p:cNvPr>
          <p:cNvSpPr txBox="1"/>
          <p:nvPr/>
        </p:nvSpPr>
        <p:spPr>
          <a:xfrm>
            <a:off x="2089250" y="1969529"/>
            <a:ext cx="1307580" cy="184666"/>
          </a:xfrm>
          <a:prstGeom prst="rect">
            <a:avLst/>
          </a:prstGeom>
          <a:noFill/>
        </p:spPr>
        <p:txBody>
          <a:bodyPr wrap="square">
            <a:spAutoFit/>
          </a:bodyPr>
          <a:lstStyle/>
          <a:p>
            <a:r>
              <a:rPr lang="en-US" sz="600" dirty="0">
                <a:solidFill>
                  <a:schemeClr val="tx1">
                    <a:lumMod val="75000"/>
                    <a:lumOff val="25000"/>
                  </a:schemeClr>
                </a:solidFill>
                <a:latin typeface="IQOS (Body)"/>
                <a:cs typeface="Calibri" panose="020F0502020204030204" pitchFamily="34" charset="0"/>
              </a:rPr>
              <a:t>Registration of lobbying act, 2015</a:t>
            </a:r>
          </a:p>
        </p:txBody>
      </p:sp>
      <p:sp>
        <p:nvSpPr>
          <p:cNvPr id="86" name="TextBox 85">
            <a:extLst>
              <a:ext uri="{FF2B5EF4-FFF2-40B4-BE49-F238E27FC236}">
                <a16:creationId xmlns:a16="http://schemas.microsoft.com/office/drawing/2014/main" id="{A5AA4FC0-8742-1AB2-5A69-C80A4E9AAF75}"/>
              </a:ext>
            </a:extLst>
          </p:cNvPr>
          <p:cNvSpPr txBox="1"/>
          <p:nvPr/>
        </p:nvSpPr>
        <p:spPr>
          <a:xfrm>
            <a:off x="401172" y="4904371"/>
            <a:ext cx="4572000" cy="200055"/>
          </a:xfrm>
          <a:prstGeom prst="rect">
            <a:avLst/>
          </a:prstGeom>
          <a:noFill/>
        </p:spPr>
        <p:txBody>
          <a:bodyPr wrap="square">
            <a:spAutoFit/>
          </a:bodyPr>
          <a:lstStyle/>
          <a:p>
            <a:r>
              <a:rPr lang="uk-UA" sz="700" dirty="0">
                <a:solidFill>
                  <a:schemeClr val="tx1">
                    <a:lumMod val="75000"/>
                    <a:lumOff val="25000"/>
                  </a:schemeClr>
                </a:solidFill>
                <a:latin typeface="IQOS (Body)"/>
                <a:cs typeface="Calibri" panose="020F0502020204030204" pitchFamily="34" charset="0"/>
              </a:rPr>
              <a:t>* та Великобританії </a:t>
            </a:r>
            <a:endParaRPr lang="en-US" sz="700" dirty="0">
              <a:solidFill>
                <a:schemeClr val="tx1">
                  <a:lumMod val="75000"/>
                  <a:lumOff val="25000"/>
                </a:schemeClr>
              </a:solidFill>
              <a:latin typeface="IQOS (Body)"/>
              <a:cs typeface="Calibri" panose="020F0502020204030204" pitchFamily="34" charset="0"/>
            </a:endParaRPr>
          </a:p>
        </p:txBody>
      </p:sp>
      <p:sp>
        <p:nvSpPr>
          <p:cNvPr id="2" name="TextBox 1">
            <a:extLst>
              <a:ext uri="{FF2B5EF4-FFF2-40B4-BE49-F238E27FC236}">
                <a16:creationId xmlns:a16="http://schemas.microsoft.com/office/drawing/2014/main" id="{3DA45106-257C-EF14-16C4-EF9D6A6694F4}"/>
              </a:ext>
            </a:extLst>
          </p:cNvPr>
          <p:cNvSpPr txBox="1"/>
          <p:nvPr/>
        </p:nvSpPr>
        <p:spPr>
          <a:xfrm>
            <a:off x="8827507" y="4876123"/>
            <a:ext cx="262991" cy="253916"/>
          </a:xfrm>
          <a:prstGeom prst="rect">
            <a:avLst/>
          </a:prstGeom>
          <a:noFill/>
        </p:spPr>
        <p:txBody>
          <a:bodyPr wrap="square">
            <a:spAutoFit/>
          </a:bodyPr>
          <a:lstStyle/>
          <a:p>
            <a:r>
              <a:rPr lang="uk-UA" sz="1050" dirty="0"/>
              <a:t>6</a:t>
            </a:r>
            <a:endParaRPr lang="en-US" sz="1050" dirty="0"/>
          </a:p>
        </p:txBody>
      </p:sp>
      <p:pic>
        <p:nvPicPr>
          <p:cNvPr id="13" name="Graphic 12" descr="Badge Tick1 with solid fill">
            <a:extLst>
              <a:ext uri="{FF2B5EF4-FFF2-40B4-BE49-F238E27FC236}">
                <a16:creationId xmlns:a16="http://schemas.microsoft.com/office/drawing/2014/main" id="{F5724DE5-1D5F-A2AD-5A42-36277B746A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30427" y="1339426"/>
            <a:ext cx="182880" cy="182880"/>
          </a:xfrm>
          <a:prstGeom prst="rect">
            <a:avLst/>
          </a:prstGeom>
        </p:spPr>
      </p:pic>
    </p:spTree>
    <p:extLst>
      <p:ext uri="{BB962C8B-B14F-4D97-AF65-F5344CB8AC3E}">
        <p14:creationId xmlns:p14="http://schemas.microsoft.com/office/powerpoint/2010/main" val="187970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38">
            <a:extLst>
              <a:ext uri="{FF2B5EF4-FFF2-40B4-BE49-F238E27FC236}">
                <a16:creationId xmlns:a16="http://schemas.microsoft.com/office/drawing/2014/main" id="{C3433D1E-82B4-118F-7EFB-600444516EEE}"/>
              </a:ext>
            </a:extLst>
          </p:cNvPr>
          <p:cNvGraphicFramePr>
            <a:graphicFrameLocks noGrp="1"/>
          </p:cNvGraphicFramePr>
          <p:nvPr>
            <p:extLst>
              <p:ext uri="{D42A27DB-BD31-4B8C-83A1-F6EECF244321}">
                <p14:modId xmlns:p14="http://schemas.microsoft.com/office/powerpoint/2010/main" val="82160135"/>
              </p:ext>
            </p:extLst>
          </p:nvPr>
        </p:nvGraphicFramePr>
        <p:xfrm>
          <a:off x="429485" y="1320934"/>
          <a:ext cx="8046720" cy="3413760"/>
        </p:xfrm>
        <a:graphic>
          <a:graphicData uri="http://schemas.openxmlformats.org/drawingml/2006/table">
            <a:tbl>
              <a:tblPr firstRow="1" bandRow="1">
                <a:tableStyleId>{A21C09DD-20E4-490C-86EA-0C1ED17FF51C}</a:tableStyleId>
              </a:tblPr>
              <a:tblGrid>
                <a:gridCol w="1097280">
                  <a:extLst>
                    <a:ext uri="{9D8B030D-6E8A-4147-A177-3AD203B41FA5}">
                      <a16:colId xmlns:a16="http://schemas.microsoft.com/office/drawing/2014/main" val="60010552"/>
                    </a:ext>
                  </a:extLst>
                </a:gridCol>
                <a:gridCol w="1828800">
                  <a:extLst>
                    <a:ext uri="{9D8B030D-6E8A-4147-A177-3AD203B41FA5}">
                      <a16:colId xmlns:a16="http://schemas.microsoft.com/office/drawing/2014/main" val="4072335257"/>
                    </a:ext>
                  </a:extLst>
                </a:gridCol>
                <a:gridCol w="1645920">
                  <a:extLst>
                    <a:ext uri="{9D8B030D-6E8A-4147-A177-3AD203B41FA5}">
                      <a16:colId xmlns:a16="http://schemas.microsoft.com/office/drawing/2014/main" val="2360704998"/>
                    </a:ext>
                  </a:extLst>
                </a:gridCol>
                <a:gridCol w="1737360">
                  <a:extLst>
                    <a:ext uri="{9D8B030D-6E8A-4147-A177-3AD203B41FA5}">
                      <a16:colId xmlns:a16="http://schemas.microsoft.com/office/drawing/2014/main" val="3526580968"/>
                    </a:ext>
                  </a:extLst>
                </a:gridCol>
                <a:gridCol w="1737360">
                  <a:extLst>
                    <a:ext uri="{9D8B030D-6E8A-4147-A177-3AD203B41FA5}">
                      <a16:colId xmlns:a16="http://schemas.microsoft.com/office/drawing/2014/main" val="1111405984"/>
                    </a:ext>
                  </a:extLst>
                </a:gridCol>
              </a:tblGrid>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108916"/>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indent="914400">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9090479"/>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добровільний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6938713"/>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згідно із законом</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402391"/>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згідно із законом</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8829420"/>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згідно із законом</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852255"/>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0833412"/>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згідно із актом</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858007"/>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3514288"/>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2630219"/>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621435"/>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добровільний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3424363"/>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згідно з актом</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496997"/>
                  </a:ext>
                </a:extLst>
              </a:tr>
              <a:tr h="0">
                <a:tc>
                  <a:txBody>
                    <a:bodyPr/>
                    <a:lstStyle/>
                    <a:p>
                      <a:pPr>
                        <a:spcBef>
                          <a:spcPts val="0"/>
                        </a:spcBef>
                        <a:spcAft>
                          <a:spcPts val="0"/>
                        </a:spcAft>
                      </a:pPr>
                      <a:endParaRPr lang="en-US" sz="800" dirty="0">
                        <a:solidFill>
                          <a:schemeClr val="tx1">
                            <a:lumMod val="75000"/>
                            <a:lumOff val="25000"/>
                          </a:schemeClr>
                        </a:solidFill>
                        <a:latin typeface="Montserrat-ExtraBold"/>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endParaRPr lang="en-US" sz="6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700" dirty="0">
                          <a:solidFill>
                            <a:schemeClr val="tx1">
                              <a:lumMod val="75000"/>
                              <a:lumOff val="25000"/>
                            </a:schemeClr>
                          </a:solidFill>
                          <a:latin typeface="IQOS (Body)"/>
                          <a:cs typeface="Calibri" panose="020F0502020204030204" pitchFamily="34" charset="0"/>
                        </a:rPr>
                        <a:t>обов</a:t>
                      </a:r>
                      <a:r>
                        <a:rPr lang="en-US" sz="700" dirty="0">
                          <a:solidFill>
                            <a:schemeClr val="tx1">
                              <a:lumMod val="75000"/>
                              <a:lumOff val="25000"/>
                            </a:schemeClr>
                          </a:solidFill>
                          <a:latin typeface="IQOS (Body)"/>
                          <a:cs typeface="Calibri" panose="020F0502020204030204" pitchFamily="34" charset="0"/>
                        </a:rPr>
                        <a:t>’</a:t>
                      </a:r>
                      <a:r>
                        <a:rPr lang="uk-UA" sz="700" dirty="0">
                          <a:solidFill>
                            <a:schemeClr val="tx1">
                              <a:lumMod val="75000"/>
                              <a:lumOff val="25000"/>
                            </a:schemeClr>
                          </a:solidFill>
                          <a:latin typeface="IQOS (Body)"/>
                          <a:cs typeface="Calibri" panose="020F0502020204030204" pitchFamily="34" charset="0"/>
                        </a:rPr>
                        <a:t>язковий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9844330"/>
                  </a:ext>
                </a:extLst>
              </a:tr>
              <a:tr h="0">
                <a:tc>
                  <a:txBody>
                    <a:bodyPr/>
                    <a:lstStyle/>
                    <a:p>
                      <a:pPr>
                        <a:spcBef>
                          <a:spcPts val="0"/>
                        </a:spcBef>
                        <a:spcAft>
                          <a:spcPts val="0"/>
                        </a:spcAft>
                      </a:pPr>
                      <a:endParaRPr lang="en-US" sz="800" b="0" i="0" u="none" strike="noStrike" cap="none" dirty="0">
                        <a:solidFill>
                          <a:schemeClr val="tx1">
                            <a:lumMod val="75000"/>
                            <a:lumOff val="25000"/>
                          </a:schemeClr>
                        </a:solidFill>
                        <a:latin typeface="Montserrat-ExtraBold"/>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добровільний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409218"/>
                  </a:ext>
                </a:extLst>
              </a:tr>
              <a:tr h="0">
                <a:tc>
                  <a:txBody>
                    <a:bodyPr/>
                    <a:lstStyle/>
                    <a:p>
                      <a:pPr>
                        <a:spcBef>
                          <a:spcPts val="0"/>
                        </a:spcBef>
                        <a:spcAft>
                          <a:spcPts val="0"/>
                        </a:spcAft>
                      </a:pPr>
                      <a:endParaRPr lang="en-US" sz="800" b="0" i="0" u="none" strike="noStrike" cap="none" dirty="0">
                        <a:solidFill>
                          <a:schemeClr val="tx1">
                            <a:lumMod val="75000"/>
                            <a:lumOff val="25000"/>
                          </a:schemeClr>
                        </a:solidFill>
                        <a:latin typeface="Montserrat-ExtraBold"/>
                        <a:cs typeface="Calibri" panose="020F050202020403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2">
                          <a:lumMod val="20000"/>
                          <a:lumOff val="8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700" b="0" i="0" u="none" strike="noStrike" kern="0" cap="none" spc="0" normalizeH="0" baseline="0" noProof="0" dirty="0">
                          <a:ln>
                            <a:noFill/>
                          </a:ln>
                          <a:solidFill>
                            <a:srgbClr val="000000">
                              <a:lumMod val="75000"/>
                              <a:lumOff val="25000"/>
                            </a:srgbClr>
                          </a:solidFill>
                          <a:effectLst/>
                          <a:uLnTx/>
                          <a:uFillTx/>
                          <a:latin typeface="IQOS (Body)"/>
                          <a:cs typeface="Calibri" panose="020F0502020204030204" pitchFamily="34" charset="0"/>
                          <a:sym typeface="Arial"/>
                        </a:rPr>
                        <a:t>саморегулювання</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uk-UA" sz="700" dirty="0">
                          <a:solidFill>
                            <a:schemeClr val="tx1">
                              <a:lumMod val="75000"/>
                              <a:lumOff val="25000"/>
                            </a:schemeClr>
                          </a:solidFill>
                          <a:latin typeface="IQOS (Body)"/>
                          <a:cs typeface="Calibri" panose="020F0502020204030204" pitchFamily="34" charset="0"/>
                        </a:rPr>
                        <a:t>добровільний</a:t>
                      </a: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endParaRPr lang="en-US" sz="700" dirty="0">
                        <a:solidFill>
                          <a:schemeClr val="tx1">
                            <a:lumMod val="75000"/>
                            <a:lumOff val="25000"/>
                          </a:schemeClr>
                        </a:solidFill>
                        <a:latin typeface="IQOS (Body)"/>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7855554"/>
                  </a:ext>
                </a:extLst>
              </a:tr>
            </a:tbl>
          </a:graphicData>
        </a:graphic>
      </p:graphicFrame>
      <p:pic>
        <p:nvPicPr>
          <p:cNvPr id="8" name="Picture 4" descr="Vector Country Flag of the European Union - Circle | Vector Countries Flags  of the World">
            <a:extLst>
              <a:ext uri="{FF2B5EF4-FFF2-40B4-BE49-F238E27FC236}">
                <a16:creationId xmlns:a16="http://schemas.microsoft.com/office/drawing/2014/main" id="{3996D9C0-E85C-05A6-42F2-DFB77A9DD8B7}"/>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294589" y="217136"/>
            <a:ext cx="476411" cy="47641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59;p16">
            <a:extLst>
              <a:ext uri="{FF2B5EF4-FFF2-40B4-BE49-F238E27FC236}">
                <a16:creationId xmlns:a16="http://schemas.microsoft.com/office/drawing/2014/main" id="{7E6ACAB8-EAEA-D445-82CD-AED6CA15BCF1}"/>
              </a:ext>
            </a:extLst>
          </p:cNvPr>
          <p:cNvSpPr txBox="1">
            <a:spLocks/>
          </p:cNvSpPr>
          <p:nvPr/>
        </p:nvSpPr>
        <p:spPr>
          <a:xfrm>
            <a:off x="822273" y="284888"/>
            <a:ext cx="7892178" cy="71823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400" b="1" dirty="0">
                <a:solidFill>
                  <a:schemeClr val="tx1">
                    <a:lumMod val="75000"/>
                    <a:lumOff val="25000"/>
                  </a:schemeClr>
                </a:solidFill>
                <a:latin typeface="Montserrat-ExtraBold"/>
              </a:rPr>
              <a:t>Досвід країн ЄС* </a:t>
            </a:r>
            <a:r>
              <a:rPr lang="en-US" sz="2400" b="1" dirty="0">
                <a:solidFill>
                  <a:schemeClr val="tx1">
                    <a:lumMod val="75000"/>
                    <a:lumOff val="25000"/>
                  </a:schemeClr>
                </a:solidFill>
                <a:latin typeface="Montserrat-ExtraBold"/>
              </a:rPr>
              <a:t>vs Transparency International corruption perception index</a:t>
            </a:r>
            <a:endParaRPr lang="ru-RU" sz="2400" b="1" dirty="0">
              <a:solidFill>
                <a:schemeClr val="tx1">
                  <a:lumMod val="75000"/>
                  <a:lumOff val="25000"/>
                </a:schemeClr>
              </a:solidFill>
              <a:latin typeface="Montserrat-ExtraBold"/>
            </a:endParaRPr>
          </a:p>
        </p:txBody>
      </p:sp>
      <p:sp>
        <p:nvSpPr>
          <p:cNvPr id="13" name="TextBox 12">
            <a:extLst>
              <a:ext uri="{FF2B5EF4-FFF2-40B4-BE49-F238E27FC236}">
                <a16:creationId xmlns:a16="http://schemas.microsoft.com/office/drawing/2014/main" id="{6DAAE3A0-234F-8A7B-6E73-32E768A84839}"/>
              </a:ext>
            </a:extLst>
          </p:cNvPr>
          <p:cNvSpPr txBox="1"/>
          <p:nvPr/>
        </p:nvSpPr>
        <p:spPr>
          <a:xfrm>
            <a:off x="1378422" y="4897494"/>
            <a:ext cx="4572000" cy="200055"/>
          </a:xfrm>
          <a:prstGeom prst="rect">
            <a:avLst/>
          </a:prstGeom>
          <a:noFill/>
        </p:spPr>
        <p:txBody>
          <a:bodyPr wrap="square">
            <a:spAutoFit/>
          </a:bodyPr>
          <a:lstStyle/>
          <a:p>
            <a:r>
              <a:rPr lang="uk-UA" sz="700" dirty="0">
                <a:solidFill>
                  <a:schemeClr val="tx1">
                    <a:lumMod val="75000"/>
                    <a:lumOff val="25000"/>
                  </a:schemeClr>
                </a:solidFill>
                <a:latin typeface="IQOS (Body)"/>
                <a:cs typeface="Calibri" panose="020F0502020204030204" pitchFamily="34" charset="0"/>
              </a:rPr>
              <a:t>** </a:t>
            </a:r>
            <a:r>
              <a:rPr lang="en-US" sz="700" dirty="0">
                <a:solidFill>
                  <a:schemeClr val="tx1">
                    <a:lumMod val="75000"/>
                    <a:lumOff val="25000"/>
                  </a:schemeClr>
                </a:solidFill>
                <a:latin typeface="IQOS (Body)"/>
                <a:cs typeface="Calibri" panose="020F0502020204030204" pitchFamily="34" charset="0"/>
              </a:rPr>
              <a:t>2023 Corruption Perceptions Index</a:t>
            </a:r>
            <a:r>
              <a:rPr lang="en-US" sz="700" dirty="0">
                <a:solidFill>
                  <a:schemeClr val="tx1">
                    <a:lumMod val="75000"/>
                    <a:lumOff val="25000"/>
                  </a:schemeClr>
                </a:solidFill>
                <a:latin typeface="IQOS (Body)"/>
                <a:cs typeface="Calibri" panose="020F0502020204030204" pitchFamily="34" charset="0"/>
                <a:hlinkClick r:id="rId3">
                  <a:extLst>
                    <a:ext uri="{A12FA001-AC4F-418D-AE19-62706E023703}">
                      <ahyp:hlinkClr xmlns:ahyp="http://schemas.microsoft.com/office/drawing/2018/hyperlinkcolor" val="tx"/>
                    </a:ext>
                  </a:extLst>
                </a:hlinkClick>
              </a:rPr>
              <a:t>: Explore the… - Transparency.org</a:t>
            </a:r>
            <a:endParaRPr lang="en-US" sz="700" dirty="0">
              <a:solidFill>
                <a:schemeClr val="tx1">
                  <a:lumMod val="75000"/>
                  <a:lumOff val="25000"/>
                </a:schemeClr>
              </a:solidFill>
              <a:latin typeface="IQOS (Body)"/>
              <a:cs typeface="Calibri" panose="020F0502020204030204" pitchFamily="34" charset="0"/>
            </a:endParaRPr>
          </a:p>
        </p:txBody>
      </p:sp>
      <p:sp>
        <p:nvSpPr>
          <p:cNvPr id="15" name="TextBox 14">
            <a:extLst>
              <a:ext uri="{FF2B5EF4-FFF2-40B4-BE49-F238E27FC236}">
                <a16:creationId xmlns:a16="http://schemas.microsoft.com/office/drawing/2014/main" id="{E13E6FC5-8666-25B4-85F7-F0BA54CD91CC}"/>
              </a:ext>
            </a:extLst>
          </p:cNvPr>
          <p:cNvSpPr txBox="1"/>
          <p:nvPr/>
        </p:nvSpPr>
        <p:spPr>
          <a:xfrm>
            <a:off x="2089250" y="1498545"/>
            <a:ext cx="1212747" cy="276999"/>
          </a:xfrm>
          <a:prstGeom prst="rect">
            <a:avLst/>
          </a:prstGeom>
          <a:noFill/>
        </p:spPr>
        <p:txBody>
          <a:bodyPr wrap="square">
            <a:spAutoFit/>
          </a:bodyPr>
          <a:lstStyle/>
          <a:p>
            <a:r>
              <a:rPr lang="en-US" sz="600" dirty="0">
                <a:solidFill>
                  <a:schemeClr val="tx1">
                    <a:lumMod val="75000"/>
                    <a:lumOff val="25000"/>
                  </a:schemeClr>
                </a:solidFill>
                <a:latin typeface="IQOS (Body)"/>
                <a:cs typeface="Calibri" panose="020F0502020204030204" pitchFamily="34" charset="0"/>
              </a:rPr>
              <a:t>House of Representatives Rules of Procedure, 2012</a:t>
            </a:r>
            <a:endParaRPr lang="en-US" sz="1100" dirty="0"/>
          </a:p>
        </p:txBody>
      </p:sp>
      <p:pic>
        <p:nvPicPr>
          <p:cNvPr id="16" name="Graphic 15" descr="Badge Tick1 with solid fill">
            <a:extLst>
              <a:ext uri="{FF2B5EF4-FFF2-40B4-BE49-F238E27FC236}">
                <a16:creationId xmlns:a16="http://schemas.microsoft.com/office/drawing/2014/main" id="{F24F598C-FF6D-DC54-A458-20B7E62B19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2026" y="1542630"/>
            <a:ext cx="182880" cy="182880"/>
          </a:xfrm>
          <a:prstGeom prst="rect">
            <a:avLst/>
          </a:prstGeom>
        </p:spPr>
      </p:pic>
      <p:sp>
        <p:nvSpPr>
          <p:cNvPr id="30" name="TextBox 29">
            <a:extLst>
              <a:ext uri="{FF2B5EF4-FFF2-40B4-BE49-F238E27FC236}">
                <a16:creationId xmlns:a16="http://schemas.microsoft.com/office/drawing/2014/main" id="{B01663BB-ED2C-E6E3-DC28-DD0FAA9D2E0C}"/>
              </a:ext>
            </a:extLst>
          </p:cNvPr>
          <p:cNvSpPr txBox="1"/>
          <p:nvPr/>
        </p:nvSpPr>
        <p:spPr>
          <a:xfrm>
            <a:off x="2089250" y="1753915"/>
            <a:ext cx="1307580" cy="184666"/>
          </a:xfrm>
          <a:prstGeom prst="rect">
            <a:avLst/>
          </a:prstGeom>
          <a:noFill/>
        </p:spPr>
        <p:txBody>
          <a:bodyPr wrap="square">
            <a:spAutoFit/>
          </a:bodyPr>
          <a:lstStyle/>
          <a:p>
            <a:r>
              <a:rPr lang="en-US" sz="600" dirty="0">
                <a:solidFill>
                  <a:schemeClr val="tx1">
                    <a:lumMod val="75000"/>
                    <a:lumOff val="25000"/>
                  </a:schemeClr>
                </a:solidFill>
                <a:latin typeface="IQOS (Body)"/>
                <a:cs typeface="Calibri" panose="020F0502020204030204" pitchFamily="34" charset="0"/>
              </a:rPr>
              <a:t>Bundestag Rules of Procedure, 1972</a:t>
            </a:r>
          </a:p>
        </p:txBody>
      </p:sp>
      <p:sp>
        <p:nvSpPr>
          <p:cNvPr id="34" name="TextBox 33">
            <a:extLst>
              <a:ext uri="{FF2B5EF4-FFF2-40B4-BE49-F238E27FC236}">
                <a16:creationId xmlns:a16="http://schemas.microsoft.com/office/drawing/2014/main" id="{4FBF9E70-E702-1903-2CAB-4CEC59AB9DAC}"/>
              </a:ext>
            </a:extLst>
          </p:cNvPr>
          <p:cNvSpPr txBox="1"/>
          <p:nvPr/>
        </p:nvSpPr>
        <p:spPr>
          <a:xfrm>
            <a:off x="5525370" y="1609456"/>
            <a:ext cx="1544572" cy="169277"/>
          </a:xfrm>
          <a:prstGeom prst="rect">
            <a:avLst/>
          </a:prstGeom>
          <a:noFill/>
        </p:spPr>
        <p:txBody>
          <a:bodyPr wrap="square">
            <a:spAutoFit/>
          </a:bodyPr>
          <a:lstStyle/>
          <a:p>
            <a:r>
              <a:rPr lang="ru-RU" sz="500" dirty="0">
                <a:solidFill>
                  <a:schemeClr val="tx1">
                    <a:lumMod val="75000"/>
                    <a:lumOff val="25000"/>
                  </a:schemeClr>
                </a:solidFill>
                <a:latin typeface="IQOS (Body)"/>
                <a:cs typeface="Calibri" panose="020F0502020204030204" pitchFamily="34" charset="0"/>
              </a:rPr>
              <a:t>для допуску в Парламент</a:t>
            </a:r>
            <a:endParaRPr lang="en-US" sz="500" dirty="0">
              <a:solidFill>
                <a:schemeClr val="tx1">
                  <a:lumMod val="75000"/>
                  <a:lumOff val="25000"/>
                </a:schemeClr>
              </a:solidFill>
              <a:latin typeface="IQOS (Body)"/>
              <a:cs typeface="Calibri" panose="020F0502020204030204" pitchFamily="34" charset="0"/>
            </a:endParaRPr>
          </a:p>
        </p:txBody>
      </p:sp>
      <p:sp>
        <p:nvSpPr>
          <p:cNvPr id="35" name="TextBox 34">
            <a:extLst>
              <a:ext uri="{FF2B5EF4-FFF2-40B4-BE49-F238E27FC236}">
                <a16:creationId xmlns:a16="http://schemas.microsoft.com/office/drawing/2014/main" id="{46466A58-6406-F6EB-038A-2B690E59D4A3}"/>
              </a:ext>
            </a:extLst>
          </p:cNvPr>
          <p:cNvSpPr txBox="1"/>
          <p:nvPr/>
        </p:nvSpPr>
        <p:spPr>
          <a:xfrm>
            <a:off x="1799265" y="1090002"/>
            <a:ext cx="1545805" cy="253916"/>
          </a:xfrm>
          <a:prstGeom prst="rect">
            <a:avLst/>
          </a:prstGeom>
          <a:noFill/>
        </p:spPr>
        <p:txBody>
          <a:bodyPr wrap="square">
            <a:spAutoFit/>
          </a:bodyPr>
          <a:lstStyle/>
          <a:p>
            <a:r>
              <a:rPr lang="uk-UA" sz="1050" dirty="0">
                <a:solidFill>
                  <a:schemeClr val="tx1">
                    <a:lumMod val="75000"/>
                    <a:lumOff val="25000"/>
                  </a:schemeClr>
                </a:solidFill>
                <a:latin typeface="Montserrat-ExtraBold"/>
              </a:rPr>
              <a:t>Законодавство</a:t>
            </a:r>
            <a:endParaRPr lang="en-US" sz="1050" dirty="0">
              <a:solidFill>
                <a:schemeClr val="tx1">
                  <a:lumMod val="75000"/>
                  <a:lumOff val="25000"/>
                </a:schemeClr>
              </a:solidFill>
              <a:latin typeface="Montserrat-ExtraBold"/>
            </a:endParaRPr>
          </a:p>
        </p:txBody>
      </p:sp>
      <p:sp>
        <p:nvSpPr>
          <p:cNvPr id="36" name="TextBox 35">
            <a:extLst>
              <a:ext uri="{FF2B5EF4-FFF2-40B4-BE49-F238E27FC236}">
                <a16:creationId xmlns:a16="http://schemas.microsoft.com/office/drawing/2014/main" id="{099C968F-8B25-94B8-757F-8138B3555D32}"/>
              </a:ext>
            </a:extLst>
          </p:cNvPr>
          <p:cNvSpPr txBox="1"/>
          <p:nvPr/>
        </p:nvSpPr>
        <p:spPr>
          <a:xfrm>
            <a:off x="3811356" y="1090002"/>
            <a:ext cx="985199" cy="253916"/>
          </a:xfrm>
          <a:prstGeom prst="rect">
            <a:avLst/>
          </a:prstGeom>
          <a:noFill/>
        </p:spPr>
        <p:txBody>
          <a:bodyPr wrap="square">
            <a:spAutoFit/>
          </a:bodyPr>
          <a:lstStyle/>
          <a:p>
            <a:r>
              <a:rPr lang="uk-UA" sz="1050" dirty="0">
                <a:solidFill>
                  <a:schemeClr val="tx1">
                    <a:lumMod val="75000"/>
                    <a:lumOff val="25000"/>
                  </a:schemeClr>
                </a:solidFill>
                <a:latin typeface="Montserrat-ExtraBold"/>
              </a:rPr>
              <a:t>Кодекс</a:t>
            </a:r>
            <a:endParaRPr lang="en-US" sz="1050" dirty="0">
              <a:solidFill>
                <a:schemeClr val="tx1">
                  <a:lumMod val="75000"/>
                  <a:lumOff val="25000"/>
                </a:schemeClr>
              </a:solidFill>
              <a:latin typeface="Montserrat-ExtraBold"/>
            </a:endParaRPr>
          </a:p>
        </p:txBody>
      </p:sp>
      <p:sp>
        <p:nvSpPr>
          <p:cNvPr id="39" name="TextBox 38">
            <a:extLst>
              <a:ext uri="{FF2B5EF4-FFF2-40B4-BE49-F238E27FC236}">
                <a16:creationId xmlns:a16="http://schemas.microsoft.com/office/drawing/2014/main" id="{75BF0379-386D-B85B-10E7-4BD7D5EE1A7D}"/>
              </a:ext>
            </a:extLst>
          </p:cNvPr>
          <p:cNvSpPr txBox="1"/>
          <p:nvPr/>
        </p:nvSpPr>
        <p:spPr>
          <a:xfrm>
            <a:off x="5547876" y="1090002"/>
            <a:ext cx="946870" cy="253916"/>
          </a:xfrm>
          <a:prstGeom prst="rect">
            <a:avLst/>
          </a:prstGeom>
          <a:noFill/>
        </p:spPr>
        <p:txBody>
          <a:bodyPr wrap="square">
            <a:spAutoFit/>
          </a:bodyPr>
          <a:lstStyle/>
          <a:p>
            <a:r>
              <a:rPr lang="uk-UA" sz="1050" dirty="0">
                <a:solidFill>
                  <a:schemeClr val="tx1">
                    <a:lumMod val="75000"/>
                    <a:lumOff val="25000"/>
                  </a:schemeClr>
                </a:solidFill>
                <a:latin typeface="Montserrat-ExtraBold"/>
              </a:rPr>
              <a:t>Реєстр</a:t>
            </a:r>
            <a:endParaRPr lang="en-US" sz="1050" dirty="0">
              <a:solidFill>
                <a:schemeClr val="tx1">
                  <a:lumMod val="75000"/>
                  <a:lumOff val="25000"/>
                </a:schemeClr>
              </a:solidFill>
              <a:latin typeface="Montserrat-ExtraBold"/>
            </a:endParaRPr>
          </a:p>
        </p:txBody>
      </p:sp>
      <p:sp>
        <p:nvSpPr>
          <p:cNvPr id="41" name="TextBox 40">
            <a:extLst>
              <a:ext uri="{FF2B5EF4-FFF2-40B4-BE49-F238E27FC236}">
                <a16:creationId xmlns:a16="http://schemas.microsoft.com/office/drawing/2014/main" id="{44C820A3-0491-C6BF-0DAF-FE6E31AA53C7}"/>
              </a:ext>
            </a:extLst>
          </p:cNvPr>
          <p:cNvSpPr txBox="1"/>
          <p:nvPr/>
        </p:nvSpPr>
        <p:spPr>
          <a:xfrm>
            <a:off x="401172" y="1306608"/>
            <a:ext cx="842203"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Фінляндія</a:t>
            </a:r>
            <a:endParaRPr lang="en-US" sz="900" dirty="0">
              <a:solidFill>
                <a:schemeClr val="tx1">
                  <a:lumMod val="75000"/>
                  <a:lumOff val="25000"/>
                </a:schemeClr>
              </a:solidFill>
              <a:latin typeface="Montserrat-ExtraBold"/>
            </a:endParaRPr>
          </a:p>
        </p:txBody>
      </p:sp>
      <p:sp>
        <p:nvSpPr>
          <p:cNvPr id="42" name="TextBox 41">
            <a:extLst>
              <a:ext uri="{FF2B5EF4-FFF2-40B4-BE49-F238E27FC236}">
                <a16:creationId xmlns:a16="http://schemas.microsoft.com/office/drawing/2014/main" id="{B8F272F4-1CCA-AFC5-694F-3AD589E7558A}"/>
              </a:ext>
            </a:extLst>
          </p:cNvPr>
          <p:cNvSpPr txBox="1"/>
          <p:nvPr/>
        </p:nvSpPr>
        <p:spPr>
          <a:xfrm>
            <a:off x="401173" y="1522306"/>
            <a:ext cx="1093982"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Нідерланди</a:t>
            </a:r>
            <a:endParaRPr lang="en-US" sz="900" dirty="0">
              <a:solidFill>
                <a:schemeClr val="tx1">
                  <a:lumMod val="75000"/>
                  <a:lumOff val="25000"/>
                </a:schemeClr>
              </a:solidFill>
              <a:latin typeface="Montserrat-ExtraBold"/>
            </a:endParaRPr>
          </a:p>
        </p:txBody>
      </p:sp>
      <p:sp>
        <p:nvSpPr>
          <p:cNvPr id="43" name="TextBox 42">
            <a:extLst>
              <a:ext uri="{FF2B5EF4-FFF2-40B4-BE49-F238E27FC236}">
                <a16:creationId xmlns:a16="http://schemas.microsoft.com/office/drawing/2014/main" id="{B7409A42-1C0F-3DBC-8B09-5F15D52CFBCD}"/>
              </a:ext>
            </a:extLst>
          </p:cNvPr>
          <p:cNvSpPr txBox="1"/>
          <p:nvPr/>
        </p:nvSpPr>
        <p:spPr>
          <a:xfrm>
            <a:off x="401173" y="1739796"/>
            <a:ext cx="1093982"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Німеччина</a:t>
            </a:r>
            <a:endParaRPr lang="en-US" sz="900" dirty="0">
              <a:solidFill>
                <a:schemeClr val="tx1">
                  <a:lumMod val="75000"/>
                  <a:lumOff val="25000"/>
                </a:schemeClr>
              </a:solidFill>
              <a:latin typeface="Montserrat-ExtraBold"/>
            </a:endParaRPr>
          </a:p>
        </p:txBody>
      </p:sp>
      <p:sp>
        <p:nvSpPr>
          <p:cNvPr id="44" name="TextBox 43">
            <a:extLst>
              <a:ext uri="{FF2B5EF4-FFF2-40B4-BE49-F238E27FC236}">
                <a16:creationId xmlns:a16="http://schemas.microsoft.com/office/drawing/2014/main" id="{9CE07F17-44F9-DC4A-3ED9-8B23AE4F96F5}"/>
              </a:ext>
            </a:extLst>
          </p:cNvPr>
          <p:cNvSpPr txBox="1"/>
          <p:nvPr/>
        </p:nvSpPr>
        <p:spPr>
          <a:xfrm>
            <a:off x="401172" y="1949558"/>
            <a:ext cx="850542"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Ірландія</a:t>
            </a:r>
            <a:endParaRPr lang="en-US" sz="900" dirty="0">
              <a:solidFill>
                <a:schemeClr val="tx1">
                  <a:lumMod val="75000"/>
                  <a:lumOff val="25000"/>
                </a:schemeClr>
              </a:solidFill>
              <a:latin typeface="Montserrat-ExtraBold"/>
            </a:endParaRPr>
          </a:p>
        </p:txBody>
      </p:sp>
      <p:sp>
        <p:nvSpPr>
          <p:cNvPr id="45" name="TextBox 44">
            <a:extLst>
              <a:ext uri="{FF2B5EF4-FFF2-40B4-BE49-F238E27FC236}">
                <a16:creationId xmlns:a16="http://schemas.microsoft.com/office/drawing/2014/main" id="{31CA0395-11A5-CDBC-B0B8-4C96D15399BE}"/>
              </a:ext>
            </a:extLst>
          </p:cNvPr>
          <p:cNvSpPr txBox="1"/>
          <p:nvPr/>
        </p:nvSpPr>
        <p:spPr>
          <a:xfrm>
            <a:off x="401173" y="2187021"/>
            <a:ext cx="1093982"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Австрія</a:t>
            </a:r>
            <a:endParaRPr lang="en-US" sz="900" dirty="0">
              <a:solidFill>
                <a:schemeClr val="tx1">
                  <a:lumMod val="75000"/>
                  <a:lumOff val="25000"/>
                </a:schemeClr>
              </a:solidFill>
              <a:latin typeface="Montserrat-ExtraBold"/>
            </a:endParaRPr>
          </a:p>
        </p:txBody>
      </p:sp>
      <p:sp>
        <p:nvSpPr>
          <p:cNvPr id="46" name="TextBox 45">
            <a:extLst>
              <a:ext uri="{FF2B5EF4-FFF2-40B4-BE49-F238E27FC236}">
                <a16:creationId xmlns:a16="http://schemas.microsoft.com/office/drawing/2014/main" id="{B42C4787-0FE3-1647-3E7A-26E291B5CEBA}"/>
              </a:ext>
            </a:extLst>
          </p:cNvPr>
          <p:cNvSpPr txBox="1"/>
          <p:nvPr/>
        </p:nvSpPr>
        <p:spPr>
          <a:xfrm>
            <a:off x="401172" y="2379939"/>
            <a:ext cx="112229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Франція</a:t>
            </a:r>
            <a:endParaRPr lang="en-US" sz="900" dirty="0">
              <a:solidFill>
                <a:schemeClr val="tx1">
                  <a:lumMod val="75000"/>
                  <a:lumOff val="25000"/>
                </a:schemeClr>
              </a:solidFill>
              <a:latin typeface="Montserrat-ExtraBold"/>
            </a:endParaRPr>
          </a:p>
        </p:txBody>
      </p:sp>
      <p:sp>
        <p:nvSpPr>
          <p:cNvPr id="47" name="TextBox 46">
            <a:extLst>
              <a:ext uri="{FF2B5EF4-FFF2-40B4-BE49-F238E27FC236}">
                <a16:creationId xmlns:a16="http://schemas.microsoft.com/office/drawing/2014/main" id="{2D935404-3FA3-908E-24B3-376F5AC5D38E}"/>
              </a:ext>
            </a:extLst>
          </p:cNvPr>
          <p:cNvSpPr txBox="1"/>
          <p:nvPr/>
        </p:nvSpPr>
        <p:spPr>
          <a:xfrm>
            <a:off x="401172" y="2595023"/>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Великобританія</a:t>
            </a:r>
            <a:endParaRPr lang="en-US" sz="900" dirty="0">
              <a:solidFill>
                <a:schemeClr val="tx1">
                  <a:lumMod val="75000"/>
                  <a:lumOff val="25000"/>
                </a:schemeClr>
              </a:solidFill>
              <a:latin typeface="Montserrat-ExtraBold"/>
            </a:endParaRPr>
          </a:p>
        </p:txBody>
      </p:sp>
      <p:sp>
        <p:nvSpPr>
          <p:cNvPr id="48" name="TextBox 47">
            <a:extLst>
              <a:ext uri="{FF2B5EF4-FFF2-40B4-BE49-F238E27FC236}">
                <a16:creationId xmlns:a16="http://schemas.microsoft.com/office/drawing/2014/main" id="{1180684B-9DE0-853F-D927-2394D33DBA70}"/>
              </a:ext>
            </a:extLst>
          </p:cNvPr>
          <p:cNvSpPr txBox="1"/>
          <p:nvPr/>
        </p:nvSpPr>
        <p:spPr>
          <a:xfrm>
            <a:off x="401172" y="2804555"/>
            <a:ext cx="1093983"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Литва</a:t>
            </a:r>
            <a:endParaRPr lang="en-US" sz="900" dirty="0">
              <a:solidFill>
                <a:schemeClr val="tx1">
                  <a:lumMod val="75000"/>
                  <a:lumOff val="25000"/>
                </a:schemeClr>
              </a:solidFill>
              <a:latin typeface="Montserrat-ExtraBold"/>
            </a:endParaRPr>
          </a:p>
        </p:txBody>
      </p:sp>
      <p:sp>
        <p:nvSpPr>
          <p:cNvPr id="49" name="TextBox 48">
            <a:extLst>
              <a:ext uri="{FF2B5EF4-FFF2-40B4-BE49-F238E27FC236}">
                <a16:creationId xmlns:a16="http://schemas.microsoft.com/office/drawing/2014/main" id="{5064D606-F13E-4C40-005C-087823224FE9}"/>
              </a:ext>
            </a:extLst>
          </p:cNvPr>
          <p:cNvSpPr txBox="1"/>
          <p:nvPr/>
        </p:nvSpPr>
        <p:spPr>
          <a:xfrm>
            <a:off x="401172" y="3019690"/>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Латвія</a:t>
            </a:r>
            <a:endParaRPr lang="en-US" sz="900" dirty="0">
              <a:solidFill>
                <a:schemeClr val="tx1">
                  <a:lumMod val="75000"/>
                  <a:lumOff val="25000"/>
                </a:schemeClr>
              </a:solidFill>
              <a:latin typeface="Montserrat-ExtraBold"/>
            </a:endParaRPr>
          </a:p>
        </p:txBody>
      </p:sp>
      <p:sp>
        <p:nvSpPr>
          <p:cNvPr id="50" name="TextBox 49">
            <a:extLst>
              <a:ext uri="{FF2B5EF4-FFF2-40B4-BE49-F238E27FC236}">
                <a16:creationId xmlns:a16="http://schemas.microsoft.com/office/drawing/2014/main" id="{FD150BB9-61BE-1BB8-E9F6-23976DA0A929}"/>
              </a:ext>
            </a:extLst>
          </p:cNvPr>
          <p:cNvSpPr txBox="1"/>
          <p:nvPr/>
        </p:nvSpPr>
        <p:spPr>
          <a:xfrm>
            <a:off x="401172" y="3235304"/>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Іспанія</a:t>
            </a:r>
            <a:endParaRPr lang="en-US" sz="900" dirty="0">
              <a:solidFill>
                <a:schemeClr val="tx1">
                  <a:lumMod val="75000"/>
                  <a:lumOff val="25000"/>
                </a:schemeClr>
              </a:solidFill>
              <a:latin typeface="Montserrat-ExtraBold"/>
            </a:endParaRPr>
          </a:p>
        </p:txBody>
      </p:sp>
      <p:sp>
        <p:nvSpPr>
          <p:cNvPr id="51" name="TextBox 50">
            <a:extLst>
              <a:ext uri="{FF2B5EF4-FFF2-40B4-BE49-F238E27FC236}">
                <a16:creationId xmlns:a16="http://schemas.microsoft.com/office/drawing/2014/main" id="{8972D5FD-6D85-EFDC-89E9-21738ED8A48C}"/>
              </a:ext>
            </a:extLst>
          </p:cNvPr>
          <p:cNvSpPr txBox="1"/>
          <p:nvPr/>
        </p:nvSpPr>
        <p:spPr>
          <a:xfrm>
            <a:off x="401172" y="3443698"/>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Чехія</a:t>
            </a:r>
            <a:endParaRPr lang="en-US" sz="900" dirty="0">
              <a:solidFill>
                <a:schemeClr val="tx1">
                  <a:lumMod val="75000"/>
                  <a:lumOff val="25000"/>
                </a:schemeClr>
              </a:solidFill>
              <a:latin typeface="Montserrat-ExtraBold"/>
            </a:endParaRPr>
          </a:p>
        </p:txBody>
      </p:sp>
      <p:sp>
        <p:nvSpPr>
          <p:cNvPr id="52" name="TextBox 51">
            <a:extLst>
              <a:ext uri="{FF2B5EF4-FFF2-40B4-BE49-F238E27FC236}">
                <a16:creationId xmlns:a16="http://schemas.microsoft.com/office/drawing/2014/main" id="{36F9E14D-040D-B334-547D-30810B013AF6}"/>
              </a:ext>
            </a:extLst>
          </p:cNvPr>
          <p:cNvSpPr txBox="1"/>
          <p:nvPr/>
        </p:nvSpPr>
        <p:spPr>
          <a:xfrm>
            <a:off x="401172" y="3656282"/>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Італія</a:t>
            </a:r>
            <a:endParaRPr lang="en-US" sz="900" dirty="0">
              <a:solidFill>
                <a:schemeClr val="tx1">
                  <a:lumMod val="75000"/>
                  <a:lumOff val="25000"/>
                </a:schemeClr>
              </a:solidFill>
              <a:latin typeface="Montserrat-ExtraBold"/>
            </a:endParaRPr>
          </a:p>
        </p:txBody>
      </p:sp>
      <p:sp>
        <p:nvSpPr>
          <p:cNvPr id="53" name="TextBox 52">
            <a:extLst>
              <a:ext uri="{FF2B5EF4-FFF2-40B4-BE49-F238E27FC236}">
                <a16:creationId xmlns:a16="http://schemas.microsoft.com/office/drawing/2014/main" id="{665E50DC-B32F-CDAF-77B4-38C4D426F499}"/>
              </a:ext>
            </a:extLst>
          </p:cNvPr>
          <p:cNvSpPr txBox="1"/>
          <p:nvPr/>
        </p:nvSpPr>
        <p:spPr>
          <a:xfrm>
            <a:off x="401172" y="3876713"/>
            <a:ext cx="112229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Словенія</a:t>
            </a:r>
            <a:endParaRPr lang="en-US" sz="900" dirty="0">
              <a:solidFill>
                <a:schemeClr val="tx1">
                  <a:lumMod val="75000"/>
                  <a:lumOff val="25000"/>
                </a:schemeClr>
              </a:solidFill>
              <a:latin typeface="Montserrat-ExtraBold"/>
            </a:endParaRPr>
          </a:p>
        </p:txBody>
      </p:sp>
      <p:sp>
        <p:nvSpPr>
          <p:cNvPr id="54" name="TextBox 53">
            <a:extLst>
              <a:ext uri="{FF2B5EF4-FFF2-40B4-BE49-F238E27FC236}">
                <a16:creationId xmlns:a16="http://schemas.microsoft.com/office/drawing/2014/main" id="{B7298E3E-F66A-78C7-35F2-BD54573C9FC1}"/>
              </a:ext>
            </a:extLst>
          </p:cNvPr>
          <p:cNvSpPr txBox="1"/>
          <p:nvPr/>
        </p:nvSpPr>
        <p:spPr>
          <a:xfrm>
            <a:off x="401172" y="4085942"/>
            <a:ext cx="112229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Польща</a:t>
            </a:r>
            <a:endParaRPr lang="en-US" sz="900" dirty="0">
              <a:solidFill>
                <a:schemeClr val="tx1">
                  <a:lumMod val="75000"/>
                  <a:lumOff val="25000"/>
                </a:schemeClr>
              </a:solidFill>
              <a:latin typeface="Montserrat-ExtraBold"/>
            </a:endParaRPr>
          </a:p>
        </p:txBody>
      </p:sp>
      <p:sp>
        <p:nvSpPr>
          <p:cNvPr id="55" name="TextBox 54">
            <a:extLst>
              <a:ext uri="{FF2B5EF4-FFF2-40B4-BE49-F238E27FC236}">
                <a16:creationId xmlns:a16="http://schemas.microsoft.com/office/drawing/2014/main" id="{124A2E82-6F6B-4A49-6C43-E9494627A3BE}"/>
              </a:ext>
            </a:extLst>
          </p:cNvPr>
          <p:cNvSpPr txBox="1"/>
          <p:nvPr/>
        </p:nvSpPr>
        <p:spPr>
          <a:xfrm>
            <a:off x="401172" y="4296563"/>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Хорватія</a:t>
            </a:r>
            <a:endParaRPr lang="en-US" sz="900" dirty="0">
              <a:solidFill>
                <a:schemeClr val="tx1">
                  <a:lumMod val="75000"/>
                  <a:lumOff val="25000"/>
                </a:schemeClr>
              </a:solidFill>
              <a:latin typeface="Montserrat-ExtraBold"/>
            </a:endParaRPr>
          </a:p>
        </p:txBody>
      </p:sp>
      <p:sp>
        <p:nvSpPr>
          <p:cNvPr id="56" name="TextBox 55">
            <a:extLst>
              <a:ext uri="{FF2B5EF4-FFF2-40B4-BE49-F238E27FC236}">
                <a16:creationId xmlns:a16="http://schemas.microsoft.com/office/drawing/2014/main" id="{AE917C31-2964-1099-F698-8E266A534999}"/>
              </a:ext>
            </a:extLst>
          </p:cNvPr>
          <p:cNvSpPr txBox="1"/>
          <p:nvPr/>
        </p:nvSpPr>
        <p:spPr>
          <a:xfrm>
            <a:off x="401172" y="4512888"/>
            <a:ext cx="1545805" cy="230832"/>
          </a:xfrm>
          <a:prstGeom prst="rect">
            <a:avLst/>
          </a:prstGeom>
          <a:noFill/>
        </p:spPr>
        <p:txBody>
          <a:bodyPr wrap="square">
            <a:spAutoFit/>
          </a:bodyPr>
          <a:lstStyle/>
          <a:p>
            <a:r>
              <a:rPr lang="uk-UA" sz="900" dirty="0">
                <a:solidFill>
                  <a:schemeClr val="tx1">
                    <a:lumMod val="75000"/>
                    <a:lumOff val="25000"/>
                  </a:schemeClr>
                </a:solidFill>
                <a:latin typeface="Montserrat-ExtraBold"/>
              </a:rPr>
              <a:t>Румунія</a:t>
            </a:r>
            <a:endParaRPr lang="en-US" sz="900" dirty="0">
              <a:solidFill>
                <a:schemeClr val="tx1">
                  <a:lumMod val="75000"/>
                  <a:lumOff val="25000"/>
                </a:schemeClr>
              </a:solidFill>
              <a:latin typeface="Montserrat-ExtraBold"/>
            </a:endParaRPr>
          </a:p>
        </p:txBody>
      </p:sp>
      <p:sp>
        <p:nvSpPr>
          <p:cNvPr id="57" name="TextBox 56">
            <a:extLst>
              <a:ext uri="{FF2B5EF4-FFF2-40B4-BE49-F238E27FC236}">
                <a16:creationId xmlns:a16="http://schemas.microsoft.com/office/drawing/2014/main" id="{9B1890CE-8FBE-D2ED-62F6-F2C2A13E208C}"/>
              </a:ext>
            </a:extLst>
          </p:cNvPr>
          <p:cNvSpPr txBox="1"/>
          <p:nvPr/>
        </p:nvSpPr>
        <p:spPr>
          <a:xfrm>
            <a:off x="2089250" y="2141376"/>
            <a:ext cx="1589722" cy="276999"/>
          </a:xfrm>
          <a:prstGeom prst="rect">
            <a:avLst/>
          </a:prstGeom>
          <a:noFill/>
        </p:spPr>
        <p:txBody>
          <a:bodyPr wrap="square">
            <a:spAutoFit/>
          </a:bodyPr>
          <a:lstStyle/>
          <a:p>
            <a:pPr>
              <a:spcBef>
                <a:spcPts val="0"/>
              </a:spcBef>
              <a:spcAft>
                <a:spcPts val="0"/>
              </a:spcAft>
            </a:pPr>
            <a:r>
              <a:rPr lang="en-US" sz="600" dirty="0">
                <a:solidFill>
                  <a:schemeClr val="tx1">
                    <a:lumMod val="75000"/>
                    <a:lumOff val="25000"/>
                  </a:schemeClr>
                </a:solidFill>
                <a:latin typeface="IQOS (Body)"/>
                <a:cs typeface="Calibri" panose="020F0502020204030204" pitchFamily="34" charset="0"/>
              </a:rPr>
              <a:t>Lobbying and Special Interest Group transparency Law, 2013</a:t>
            </a:r>
          </a:p>
        </p:txBody>
      </p:sp>
      <p:pic>
        <p:nvPicPr>
          <p:cNvPr id="58" name="Graphic 57" descr="Badge Tick1 with solid fill">
            <a:extLst>
              <a:ext uri="{FF2B5EF4-FFF2-40B4-BE49-F238E27FC236}">
                <a16:creationId xmlns:a16="http://schemas.microsoft.com/office/drawing/2014/main" id="{6F72ADD5-14C0-AC09-EDC1-86729D9F8F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2026" y="1758031"/>
            <a:ext cx="182880" cy="182880"/>
          </a:xfrm>
          <a:prstGeom prst="rect">
            <a:avLst/>
          </a:prstGeom>
        </p:spPr>
      </p:pic>
      <p:pic>
        <p:nvPicPr>
          <p:cNvPr id="59" name="Graphic 58" descr="Badge Tick1 with solid fill">
            <a:extLst>
              <a:ext uri="{FF2B5EF4-FFF2-40B4-BE49-F238E27FC236}">
                <a16:creationId xmlns:a16="http://schemas.microsoft.com/office/drawing/2014/main" id="{01B9C318-4347-0A46-E83C-30ACC2F0DB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2026" y="1973432"/>
            <a:ext cx="182880" cy="182880"/>
          </a:xfrm>
          <a:prstGeom prst="rect">
            <a:avLst/>
          </a:prstGeom>
        </p:spPr>
      </p:pic>
      <p:pic>
        <p:nvPicPr>
          <p:cNvPr id="60" name="Graphic 59" descr="Badge Tick1 with solid fill">
            <a:extLst>
              <a:ext uri="{FF2B5EF4-FFF2-40B4-BE49-F238E27FC236}">
                <a16:creationId xmlns:a16="http://schemas.microsoft.com/office/drawing/2014/main" id="{5BEA4385-3046-7514-2DAF-DDAACC4BD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2026" y="2183153"/>
            <a:ext cx="182880" cy="182880"/>
          </a:xfrm>
          <a:prstGeom prst="rect">
            <a:avLst/>
          </a:prstGeom>
        </p:spPr>
      </p:pic>
      <p:sp>
        <p:nvSpPr>
          <p:cNvPr id="61" name="TextBox 60">
            <a:extLst>
              <a:ext uri="{FF2B5EF4-FFF2-40B4-BE49-F238E27FC236}">
                <a16:creationId xmlns:a16="http://schemas.microsoft.com/office/drawing/2014/main" id="{4F84CFEF-2074-EF9B-10CC-FDF660B42202}"/>
              </a:ext>
            </a:extLst>
          </p:cNvPr>
          <p:cNvSpPr txBox="1"/>
          <p:nvPr/>
        </p:nvSpPr>
        <p:spPr>
          <a:xfrm>
            <a:off x="2089250" y="2395635"/>
            <a:ext cx="994975" cy="184666"/>
          </a:xfrm>
          <a:prstGeom prst="rect">
            <a:avLst/>
          </a:prstGeom>
          <a:noFill/>
        </p:spPr>
        <p:txBody>
          <a:bodyPr wrap="square">
            <a:spAutoFit/>
          </a:bodyPr>
          <a:lstStyle/>
          <a:p>
            <a:r>
              <a:rPr lang="en-US" sz="600" dirty="0" err="1">
                <a:solidFill>
                  <a:schemeClr val="tx1">
                    <a:lumMod val="75000"/>
                    <a:lumOff val="25000"/>
                  </a:schemeClr>
                </a:solidFill>
                <a:latin typeface="IQOS (Body)"/>
                <a:cs typeface="Calibri" panose="020F0502020204030204" pitchFamily="34" charset="0"/>
              </a:rPr>
              <a:t>Loi</a:t>
            </a:r>
            <a:r>
              <a:rPr lang="en-US" sz="600" dirty="0">
                <a:solidFill>
                  <a:schemeClr val="tx1">
                    <a:lumMod val="75000"/>
                    <a:lumOff val="25000"/>
                  </a:schemeClr>
                </a:solidFill>
                <a:latin typeface="IQOS (Body)"/>
                <a:cs typeface="Calibri" panose="020F0502020204030204" pitchFamily="34" charset="0"/>
              </a:rPr>
              <a:t> Sapin II, 2016</a:t>
            </a:r>
          </a:p>
        </p:txBody>
      </p:sp>
      <p:pic>
        <p:nvPicPr>
          <p:cNvPr id="62" name="Graphic 61" descr="Badge Tick1 with solid fill">
            <a:extLst>
              <a:ext uri="{FF2B5EF4-FFF2-40B4-BE49-F238E27FC236}">
                <a16:creationId xmlns:a16="http://schemas.microsoft.com/office/drawing/2014/main" id="{FB8ECDA5-3468-0C95-471F-A70AB53094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2026" y="2408510"/>
            <a:ext cx="182880" cy="182880"/>
          </a:xfrm>
          <a:prstGeom prst="rect">
            <a:avLst/>
          </a:prstGeom>
        </p:spPr>
      </p:pic>
      <p:sp>
        <p:nvSpPr>
          <p:cNvPr id="63" name="TextBox 62">
            <a:extLst>
              <a:ext uri="{FF2B5EF4-FFF2-40B4-BE49-F238E27FC236}">
                <a16:creationId xmlns:a16="http://schemas.microsoft.com/office/drawing/2014/main" id="{D6A86D02-C45C-CB6A-CA61-F2D260F5D090}"/>
              </a:ext>
            </a:extLst>
          </p:cNvPr>
          <p:cNvSpPr txBox="1"/>
          <p:nvPr/>
        </p:nvSpPr>
        <p:spPr>
          <a:xfrm>
            <a:off x="2089250" y="2609002"/>
            <a:ext cx="1353448" cy="184666"/>
          </a:xfrm>
          <a:prstGeom prst="rect">
            <a:avLst/>
          </a:prstGeom>
          <a:noFill/>
        </p:spPr>
        <p:txBody>
          <a:bodyPr wrap="square">
            <a:spAutoFit/>
          </a:bodyPr>
          <a:lstStyle/>
          <a:p>
            <a:pPr>
              <a:spcBef>
                <a:spcPts val="0"/>
              </a:spcBef>
              <a:spcAft>
                <a:spcPts val="0"/>
              </a:spcAft>
            </a:pPr>
            <a:r>
              <a:rPr lang="en-US" sz="600" dirty="0">
                <a:solidFill>
                  <a:schemeClr val="tx1">
                    <a:lumMod val="75000"/>
                    <a:lumOff val="25000"/>
                  </a:schemeClr>
                </a:solidFill>
                <a:latin typeface="IQOS (Body)"/>
                <a:cs typeface="Calibri" panose="020F0502020204030204" pitchFamily="34" charset="0"/>
              </a:rPr>
              <a:t>Transparency of Lobbying Act, 2014</a:t>
            </a:r>
          </a:p>
        </p:txBody>
      </p:sp>
      <p:sp>
        <p:nvSpPr>
          <p:cNvPr id="64" name="TextBox 63">
            <a:extLst>
              <a:ext uri="{FF2B5EF4-FFF2-40B4-BE49-F238E27FC236}">
                <a16:creationId xmlns:a16="http://schemas.microsoft.com/office/drawing/2014/main" id="{D6015CBE-F3F1-3BD2-28FC-3316F6D2E3A9}"/>
              </a:ext>
            </a:extLst>
          </p:cNvPr>
          <p:cNvSpPr txBox="1"/>
          <p:nvPr/>
        </p:nvSpPr>
        <p:spPr>
          <a:xfrm>
            <a:off x="2089250" y="2820884"/>
            <a:ext cx="894973" cy="189294"/>
          </a:xfrm>
          <a:prstGeom prst="rect">
            <a:avLst/>
          </a:prstGeom>
          <a:noFill/>
        </p:spPr>
        <p:txBody>
          <a:bodyPr wrap="square">
            <a:spAutoFit/>
          </a:bodyPr>
          <a:lstStyle/>
          <a:p>
            <a:pPr>
              <a:spcBef>
                <a:spcPts val="0"/>
              </a:spcBef>
              <a:spcAft>
                <a:spcPts val="0"/>
              </a:spcAft>
            </a:pPr>
            <a:r>
              <a:rPr lang="en-US" sz="600" dirty="0">
                <a:solidFill>
                  <a:schemeClr val="tx1">
                    <a:lumMod val="75000"/>
                    <a:lumOff val="25000"/>
                  </a:schemeClr>
                </a:solidFill>
                <a:latin typeface="IQOS (Body)"/>
                <a:cs typeface="Calibri" panose="020F0502020204030204" pitchFamily="34" charset="0"/>
              </a:rPr>
              <a:t>Lobbying act, 2001</a:t>
            </a:r>
          </a:p>
        </p:txBody>
      </p:sp>
      <p:pic>
        <p:nvPicPr>
          <p:cNvPr id="65" name="Graphic 64" descr="Badge Tick1 with solid fill">
            <a:extLst>
              <a:ext uri="{FF2B5EF4-FFF2-40B4-BE49-F238E27FC236}">
                <a16:creationId xmlns:a16="http://schemas.microsoft.com/office/drawing/2014/main" id="{37CDDF5F-E580-EFCD-0EB2-3DBA672ABB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2026" y="2616833"/>
            <a:ext cx="182880" cy="182880"/>
          </a:xfrm>
          <a:prstGeom prst="rect">
            <a:avLst/>
          </a:prstGeom>
        </p:spPr>
      </p:pic>
      <p:pic>
        <p:nvPicPr>
          <p:cNvPr id="66" name="Graphic 65" descr="Badge Tick1 with solid fill">
            <a:extLst>
              <a:ext uri="{FF2B5EF4-FFF2-40B4-BE49-F238E27FC236}">
                <a16:creationId xmlns:a16="http://schemas.microsoft.com/office/drawing/2014/main" id="{67C0897C-7966-048D-9937-E3543310C7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2026" y="2825156"/>
            <a:ext cx="182880" cy="182880"/>
          </a:xfrm>
          <a:prstGeom prst="rect">
            <a:avLst/>
          </a:prstGeom>
        </p:spPr>
      </p:pic>
      <p:sp>
        <p:nvSpPr>
          <p:cNvPr id="67" name="TextBox 66">
            <a:extLst>
              <a:ext uri="{FF2B5EF4-FFF2-40B4-BE49-F238E27FC236}">
                <a16:creationId xmlns:a16="http://schemas.microsoft.com/office/drawing/2014/main" id="{F831C746-7EC8-904C-5E33-DAE05CF21295}"/>
              </a:ext>
            </a:extLst>
          </p:cNvPr>
          <p:cNvSpPr txBox="1"/>
          <p:nvPr/>
        </p:nvSpPr>
        <p:spPr>
          <a:xfrm>
            <a:off x="2089251" y="3852469"/>
            <a:ext cx="1212746" cy="276999"/>
          </a:xfrm>
          <a:prstGeom prst="rect">
            <a:avLst/>
          </a:prstGeom>
          <a:noFill/>
        </p:spPr>
        <p:txBody>
          <a:bodyPr wrap="square">
            <a:spAutoFit/>
          </a:bodyPr>
          <a:lstStyle/>
          <a:p>
            <a:r>
              <a:rPr lang="en-US" sz="600" dirty="0">
                <a:solidFill>
                  <a:schemeClr val="tx1">
                    <a:lumMod val="75000"/>
                    <a:lumOff val="25000"/>
                  </a:schemeClr>
                </a:solidFill>
                <a:latin typeface="IQOS (Body)"/>
                <a:cs typeface="Calibri" panose="020F0502020204030204" pitchFamily="34" charset="0"/>
              </a:rPr>
              <a:t>Integrity and Prevention  of Corruption act, 2010</a:t>
            </a:r>
          </a:p>
        </p:txBody>
      </p:sp>
      <p:sp>
        <p:nvSpPr>
          <p:cNvPr id="68" name="TextBox 67">
            <a:extLst>
              <a:ext uri="{FF2B5EF4-FFF2-40B4-BE49-F238E27FC236}">
                <a16:creationId xmlns:a16="http://schemas.microsoft.com/office/drawing/2014/main" id="{BF5360C7-122B-337D-B09C-58332FDBEA62}"/>
              </a:ext>
            </a:extLst>
          </p:cNvPr>
          <p:cNvSpPr txBox="1"/>
          <p:nvPr/>
        </p:nvSpPr>
        <p:spPr>
          <a:xfrm>
            <a:off x="2089250" y="4066791"/>
            <a:ext cx="1212747" cy="276999"/>
          </a:xfrm>
          <a:prstGeom prst="rect">
            <a:avLst/>
          </a:prstGeom>
          <a:noFill/>
        </p:spPr>
        <p:txBody>
          <a:bodyPr wrap="square">
            <a:spAutoFit/>
          </a:bodyPr>
          <a:lstStyle/>
          <a:p>
            <a:r>
              <a:rPr lang="en-US" sz="600" dirty="0">
                <a:solidFill>
                  <a:schemeClr val="tx1">
                    <a:lumMod val="75000"/>
                    <a:lumOff val="25000"/>
                  </a:schemeClr>
                </a:solidFill>
                <a:latin typeface="IQOS (Body)"/>
                <a:cs typeface="Calibri" panose="020F0502020204030204" pitchFamily="34" charset="0"/>
              </a:rPr>
              <a:t>Act on legislative and regulatory lobbying, 2006</a:t>
            </a:r>
          </a:p>
        </p:txBody>
      </p:sp>
      <p:pic>
        <p:nvPicPr>
          <p:cNvPr id="69" name="Graphic 68" descr="Badge Tick1 with solid fill">
            <a:extLst>
              <a:ext uri="{FF2B5EF4-FFF2-40B4-BE49-F238E27FC236}">
                <a16:creationId xmlns:a16="http://schemas.microsoft.com/office/drawing/2014/main" id="{1C2A59C9-5DF9-93E6-7039-82E5CD9775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2026" y="3897743"/>
            <a:ext cx="182880" cy="182880"/>
          </a:xfrm>
          <a:prstGeom prst="rect">
            <a:avLst/>
          </a:prstGeom>
        </p:spPr>
      </p:pic>
      <p:pic>
        <p:nvPicPr>
          <p:cNvPr id="70" name="Graphic 69" descr="Badge Tick1 with solid fill">
            <a:extLst>
              <a:ext uri="{FF2B5EF4-FFF2-40B4-BE49-F238E27FC236}">
                <a16:creationId xmlns:a16="http://schemas.microsoft.com/office/drawing/2014/main" id="{D2ED3B9F-44FA-957C-14D7-C51489E92D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2026" y="4113683"/>
            <a:ext cx="182880" cy="182880"/>
          </a:xfrm>
          <a:prstGeom prst="rect">
            <a:avLst/>
          </a:prstGeom>
        </p:spPr>
      </p:pic>
      <p:pic>
        <p:nvPicPr>
          <p:cNvPr id="71" name="Graphic 70" descr="Badge Tick1 with solid fill">
            <a:extLst>
              <a:ext uri="{FF2B5EF4-FFF2-40B4-BE49-F238E27FC236}">
                <a16:creationId xmlns:a16="http://schemas.microsoft.com/office/drawing/2014/main" id="{8CF218BC-D340-59E1-71A4-D96BEA80F0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8560" y="1970628"/>
            <a:ext cx="182880" cy="182880"/>
          </a:xfrm>
          <a:prstGeom prst="rect">
            <a:avLst/>
          </a:prstGeom>
        </p:spPr>
      </p:pic>
      <p:pic>
        <p:nvPicPr>
          <p:cNvPr id="72" name="Graphic 71" descr="Badge Tick1 with solid fill">
            <a:extLst>
              <a:ext uri="{FF2B5EF4-FFF2-40B4-BE49-F238E27FC236}">
                <a16:creationId xmlns:a16="http://schemas.microsoft.com/office/drawing/2014/main" id="{FCBCD5E0-8D68-7033-8A4A-6D404C9294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8560" y="2183153"/>
            <a:ext cx="182880" cy="182880"/>
          </a:xfrm>
          <a:prstGeom prst="rect">
            <a:avLst/>
          </a:prstGeom>
        </p:spPr>
      </p:pic>
      <p:pic>
        <p:nvPicPr>
          <p:cNvPr id="73" name="Graphic 72" descr="Badge Tick1 with solid fill">
            <a:extLst>
              <a:ext uri="{FF2B5EF4-FFF2-40B4-BE49-F238E27FC236}">
                <a16:creationId xmlns:a16="http://schemas.microsoft.com/office/drawing/2014/main" id="{38F00A57-66AF-6B4D-6B0C-427C7107C0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8560" y="2395678"/>
            <a:ext cx="182880" cy="182880"/>
          </a:xfrm>
          <a:prstGeom prst="rect">
            <a:avLst/>
          </a:prstGeom>
        </p:spPr>
      </p:pic>
      <p:pic>
        <p:nvPicPr>
          <p:cNvPr id="74" name="Graphic 73" descr="Badge Tick1 with solid fill">
            <a:extLst>
              <a:ext uri="{FF2B5EF4-FFF2-40B4-BE49-F238E27FC236}">
                <a16:creationId xmlns:a16="http://schemas.microsoft.com/office/drawing/2014/main" id="{2E06F0A7-719A-3548-32E7-CE31DB8D29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8560" y="2831366"/>
            <a:ext cx="182880" cy="182880"/>
          </a:xfrm>
          <a:prstGeom prst="rect">
            <a:avLst/>
          </a:prstGeom>
        </p:spPr>
      </p:pic>
      <p:pic>
        <p:nvPicPr>
          <p:cNvPr id="75" name="Graphic 74" descr="Badge Tick1 with solid fill">
            <a:extLst>
              <a:ext uri="{FF2B5EF4-FFF2-40B4-BE49-F238E27FC236}">
                <a16:creationId xmlns:a16="http://schemas.microsoft.com/office/drawing/2014/main" id="{AE686394-4622-33BA-C1FD-EBBAF6804C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8560" y="3898430"/>
            <a:ext cx="182880" cy="182880"/>
          </a:xfrm>
          <a:prstGeom prst="rect">
            <a:avLst/>
          </a:prstGeom>
        </p:spPr>
      </p:pic>
      <p:pic>
        <p:nvPicPr>
          <p:cNvPr id="76" name="Graphic 75" descr="Badge Tick1 with solid fill">
            <a:extLst>
              <a:ext uri="{FF2B5EF4-FFF2-40B4-BE49-F238E27FC236}">
                <a16:creationId xmlns:a16="http://schemas.microsoft.com/office/drawing/2014/main" id="{D58571AD-2E66-F69F-1E6C-4A323C8B8F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539" y="1966694"/>
            <a:ext cx="182880" cy="182880"/>
          </a:xfrm>
          <a:prstGeom prst="rect">
            <a:avLst/>
          </a:prstGeom>
        </p:spPr>
      </p:pic>
      <p:pic>
        <p:nvPicPr>
          <p:cNvPr id="77" name="Graphic 76" descr="Badge Tick1 with solid fill">
            <a:extLst>
              <a:ext uri="{FF2B5EF4-FFF2-40B4-BE49-F238E27FC236}">
                <a16:creationId xmlns:a16="http://schemas.microsoft.com/office/drawing/2014/main" id="{541D01D5-8DB3-0D5D-9C20-59D6A09F77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539" y="2187021"/>
            <a:ext cx="182880" cy="182880"/>
          </a:xfrm>
          <a:prstGeom prst="rect">
            <a:avLst/>
          </a:prstGeom>
        </p:spPr>
      </p:pic>
      <p:pic>
        <p:nvPicPr>
          <p:cNvPr id="78" name="Graphic 77" descr="Badge Tick1 with solid fill">
            <a:extLst>
              <a:ext uri="{FF2B5EF4-FFF2-40B4-BE49-F238E27FC236}">
                <a16:creationId xmlns:a16="http://schemas.microsoft.com/office/drawing/2014/main" id="{200AB494-E04D-570B-D2A5-3319264CC0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539" y="2407348"/>
            <a:ext cx="182880" cy="182880"/>
          </a:xfrm>
          <a:prstGeom prst="rect">
            <a:avLst/>
          </a:prstGeom>
        </p:spPr>
      </p:pic>
      <p:pic>
        <p:nvPicPr>
          <p:cNvPr id="79" name="Graphic 78" descr="Badge Tick1 with solid fill">
            <a:extLst>
              <a:ext uri="{FF2B5EF4-FFF2-40B4-BE49-F238E27FC236}">
                <a16:creationId xmlns:a16="http://schemas.microsoft.com/office/drawing/2014/main" id="{7447004A-702F-AF7A-82B6-698E9BFFD4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539" y="2823619"/>
            <a:ext cx="182880" cy="182880"/>
          </a:xfrm>
          <a:prstGeom prst="rect">
            <a:avLst/>
          </a:prstGeom>
        </p:spPr>
      </p:pic>
      <p:pic>
        <p:nvPicPr>
          <p:cNvPr id="80" name="Graphic 79" descr="Badge Tick1 with solid fill">
            <a:extLst>
              <a:ext uri="{FF2B5EF4-FFF2-40B4-BE49-F238E27FC236}">
                <a16:creationId xmlns:a16="http://schemas.microsoft.com/office/drawing/2014/main" id="{B6CDD5CC-9021-C188-A7C2-83B5F8EE28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539" y="3898477"/>
            <a:ext cx="182880" cy="182880"/>
          </a:xfrm>
          <a:prstGeom prst="rect">
            <a:avLst/>
          </a:prstGeom>
        </p:spPr>
      </p:pic>
      <p:pic>
        <p:nvPicPr>
          <p:cNvPr id="81" name="Graphic 80" descr="Badge Tick1 with solid fill">
            <a:extLst>
              <a:ext uri="{FF2B5EF4-FFF2-40B4-BE49-F238E27FC236}">
                <a16:creationId xmlns:a16="http://schemas.microsoft.com/office/drawing/2014/main" id="{1056D0D5-E1DA-2C2E-19B6-333C89507C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539" y="4107918"/>
            <a:ext cx="182880" cy="182880"/>
          </a:xfrm>
          <a:prstGeom prst="rect">
            <a:avLst/>
          </a:prstGeom>
        </p:spPr>
      </p:pic>
      <p:pic>
        <p:nvPicPr>
          <p:cNvPr id="97" name="Graphic 96" descr="Badge Tick1 with solid fill">
            <a:extLst>
              <a:ext uri="{FF2B5EF4-FFF2-40B4-BE49-F238E27FC236}">
                <a16:creationId xmlns:a16="http://schemas.microsoft.com/office/drawing/2014/main" id="{1229386B-2060-AFED-00C1-132411C11E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304" y="1548330"/>
            <a:ext cx="182880" cy="182880"/>
          </a:xfrm>
          <a:prstGeom prst="rect">
            <a:avLst/>
          </a:prstGeom>
        </p:spPr>
      </p:pic>
      <p:pic>
        <p:nvPicPr>
          <p:cNvPr id="98" name="Graphic 97" descr="Badge Tick1 with solid fill">
            <a:extLst>
              <a:ext uri="{FF2B5EF4-FFF2-40B4-BE49-F238E27FC236}">
                <a16:creationId xmlns:a16="http://schemas.microsoft.com/office/drawing/2014/main" id="{6E446582-96B5-5310-DCD1-BB3D104249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304" y="2616833"/>
            <a:ext cx="182880" cy="182880"/>
          </a:xfrm>
          <a:prstGeom prst="rect">
            <a:avLst/>
          </a:prstGeom>
        </p:spPr>
      </p:pic>
      <p:sp>
        <p:nvSpPr>
          <p:cNvPr id="99" name="TextBox 98">
            <a:extLst>
              <a:ext uri="{FF2B5EF4-FFF2-40B4-BE49-F238E27FC236}">
                <a16:creationId xmlns:a16="http://schemas.microsoft.com/office/drawing/2014/main" id="{B93EF2F1-B98B-27FA-C97D-7C7573AD0F83}"/>
              </a:ext>
            </a:extLst>
          </p:cNvPr>
          <p:cNvSpPr txBox="1"/>
          <p:nvPr/>
        </p:nvSpPr>
        <p:spPr>
          <a:xfrm>
            <a:off x="5528138" y="2676255"/>
            <a:ext cx="1544572" cy="169277"/>
          </a:xfrm>
          <a:prstGeom prst="rect">
            <a:avLst/>
          </a:prstGeom>
          <a:noFill/>
        </p:spPr>
        <p:txBody>
          <a:bodyPr wrap="square">
            <a:spAutoFit/>
          </a:bodyPr>
          <a:lstStyle/>
          <a:p>
            <a:r>
              <a:rPr lang="ru-RU" sz="500" dirty="0">
                <a:solidFill>
                  <a:schemeClr val="tx1">
                    <a:lumMod val="75000"/>
                    <a:lumOff val="25000"/>
                  </a:schemeClr>
                </a:solidFill>
                <a:latin typeface="IQOS (Body)"/>
                <a:cs typeface="Calibri" panose="020F0502020204030204" pitchFamily="34" charset="0"/>
              </a:rPr>
              <a:t>для громадських консультацій</a:t>
            </a:r>
            <a:endParaRPr lang="en-US" sz="500" dirty="0">
              <a:solidFill>
                <a:schemeClr val="tx1">
                  <a:lumMod val="75000"/>
                  <a:lumOff val="25000"/>
                </a:schemeClr>
              </a:solidFill>
              <a:latin typeface="IQOS (Body)"/>
              <a:cs typeface="Calibri" panose="020F0502020204030204" pitchFamily="34" charset="0"/>
            </a:endParaRPr>
          </a:p>
        </p:txBody>
      </p:sp>
      <p:sp>
        <p:nvSpPr>
          <p:cNvPr id="100" name="TextBox 99">
            <a:extLst>
              <a:ext uri="{FF2B5EF4-FFF2-40B4-BE49-F238E27FC236}">
                <a16:creationId xmlns:a16="http://schemas.microsoft.com/office/drawing/2014/main" id="{80F54161-45A3-6DC4-4C83-75DF08B4B001}"/>
              </a:ext>
            </a:extLst>
          </p:cNvPr>
          <p:cNvSpPr txBox="1"/>
          <p:nvPr/>
        </p:nvSpPr>
        <p:spPr>
          <a:xfrm>
            <a:off x="2089250" y="1969529"/>
            <a:ext cx="1307580" cy="184666"/>
          </a:xfrm>
          <a:prstGeom prst="rect">
            <a:avLst/>
          </a:prstGeom>
          <a:noFill/>
        </p:spPr>
        <p:txBody>
          <a:bodyPr wrap="square">
            <a:spAutoFit/>
          </a:bodyPr>
          <a:lstStyle/>
          <a:p>
            <a:r>
              <a:rPr lang="en-US" sz="600" dirty="0">
                <a:solidFill>
                  <a:schemeClr val="tx1">
                    <a:lumMod val="75000"/>
                    <a:lumOff val="25000"/>
                  </a:schemeClr>
                </a:solidFill>
                <a:latin typeface="IQOS (Body)"/>
                <a:cs typeface="Calibri" panose="020F0502020204030204" pitchFamily="34" charset="0"/>
              </a:rPr>
              <a:t>Registration of lobbying act, 2015</a:t>
            </a:r>
          </a:p>
        </p:txBody>
      </p:sp>
      <p:pic>
        <p:nvPicPr>
          <p:cNvPr id="3" name="Graphic 2" descr="Badge Tick1 with solid fill">
            <a:extLst>
              <a:ext uri="{FF2B5EF4-FFF2-40B4-BE49-F238E27FC236}">
                <a16:creationId xmlns:a16="http://schemas.microsoft.com/office/drawing/2014/main" id="{C2D6505E-4D4E-17BF-C904-56317A9C7B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3048043"/>
            <a:ext cx="182880" cy="182880"/>
          </a:xfrm>
          <a:prstGeom prst="rect">
            <a:avLst/>
          </a:prstGeom>
        </p:spPr>
      </p:pic>
      <p:pic>
        <p:nvPicPr>
          <p:cNvPr id="4" name="Graphic 3" descr="Badge Tick1 with solid fill">
            <a:extLst>
              <a:ext uri="{FF2B5EF4-FFF2-40B4-BE49-F238E27FC236}">
                <a16:creationId xmlns:a16="http://schemas.microsoft.com/office/drawing/2014/main" id="{CD386E10-DBC4-FC1D-3404-5560DA1D7F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3264720"/>
            <a:ext cx="182880" cy="182880"/>
          </a:xfrm>
          <a:prstGeom prst="rect">
            <a:avLst/>
          </a:prstGeom>
        </p:spPr>
      </p:pic>
      <p:pic>
        <p:nvPicPr>
          <p:cNvPr id="5" name="Graphic 4" descr="Badge Tick1 with solid fill">
            <a:extLst>
              <a:ext uri="{FF2B5EF4-FFF2-40B4-BE49-F238E27FC236}">
                <a16:creationId xmlns:a16="http://schemas.microsoft.com/office/drawing/2014/main" id="{0804E833-6FBE-CE3F-0897-F611CE7754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3481397"/>
            <a:ext cx="182880" cy="182880"/>
          </a:xfrm>
          <a:prstGeom prst="rect">
            <a:avLst/>
          </a:prstGeom>
        </p:spPr>
      </p:pic>
      <p:pic>
        <p:nvPicPr>
          <p:cNvPr id="7" name="Graphic 6" descr="Badge Tick1 with solid fill">
            <a:extLst>
              <a:ext uri="{FF2B5EF4-FFF2-40B4-BE49-F238E27FC236}">
                <a16:creationId xmlns:a16="http://schemas.microsoft.com/office/drawing/2014/main" id="{4490851B-DB0D-F128-0FDF-584CBFB77A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3698074"/>
            <a:ext cx="182880" cy="182880"/>
          </a:xfrm>
          <a:prstGeom prst="rect">
            <a:avLst/>
          </a:prstGeom>
        </p:spPr>
      </p:pic>
      <p:pic>
        <p:nvPicPr>
          <p:cNvPr id="10" name="Graphic 9" descr="Badge Tick1 with solid fill">
            <a:extLst>
              <a:ext uri="{FF2B5EF4-FFF2-40B4-BE49-F238E27FC236}">
                <a16:creationId xmlns:a16="http://schemas.microsoft.com/office/drawing/2014/main" id="{6B72A1C9-F8C1-4466-D668-3BCB764EF3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4107545"/>
            <a:ext cx="182880" cy="182880"/>
          </a:xfrm>
          <a:prstGeom prst="rect">
            <a:avLst/>
          </a:prstGeom>
        </p:spPr>
      </p:pic>
      <p:pic>
        <p:nvPicPr>
          <p:cNvPr id="11" name="Graphic 10" descr="Badge Tick1 with solid fill">
            <a:extLst>
              <a:ext uri="{FF2B5EF4-FFF2-40B4-BE49-F238E27FC236}">
                <a16:creationId xmlns:a16="http://schemas.microsoft.com/office/drawing/2014/main" id="{3063996A-23F4-A711-6387-3EAF5A0B0E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4517016"/>
            <a:ext cx="182880" cy="182880"/>
          </a:xfrm>
          <a:prstGeom prst="rect">
            <a:avLst/>
          </a:prstGeom>
        </p:spPr>
      </p:pic>
      <p:pic>
        <p:nvPicPr>
          <p:cNvPr id="12" name="Graphic 11" descr="Badge Tick1 with solid fill">
            <a:extLst>
              <a:ext uri="{FF2B5EF4-FFF2-40B4-BE49-F238E27FC236}">
                <a16:creationId xmlns:a16="http://schemas.microsoft.com/office/drawing/2014/main" id="{1809C2AB-588D-F615-3C69-3AADB19C3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8560" y="4320539"/>
            <a:ext cx="182880" cy="182880"/>
          </a:xfrm>
          <a:prstGeom prst="rect">
            <a:avLst/>
          </a:prstGeom>
        </p:spPr>
      </p:pic>
      <p:sp>
        <p:nvSpPr>
          <p:cNvPr id="17" name="TextBox 16">
            <a:extLst>
              <a:ext uri="{FF2B5EF4-FFF2-40B4-BE49-F238E27FC236}">
                <a16:creationId xmlns:a16="http://schemas.microsoft.com/office/drawing/2014/main" id="{915D97FE-3523-24FB-CE2E-9C381EA92113}"/>
              </a:ext>
            </a:extLst>
          </p:cNvPr>
          <p:cNvSpPr txBox="1"/>
          <p:nvPr/>
        </p:nvSpPr>
        <p:spPr>
          <a:xfrm>
            <a:off x="5518226" y="1831170"/>
            <a:ext cx="864393" cy="169277"/>
          </a:xfrm>
          <a:prstGeom prst="rect">
            <a:avLst/>
          </a:prstGeom>
          <a:noFill/>
        </p:spPr>
        <p:txBody>
          <a:bodyPr wrap="square">
            <a:spAutoFit/>
          </a:bodyPr>
          <a:lstStyle/>
          <a:p>
            <a:r>
              <a:rPr lang="uk-UA" sz="500" dirty="0">
                <a:solidFill>
                  <a:schemeClr val="tx1">
                    <a:lumMod val="75000"/>
                    <a:lumOff val="25000"/>
                  </a:schemeClr>
                </a:solidFill>
                <a:latin typeface="IQOS (Body)"/>
                <a:cs typeface="Calibri" panose="020F0502020204030204" pitchFamily="34" charset="0"/>
              </a:rPr>
              <a:t>для лобістів Бунденстагу</a:t>
            </a:r>
            <a:endParaRPr lang="en-US" sz="500" dirty="0">
              <a:solidFill>
                <a:schemeClr val="tx1">
                  <a:lumMod val="75000"/>
                  <a:lumOff val="25000"/>
                </a:schemeClr>
              </a:solidFill>
              <a:latin typeface="IQOS (Body)"/>
              <a:cs typeface="Calibri" panose="020F0502020204030204" pitchFamily="34" charset="0"/>
            </a:endParaRPr>
          </a:p>
        </p:txBody>
      </p:sp>
      <p:pic>
        <p:nvPicPr>
          <p:cNvPr id="18" name="Graphic 17" descr="Badge Tick1 with solid fill">
            <a:extLst>
              <a:ext uri="{FF2B5EF4-FFF2-40B4-BE49-F238E27FC236}">
                <a16:creationId xmlns:a16="http://schemas.microsoft.com/office/drawing/2014/main" id="{D39B52A5-383D-9B70-433C-D517663CB7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0191" y="1761969"/>
            <a:ext cx="182880" cy="182880"/>
          </a:xfrm>
          <a:prstGeom prst="rect">
            <a:avLst/>
          </a:prstGeom>
        </p:spPr>
      </p:pic>
      <p:pic>
        <p:nvPicPr>
          <p:cNvPr id="19" name="Graphic 18" descr="Badge Tick1 with solid fill">
            <a:extLst>
              <a:ext uri="{FF2B5EF4-FFF2-40B4-BE49-F238E27FC236}">
                <a16:creationId xmlns:a16="http://schemas.microsoft.com/office/drawing/2014/main" id="{96E35808-FE50-D713-E574-3B59F9D976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0191" y="3680258"/>
            <a:ext cx="182880" cy="182880"/>
          </a:xfrm>
          <a:prstGeom prst="rect">
            <a:avLst/>
          </a:prstGeom>
        </p:spPr>
      </p:pic>
      <p:pic>
        <p:nvPicPr>
          <p:cNvPr id="20" name="Graphic 19" descr="Badge Tick1 with solid fill">
            <a:extLst>
              <a:ext uri="{FF2B5EF4-FFF2-40B4-BE49-F238E27FC236}">
                <a16:creationId xmlns:a16="http://schemas.microsoft.com/office/drawing/2014/main" id="{F94F81B9-3999-321A-0140-F33936905B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0191" y="4320539"/>
            <a:ext cx="182880" cy="182880"/>
          </a:xfrm>
          <a:prstGeom prst="rect">
            <a:avLst/>
          </a:prstGeom>
        </p:spPr>
      </p:pic>
      <p:pic>
        <p:nvPicPr>
          <p:cNvPr id="21" name="Graphic 20" descr="Badge Tick1 with solid fill">
            <a:extLst>
              <a:ext uri="{FF2B5EF4-FFF2-40B4-BE49-F238E27FC236}">
                <a16:creationId xmlns:a16="http://schemas.microsoft.com/office/drawing/2014/main" id="{28295647-405A-7878-EDFC-9FBA31B8F2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0191" y="4529980"/>
            <a:ext cx="182880" cy="182880"/>
          </a:xfrm>
          <a:prstGeom prst="rect">
            <a:avLst/>
          </a:prstGeom>
        </p:spPr>
      </p:pic>
      <p:sp>
        <p:nvSpPr>
          <p:cNvPr id="2" name="TextBox 1">
            <a:extLst>
              <a:ext uri="{FF2B5EF4-FFF2-40B4-BE49-F238E27FC236}">
                <a16:creationId xmlns:a16="http://schemas.microsoft.com/office/drawing/2014/main" id="{E607F9A9-56D0-D973-2ADC-50745456D85C}"/>
              </a:ext>
            </a:extLst>
          </p:cNvPr>
          <p:cNvSpPr txBox="1"/>
          <p:nvPr/>
        </p:nvSpPr>
        <p:spPr>
          <a:xfrm>
            <a:off x="6703863" y="1090002"/>
            <a:ext cx="1936869" cy="253916"/>
          </a:xfrm>
          <a:prstGeom prst="rect">
            <a:avLst/>
          </a:prstGeom>
          <a:noFill/>
        </p:spPr>
        <p:txBody>
          <a:bodyPr wrap="square">
            <a:spAutoFit/>
          </a:bodyPr>
          <a:lstStyle/>
          <a:p>
            <a:r>
              <a:rPr lang="en-US" sz="1050" dirty="0">
                <a:solidFill>
                  <a:schemeClr val="tx1">
                    <a:lumMod val="75000"/>
                    <a:lumOff val="25000"/>
                  </a:schemeClr>
                </a:solidFill>
                <a:latin typeface="Montserrat-ExtraBold"/>
              </a:rPr>
              <a:t>Transparency Int. Index</a:t>
            </a:r>
            <a:r>
              <a:rPr lang="uk-UA" sz="1050" dirty="0">
                <a:solidFill>
                  <a:schemeClr val="tx1">
                    <a:lumMod val="75000"/>
                    <a:lumOff val="25000"/>
                  </a:schemeClr>
                </a:solidFill>
                <a:latin typeface="Montserrat-ExtraBold"/>
              </a:rPr>
              <a:t>**</a:t>
            </a:r>
            <a:endParaRPr lang="en-US" sz="1050" dirty="0">
              <a:solidFill>
                <a:schemeClr val="tx1">
                  <a:lumMod val="75000"/>
                  <a:lumOff val="25000"/>
                </a:schemeClr>
              </a:solidFill>
              <a:latin typeface="Montserrat-ExtraBold"/>
            </a:endParaRPr>
          </a:p>
        </p:txBody>
      </p:sp>
      <p:sp>
        <p:nvSpPr>
          <p:cNvPr id="14" name="TextBox 13">
            <a:extLst>
              <a:ext uri="{FF2B5EF4-FFF2-40B4-BE49-F238E27FC236}">
                <a16:creationId xmlns:a16="http://schemas.microsoft.com/office/drawing/2014/main" id="{7115349F-31D1-B504-88C4-940109956965}"/>
              </a:ext>
            </a:extLst>
          </p:cNvPr>
          <p:cNvSpPr txBox="1"/>
          <p:nvPr/>
        </p:nvSpPr>
        <p:spPr>
          <a:xfrm>
            <a:off x="7437938" y="1290320"/>
            <a:ext cx="35730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2</a:t>
            </a:r>
          </a:p>
        </p:txBody>
      </p:sp>
      <p:sp>
        <p:nvSpPr>
          <p:cNvPr id="22" name="TextBox 21">
            <a:extLst>
              <a:ext uri="{FF2B5EF4-FFF2-40B4-BE49-F238E27FC236}">
                <a16:creationId xmlns:a16="http://schemas.microsoft.com/office/drawing/2014/main" id="{1EDCF9EC-9C73-DAF9-A69A-3003D4B6CA25}"/>
              </a:ext>
            </a:extLst>
          </p:cNvPr>
          <p:cNvSpPr txBox="1"/>
          <p:nvPr/>
        </p:nvSpPr>
        <p:spPr>
          <a:xfrm>
            <a:off x="7437938" y="1499222"/>
            <a:ext cx="35730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8</a:t>
            </a:r>
          </a:p>
        </p:txBody>
      </p:sp>
      <p:sp>
        <p:nvSpPr>
          <p:cNvPr id="23" name="TextBox 22">
            <a:extLst>
              <a:ext uri="{FF2B5EF4-FFF2-40B4-BE49-F238E27FC236}">
                <a16:creationId xmlns:a16="http://schemas.microsoft.com/office/drawing/2014/main" id="{1D937252-ED8E-0544-93BC-B5E8A2CB9E3C}"/>
              </a:ext>
            </a:extLst>
          </p:cNvPr>
          <p:cNvSpPr txBox="1"/>
          <p:nvPr/>
        </p:nvSpPr>
        <p:spPr>
          <a:xfrm>
            <a:off x="7437938" y="1926372"/>
            <a:ext cx="35730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11</a:t>
            </a:r>
          </a:p>
        </p:txBody>
      </p:sp>
      <p:sp>
        <p:nvSpPr>
          <p:cNvPr id="24" name="TextBox 23">
            <a:extLst>
              <a:ext uri="{FF2B5EF4-FFF2-40B4-BE49-F238E27FC236}">
                <a16:creationId xmlns:a16="http://schemas.microsoft.com/office/drawing/2014/main" id="{E4DEA819-F582-E514-554C-4FCED02566D6}"/>
              </a:ext>
            </a:extLst>
          </p:cNvPr>
          <p:cNvSpPr txBox="1"/>
          <p:nvPr/>
        </p:nvSpPr>
        <p:spPr>
          <a:xfrm>
            <a:off x="7436173" y="1716712"/>
            <a:ext cx="313036"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9</a:t>
            </a:r>
          </a:p>
        </p:txBody>
      </p:sp>
      <p:sp>
        <p:nvSpPr>
          <p:cNvPr id="25" name="TextBox 24">
            <a:extLst>
              <a:ext uri="{FF2B5EF4-FFF2-40B4-BE49-F238E27FC236}">
                <a16:creationId xmlns:a16="http://schemas.microsoft.com/office/drawing/2014/main" id="{66E7A033-9ED4-7B82-AA6E-D82E1837F24A}"/>
              </a:ext>
            </a:extLst>
          </p:cNvPr>
          <p:cNvSpPr txBox="1"/>
          <p:nvPr/>
        </p:nvSpPr>
        <p:spPr>
          <a:xfrm>
            <a:off x="7438424" y="2143311"/>
            <a:ext cx="50615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20</a:t>
            </a:r>
          </a:p>
        </p:txBody>
      </p:sp>
      <p:sp>
        <p:nvSpPr>
          <p:cNvPr id="26" name="TextBox 25">
            <a:extLst>
              <a:ext uri="{FF2B5EF4-FFF2-40B4-BE49-F238E27FC236}">
                <a16:creationId xmlns:a16="http://schemas.microsoft.com/office/drawing/2014/main" id="{2E6538F7-7DBB-A99A-4768-5C98DCF76D35}"/>
              </a:ext>
            </a:extLst>
          </p:cNvPr>
          <p:cNvSpPr txBox="1"/>
          <p:nvPr/>
        </p:nvSpPr>
        <p:spPr>
          <a:xfrm>
            <a:off x="7438909" y="2353987"/>
            <a:ext cx="506159"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20</a:t>
            </a:r>
          </a:p>
        </p:txBody>
      </p:sp>
      <p:sp>
        <p:nvSpPr>
          <p:cNvPr id="27" name="TextBox 26">
            <a:extLst>
              <a:ext uri="{FF2B5EF4-FFF2-40B4-BE49-F238E27FC236}">
                <a16:creationId xmlns:a16="http://schemas.microsoft.com/office/drawing/2014/main" id="{72CA181B-E4A3-5801-248E-54DF4D23282E}"/>
              </a:ext>
            </a:extLst>
          </p:cNvPr>
          <p:cNvSpPr txBox="1"/>
          <p:nvPr/>
        </p:nvSpPr>
        <p:spPr>
          <a:xfrm>
            <a:off x="7439396" y="2570926"/>
            <a:ext cx="444352"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20</a:t>
            </a:r>
          </a:p>
        </p:txBody>
      </p:sp>
      <p:sp>
        <p:nvSpPr>
          <p:cNvPr id="28" name="TextBox 27">
            <a:extLst>
              <a:ext uri="{FF2B5EF4-FFF2-40B4-BE49-F238E27FC236}">
                <a16:creationId xmlns:a16="http://schemas.microsoft.com/office/drawing/2014/main" id="{DDE01C1B-E188-39CF-28AA-24D147F4D8D5}"/>
              </a:ext>
            </a:extLst>
          </p:cNvPr>
          <p:cNvSpPr txBox="1"/>
          <p:nvPr/>
        </p:nvSpPr>
        <p:spPr>
          <a:xfrm>
            <a:off x="7436173" y="2777416"/>
            <a:ext cx="50615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34</a:t>
            </a:r>
          </a:p>
        </p:txBody>
      </p:sp>
      <p:sp>
        <p:nvSpPr>
          <p:cNvPr id="29" name="TextBox 28">
            <a:extLst>
              <a:ext uri="{FF2B5EF4-FFF2-40B4-BE49-F238E27FC236}">
                <a16:creationId xmlns:a16="http://schemas.microsoft.com/office/drawing/2014/main" id="{2ADB73C7-2F2D-AA94-C6FC-E19367031BEF}"/>
              </a:ext>
            </a:extLst>
          </p:cNvPr>
          <p:cNvSpPr txBox="1"/>
          <p:nvPr/>
        </p:nvSpPr>
        <p:spPr>
          <a:xfrm>
            <a:off x="7433922" y="2991900"/>
            <a:ext cx="50615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36</a:t>
            </a:r>
          </a:p>
        </p:txBody>
      </p:sp>
      <p:sp>
        <p:nvSpPr>
          <p:cNvPr id="31" name="TextBox 30">
            <a:extLst>
              <a:ext uri="{FF2B5EF4-FFF2-40B4-BE49-F238E27FC236}">
                <a16:creationId xmlns:a16="http://schemas.microsoft.com/office/drawing/2014/main" id="{3BAF91F2-3F63-C092-3AE0-C704F8E865EC}"/>
              </a:ext>
            </a:extLst>
          </p:cNvPr>
          <p:cNvSpPr txBox="1"/>
          <p:nvPr/>
        </p:nvSpPr>
        <p:spPr>
          <a:xfrm>
            <a:off x="7431671" y="3206384"/>
            <a:ext cx="50615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36</a:t>
            </a:r>
          </a:p>
        </p:txBody>
      </p:sp>
      <p:sp>
        <p:nvSpPr>
          <p:cNvPr id="32" name="TextBox 31">
            <a:extLst>
              <a:ext uri="{FF2B5EF4-FFF2-40B4-BE49-F238E27FC236}">
                <a16:creationId xmlns:a16="http://schemas.microsoft.com/office/drawing/2014/main" id="{C4903DD3-A541-7FE0-5043-1A8AD4A3912F}"/>
              </a:ext>
            </a:extLst>
          </p:cNvPr>
          <p:cNvSpPr txBox="1"/>
          <p:nvPr/>
        </p:nvSpPr>
        <p:spPr>
          <a:xfrm>
            <a:off x="7433433" y="3421350"/>
            <a:ext cx="50615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41</a:t>
            </a:r>
          </a:p>
        </p:txBody>
      </p:sp>
      <p:sp>
        <p:nvSpPr>
          <p:cNvPr id="33" name="TextBox 32">
            <a:extLst>
              <a:ext uri="{FF2B5EF4-FFF2-40B4-BE49-F238E27FC236}">
                <a16:creationId xmlns:a16="http://schemas.microsoft.com/office/drawing/2014/main" id="{7D466EC4-4AF5-6D17-4D70-957CCA84AB31}"/>
              </a:ext>
            </a:extLst>
          </p:cNvPr>
          <p:cNvSpPr txBox="1"/>
          <p:nvPr/>
        </p:nvSpPr>
        <p:spPr>
          <a:xfrm>
            <a:off x="7435195" y="3636316"/>
            <a:ext cx="50615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42</a:t>
            </a:r>
          </a:p>
        </p:txBody>
      </p:sp>
      <p:sp>
        <p:nvSpPr>
          <p:cNvPr id="37" name="TextBox 36">
            <a:extLst>
              <a:ext uri="{FF2B5EF4-FFF2-40B4-BE49-F238E27FC236}">
                <a16:creationId xmlns:a16="http://schemas.microsoft.com/office/drawing/2014/main" id="{C277187E-05B2-C828-CA9A-0863D02013CA}"/>
              </a:ext>
            </a:extLst>
          </p:cNvPr>
          <p:cNvSpPr txBox="1"/>
          <p:nvPr/>
        </p:nvSpPr>
        <p:spPr>
          <a:xfrm>
            <a:off x="7436957" y="3851282"/>
            <a:ext cx="50615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42</a:t>
            </a:r>
          </a:p>
        </p:txBody>
      </p:sp>
      <p:sp>
        <p:nvSpPr>
          <p:cNvPr id="38" name="TextBox 37">
            <a:extLst>
              <a:ext uri="{FF2B5EF4-FFF2-40B4-BE49-F238E27FC236}">
                <a16:creationId xmlns:a16="http://schemas.microsoft.com/office/drawing/2014/main" id="{914D52A1-67B2-4596-0F6B-0A753BE4991D}"/>
              </a:ext>
            </a:extLst>
          </p:cNvPr>
          <p:cNvSpPr txBox="1"/>
          <p:nvPr/>
        </p:nvSpPr>
        <p:spPr>
          <a:xfrm>
            <a:off x="7433302" y="4059375"/>
            <a:ext cx="50615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47</a:t>
            </a:r>
          </a:p>
        </p:txBody>
      </p:sp>
      <p:sp>
        <p:nvSpPr>
          <p:cNvPr id="40" name="TextBox 39">
            <a:extLst>
              <a:ext uri="{FF2B5EF4-FFF2-40B4-BE49-F238E27FC236}">
                <a16:creationId xmlns:a16="http://schemas.microsoft.com/office/drawing/2014/main" id="{20000D5C-10AD-05FD-B30F-4C22D477A226}"/>
              </a:ext>
            </a:extLst>
          </p:cNvPr>
          <p:cNvSpPr txBox="1"/>
          <p:nvPr/>
        </p:nvSpPr>
        <p:spPr>
          <a:xfrm>
            <a:off x="7428852" y="4285367"/>
            <a:ext cx="50615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57</a:t>
            </a:r>
          </a:p>
        </p:txBody>
      </p:sp>
      <p:sp>
        <p:nvSpPr>
          <p:cNvPr id="82" name="TextBox 81">
            <a:extLst>
              <a:ext uri="{FF2B5EF4-FFF2-40B4-BE49-F238E27FC236}">
                <a16:creationId xmlns:a16="http://schemas.microsoft.com/office/drawing/2014/main" id="{0C82732A-282D-3F0E-E5D7-58CCBE218257}"/>
              </a:ext>
            </a:extLst>
          </p:cNvPr>
          <p:cNvSpPr txBox="1"/>
          <p:nvPr/>
        </p:nvSpPr>
        <p:spPr>
          <a:xfrm>
            <a:off x="7424402" y="4511359"/>
            <a:ext cx="506158" cy="276999"/>
          </a:xfrm>
          <a:prstGeom prst="rect">
            <a:avLst/>
          </a:prstGeom>
          <a:noFill/>
        </p:spPr>
        <p:txBody>
          <a:bodyPr wrap="square">
            <a:spAutoFit/>
          </a:bodyPr>
          <a:lstStyle/>
          <a:p>
            <a:r>
              <a:rPr lang="en-US" sz="1200" b="1" dirty="0">
                <a:solidFill>
                  <a:schemeClr val="tx1">
                    <a:lumMod val="75000"/>
                    <a:lumOff val="25000"/>
                  </a:schemeClr>
                </a:solidFill>
                <a:latin typeface="Montserrat-ExtraBold"/>
              </a:rPr>
              <a:t>63</a:t>
            </a:r>
          </a:p>
        </p:txBody>
      </p:sp>
      <p:sp>
        <p:nvSpPr>
          <p:cNvPr id="83" name="TextBox 82">
            <a:extLst>
              <a:ext uri="{FF2B5EF4-FFF2-40B4-BE49-F238E27FC236}">
                <a16:creationId xmlns:a16="http://schemas.microsoft.com/office/drawing/2014/main" id="{AD4853AD-1F49-5F56-E718-2E6022B4A7F0}"/>
              </a:ext>
            </a:extLst>
          </p:cNvPr>
          <p:cNvSpPr txBox="1"/>
          <p:nvPr/>
        </p:nvSpPr>
        <p:spPr>
          <a:xfrm>
            <a:off x="401172" y="4904371"/>
            <a:ext cx="1093983" cy="200055"/>
          </a:xfrm>
          <a:prstGeom prst="rect">
            <a:avLst/>
          </a:prstGeom>
          <a:noFill/>
        </p:spPr>
        <p:txBody>
          <a:bodyPr wrap="square">
            <a:spAutoFit/>
          </a:bodyPr>
          <a:lstStyle/>
          <a:p>
            <a:r>
              <a:rPr lang="uk-UA" sz="700" dirty="0">
                <a:solidFill>
                  <a:schemeClr val="tx1">
                    <a:lumMod val="75000"/>
                    <a:lumOff val="25000"/>
                  </a:schemeClr>
                </a:solidFill>
                <a:latin typeface="IQOS (Body)"/>
                <a:cs typeface="Calibri" panose="020F0502020204030204" pitchFamily="34" charset="0"/>
              </a:rPr>
              <a:t>* та Великобританії </a:t>
            </a:r>
            <a:endParaRPr lang="en-US" sz="700" dirty="0">
              <a:solidFill>
                <a:schemeClr val="tx1">
                  <a:lumMod val="75000"/>
                  <a:lumOff val="25000"/>
                </a:schemeClr>
              </a:solidFill>
              <a:latin typeface="IQOS (Body)"/>
              <a:cs typeface="Calibri" panose="020F0502020204030204" pitchFamily="34" charset="0"/>
            </a:endParaRPr>
          </a:p>
        </p:txBody>
      </p:sp>
      <p:sp>
        <p:nvSpPr>
          <p:cNvPr id="84" name="TextBox 83">
            <a:extLst>
              <a:ext uri="{FF2B5EF4-FFF2-40B4-BE49-F238E27FC236}">
                <a16:creationId xmlns:a16="http://schemas.microsoft.com/office/drawing/2014/main" id="{B94EE0E9-E36B-29F9-51C6-6C73BFE204F8}"/>
              </a:ext>
            </a:extLst>
          </p:cNvPr>
          <p:cNvSpPr txBox="1"/>
          <p:nvPr/>
        </p:nvSpPr>
        <p:spPr>
          <a:xfrm>
            <a:off x="8827507" y="4876123"/>
            <a:ext cx="262991" cy="253916"/>
          </a:xfrm>
          <a:prstGeom prst="rect">
            <a:avLst/>
          </a:prstGeom>
          <a:noFill/>
        </p:spPr>
        <p:txBody>
          <a:bodyPr wrap="square">
            <a:spAutoFit/>
          </a:bodyPr>
          <a:lstStyle/>
          <a:p>
            <a:r>
              <a:rPr lang="uk-UA" sz="1050" dirty="0">
                <a:solidFill>
                  <a:schemeClr val="tx1">
                    <a:lumMod val="75000"/>
                    <a:lumOff val="25000"/>
                  </a:schemeClr>
                </a:solidFill>
                <a:latin typeface="Nunito Sans" panose="020B0604020202020204" pitchFamily="2" charset="-52"/>
              </a:rPr>
              <a:t>7</a:t>
            </a:r>
            <a:endParaRPr lang="en-US" sz="1050" dirty="0"/>
          </a:p>
        </p:txBody>
      </p:sp>
      <p:pic>
        <p:nvPicPr>
          <p:cNvPr id="85" name="Graphic 84" descr="Badge Tick1 with solid fill">
            <a:extLst>
              <a:ext uri="{FF2B5EF4-FFF2-40B4-BE49-F238E27FC236}">
                <a16:creationId xmlns:a16="http://schemas.microsoft.com/office/drawing/2014/main" id="{326D64B6-1C90-60FD-49C4-129E0DD97E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6829" y="1330584"/>
            <a:ext cx="182880" cy="182880"/>
          </a:xfrm>
          <a:prstGeom prst="rect">
            <a:avLst/>
          </a:prstGeom>
        </p:spPr>
      </p:pic>
    </p:spTree>
    <p:extLst>
      <p:ext uri="{BB962C8B-B14F-4D97-AF65-F5344CB8AC3E}">
        <p14:creationId xmlns:p14="http://schemas.microsoft.com/office/powerpoint/2010/main" val="414128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
        <p:cNvGrpSpPr/>
        <p:nvPr/>
      </p:nvGrpSpPr>
      <p:grpSpPr>
        <a:xfrm>
          <a:off x="0" y="0"/>
          <a:ext cx="0" cy="0"/>
          <a:chOff x="0" y="0"/>
          <a:chExt cx="0" cy="0"/>
        </a:xfrm>
      </p:grpSpPr>
      <p:sp>
        <p:nvSpPr>
          <p:cNvPr id="31" name="Прямоугольник 30">
            <a:extLst>
              <a:ext uri="{FF2B5EF4-FFF2-40B4-BE49-F238E27FC236}">
                <a16:creationId xmlns:a16="http://schemas.microsoft.com/office/drawing/2014/main" id="{1461D30B-3B59-4413-B931-E32D249099E6}"/>
              </a:ext>
            </a:extLst>
          </p:cNvPr>
          <p:cNvSpPr/>
          <p:nvPr/>
        </p:nvSpPr>
        <p:spPr>
          <a:xfrm>
            <a:off x="6116492" y="-2117"/>
            <a:ext cx="3027508" cy="514561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568;p44">
            <a:extLst>
              <a:ext uri="{FF2B5EF4-FFF2-40B4-BE49-F238E27FC236}">
                <a16:creationId xmlns:a16="http://schemas.microsoft.com/office/drawing/2014/main" id="{78186DB5-6BB5-49D1-8E15-21FC965564DD}"/>
              </a:ext>
            </a:extLst>
          </p:cNvPr>
          <p:cNvSpPr/>
          <p:nvPr/>
        </p:nvSpPr>
        <p:spPr>
          <a:xfrm rot="5400000">
            <a:off x="4912443" y="2283052"/>
            <a:ext cx="5127641" cy="593260"/>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tx1">
                <a:lumMod val="75000"/>
                <a:lumOff val="25000"/>
              </a:schemeClr>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0" name="Google Shape;584;p44">
            <a:extLst>
              <a:ext uri="{FF2B5EF4-FFF2-40B4-BE49-F238E27FC236}">
                <a16:creationId xmlns:a16="http://schemas.microsoft.com/office/drawing/2014/main" id="{FB92BC15-D70B-464B-A3DE-725E0E7FEA1A}"/>
              </a:ext>
            </a:extLst>
          </p:cNvPr>
          <p:cNvGrpSpPr/>
          <p:nvPr/>
        </p:nvGrpSpPr>
        <p:grpSpPr>
          <a:xfrm rot="10800000">
            <a:off x="7881849" y="3060355"/>
            <a:ext cx="334744" cy="334744"/>
            <a:chOff x="2893992" y="3645628"/>
            <a:chExt cx="334744" cy="334744"/>
          </a:xfrm>
        </p:grpSpPr>
        <p:sp>
          <p:nvSpPr>
            <p:cNvPr id="11" name="Google Shape;585;p44">
              <a:extLst>
                <a:ext uri="{FF2B5EF4-FFF2-40B4-BE49-F238E27FC236}">
                  <a16:creationId xmlns:a16="http://schemas.microsoft.com/office/drawing/2014/main" id="{2B2F0F1F-D23E-4D29-AD8D-4A767BEAF294}"/>
                </a:ext>
              </a:extLst>
            </p:cNvPr>
            <p:cNvSpPr/>
            <p:nvPr/>
          </p:nvSpPr>
          <p:spPr>
            <a:xfrm rot="18900000">
              <a:off x="2893992" y="3645628"/>
              <a:ext cx="334744" cy="334744"/>
            </a:xfrm>
            <a:prstGeom prst="teardrop">
              <a:avLst>
                <a:gd name="adj" fmla="val 1000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Nunito Sans"/>
                <a:ea typeface="Nunito Sans"/>
                <a:cs typeface="Nunito Sans"/>
                <a:sym typeface="Nunito Sans"/>
              </a:endParaRPr>
            </a:p>
          </p:txBody>
        </p:sp>
        <p:sp>
          <p:nvSpPr>
            <p:cNvPr id="12" name="Google Shape;586;p44">
              <a:extLst>
                <a:ext uri="{FF2B5EF4-FFF2-40B4-BE49-F238E27FC236}">
                  <a16:creationId xmlns:a16="http://schemas.microsoft.com/office/drawing/2014/main" id="{045324B5-C415-4B6B-8305-FC6864153625}"/>
                </a:ext>
              </a:extLst>
            </p:cNvPr>
            <p:cNvSpPr/>
            <p:nvPr/>
          </p:nvSpPr>
          <p:spPr>
            <a:xfrm rot="10800000"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Nunito Sans"/>
                <a:ea typeface="Nunito Sans"/>
                <a:cs typeface="Nunito Sans"/>
                <a:sym typeface="Nunito Sans"/>
              </a:endParaRPr>
            </a:p>
          </p:txBody>
        </p:sp>
      </p:grpSp>
      <p:sp>
        <p:nvSpPr>
          <p:cNvPr id="15" name="Google Shape;585;p44">
            <a:extLst>
              <a:ext uri="{FF2B5EF4-FFF2-40B4-BE49-F238E27FC236}">
                <a16:creationId xmlns:a16="http://schemas.microsoft.com/office/drawing/2014/main" id="{5987736C-1A4F-487D-8F84-4E940B080751}"/>
              </a:ext>
            </a:extLst>
          </p:cNvPr>
          <p:cNvSpPr/>
          <p:nvPr/>
        </p:nvSpPr>
        <p:spPr>
          <a:xfrm rot="8100000">
            <a:off x="7881849" y="821556"/>
            <a:ext cx="334744" cy="334744"/>
          </a:xfrm>
          <a:prstGeom prst="teardrop">
            <a:avLst>
              <a:gd name="adj" fmla="val 100000"/>
            </a:avLst>
          </a:prstGeom>
          <a:solidFill>
            <a:srgbClr val="0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Nunito Sans"/>
              <a:ea typeface="Nunito Sans"/>
              <a:cs typeface="Nunito Sans"/>
              <a:sym typeface="Nunito Sans"/>
            </a:endParaRPr>
          </a:p>
        </p:txBody>
      </p:sp>
      <p:sp>
        <p:nvSpPr>
          <p:cNvPr id="16" name="Google Shape;586;p44">
            <a:extLst>
              <a:ext uri="{FF2B5EF4-FFF2-40B4-BE49-F238E27FC236}">
                <a16:creationId xmlns:a16="http://schemas.microsoft.com/office/drawing/2014/main" id="{CAB184D4-34BD-46B4-8F57-F40DFDA6D47F}"/>
              </a:ext>
            </a:extLst>
          </p:cNvPr>
          <p:cNvSpPr/>
          <p:nvPr/>
        </p:nvSpPr>
        <p:spPr>
          <a:xfrm flipH="1">
            <a:off x="7982171" y="915326"/>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Nunito Sans"/>
              <a:ea typeface="Nunito Sans"/>
              <a:cs typeface="Nunito Sans"/>
              <a:sym typeface="Nunito Sans"/>
            </a:endParaRPr>
          </a:p>
        </p:txBody>
      </p:sp>
      <p:grpSp>
        <p:nvGrpSpPr>
          <p:cNvPr id="18" name="Google Shape;584;p44">
            <a:extLst>
              <a:ext uri="{FF2B5EF4-FFF2-40B4-BE49-F238E27FC236}">
                <a16:creationId xmlns:a16="http://schemas.microsoft.com/office/drawing/2014/main" id="{85BA86C2-913C-4FD8-8DE7-272D763A1125}"/>
              </a:ext>
            </a:extLst>
          </p:cNvPr>
          <p:cNvGrpSpPr/>
          <p:nvPr/>
        </p:nvGrpSpPr>
        <p:grpSpPr>
          <a:xfrm rot="10800000">
            <a:off x="6750113" y="3695780"/>
            <a:ext cx="334744" cy="334744"/>
            <a:chOff x="2893992" y="3645628"/>
            <a:chExt cx="334744" cy="334744"/>
          </a:xfrm>
        </p:grpSpPr>
        <p:sp>
          <p:nvSpPr>
            <p:cNvPr id="19" name="Google Shape;585;p44">
              <a:extLst>
                <a:ext uri="{FF2B5EF4-FFF2-40B4-BE49-F238E27FC236}">
                  <a16:creationId xmlns:a16="http://schemas.microsoft.com/office/drawing/2014/main" id="{23EA26A7-6036-416D-8074-B05C0E353EE2}"/>
                </a:ext>
              </a:extLst>
            </p:cNvPr>
            <p:cNvSpPr/>
            <p:nvPr/>
          </p:nvSpPr>
          <p:spPr>
            <a:xfrm rot="18900000">
              <a:off x="2893992" y="3645628"/>
              <a:ext cx="334744" cy="334744"/>
            </a:xfrm>
            <a:prstGeom prst="teardrop">
              <a:avLst>
                <a:gd name="adj" fmla="val 1000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Nunito Sans"/>
                <a:ea typeface="Nunito Sans"/>
                <a:cs typeface="Nunito Sans"/>
                <a:sym typeface="Nunito Sans"/>
              </a:endParaRPr>
            </a:p>
          </p:txBody>
        </p:sp>
        <p:sp>
          <p:nvSpPr>
            <p:cNvPr id="20" name="Google Shape;586;p44">
              <a:extLst>
                <a:ext uri="{FF2B5EF4-FFF2-40B4-BE49-F238E27FC236}">
                  <a16:creationId xmlns:a16="http://schemas.microsoft.com/office/drawing/2014/main" id="{45D03C68-180D-447F-9BA5-D3ABC9A2A6AA}"/>
                </a:ext>
              </a:extLst>
            </p:cNvPr>
            <p:cNvSpPr/>
            <p:nvPr/>
          </p:nvSpPr>
          <p:spPr>
            <a:xfrm rot="10800000"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Nunito Sans"/>
                <a:ea typeface="Nunito Sans"/>
                <a:cs typeface="Nunito Sans"/>
                <a:sym typeface="Nunito Sans"/>
              </a:endParaRPr>
            </a:p>
          </p:txBody>
        </p:sp>
      </p:grpSp>
      <p:sp>
        <p:nvSpPr>
          <p:cNvPr id="21" name="Google Shape;587;p44">
            <a:extLst>
              <a:ext uri="{FF2B5EF4-FFF2-40B4-BE49-F238E27FC236}">
                <a16:creationId xmlns:a16="http://schemas.microsoft.com/office/drawing/2014/main" id="{80361120-1D1B-4791-AD8A-3D119C7F78E4}"/>
              </a:ext>
            </a:extLst>
          </p:cNvPr>
          <p:cNvSpPr txBox="1"/>
          <p:nvPr/>
        </p:nvSpPr>
        <p:spPr>
          <a:xfrm>
            <a:off x="7862260" y="1225628"/>
            <a:ext cx="593261" cy="280443"/>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uk-UA" dirty="0">
                <a:solidFill>
                  <a:schemeClr val="tx1">
                    <a:lumMod val="75000"/>
                    <a:lumOff val="25000"/>
                  </a:schemeClr>
                </a:solidFill>
                <a:latin typeface="Nunito Sans"/>
                <a:sym typeface="Nunito Sans"/>
              </a:rPr>
              <a:t>2023</a:t>
            </a:r>
            <a:endParaRPr lang="en-US" dirty="0">
              <a:solidFill>
                <a:schemeClr val="tx1">
                  <a:lumMod val="75000"/>
                  <a:lumOff val="25000"/>
                </a:schemeClr>
              </a:solidFill>
              <a:latin typeface="Nunito Sans"/>
              <a:sym typeface="Nunito Sans"/>
            </a:endParaRPr>
          </a:p>
        </p:txBody>
      </p:sp>
      <p:sp>
        <p:nvSpPr>
          <p:cNvPr id="26" name="Прямоугольник 2">
            <a:extLst>
              <a:ext uri="{FF2B5EF4-FFF2-40B4-BE49-F238E27FC236}">
                <a16:creationId xmlns:a16="http://schemas.microsoft.com/office/drawing/2014/main" id="{DC69FB83-E036-48F6-95A8-783A27570E63}"/>
              </a:ext>
            </a:extLst>
          </p:cNvPr>
          <p:cNvSpPr/>
          <p:nvPr/>
        </p:nvSpPr>
        <p:spPr>
          <a:xfrm>
            <a:off x="203348" y="2070802"/>
            <a:ext cx="673688" cy="755649"/>
          </a:xfrm>
          <a:custGeom>
            <a:avLst/>
            <a:gdLst>
              <a:gd name="connsiteX0" fmla="*/ 0 w 1371600"/>
              <a:gd name="connsiteY0" fmla="*/ 0 h 2886290"/>
              <a:gd name="connsiteX1" fmla="*/ 1371600 w 1371600"/>
              <a:gd name="connsiteY1" fmla="*/ 0 h 2886290"/>
              <a:gd name="connsiteX2" fmla="*/ 1371600 w 1371600"/>
              <a:gd name="connsiteY2" fmla="*/ 2886290 h 2886290"/>
              <a:gd name="connsiteX3" fmla="*/ 0 w 1371600"/>
              <a:gd name="connsiteY3" fmla="*/ 2886290 h 2886290"/>
              <a:gd name="connsiteX4" fmla="*/ 0 w 1371600"/>
              <a:gd name="connsiteY4" fmla="*/ 0 h 2886290"/>
              <a:gd name="connsiteX0" fmla="*/ 0 w 1388533"/>
              <a:gd name="connsiteY0" fmla="*/ 0 h 2886290"/>
              <a:gd name="connsiteX1" fmla="*/ 1371600 w 1388533"/>
              <a:gd name="connsiteY1" fmla="*/ 0 h 2886290"/>
              <a:gd name="connsiteX2" fmla="*/ 1388533 w 1388533"/>
              <a:gd name="connsiteY2" fmla="*/ 2183557 h 2886290"/>
              <a:gd name="connsiteX3" fmla="*/ 0 w 1388533"/>
              <a:gd name="connsiteY3" fmla="*/ 2886290 h 2886290"/>
              <a:gd name="connsiteX4" fmla="*/ 0 w 1388533"/>
              <a:gd name="connsiteY4" fmla="*/ 0 h 2886290"/>
              <a:gd name="connsiteX0" fmla="*/ 0 w 1406176"/>
              <a:gd name="connsiteY0" fmla="*/ 0 h 2886290"/>
              <a:gd name="connsiteX1" fmla="*/ 1371600 w 1406176"/>
              <a:gd name="connsiteY1" fmla="*/ 0 h 2886290"/>
              <a:gd name="connsiteX2" fmla="*/ 1406176 w 1406176"/>
              <a:gd name="connsiteY2" fmla="*/ 2616501 h 2886290"/>
              <a:gd name="connsiteX3" fmla="*/ 0 w 1406176"/>
              <a:gd name="connsiteY3" fmla="*/ 2886290 h 2886290"/>
              <a:gd name="connsiteX4" fmla="*/ 0 w 1406176"/>
              <a:gd name="connsiteY4" fmla="*/ 0 h 2886290"/>
              <a:gd name="connsiteX0" fmla="*/ 0 w 1423821"/>
              <a:gd name="connsiteY0" fmla="*/ 234512 h 2886290"/>
              <a:gd name="connsiteX1" fmla="*/ 1389245 w 1423821"/>
              <a:gd name="connsiteY1" fmla="*/ 0 h 2886290"/>
              <a:gd name="connsiteX2" fmla="*/ 1423821 w 1423821"/>
              <a:gd name="connsiteY2" fmla="*/ 2616501 h 2886290"/>
              <a:gd name="connsiteX3" fmla="*/ 17645 w 1423821"/>
              <a:gd name="connsiteY3" fmla="*/ 2886290 h 2886290"/>
              <a:gd name="connsiteX4" fmla="*/ 0 w 1423821"/>
              <a:gd name="connsiteY4" fmla="*/ 234512 h 2886290"/>
              <a:gd name="connsiteX0" fmla="*/ 0 w 1423821"/>
              <a:gd name="connsiteY0" fmla="*/ 234512 h 2886290"/>
              <a:gd name="connsiteX1" fmla="*/ 1389245 w 1423821"/>
              <a:gd name="connsiteY1" fmla="*/ 0 h 2886290"/>
              <a:gd name="connsiteX2" fmla="*/ 1423821 w 1423821"/>
              <a:gd name="connsiteY2" fmla="*/ 1335711 h 2886290"/>
              <a:gd name="connsiteX3" fmla="*/ 17645 w 1423821"/>
              <a:gd name="connsiteY3" fmla="*/ 2886290 h 2886290"/>
              <a:gd name="connsiteX4" fmla="*/ 0 w 1423821"/>
              <a:gd name="connsiteY4" fmla="*/ 234512 h 2886290"/>
              <a:gd name="connsiteX0" fmla="*/ 0 w 1423821"/>
              <a:gd name="connsiteY0" fmla="*/ 234512 h 1695696"/>
              <a:gd name="connsiteX1" fmla="*/ 1389245 w 1423821"/>
              <a:gd name="connsiteY1" fmla="*/ 0 h 1695696"/>
              <a:gd name="connsiteX2" fmla="*/ 1423821 w 1423821"/>
              <a:gd name="connsiteY2" fmla="*/ 1335711 h 1695696"/>
              <a:gd name="connsiteX3" fmla="*/ 35291 w 1423821"/>
              <a:gd name="connsiteY3" fmla="*/ 1695696 h 1695696"/>
              <a:gd name="connsiteX4" fmla="*/ 0 w 1423821"/>
              <a:gd name="connsiteY4" fmla="*/ 234512 h 1695696"/>
              <a:gd name="connsiteX0" fmla="*/ 0 w 1423821"/>
              <a:gd name="connsiteY0" fmla="*/ 234512 h 1641578"/>
              <a:gd name="connsiteX1" fmla="*/ 1389245 w 1423821"/>
              <a:gd name="connsiteY1" fmla="*/ 0 h 1641578"/>
              <a:gd name="connsiteX2" fmla="*/ 1423821 w 1423821"/>
              <a:gd name="connsiteY2" fmla="*/ 1335711 h 1641578"/>
              <a:gd name="connsiteX3" fmla="*/ 35291 w 1423821"/>
              <a:gd name="connsiteY3" fmla="*/ 1641578 h 1641578"/>
              <a:gd name="connsiteX4" fmla="*/ 0 w 1423821"/>
              <a:gd name="connsiteY4" fmla="*/ 234512 h 1641578"/>
              <a:gd name="connsiteX0" fmla="*/ 0 w 1423821"/>
              <a:gd name="connsiteY0" fmla="*/ 234512 h 1659616"/>
              <a:gd name="connsiteX1" fmla="*/ 1389245 w 1423821"/>
              <a:gd name="connsiteY1" fmla="*/ 0 h 1659616"/>
              <a:gd name="connsiteX2" fmla="*/ 1423821 w 1423821"/>
              <a:gd name="connsiteY2" fmla="*/ 1335711 h 1659616"/>
              <a:gd name="connsiteX3" fmla="*/ 0 w 1423821"/>
              <a:gd name="connsiteY3" fmla="*/ 1659616 h 1659616"/>
              <a:gd name="connsiteX4" fmla="*/ 0 w 1423821"/>
              <a:gd name="connsiteY4" fmla="*/ 234512 h 1659616"/>
              <a:gd name="connsiteX0" fmla="*/ 17645 w 1441466"/>
              <a:gd name="connsiteY0" fmla="*/ 234512 h 1641576"/>
              <a:gd name="connsiteX1" fmla="*/ 1406890 w 1441466"/>
              <a:gd name="connsiteY1" fmla="*/ 0 h 1641576"/>
              <a:gd name="connsiteX2" fmla="*/ 1441466 w 1441466"/>
              <a:gd name="connsiteY2" fmla="*/ 1335711 h 1641576"/>
              <a:gd name="connsiteX3" fmla="*/ 0 w 1441466"/>
              <a:gd name="connsiteY3" fmla="*/ 1641576 h 1641576"/>
              <a:gd name="connsiteX4" fmla="*/ 17645 w 1441466"/>
              <a:gd name="connsiteY4" fmla="*/ 234512 h 1641576"/>
              <a:gd name="connsiteX0" fmla="*/ 17645 w 1441466"/>
              <a:gd name="connsiteY0" fmla="*/ 270590 h 1677654"/>
              <a:gd name="connsiteX1" fmla="*/ 1389245 w 1441466"/>
              <a:gd name="connsiteY1" fmla="*/ 0 h 1677654"/>
              <a:gd name="connsiteX2" fmla="*/ 1441466 w 1441466"/>
              <a:gd name="connsiteY2" fmla="*/ 1371789 h 1677654"/>
              <a:gd name="connsiteX3" fmla="*/ 0 w 1441466"/>
              <a:gd name="connsiteY3" fmla="*/ 1677654 h 1677654"/>
              <a:gd name="connsiteX4" fmla="*/ 17645 w 1441466"/>
              <a:gd name="connsiteY4" fmla="*/ 270590 h 1677654"/>
              <a:gd name="connsiteX0" fmla="*/ 17645 w 1441466"/>
              <a:gd name="connsiteY0" fmla="*/ 243531 h 1650595"/>
              <a:gd name="connsiteX1" fmla="*/ 1415712 w 1441466"/>
              <a:gd name="connsiteY1" fmla="*/ 0 h 1650595"/>
              <a:gd name="connsiteX2" fmla="*/ 1441466 w 1441466"/>
              <a:gd name="connsiteY2" fmla="*/ 1344730 h 1650595"/>
              <a:gd name="connsiteX3" fmla="*/ 0 w 1441466"/>
              <a:gd name="connsiteY3" fmla="*/ 1650595 h 1650595"/>
              <a:gd name="connsiteX4" fmla="*/ 17645 w 1441466"/>
              <a:gd name="connsiteY4" fmla="*/ 243531 h 1650595"/>
              <a:gd name="connsiteX0" fmla="*/ 4412 w 1428233"/>
              <a:gd name="connsiteY0" fmla="*/ 243531 h 1643830"/>
              <a:gd name="connsiteX1" fmla="*/ 1402479 w 1428233"/>
              <a:gd name="connsiteY1" fmla="*/ 0 h 1643830"/>
              <a:gd name="connsiteX2" fmla="*/ 1428233 w 1428233"/>
              <a:gd name="connsiteY2" fmla="*/ 1344730 h 1643830"/>
              <a:gd name="connsiteX3" fmla="*/ 0 w 1428233"/>
              <a:gd name="connsiteY3" fmla="*/ 1643830 h 1643830"/>
              <a:gd name="connsiteX4" fmla="*/ 4412 w 1428233"/>
              <a:gd name="connsiteY4" fmla="*/ 243531 h 1643830"/>
              <a:gd name="connsiteX0" fmla="*/ 4412 w 1428233"/>
              <a:gd name="connsiteY0" fmla="*/ 236766 h 1637065"/>
              <a:gd name="connsiteX1" fmla="*/ 1409096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30001 h 1630300"/>
              <a:gd name="connsiteX1" fmla="*/ 1422329 w 1428233"/>
              <a:gd name="connsiteY1" fmla="*/ 0 h 1630300"/>
              <a:gd name="connsiteX2" fmla="*/ 1428233 w 1428233"/>
              <a:gd name="connsiteY2" fmla="*/ 1331200 h 1630300"/>
              <a:gd name="connsiteX3" fmla="*/ 0 w 1428233"/>
              <a:gd name="connsiteY3" fmla="*/ 1630300 h 1630300"/>
              <a:gd name="connsiteX4" fmla="*/ 4412 w 1428233"/>
              <a:gd name="connsiteY4" fmla="*/ 230001 h 1630300"/>
              <a:gd name="connsiteX0" fmla="*/ 4412 w 1435562"/>
              <a:gd name="connsiteY0" fmla="*/ 236766 h 1637065"/>
              <a:gd name="connsiteX1" fmla="*/ 1435562 w 1435562"/>
              <a:gd name="connsiteY1" fmla="*/ 0 h 1637065"/>
              <a:gd name="connsiteX2" fmla="*/ 1428233 w 1435562"/>
              <a:gd name="connsiteY2" fmla="*/ 1337965 h 1637065"/>
              <a:gd name="connsiteX3" fmla="*/ 0 w 1435562"/>
              <a:gd name="connsiteY3" fmla="*/ 1637065 h 1637065"/>
              <a:gd name="connsiteX4" fmla="*/ 4412 w 1435562"/>
              <a:gd name="connsiteY4" fmla="*/ 236766 h 1637065"/>
              <a:gd name="connsiteX0" fmla="*/ 4412 w 1428233"/>
              <a:gd name="connsiteY0" fmla="*/ 236766 h 1637065"/>
              <a:gd name="connsiteX1" fmla="*/ 1409095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36766 h 1637065"/>
              <a:gd name="connsiteX1" fmla="*/ 1422329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70590 h 1637065"/>
              <a:gd name="connsiteX1" fmla="*/ 1422329 w 1428233"/>
              <a:gd name="connsiteY1" fmla="*/ 0 h 1637065"/>
              <a:gd name="connsiteX2" fmla="*/ 1428233 w 1428233"/>
              <a:gd name="connsiteY2" fmla="*/ 1337965 h 1637065"/>
              <a:gd name="connsiteX3" fmla="*/ 0 w 1428233"/>
              <a:gd name="connsiteY3" fmla="*/ 1637065 h 1637065"/>
              <a:gd name="connsiteX4" fmla="*/ 4412 w 1428233"/>
              <a:gd name="connsiteY4" fmla="*/ 270590 h 1637065"/>
              <a:gd name="connsiteX0" fmla="*/ 4412 w 1428233"/>
              <a:gd name="connsiteY0" fmla="*/ 270590 h 1637065"/>
              <a:gd name="connsiteX1" fmla="*/ 1415598 w 1428233"/>
              <a:gd name="connsiteY1" fmla="*/ 0 h 1637065"/>
              <a:gd name="connsiteX2" fmla="*/ 1428233 w 1428233"/>
              <a:gd name="connsiteY2" fmla="*/ 1337965 h 1637065"/>
              <a:gd name="connsiteX3" fmla="*/ 0 w 1428233"/>
              <a:gd name="connsiteY3" fmla="*/ 1637065 h 1637065"/>
              <a:gd name="connsiteX4" fmla="*/ 4412 w 1428233"/>
              <a:gd name="connsiteY4" fmla="*/ 270590 h 1637065"/>
              <a:gd name="connsiteX0" fmla="*/ 4412 w 1428233"/>
              <a:gd name="connsiteY0" fmla="*/ 270590 h 1610006"/>
              <a:gd name="connsiteX1" fmla="*/ 1415598 w 1428233"/>
              <a:gd name="connsiteY1" fmla="*/ 0 h 1610006"/>
              <a:gd name="connsiteX2" fmla="*/ 1428233 w 1428233"/>
              <a:gd name="connsiteY2" fmla="*/ 1337965 h 1610006"/>
              <a:gd name="connsiteX3" fmla="*/ 0 w 1428233"/>
              <a:gd name="connsiteY3" fmla="*/ 1610006 h 1610006"/>
              <a:gd name="connsiteX4" fmla="*/ 4412 w 1428233"/>
              <a:gd name="connsiteY4" fmla="*/ 270590 h 1610006"/>
              <a:gd name="connsiteX0" fmla="*/ 4412 w 1428233"/>
              <a:gd name="connsiteY0" fmla="*/ 270590 h 1610006"/>
              <a:gd name="connsiteX1" fmla="*/ 1422329 w 1428233"/>
              <a:gd name="connsiteY1" fmla="*/ 0 h 1610006"/>
              <a:gd name="connsiteX2" fmla="*/ 1428233 w 1428233"/>
              <a:gd name="connsiteY2" fmla="*/ 1337965 h 1610006"/>
              <a:gd name="connsiteX3" fmla="*/ 0 w 1428233"/>
              <a:gd name="connsiteY3" fmla="*/ 1610006 h 1610006"/>
              <a:gd name="connsiteX4" fmla="*/ 4412 w 1428233"/>
              <a:gd name="connsiteY4" fmla="*/ 270590 h 16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33" h="1610006">
                <a:moveTo>
                  <a:pt x="4412" y="270590"/>
                </a:moveTo>
                <a:lnTo>
                  <a:pt x="1422329" y="0"/>
                </a:lnTo>
                <a:lnTo>
                  <a:pt x="1428233" y="1337965"/>
                </a:lnTo>
                <a:lnTo>
                  <a:pt x="0" y="1610006"/>
                </a:lnTo>
                <a:cubicBezTo>
                  <a:pt x="1471" y="1143240"/>
                  <a:pt x="2941" y="737356"/>
                  <a:pt x="4412" y="2705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D1D2"/>
              </a:solidFill>
            </a:endParaRPr>
          </a:p>
        </p:txBody>
      </p:sp>
      <p:sp>
        <p:nvSpPr>
          <p:cNvPr id="27" name="Прямоугольник 2">
            <a:extLst>
              <a:ext uri="{FF2B5EF4-FFF2-40B4-BE49-F238E27FC236}">
                <a16:creationId xmlns:a16="http://schemas.microsoft.com/office/drawing/2014/main" id="{9469C819-A7FB-4587-A357-25E2107933A0}"/>
              </a:ext>
            </a:extLst>
          </p:cNvPr>
          <p:cNvSpPr/>
          <p:nvPr/>
        </p:nvSpPr>
        <p:spPr>
          <a:xfrm>
            <a:off x="202290" y="-10584"/>
            <a:ext cx="674746" cy="2328372"/>
          </a:xfrm>
          <a:custGeom>
            <a:avLst/>
            <a:gdLst>
              <a:gd name="connsiteX0" fmla="*/ 0 w 1371600"/>
              <a:gd name="connsiteY0" fmla="*/ 0 h 2886290"/>
              <a:gd name="connsiteX1" fmla="*/ 1371600 w 1371600"/>
              <a:gd name="connsiteY1" fmla="*/ 0 h 2886290"/>
              <a:gd name="connsiteX2" fmla="*/ 1371600 w 1371600"/>
              <a:gd name="connsiteY2" fmla="*/ 2886290 h 2886290"/>
              <a:gd name="connsiteX3" fmla="*/ 0 w 1371600"/>
              <a:gd name="connsiteY3" fmla="*/ 2886290 h 2886290"/>
              <a:gd name="connsiteX4" fmla="*/ 0 w 1371600"/>
              <a:gd name="connsiteY4" fmla="*/ 0 h 2886290"/>
              <a:gd name="connsiteX0" fmla="*/ 0 w 1388533"/>
              <a:gd name="connsiteY0" fmla="*/ 0 h 2886290"/>
              <a:gd name="connsiteX1" fmla="*/ 1371600 w 1388533"/>
              <a:gd name="connsiteY1" fmla="*/ 0 h 2886290"/>
              <a:gd name="connsiteX2" fmla="*/ 1388533 w 1388533"/>
              <a:gd name="connsiteY2" fmla="*/ 2183557 h 2886290"/>
              <a:gd name="connsiteX3" fmla="*/ 0 w 1388533"/>
              <a:gd name="connsiteY3" fmla="*/ 2886290 h 2886290"/>
              <a:gd name="connsiteX4" fmla="*/ 0 w 1388533"/>
              <a:gd name="connsiteY4" fmla="*/ 0 h 2886290"/>
              <a:gd name="connsiteX0" fmla="*/ 0 w 1406176"/>
              <a:gd name="connsiteY0" fmla="*/ 0 h 2886290"/>
              <a:gd name="connsiteX1" fmla="*/ 1371600 w 1406176"/>
              <a:gd name="connsiteY1" fmla="*/ 0 h 2886290"/>
              <a:gd name="connsiteX2" fmla="*/ 1406176 w 1406176"/>
              <a:gd name="connsiteY2" fmla="*/ 2616501 h 2886290"/>
              <a:gd name="connsiteX3" fmla="*/ 0 w 1406176"/>
              <a:gd name="connsiteY3" fmla="*/ 2886290 h 2886290"/>
              <a:gd name="connsiteX4" fmla="*/ 0 w 1406176"/>
              <a:gd name="connsiteY4" fmla="*/ 0 h 2886290"/>
              <a:gd name="connsiteX0" fmla="*/ 0 w 1406176"/>
              <a:gd name="connsiteY0" fmla="*/ 4511 h 2890801"/>
              <a:gd name="connsiteX1" fmla="*/ 1398067 w 1406176"/>
              <a:gd name="connsiteY1" fmla="*/ 0 h 2890801"/>
              <a:gd name="connsiteX2" fmla="*/ 1406176 w 1406176"/>
              <a:gd name="connsiteY2" fmla="*/ 2621012 h 2890801"/>
              <a:gd name="connsiteX3" fmla="*/ 0 w 1406176"/>
              <a:gd name="connsiteY3" fmla="*/ 2890801 h 2890801"/>
              <a:gd name="connsiteX4" fmla="*/ 0 w 1406176"/>
              <a:gd name="connsiteY4" fmla="*/ 4511 h 289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176" h="2890801">
                <a:moveTo>
                  <a:pt x="0" y="4511"/>
                </a:moveTo>
                <a:lnTo>
                  <a:pt x="1398067" y="0"/>
                </a:lnTo>
                <a:lnTo>
                  <a:pt x="1406176" y="2621012"/>
                </a:lnTo>
                <a:lnTo>
                  <a:pt x="0" y="2890801"/>
                </a:lnTo>
                <a:lnTo>
                  <a:pt x="0" y="45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Google Shape;159;p16">
            <a:extLst>
              <a:ext uri="{FF2B5EF4-FFF2-40B4-BE49-F238E27FC236}">
                <a16:creationId xmlns:a16="http://schemas.microsoft.com/office/drawing/2014/main" id="{DE9FE3A3-02A1-4A35-8482-D3BF01AE35BD}"/>
              </a:ext>
            </a:extLst>
          </p:cNvPr>
          <p:cNvSpPr txBox="1">
            <a:spLocks/>
          </p:cNvSpPr>
          <p:nvPr/>
        </p:nvSpPr>
        <p:spPr>
          <a:xfrm>
            <a:off x="231314" y="2025971"/>
            <a:ext cx="530686" cy="612505"/>
          </a:xfrm>
          <a:prstGeom prst="rect">
            <a:avLst/>
          </a:prstGeom>
          <a:noFill/>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00"/>
              </a:spcAft>
            </a:pPr>
            <a:r>
              <a:rPr lang="en-US" sz="10000" b="1" dirty="0">
                <a:solidFill>
                  <a:schemeClr val="tx1">
                    <a:lumMod val="75000"/>
                    <a:lumOff val="25000"/>
                  </a:schemeClr>
                </a:solidFill>
                <a:latin typeface="Nunito Sans" pitchFamily="2" charset="-52"/>
              </a:rPr>
              <a:t>“</a:t>
            </a:r>
            <a:endParaRPr lang="ru-RU" sz="10000" b="1" dirty="0">
              <a:solidFill>
                <a:schemeClr val="tx1">
                  <a:lumMod val="75000"/>
                  <a:lumOff val="25000"/>
                </a:schemeClr>
              </a:solidFill>
              <a:latin typeface="Nunito Sans" pitchFamily="2" charset="-52"/>
            </a:endParaRPr>
          </a:p>
        </p:txBody>
      </p:sp>
      <p:sp>
        <p:nvSpPr>
          <p:cNvPr id="33" name="Прямоугольник 2">
            <a:extLst>
              <a:ext uri="{FF2B5EF4-FFF2-40B4-BE49-F238E27FC236}">
                <a16:creationId xmlns:a16="http://schemas.microsoft.com/office/drawing/2014/main" id="{7B9633F8-B2E2-4623-8574-E773D38208F1}"/>
              </a:ext>
            </a:extLst>
          </p:cNvPr>
          <p:cNvSpPr/>
          <p:nvPr/>
        </p:nvSpPr>
        <p:spPr>
          <a:xfrm>
            <a:off x="5253477" y="2018047"/>
            <a:ext cx="673688" cy="755649"/>
          </a:xfrm>
          <a:custGeom>
            <a:avLst/>
            <a:gdLst>
              <a:gd name="connsiteX0" fmla="*/ 0 w 1371600"/>
              <a:gd name="connsiteY0" fmla="*/ 0 h 2886290"/>
              <a:gd name="connsiteX1" fmla="*/ 1371600 w 1371600"/>
              <a:gd name="connsiteY1" fmla="*/ 0 h 2886290"/>
              <a:gd name="connsiteX2" fmla="*/ 1371600 w 1371600"/>
              <a:gd name="connsiteY2" fmla="*/ 2886290 h 2886290"/>
              <a:gd name="connsiteX3" fmla="*/ 0 w 1371600"/>
              <a:gd name="connsiteY3" fmla="*/ 2886290 h 2886290"/>
              <a:gd name="connsiteX4" fmla="*/ 0 w 1371600"/>
              <a:gd name="connsiteY4" fmla="*/ 0 h 2886290"/>
              <a:gd name="connsiteX0" fmla="*/ 0 w 1388533"/>
              <a:gd name="connsiteY0" fmla="*/ 0 h 2886290"/>
              <a:gd name="connsiteX1" fmla="*/ 1371600 w 1388533"/>
              <a:gd name="connsiteY1" fmla="*/ 0 h 2886290"/>
              <a:gd name="connsiteX2" fmla="*/ 1388533 w 1388533"/>
              <a:gd name="connsiteY2" fmla="*/ 2183557 h 2886290"/>
              <a:gd name="connsiteX3" fmla="*/ 0 w 1388533"/>
              <a:gd name="connsiteY3" fmla="*/ 2886290 h 2886290"/>
              <a:gd name="connsiteX4" fmla="*/ 0 w 1388533"/>
              <a:gd name="connsiteY4" fmla="*/ 0 h 2886290"/>
              <a:gd name="connsiteX0" fmla="*/ 0 w 1406176"/>
              <a:gd name="connsiteY0" fmla="*/ 0 h 2886290"/>
              <a:gd name="connsiteX1" fmla="*/ 1371600 w 1406176"/>
              <a:gd name="connsiteY1" fmla="*/ 0 h 2886290"/>
              <a:gd name="connsiteX2" fmla="*/ 1406176 w 1406176"/>
              <a:gd name="connsiteY2" fmla="*/ 2616501 h 2886290"/>
              <a:gd name="connsiteX3" fmla="*/ 0 w 1406176"/>
              <a:gd name="connsiteY3" fmla="*/ 2886290 h 2886290"/>
              <a:gd name="connsiteX4" fmla="*/ 0 w 1406176"/>
              <a:gd name="connsiteY4" fmla="*/ 0 h 2886290"/>
              <a:gd name="connsiteX0" fmla="*/ 0 w 1423821"/>
              <a:gd name="connsiteY0" fmla="*/ 234512 h 2886290"/>
              <a:gd name="connsiteX1" fmla="*/ 1389245 w 1423821"/>
              <a:gd name="connsiteY1" fmla="*/ 0 h 2886290"/>
              <a:gd name="connsiteX2" fmla="*/ 1423821 w 1423821"/>
              <a:gd name="connsiteY2" fmla="*/ 2616501 h 2886290"/>
              <a:gd name="connsiteX3" fmla="*/ 17645 w 1423821"/>
              <a:gd name="connsiteY3" fmla="*/ 2886290 h 2886290"/>
              <a:gd name="connsiteX4" fmla="*/ 0 w 1423821"/>
              <a:gd name="connsiteY4" fmla="*/ 234512 h 2886290"/>
              <a:gd name="connsiteX0" fmla="*/ 0 w 1423821"/>
              <a:gd name="connsiteY0" fmla="*/ 234512 h 2886290"/>
              <a:gd name="connsiteX1" fmla="*/ 1389245 w 1423821"/>
              <a:gd name="connsiteY1" fmla="*/ 0 h 2886290"/>
              <a:gd name="connsiteX2" fmla="*/ 1423821 w 1423821"/>
              <a:gd name="connsiteY2" fmla="*/ 1335711 h 2886290"/>
              <a:gd name="connsiteX3" fmla="*/ 17645 w 1423821"/>
              <a:gd name="connsiteY3" fmla="*/ 2886290 h 2886290"/>
              <a:gd name="connsiteX4" fmla="*/ 0 w 1423821"/>
              <a:gd name="connsiteY4" fmla="*/ 234512 h 2886290"/>
              <a:gd name="connsiteX0" fmla="*/ 0 w 1423821"/>
              <a:gd name="connsiteY0" fmla="*/ 234512 h 1695696"/>
              <a:gd name="connsiteX1" fmla="*/ 1389245 w 1423821"/>
              <a:gd name="connsiteY1" fmla="*/ 0 h 1695696"/>
              <a:gd name="connsiteX2" fmla="*/ 1423821 w 1423821"/>
              <a:gd name="connsiteY2" fmla="*/ 1335711 h 1695696"/>
              <a:gd name="connsiteX3" fmla="*/ 35291 w 1423821"/>
              <a:gd name="connsiteY3" fmla="*/ 1695696 h 1695696"/>
              <a:gd name="connsiteX4" fmla="*/ 0 w 1423821"/>
              <a:gd name="connsiteY4" fmla="*/ 234512 h 1695696"/>
              <a:gd name="connsiteX0" fmla="*/ 0 w 1423821"/>
              <a:gd name="connsiteY0" fmla="*/ 234512 h 1641578"/>
              <a:gd name="connsiteX1" fmla="*/ 1389245 w 1423821"/>
              <a:gd name="connsiteY1" fmla="*/ 0 h 1641578"/>
              <a:gd name="connsiteX2" fmla="*/ 1423821 w 1423821"/>
              <a:gd name="connsiteY2" fmla="*/ 1335711 h 1641578"/>
              <a:gd name="connsiteX3" fmla="*/ 35291 w 1423821"/>
              <a:gd name="connsiteY3" fmla="*/ 1641578 h 1641578"/>
              <a:gd name="connsiteX4" fmla="*/ 0 w 1423821"/>
              <a:gd name="connsiteY4" fmla="*/ 234512 h 1641578"/>
              <a:gd name="connsiteX0" fmla="*/ 0 w 1423821"/>
              <a:gd name="connsiteY0" fmla="*/ 234512 h 1659616"/>
              <a:gd name="connsiteX1" fmla="*/ 1389245 w 1423821"/>
              <a:gd name="connsiteY1" fmla="*/ 0 h 1659616"/>
              <a:gd name="connsiteX2" fmla="*/ 1423821 w 1423821"/>
              <a:gd name="connsiteY2" fmla="*/ 1335711 h 1659616"/>
              <a:gd name="connsiteX3" fmla="*/ 0 w 1423821"/>
              <a:gd name="connsiteY3" fmla="*/ 1659616 h 1659616"/>
              <a:gd name="connsiteX4" fmla="*/ 0 w 1423821"/>
              <a:gd name="connsiteY4" fmla="*/ 234512 h 1659616"/>
              <a:gd name="connsiteX0" fmla="*/ 17645 w 1441466"/>
              <a:gd name="connsiteY0" fmla="*/ 234512 h 1641576"/>
              <a:gd name="connsiteX1" fmla="*/ 1406890 w 1441466"/>
              <a:gd name="connsiteY1" fmla="*/ 0 h 1641576"/>
              <a:gd name="connsiteX2" fmla="*/ 1441466 w 1441466"/>
              <a:gd name="connsiteY2" fmla="*/ 1335711 h 1641576"/>
              <a:gd name="connsiteX3" fmla="*/ 0 w 1441466"/>
              <a:gd name="connsiteY3" fmla="*/ 1641576 h 1641576"/>
              <a:gd name="connsiteX4" fmla="*/ 17645 w 1441466"/>
              <a:gd name="connsiteY4" fmla="*/ 234512 h 1641576"/>
              <a:gd name="connsiteX0" fmla="*/ 17645 w 1441466"/>
              <a:gd name="connsiteY0" fmla="*/ 270590 h 1677654"/>
              <a:gd name="connsiteX1" fmla="*/ 1389245 w 1441466"/>
              <a:gd name="connsiteY1" fmla="*/ 0 h 1677654"/>
              <a:gd name="connsiteX2" fmla="*/ 1441466 w 1441466"/>
              <a:gd name="connsiteY2" fmla="*/ 1371789 h 1677654"/>
              <a:gd name="connsiteX3" fmla="*/ 0 w 1441466"/>
              <a:gd name="connsiteY3" fmla="*/ 1677654 h 1677654"/>
              <a:gd name="connsiteX4" fmla="*/ 17645 w 1441466"/>
              <a:gd name="connsiteY4" fmla="*/ 270590 h 1677654"/>
              <a:gd name="connsiteX0" fmla="*/ 17645 w 1441466"/>
              <a:gd name="connsiteY0" fmla="*/ 243531 h 1650595"/>
              <a:gd name="connsiteX1" fmla="*/ 1415712 w 1441466"/>
              <a:gd name="connsiteY1" fmla="*/ 0 h 1650595"/>
              <a:gd name="connsiteX2" fmla="*/ 1441466 w 1441466"/>
              <a:gd name="connsiteY2" fmla="*/ 1344730 h 1650595"/>
              <a:gd name="connsiteX3" fmla="*/ 0 w 1441466"/>
              <a:gd name="connsiteY3" fmla="*/ 1650595 h 1650595"/>
              <a:gd name="connsiteX4" fmla="*/ 17645 w 1441466"/>
              <a:gd name="connsiteY4" fmla="*/ 243531 h 1650595"/>
              <a:gd name="connsiteX0" fmla="*/ 4412 w 1428233"/>
              <a:gd name="connsiteY0" fmla="*/ 243531 h 1643830"/>
              <a:gd name="connsiteX1" fmla="*/ 1402479 w 1428233"/>
              <a:gd name="connsiteY1" fmla="*/ 0 h 1643830"/>
              <a:gd name="connsiteX2" fmla="*/ 1428233 w 1428233"/>
              <a:gd name="connsiteY2" fmla="*/ 1344730 h 1643830"/>
              <a:gd name="connsiteX3" fmla="*/ 0 w 1428233"/>
              <a:gd name="connsiteY3" fmla="*/ 1643830 h 1643830"/>
              <a:gd name="connsiteX4" fmla="*/ 4412 w 1428233"/>
              <a:gd name="connsiteY4" fmla="*/ 243531 h 1643830"/>
              <a:gd name="connsiteX0" fmla="*/ 4412 w 1428233"/>
              <a:gd name="connsiteY0" fmla="*/ 236766 h 1637065"/>
              <a:gd name="connsiteX1" fmla="*/ 1409096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30001 h 1630300"/>
              <a:gd name="connsiteX1" fmla="*/ 1422329 w 1428233"/>
              <a:gd name="connsiteY1" fmla="*/ 0 h 1630300"/>
              <a:gd name="connsiteX2" fmla="*/ 1428233 w 1428233"/>
              <a:gd name="connsiteY2" fmla="*/ 1331200 h 1630300"/>
              <a:gd name="connsiteX3" fmla="*/ 0 w 1428233"/>
              <a:gd name="connsiteY3" fmla="*/ 1630300 h 1630300"/>
              <a:gd name="connsiteX4" fmla="*/ 4412 w 1428233"/>
              <a:gd name="connsiteY4" fmla="*/ 230001 h 1630300"/>
              <a:gd name="connsiteX0" fmla="*/ 4412 w 1435562"/>
              <a:gd name="connsiteY0" fmla="*/ 236766 h 1637065"/>
              <a:gd name="connsiteX1" fmla="*/ 1435562 w 1435562"/>
              <a:gd name="connsiteY1" fmla="*/ 0 h 1637065"/>
              <a:gd name="connsiteX2" fmla="*/ 1428233 w 1435562"/>
              <a:gd name="connsiteY2" fmla="*/ 1337965 h 1637065"/>
              <a:gd name="connsiteX3" fmla="*/ 0 w 1435562"/>
              <a:gd name="connsiteY3" fmla="*/ 1637065 h 1637065"/>
              <a:gd name="connsiteX4" fmla="*/ 4412 w 1435562"/>
              <a:gd name="connsiteY4" fmla="*/ 236766 h 1637065"/>
              <a:gd name="connsiteX0" fmla="*/ 4412 w 1428233"/>
              <a:gd name="connsiteY0" fmla="*/ 236766 h 1637065"/>
              <a:gd name="connsiteX1" fmla="*/ 1409095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36766 h 1637065"/>
              <a:gd name="connsiteX1" fmla="*/ 1422329 w 1428233"/>
              <a:gd name="connsiteY1" fmla="*/ 0 h 1637065"/>
              <a:gd name="connsiteX2" fmla="*/ 1428233 w 1428233"/>
              <a:gd name="connsiteY2" fmla="*/ 1337965 h 1637065"/>
              <a:gd name="connsiteX3" fmla="*/ 0 w 1428233"/>
              <a:gd name="connsiteY3" fmla="*/ 1637065 h 1637065"/>
              <a:gd name="connsiteX4" fmla="*/ 4412 w 1428233"/>
              <a:gd name="connsiteY4" fmla="*/ 236766 h 1637065"/>
              <a:gd name="connsiteX0" fmla="*/ 4412 w 1428233"/>
              <a:gd name="connsiteY0" fmla="*/ 270590 h 1637065"/>
              <a:gd name="connsiteX1" fmla="*/ 1422329 w 1428233"/>
              <a:gd name="connsiteY1" fmla="*/ 0 h 1637065"/>
              <a:gd name="connsiteX2" fmla="*/ 1428233 w 1428233"/>
              <a:gd name="connsiteY2" fmla="*/ 1337965 h 1637065"/>
              <a:gd name="connsiteX3" fmla="*/ 0 w 1428233"/>
              <a:gd name="connsiteY3" fmla="*/ 1637065 h 1637065"/>
              <a:gd name="connsiteX4" fmla="*/ 4412 w 1428233"/>
              <a:gd name="connsiteY4" fmla="*/ 270590 h 1637065"/>
              <a:gd name="connsiteX0" fmla="*/ 4412 w 1428233"/>
              <a:gd name="connsiteY0" fmla="*/ 270590 h 1637065"/>
              <a:gd name="connsiteX1" fmla="*/ 1415598 w 1428233"/>
              <a:gd name="connsiteY1" fmla="*/ 0 h 1637065"/>
              <a:gd name="connsiteX2" fmla="*/ 1428233 w 1428233"/>
              <a:gd name="connsiteY2" fmla="*/ 1337965 h 1637065"/>
              <a:gd name="connsiteX3" fmla="*/ 0 w 1428233"/>
              <a:gd name="connsiteY3" fmla="*/ 1637065 h 1637065"/>
              <a:gd name="connsiteX4" fmla="*/ 4412 w 1428233"/>
              <a:gd name="connsiteY4" fmla="*/ 270590 h 1637065"/>
              <a:gd name="connsiteX0" fmla="*/ 4412 w 1428233"/>
              <a:gd name="connsiteY0" fmla="*/ 270590 h 1610006"/>
              <a:gd name="connsiteX1" fmla="*/ 1415598 w 1428233"/>
              <a:gd name="connsiteY1" fmla="*/ 0 h 1610006"/>
              <a:gd name="connsiteX2" fmla="*/ 1428233 w 1428233"/>
              <a:gd name="connsiteY2" fmla="*/ 1337965 h 1610006"/>
              <a:gd name="connsiteX3" fmla="*/ 0 w 1428233"/>
              <a:gd name="connsiteY3" fmla="*/ 1610006 h 1610006"/>
              <a:gd name="connsiteX4" fmla="*/ 4412 w 1428233"/>
              <a:gd name="connsiteY4" fmla="*/ 270590 h 1610006"/>
              <a:gd name="connsiteX0" fmla="*/ 4412 w 1428233"/>
              <a:gd name="connsiteY0" fmla="*/ 270590 h 1610006"/>
              <a:gd name="connsiteX1" fmla="*/ 1422329 w 1428233"/>
              <a:gd name="connsiteY1" fmla="*/ 0 h 1610006"/>
              <a:gd name="connsiteX2" fmla="*/ 1428233 w 1428233"/>
              <a:gd name="connsiteY2" fmla="*/ 1337965 h 1610006"/>
              <a:gd name="connsiteX3" fmla="*/ 0 w 1428233"/>
              <a:gd name="connsiteY3" fmla="*/ 1610006 h 1610006"/>
              <a:gd name="connsiteX4" fmla="*/ 4412 w 1428233"/>
              <a:gd name="connsiteY4" fmla="*/ 270590 h 16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33" h="1610006">
                <a:moveTo>
                  <a:pt x="4412" y="270590"/>
                </a:moveTo>
                <a:lnTo>
                  <a:pt x="1422329" y="0"/>
                </a:lnTo>
                <a:lnTo>
                  <a:pt x="1428233" y="1337965"/>
                </a:lnTo>
                <a:lnTo>
                  <a:pt x="0" y="1610006"/>
                </a:lnTo>
                <a:cubicBezTo>
                  <a:pt x="1471" y="1143240"/>
                  <a:pt x="2941" y="737356"/>
                  <a:pt x="4412" y="2705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D1D2"/>
              </a:solidFill>
            </a:endParaRPr>
          </a:p>
        </p:txBody>
      </p:sp>
      <p:sp>
        <p:nvSpPr>
          <p:cNvPr id="34" name="Прямоугольник 2">
            <a:extLst>
              <a:ext uri="{FF2B5EF4-FFF2-40B4-BE49-F238E27FC236}">
                <a16:creationId xmlns:a16="http://schemas.microsoft.com/office/drawing/2014/main" id="{ED483A4D-2CC5-4F4A-A82D-A35749C11366}"/>
              </a:ext>
            </a:extLst>
          </p:cNvPr>
          <p:cNvSpPr/>
          <p:nvPr/>
        </p:nvSpPr>
        <p:spPr>
          <a:xfrm rot="10800000">
            <a:off x="5249769" y="2428841"/>
            <a:ext cx="673689" cy="2730257"/>
          </a:xfrm>
          <a:custGeom>
            <a:avLst/>
            <a:gdLst>
              <a:gd name="connsiteX0" fmla="*/ 0 w 1371600"/>
              <a:gd name="connsiteY0" fmla="*/ 0 h 2886290"/>
              <a:gd name="connsiteX1" fmla="*/ 1371600 w 1371600"/>
              <a:gd name="connsiteY1" fmla="*/ 0 h 2886290"/>
              <a:gd name="connsiteX2" fmla="*/ 1371600 w 1371600"/>
              <a:gd name="connsiteY2" fmla="*/ 2886290 h 2886290"/>
              <a:gd name="connsiteX3" fmla="*/ 0 w 1371600"/>
              <a:gd name="connsiteY3" fmla="*/ 2886290 h 2886290"/>
              <a:gd name="connsiteX4" fmla="*/ 0 w 1371600"/>
              <a:gd name="connsiteY4" fmla="*/ 0 h 2886290"/>
              <a:gd name="connsiteX0" fmla="*/ 0 w 1388533"/>
              <a:gd name="connsiteY0" fmla="*/ 0 h 2886290"/>
              <a:gd name="connsiteX1" fmla="*/ 1371600 w 1388533"/>
              <a:gd name="connsiteY1" fmla="*/ 0 h 2886290"/>
              <a:gd name="connsiteX2" fmla="*/ 1388533 w 1388533"/>
              <a:gd name="connsiteY2" fmla="*/ 2183557 h 2886290"/>
              <a:gd name="connsiteX3" fmla="*/ 0 w 1388533"/>
              <a:gd name="connsiteY3" fmla="*/ 2886290 h 2886290"/>
              <a:gd name="connsiteX4" fmla="*/ 0 w 1388533"/>
              <a:gd name="connsiteY4" fmla="*/ 0 h 2886290"/>
              <a:gd name="connsiteX0" fmla="*/ 0 w 1406176"/>
              <a:gd name="connsiteY0" fmla="*/ 0 h 2886290"/>
              <a:gd name="connsiteX1" fmla="*/ 1371600 w 1406176"/>
              <a:gd name="connsiteY1" fmla="*/ 0 h 2886290"/>
              <a:gd name="connsiteX2" fmla="*/ 1406176 w 1406176"/>
              <a:gd name="connsiteY2" fmla="*/ 2616501 h 2886290"/>
              <a:gd name="connsiteX3" fmla="*/ 0 w 1406176"/>
              <a:gd name="connsiteY3" fmla="*/ 2886290 h 2886290"/>
              <a:gd name="connsiteX4" fmla="*/ 0 w 1406176"/>
              <a:gd name="connsiteY4" fmla="*/ 0 h 2886290"/>
              <a:gd name="connsiteX0" fmla="*/ 0 w 1406176"/>
              <a:gd name="connsiteY0" fmla="*/ 4511 h 2890801"/>
              <a:gd name="connsiteX1" fmla="*/ 1398067 w 1406176"/>
              <a:gd name="connsiteY1" fmla="*/ 0 h 2890801"/>
              <a:gd name="connsiteX2" fmla="*/ 1406176 w 1406176"/>
              <a:gd name="connsiteY2" fmla="*/ 2621012 h 2890801"/>
              <a:gd name="connsiteX3" fmla="*/ 0 w 1406176"/>
              <a:gd name="connsiteY3" fmla="*/ 2890801 h 2890801"/>
              <a:gd name="connsiteX4" fmla="*/ 0 w 1406176"/>
              <a:gd name="connsiteY4" fmla="*/ 4511 h 2890801"/>
              <a:gd name="connsiteX0" fmla="*/ 8822 w 1414998"/>
              <a:gd name="connsiteY0" fmla="*/ 4511 h 2795925"/>
              <a:gd name="connsiteX1" fmla="*/ 1406889 w 1414998"/>
              <a:gd name="connsiteY1" fmla="*/ 0 h 2795925"/>
              <a:gd name="connsiteX2" fmla="*/ 1414998 w 1414998"/>
              <a:gd name="connsiteY2" fmla="*/ 2621012 h 2795925"/>
              <a:gd name="connsiteX3" fmla="*/ 0 w 1414998"/>
              <a:gd name="connsiteY3" fmla="*/ 2795925 h 2795925"/>
              <a:gd name="connsiteX4" fmla="*/ 8822 w 1414998"/>
              <a:gd name="connsiteY4" fmla="*/ 4511 h 279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998" h="2795925">
                <a:moveTo>
                  <a:pt x="8822" y="4511"/>
                </a:moveTo>
                <a:lnTo>
                  <a:pt x="1406889" y="0"/>
                </a:lnTo>
                <a:lnTo>
                  <a:pt x="1414998" y="2621012"/>
                </a:lnTo>
                <a:lnTo>
                  <a:pt x="0" y="2795925"/>
                </a:lnTo>
                <a:cubicBezTo>
                  <a:pt x="2941" y="1865454"/>
                  <a:pt x="5881" y="934982"/>
                  <a:pt x="8822" y="45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Google Shape;159;p16">
            <a:extLst>
              <a:ext uri="{FF2B5EF4-FFF2-40B4-BE49-F238E27FC236}">
                <a16:creationId xmlns:a16="http://schemas.microsoft.com/office/drawing/2014/main" id="{65DD8E4D-3D25-4BBE-ACCA-3FFF705B7A2A}"/>
              </a:ext>
            </a:extLst>
          </p:cNvPr>
          <p:cNvSpPr txBox="1">
            <a:spLocks/>
          </p:cNvSpPr>
          <p:nvPr/>
        </p:nvSpPr>
        <p:spPr>
          <a:xfrm rot="10800000">
            <a:off x="5323275" y="2204967"/>
            <a:ext cx="571165" cy="61250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00"/>
              </a:spcAft>
            </a:pPr>
            <a:r>
              <a:rPr lang="en-US" sz="10000" b="1" dirty="0">
                <a:solidFill>
                  <a:schemeClr val="tx1">
                    <a:lumMod val="75000"/>
                    <a:lumOff val="25000"/>
                  </a:schemeClr>
                </a:solidFill>
                <a:latin typeface="Nunito Sans" pitchFamily="2" charset="-52"/>
              </a:rPr>
              <a:t>“</a:t>
            </a:r>
            <a:endParaRPr lang="ru-RU" sz="10000" b="1" dirty="0">
              <a:solidFill>
                <a:schemeClr val="tx1">
                  <a:lumMod val="75000"/>
                  <a:lumOff val="25000"/>
                </a:schemeClr>
              </a:solidFill>
              <a:latin typeface="Nunito Sans" pitchFamily="2" charset="-52"/>
            </a:endParaRPr>
          </a:p>
        </p:txBody>
      </p:sp>
      <p:sp>
        <p:nvSpPr>
          <p:cNvPr id="2" name="Місце для вмісту 2">
            <a:extLst>
              <a:ext uri="{FF2B5EF4-FFF2-40B4-BE49-F238E27FC236}">
                <a16:creationId xmlns:a16="http://schemas.microsoft.com/office/drawing/2014/main" id="{6AB67043-662F-B0C6-955C-A291A7186A12}"/>
              </a:ext>
            </a:extLst>
          </p:cNvPr>
          <p:cNvSpPr txBox="1">
            <a:spLocks/>
          </p:cNvSpPr>
          <p:nvPr/>
        </p:nvSpPr>
        <p:spPr>
          <a:xfrm>
            <a:off x="1027729" y="952451"/>
            <a:ext cx="4621301" cy="102181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600" dirty="0">
                <a:solidFill>
                  <a:schemeClr val="bg1"/>
                </a:solidFill>
                <a:latin typeface="Montserrat-ExtraBold"/>
                <a:cs typeface="Arial" panose="020B0604020202020204" pitchFamily="34" charset="0"/>
              </a:rPr>
              <a:t>Одна із останніх вимог Єврокомісії - прийняти закон про лобіювання як частину анти-олігархічного плану</a:t>
            </a:r>
          </a:p>
        </p:txBody>
      </p:sp>
      <p:sp>
        <p:nvSpPr>
          <p:cNvPr id="4" name="Google Shape;159;p16">
            <a:extLst>
              <a:ext uri="{FF2B5EF4-FFF2-40B4-BE49-F238E27FC236}">
                <a16:creationId xmlns:a16="http://schemas.microsoft.com/office/drawing/2014/main" id="{BE543841-18C8-E271-A6B7-652DC99356B3}"/>
              </a:ext>
            </a:extLst>
          </p:cNvPr>
          <p:cNvSpPr txBox="1">
            <a:spLocks/>
          </p:cNvSpPr>
          <p:nvPr/>
        </p:nvSpPr>
        <p:spPr>
          <a:xfrm>
            <a:off x="1103622" y="110216"/>
            <a:ext cx="4136165" cy="86184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400" b="1" dirty="0">
                <a:solidFill>
                  <a:schemeClr val="tx1">
                    <a:lumMod val="75000"/>
                    <a:lumOff val="25000"/>
                  </a:schemeClr>
                </a:solidFill>
                <a:latin typeface="Montserrat-ExtraBold"/>
              </a:rPr>
              <a:t>Передумови прийняття законопроєкту</a:t>
            </a:r>
            <a:endParaRPr lang="ru-RU" sz="2400" b="1" dirty="0">
              <a:solidFill>
                <a:schemeClr val="tx1">
                  <a:lumMod val="75000"/>
                  <a:lumOff val="25000"/>
                </a:schemeClr>
              </a:solidFill>
              <a:latin typeface="Montserrat-ExtraBold"/>
            </a:endParaRPr>
          </a:p>
        </p:txBody>
      </p:sp>
      <p:sp>
        <p:nvSpPr>
          <p:cNvPr id="24" name="TextBox 23">
            <a:extLst>
              <a:ext uri="{FF2B5EF4-FFF2-40B4-BE49-F238E27FC236}">
                <a16:creationId xmlns:a16="http://schemas.microsoft.com/office/drawing/2014/main" id="{7F88D4C6-1644-3BE8-C697-5E143913C7C9}"/>
              </a:ext>
            </a:extLst>
          </p:cNvPr>
          <p:cNvSpPr txBox="1"/>
          <p:nvPr/>
        </p:nvSpPr>
        <p:spPr>
          <a:xfrm>
            <a:off x="21366" y="4784146"/>
            <a:ext cx="5190137" cy="307777"/>
          </a:xfrm>
          <a:prstGeom prst="rect">
            <a:avLst/>
          </a:prstGeom>
          <a:noFill/>
        </p:spPr>
        <p:txBody>
          <a:bodyPr wrap="square">
            <a:spAutoFit/>
          </a:bodyPr>
          <a:lstStyle/>
          <a:p>
            <a:r>
              <a:rPr lang="uk-UA" sz="700" u="sng" dirty="0">
                <a:solidFill>
                  <a:schemeClr val="tx1">
                    <a:lumMod val="75000"/>
                    <a:lumOff val="25000"/>
                  </a:schemeClr>
                </a:solidFill>
                <a:latin typeface="IQOS (Body)"/>
                <a:cs typeface="Calibri" panose="020F0502020204030204" pitchFamily="34" charset="0"/>
                <a:hlinkClick r:id="rId3">
                  <a:extLst>
                    <a:ext uri="{A12FA001-AC4F-418D-AE19-62706E023703}">
                      <ahyp:hlinkClr xmlns:ahyp="http://schemas.microsoft.com/office/drawing/2018/hyperlinkcolor" val="tx"/>
                    </a:ext>
                  </a:extLst>
                </a:hlinkClick>
              </a:rPr>
              <a:t>* </a:t>
            </a:r>
            <a:r>
              <a:rPr lang="en-US" sz="700" dirty="0">
                <a:solidFill>
                  <a:schemeClr val="tx1">
                    <a:lumMod val="75000"/>
                    <a:lumOff val="25000"/>
                  </a:schemeClr>
                </a:solidFill>
                <a:latin typeface="IQOS (Body)"/>
                <a:cs typeface="Calibri" panose="020F0502020204030204" pitchFamily="34" charset="0"/>
                <a:hlinkClick r:id="rId3">
                  <a:extLst>
                    <a:ext uri="{A12FA001-AC4F-418D-AE19-62706E023703}">
                      <ahyp:hlinkClr xmlns:ahyp="http://schemas.microsoft.com/office/drawing/2018/hyperlinkcolor" val="tx"/>
                    </a:ext>
                  </a:extLst>
                </a:hlinkClick>
              </a:rPr>
              <a:t>https://commission.europa.eu/news/enlargement-commission-recommends-starting-accession-negotiations-ukraine-moldova-bosnia-and-2023-11-08_en</a:t>
            </a:r>
            <a:r>
              <a:rPr lang="uk-UA" sz="700" dirty="0">
                <a:solidFill>
                  <a:schemeClr val="tx1">
                    <a:lumMod val="75000"/>
                    <a:lumOff val="25000"/>
                  </a:schemeClr>
                </a:solidFill>
                <a:latin typeface="IQOS (Body)"/>
                <a:cs typeface="Calibri" panose="020F0502020204030204" pitchFamily="34" charset="0"/>
              </a:rPr>
              <a:t> </a:t>
            </a:r>
            <a:endParaRPr lang="en-US" sz="700" dirty="0">
              <a:solidFill>
                <a:schemeClr val="tx1">
                  <a:lumMod val="75000"/>
                  <a:lumOff val="25000"/>
                </a:schemeClr>
              </a:solidFill>
              <a:latin typeface="IQOS (Body)"/>
              <a:cs typeface="Calibri" panose="020F0502020204030204" pitchFamily="34" charset="0"/>
            </a:endParaRPr>
          </a:p>
        </p:txBody>
      </p:sp>
      <p:sp>
        <p:nvSpPr>
          <p:cNvPr id="22" name="TextBox 21">
            <a:extLst>
              <a:ext uri="{FF2B5EF4-FFF2-40B4-BE49-F238E27FC236}">
                <a16:creationId xmlns:a16="http://schemas.microsoft.com/office/drawing/2014/main" id="{5850E565-589C-5E82-3556-FE59E5FF00AE}"/>
              </a:ext>
            </a:extLst>
          </p:cNvPr>
          <p:cNvSpPr txBox="1"/>
          <p:nvPr/>
        </p:nvSpPr>
        <p:spPr>
          <a:xfrm>
            <a:off x="1039615" y="2147213"/>
            <a:ext cx="4050224" cy="1631216"/>
          </a:xfrm>
          <a:prstGeom prst="rect">
            <a:avLst/>
          </a:prstGeom>
          <a:noFill/>
        </p:spPr>
        <p:txBody>
          <a:bodyPr wrap="square">
            <a:spAutoFit/>
          </a:bodyPr>
          <a:lstStyle/>
          <a:p>
            <a:r>
              <a:rPr lang="en-US" sz="2000" i="1" dirty="0">
                <a:solidFill>
                  <a:schemeClr val="bg1"/>
                </a:solidFill>
                <a:latin typeface="Montserrat-ExtraBold"/>
                <a:cs typeface="Arial" panose="020B0604020202020204" pitchFamily="34" charset="0"/>
              </a:rPr>
              <a:t>Ukraine should still enact a law regulating lobbying in line with European standards, as part of the anti-oligarch action plan</a:t>
            </a:r>
            <a:r>
              <a:rPr lang="uk-UA" sz="2000" i="1" dirty="0">
                <a:solidFill>
                  <a:schemeClr val="bg1"/>
                </a:solidFill>
                <a:latin typeface="Montserrat-ExtraBold"/>
                <a:cs typeface="Arial" panose="020B0604020202020204" pitchFamily="34" charset="0"/>
              </a:rPr>
              <a:t>*</a:t>
            </a:r>
            <a:endParaRPr lang="en-US" sz="2000" i="1" dirty="0">
              <a:solidFill>
                <a:schemeClr val="bg1"/>
              </a:solidFill>
              <a:latin typeface="Montserrat-ExtraBold"/>
              <a:cs typeface="Arial" panose="020B0604020202020204" pitchFamily="34" charset="0"/>
            </a:endParaRPr>
          </a:p>
        </p:txBody>
      </p:sp>
      <p:sp>
        <p:nvSpPr>
          <p:cNvPr id="25" name="Google Shape;587;p44">
            <a:extLst>
              <a:ext uri="{FF2B5EF4-FFF2-40B4-BE49-F238E27FC236}">
                <a16:creationId xmlns:a16="http://schemas.microsoft.com/office/drawing/2014/main" id="{9091C01D-90F7-B7F1-FA0A-A94330E92199}"/>
              </a:ext>
            </a:extLst>
          </p:cNvPr>
          <p:cNvSpPr txBox="1"/>
          <p:nvPr/>
        </p:nvSpPr>
        <p:spPr>
          <a:xfrm>
            <a:off x="6698437" y="4120088"/>
            <a:ext cx="593261" cy="280443"/>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uk-UA" dirty="0">
                <a:solidFill>
                  <a:schemeClr val="tx1">
                    <a:lumMod val="75000"/>
                    <a:lumOff val="25000"/>
                  </a:schemeClr>
                </a:solidFill>
                <a:latin typeface="Nunito Sans"/>
                <a:sym typeface="Nunito Sans"/>
              </a:rPr>
              <a:t>1999</a:t>
            </a:r>
            <a:endParaRPr lang="en-US" dirty="0">
              <a:solidFill>
                <a:schemeClr val="tx1">
                  <a:lumMod val="75000"/>
                  <a:lumOff val="25000"/>
                </a:schemeClr>
              </a:solidFill>
              <a:latin typeface="Nunito Sans"/>
              <a:sym typeface="Nunito Sans"/>
            </a:endParaRPr>
          </a:p>
        </p:txBody>
      </p:sp>
      <p:sp>
        <p:nvSpPr>
          <p:cNvPr id="28" name="Google Shape;587;p44">
            <a:extLst>
              <a:ext uri="{FF2B5EF4-FFF2-40B4-BE49-F238E27FC236}">
                <a16:creationId xmlns:a16="http://schemas.microsoft.com/office/drawing/2014/main" id="{7DCE6388-E812-936F-FD29-A92F8B9E21E7}"/>
              </a:ext>
            </a:extLst>
          </p:cNvPr>
          <p:cNvSpPr txBox="1"/>
          <p:nvPr/>
        </p:nvSpPr>
        <p:spPr>
          <a:xfrm>
            <a:off x="7860474" y="3451323"/>
            <a:ext cx="593261" cy="280443"/>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uk-UA" dirty="0">
                <a:solidFill>
                  <a:schemeClr val="tx1">
                    <a:lumMod val="75000"/>
                    <a:lumOff val="25000"/>
                  </a:schemeClr>
                </a:solidFill>
                <a:latin typeface="Nunito Sans"/>
                <a:sym typeface="Nunito Sans"/>
              </a:rPr>
              <a:t>2005</a:t>
            </a:r>
            <a:endParaRPr lang="en-US" dirty="0">
              <a:solidFill>
                <a:schemeClr val="tx1">
                  <a:lumMod val="75000"/>
                  <a:lumOff val="25000"/>
                </a:schemeClr>
              </a:solidFill>
              <a:latin typeface="Nunito Sans"/>
              <a:sym typeface="Nunito Sans"/>
            </a:endParaRPr>
          </a:p>
        </p:txBody>
      </p:sp>
      <p:grpSp>
        <p:nvGrpSpPr>
          <p:cNvPr id="29" name="Google Shape;584;p44">
            <a:extLst>
              <a:ext uri="{FF2B5EF4-FFF2-40B4-BE49-F238E27FC236}">
                <a16:creationId xmlns:a16="http://schemas.microsoft.com/office/drawing/2014/main" id="{6D8B5DEB-E507-89A5-33F3-367C7FE15F49}"/>
              </a:ext>
            </a:extLst>
          </p:cNvPr>
          <p:cNvGrpSpPr/>
          <p:nvPr/>
        </p:nvGrpSpPr>
        <p:grpSpPr>
          <a:xfrm rot="10800000">
            <a:off x="6706678" y="2481237"/>
            <a:ext cx="334744" cy="334744"/>
            <a:chOff x="2893992" y="3645628"/>
            <a:chExt cx="334744" cy="334744"/>
          </a:xfrm>
        </p:grpSpPr>
        <p:sp>
          <p:nvSpPr>
            <p:cNvPr id="30" name="Google Shape;585;p44">
              <a:extLst>
                <a:ext uri="{FF2B5EF4-FFF2-40B4-BE49-F238E27FC236}">
                  <a16:creationId xmlns:a16="http://schemas.microsoft.com/office/drawing/2014/main" id="{22E6F79E-E8FD-7AE4-E564-4A38F4CAD2E6}"/>
                </a:ext>
              </a:extLst>
            </p:cNvPr>
            <p:cNvSpPr/>
            <p:nvPr/>
          </p:nvSpPr>
          <p:spPr>
            <a:xfrm rot="18900000">
              <a:off x="2893992" y="3645628"/>
              <a:ext cx="334744" cy="334744"/>
            </a:xfrm>
            <a:prstGeom prst="teardrop">
              <a:avLst>
                <a:gd name="adj" fmla="val 1000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Nunito Sans"/>
                <a:ea typeface="Nunito Sans"/>
                <a:cs typeface="Nunito Sans"/>
                <a:sym typeface="Nunito Sans"/>
              </a:endParaRPr>
            </a:p>
          </p:txBody>
        </p:sp>
        <p:sp>
          <p:nvSpPr>
            <p:cNvPr id="36" name="Google Shape;586;p44">
              <a:extLst>
                <a:ext uri="{FF2B5EF4-FFF2-40B4-BE49-F238E27FC236}">
                  <a16:creationId xmlns:a16="http://schemas.microsoft.com/office/drawing/2014/main" id="{E52D4798-E39F-EB88-7295-26B46881AFC4}"/>
                </a:ext>
              </a:extLst>
            </p:cNvPr>
            <p:cNvSpPr/>
            <p:nvPr/>
          </p:nvSpPr>
          <p:spPr>
            <a:xfrm rot="10800000"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Nunito Sans"/>
                <a:ea typeface="Nunito Sans"/>
                <a:cs typeface="Nunito Sans"/>
                <a:sym typeface="Nunito Sans"/>
              </a:endParaRPr>
            </a:p>
          </p:txBody>
        </p:sp>
      </p:grpSp>
      <p:sp>
        <p:nvSpPr>
          <p:cNvPr id="37" name="Google Shape;587;p44">
            <a:extLst>
              <a:ext uri="{FF2B5EF4-FFF2-40B4-BE49-F238E27FC236}">
                <a16:creationId xmlns:a16="http://schemas.microsoft.com/office/drawing/2014/main" id="{390007CC-1C06-71AA-4D13-112BCE3B1CB0}"/>
              </a:ext>
            </a:extLst>
          </p:cNvPr>
          <p:cNvSpPr txBox="1"/>
          <p:nvPr/>
        </p:nvSpPr>
        <p:spPr>
          <a:xfrm>
            <a:off x="6685303" y="2872205"/>
            <a:ext cx="593261" cy="280443"/>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uk-UA" dirty="0">
                <a:solidFill>
                  <a:schemeClr val="tx1">
                    <a:lumMod val="75000"/>
                    <a:lumOff val="25000"/>
                  </a:schemeClr>
                </a:solidFill>
                <a:latin typeface="Nunito Sans"/>
                <a:sym typeface="Nunito Sans"/>
              </a:rPr>
              <a:t>2010</a:t>
            </a:r>
            <a:endParaRPr lang="en-US" dirty="0">
              <a:solidFill>
                <a:schemeClr val="tx1">
                  <a:lumMod val="75000"/>
                  <a:lumOff val="25000"/>
                </a:schemeClr>
              </a:solidFill>
              <a:latin typeface="Nunito Sans"/>
              <a:sym typeface="Nunito Sans"/>
            </a:endParaRPr>
          </a:p>
        </p:txBody>
      </p:sp>
      <p:grpSp>
        <p:nvGrpSpPr>
          <p:cNvPr id="38" name="Google Shape;584;p44">
            <a:extLst>
              <a:ext uri="{FF2B5EF4-FFF2-40B4-BE49-F238E27FC236}">
                <a16:creationId xmlns:a16="http://schemas.microsoft.com/office/drawing/2014/main" id="{16477687-DDA0-A06D-FE6C-FDBE8EDDFDA2}"/>
              </a:ext>
            </a:extLst>
          </p:cNvPr>
          <p:cNvGrpSpPr/>
          <p:nvPr/>
        </p:nvGrpSpPr>
        <p:grpSpPr>
          <a:xfrm rot="10800000">
            <a:off x="7865614" y="1922183"/>
            <a:ext cx="334744" cy="334744"/>
            <a:chOff x="2893992" y="3645628"/>
            <a:chExt cx="334744" cy="334744"/>
          </a:xfrm>
        </p:grpSpPr>
        <p:sp>
          <p:nvSpPr>
            <p:cNvPr id="39" name="Google Shape;585;p44">
              <a:extLst>
                <a:ext uri="{FF2B5EF4-FFF2-40B4-BE49-F238E27FC236}">
                  <a16:creationId xmlns:a16="http://schemas.microsoft.com/office/drawing/2014/main" id="{98DEED39-4E54-6F3B-F989-11AE02DFFDF0}"/>
                </a:ext>
              </a:extLst>
            </p:cNvPr>
            <p:cNvSpPr/>
            <p:nvPr/>
          </p:nvSpPr>
          <p:spPr>
            <a:xfrm rot="18900000">
              <a:off x="2893992" y="3645628"/>
              <a:ext cx="334744" cy="334744"/>
            </a:xfrm>
            <a:prstGeom prst="teardrop">
              <a:avLst>
                <a:gd name="adj" fmla="val 1000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Nunito Sans"/>
                <a:ea typeface="Nunito Sans"/>
                <a:cs typeface="Nunito Sans"/>
                <a:sym typeface="Nunito Sans"/>
              </a:endParaRPr>
            </a:p>
          </p:txBody>
        </p:sp>
        <p:sp>
          <p:nvSpPr>
            <p:cNvPr id="40" name="Google Shape;586;p44">
              <a:extLst>
                <a:ext uri="{FF2B5EF4-FFF2-40B4-BE49-F238E27FC236}">
                  <a16:creationId xmlns:a16="http://schemas.microsoft.com/office/drawing/2014/main" id="{65AFF29D-F31B-F95B-5DA3-018013941383}"/>
                </a:ext>
              </a:extLst>
            </p:cNvPr>
            <p:cNvSpPr/>
            <p:nvPr/>
          </p:nvSpPr>
          <p:spPr>
            <a:xfrm rot="10800000"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Nunito Sans"/>
                <a:ea typeface="Nunito Sans"/>
                <a:cs typeface="Nunito Sans"/>
                <a:sym typeface="Nunito Sans"/>
              </a:endParaRPr>
            </a:p>
          </p:txBody>
        </p:sp>
      </p:grpSp>
      <p:sp>
        <p:nvSpPr>
          <p:cNvPr id="41" name="Google Shape;587;p44">
            <a:extLst>
              <a:ext uri="{FF2B5EF4-FFF2-40B4-BE49-F238E27FC236}">
                <a16:creationId xmlns:a16="http://schemas.microsoft.com/office/drawing/2014/main" id="{1F811C6E-2567-97BF-B6F3-16ADA5F6E67E}"/>
              </a:ext>
            </a:extLst>
          </p:cNvPr>
          <p:cNvSpPr txBox="1"/>
          <p:nvPr/>
        </p:nvSpPr>
        <p:spPr>
          <a:xfrm>
            <a:off x="7844239" y="2313151"/>
            <a:ext cx="593261" cy="280443"/>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uk-UA" dirty="0">
                <a:solidFill>
                  <a:schemeClr val="tx1">
                    <a:lumMod val="75000"/>
                    <a:lumOff val="25000"/>
                  </a:schemeClr>
                </a:solidFill>
                <a:latin typeface="Nunito Sans"/>
                <a:sym typeface="Nunito Sans"/>
              </a:rPr>
              <a:t>2016</a:t>
            </a:r>
            <a:endParaRPr lang="en-US" dirty="0">
              <a:solidFill>
                <a:schemeClr val="tx1">
                  <a:lumMod val="75000"/>
                  <a:lumOff val="25000"/>
                </a:schemeClr>
              </a:solidFill>
              <a:latin typeface="Nunito Sans"/>
              <a:sym typeface="Nunito Sans"/>
            </a:endParaRPr>
          </a:p>
        </p:txBody>
      </p:sp>
      <p:grpSp>
        <p:nvGrpSpPr>
          <p:cNvPr id="42" name="Google Shape;584;p44">
            <a:extLst>
              <a:ext uri="{FF2B5EF4-FFF2-40B4-BE49-F238E27FC236}">
                <a16:creationId xmlns:a16="http://schemas.microsoft.com/office/drawing/2014/main" id="{833B9419-9161-AE5D-C2BB-E4F32C94DDD3}"/>
              </a:ext>
            </a:extLst>
          </p:cNvPr>
          <p:cNvGrpSpPr/>
          <p:nvPr/>
        </p:nvGrpSpPr>
        <p:grpSpPr>
          <a:xfrm rot="10800000">
            <a:off x="6699331" y="1358524"/>
            <a:ext cx="334744" cy="334744"/>
            <a:chOff x="2893992" y="3645628"/>
            <a:chExt cx="334744" cy="334744"/>
          </a:xfrm>
        </p:grpSpPr>
        <p:sp>
          <p:nvSpPr>
            <p:cNvPr id="43" name="Google Shape;585;p44">
              <a:extLst>
                <a:ext uri="{FF2B5EF4-FFF2-40B4-BE49-F238E27FC236}">
                  <a16:creationId xmlns:a16="http://schemas.microsoft.com/office/drawing/2014/main" id="{2DE657DD-D509-91C2-A3C9-046598D6EA20}"/>
                </a:ext>
              </a:extLst>
            </p:cNvPr>
            <p:cNvSpPr/>
            <p:nvPr/>
          </p:nvSpPr>
          <p:spPr>
            <a:xfrm rot="18900000">
              <a:off x="2893992" y="3645628"/>
              <a:ext cx="334744" cy="334744"/>
            </a:xfrm>
            <a:prstGeom prst="teardrop">
              <a:avLst>
                <a:gd name="adj" fmla="val 1000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Nunito Sans"/>
                <a:ea typeface="Nunito Sans"/>
                <a:cs typeface="Nunito Sans"/>
                <a:sym typeface="Nunito Sans"/>
              </a:endParaRPr>
            </a:p>
          </p:txBody>
        </p:sp>
        <p:sp>
          <p:nvSpPr>
            <p:cNvPr id="44" name="Google Shape;586;p44">
              <a:extLst>
                <a:ext uri="{FF2B5EF4-FFF2-40B4-BE49-F238E27FC236}">
                  <a16:creationId xmlns:a16="http://schemas.microsoft.com/office/drawing/2014/main" id="{96792C1E-8522-2B99-AE51-4B5469122049}"/>
                </a:ext>
              </a:extLst>
            </p:cNvPr>
            <p:cNvSpPr/>
            <p:nvPr/>
          </p:nvSpPr>
          <p:spPr>
            <a:xfrm rot="10800000"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Nunito Sans"/>
                <a:ea typeface="Nunito Sans"/>
                <a:cs typeface="Nunito Sans"/>
                <a:sym typeface="Nunito Sans"/>
              </a:endParaRPr>
            </a:p>
          </p:txBody>
        </p:sp>
      </p:grpSp>
      <p:sp>
        <p:nvSpPr>
          <p:cNvPr id="45" name="Google Shape;587;p44">
            <a:extLst>
              <a:ext uri="{FF2B5EF4-FFF2-40B4-BE49-F238E27FC236}">
                <a16:creationId xmlns:a16="http://schemas.microsoft.com/office/drawing/2014/main" id="{2BFD4CDA-4FC3-6610-C34A-985E1EC157BA}"/>
              </a:ext>
            </a:extLst>
          </p:cNvPr>
          <p:cNvSpPr txBox="1"/>
          <p:nvPr/>
        </p:nvSpPr>
        <p:spPr>
          <a:xfrm>
            <a:off x="6677956" y="1749492"/>
            <a:ext cx="593261" cy="280443"/>
          </a:xfrm>
          <a:prstGeom prst="rect">
            <a:avLst/>
          </a:prstGeom>
          <a:noFill/>
          <a:ln>
            <a:noFill/>
          </a:ln>
        </p:spPr>
        <p:txBody>
          <a:bodyPr spcFirstLastPara="1" wrap="square" lIns="0" tIns="0" rIns="0" bIns="0" anchor="b" anchorCtr="0">
            <a:noAutofit/>
          </a:bodyPr>
          <a:lstStyle/>
          <a:p>
            <a:pPr marL="0" marR="0" lvl="0" indent="0" rtl="0">
              <a:lnSpc>
                <a:spcPct val="100000"/>
              </a:lnSpc>
              <a:spcBef>
                <a:spcPts val="0"/>
              </a:spcBef>
              <a:spcAft>
                <a:spcPts val="0"/>
              </a:spcAft>
              <a:buNone/>
            </a:pPr>
            <a:r>
              <a:rPr lang="uk-UA" dirty="0">
                <a:solidFill>
                  <a:schemeClr val="tx1">
                    <a:lumMod val="75000"/>
                    <a:lumOff val="25000"/>
                  </a:schemeClr>
                </a:solidFill>
                <a:latin typeface="Nunito Sans"/>
                <a:sym typeface="Nunito Sans"/>
              </a:rPr>
              <a:t>2020</a:t>
            </a:r>
            <a:endParaRPr lang="en-US" dirty="0">
              <a:solidFill>
                <a:schemeClr val="tx1">
                  <a:lumMod val="75000"/>
                  <a:lumOff val="25000"/>
                </a:schemeClr>
              </a:solidFill>
              <a:latin typeface="Nunito Sans"/>
              <a:sym typeface="Nunito Sans"/>
            </a:endParaRPr>
          </a:p>
        </p:txBody>
      </p:sp>
      <p:sp>
        <p:nvSpPr>
          <p:cNvPr id="46" name="Місце для вмісту 2">
            <a:extLst>
              <a:ext uri="{FF2B5EF4-FFF2-40B4-BE49-F238E27FC236}">
                <a16:creationId xmlns:a16="http://schemas.microsoft.com/office/drawing/2014/main" id="{1630F8A7-5E58-2589-A7A0-AD455D547450}"/>
              </a:ext>
            </a:extLst>
          </p:cNvPr>
          <p:cNvSpPr txBox="1">
            <a:spLocks/>
          </p:cNvSpPr>
          <p:nvPr/>
        </p:nvSpPr>
        <p:spPr>
          <a:xfrm>
            <a:off x="7271610" y="33510"/>
            <a:ext cx="1897914" cy="65166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1200" dirty="0">
                <a:solidFill>
                  <a:schemeClr val="tx1">
                    <a:lumMod val="75000"/>
                    <a:lumOff val="25000"/>
                  </a:schemeClr>
                </a:solidFill>
                <a:latin typeface="Montserrat-ExtraBold"/>
                <a:cs typeface="Arial" panose="020B0604020202020204" pitchFamily="34" charset="0"/>
              </a:rPr>
              <a:t>Законопроєкти про лобізм, зареєстровані у ВРУ </a:t>
            </a:r>
          </a:p>
        </p:txBody>
      </p:sp>
      <p:pic>
        <p:nvPicPr>
          <p:cNvPr id="47" name="Рисунок 10">
            <a:extLst>
              <a:ext uri="{FF2B5EF4-FFF2-40B4-BE49-F238E27FC236}">
                <a16:creationId xmlns:a16="http://schemas.microsoft.com/office/drawing/2014/main" id="{E7D4BD45-F7BC-3AB7-D931-B8B1F12BBDBC}"/>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915791" y="4391147"/>
            <a:ext cx="920244" cy="687655"/>
          </a:xfrm>
          <a:prstGeom prst="rect">
            <a:avLst/>
          </a:prstGeom>
        </p:spPr>
      </p:pic>
      <p:sp>
        <p:nvSpPr>
          <p:cNvPr id="3" name="Rectangle 2">
            <a:extLst>
              <a:ext uri="{FF2B5EF4-FFF2-40B4-BE49-F238E27FC236}">
                <a16:creationId xmlns:a16="http://schemas.microsoft.com/office/drawing/2014/main" id="{DE081522-2099-283E-3AAA-BEAFEDF5999B}"/>
              </a:ext>
            </a:extLst>
          </p:cNvPr>
          <p:cNvSpPr/>
          <p:nvPr/>
        </p:nvSpPr>
        <p:spPr>
          <a:xfrm rot="20901468">
            <a:off x="135180" y="1840627"/>
            <a:ext cx="798444" cy="246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859738-BC39-B459-5C04-4DCC2FBEEDAF}"/>
              </a:ext>
            </a:extLst>
          </p:cNvPr>
          <p:cNvSpPr/>
          <p:nvPr/>
        </p:nvSpPr>
        <p:spPr>
          <a:xfrm rot="20901468">
            <a:off x="5214624" y="2730876"/>
            <a:ext cx="798444" cy="2461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B8307E-1CB6-45B8-6140-61CB675EE14A}"/>
              </a:ext>
            </a:extLst>
          </p:cNvPr>
          <p:cNvSpPr txBox="1"/>
          <p:nvPr/>
        </p:nvSpPr>
        <p:spPr>
          <a:xfrm>
            <a:off x="8827507" y="4876123"/>
            <a:ext cx="262991" cy="253916"/>
          </a:xfrm>
          <a:prstGeom prst="rect">
            <a:avLst/>
          </a:prstGeom>
          <a:noFill/>
        </p:spPr>
        <p:txBody>
          <a:bodyPr wrap="square">
            <a:spAutoFit/>
          </a:bodyPr>
          <a:lstStyle/>
          <a:p>
            <a:r>
              <a:rPr lang="uk-UA" sz="1050" dirty="0">
                <a:solidFill>
                  <a:schemeClr val="tx1">
                    <a:lumMod val="75000"/>
                    <a:lumOff val="25000"/>
                  </a:schemeClr>
                </a:solidFill>
                <a:latin typeface="Nunito Sans" panose="020B0604020202020204" pitchFamily="2" charset="-52"/>
              </a:rPr>
              <a:t>9</a:t>
            </a:r>
            <a:endParaRPr lang="en-US" sz="1050" dirty="0"/>
          </a:p>
        </p:txBody>
      </p:sp>
    </p:spTree>
    <p:extLst>
      <p:ext uri="{BB962C8B-B14F-4D97-AF65-F5344CB8AC3E}">
        <p14:creationId xmlns:p14="http://schemas.microsoft.com/office/powerpoint/2010/main" val="16017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9C659-3184-621A-29AF-8EA592135C7A}"/>
              </a:ext>
            </a:extLst>
          </p:cNvPr>
          <p:cNvSpPr/>
          <p:nvPr/>
        </p:nvSpPr>
        <p:spPr>
          <a:xfrm>
            <a:off x="1" y="0"/>
            <a:ext cx="1270000" cy="5143500"/>
          </a:xfrm>
          <a:prstGeom prst="rect">
            <a:avLst/>
          </a:prstGeom>
          <a:solidFill>
            <a:srgbClr val="1458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159;p16">
            <a:extLst>
              <a:ext uri="{FF2B5EF4-FFF2-40B4-BE49-F238E27FC236}">
                <a16:creationId xmlns:a16="http://schemas.microsoft.com/office/drawing/2014/main" id="{25B8FEA1-B55B-45D3-9D09-A4E32C1B1D8C}"/>
              </a:ext>
            </a:extLst>
          </p:cNvPr>
          <p:cNvSpPr txBox="1">
            <a:spLocks/>
          </p:cNvSpPr>
          <p:nvPr/>
        </p:nvSpPr>
        <p:spPr>
          <a:xfrm rot="16200000">
            <a:off x="-1137376" y="1422967"/>
            <a:ext cx="3907482" cy="11820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400" b="1" dirty="0">
                <a:solidFill>
                  <a:schemeClr val="bg1"/>
                </a:solidFill>
                <a:latin typeface="Montserrat-ExtraBold"/>
              </a:rPr>
              <a:t>Закон про доброчесне лобіювання</a:t>
            </a:r>
            <a:endParaRPr lang="ru-RU" sz="2400" b="1" dirty="0">
              <a:solidFill>
                <a:schemeClr val="bg1"/>
              </a:solidFill>
              <a:latin typeface="Montserrat-ExtraBold"/>
            </a:endParaRPr>
          </a:p>
        </p:txBody>
      </p:sp>
      <p:sp>
        <p:nvSpPr>
          <p:cNvPr id="38" name="Google Shape;369;p34">
            <a:extLst>
              <a:ext uri="{FF2B5EF4-FFF2-40B4-BE49-F238E27FC236}">
                <a16:creationId xmlns:a16="http://schemas.microsoft.com/office/drawing/2014/main" id="{B71C0F74-9F45-4DCD-A579-D72267EB0E07}"/>
              </a:ext>
            </a:extLst>
          </p:cNvPr>
          <p:cNvSpPr/>
          <p:nvPr/>
        </p:nvSpPr>
        <p:spPr>
          <a:xfrm>
            <a:off x="1675741" y="291151"/>
            <a:ext cx="731520" cy="731520"/>
          </a:xfrm>
          <a:prstGeom prst="ellipse">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5;p16">
            <a:extLst>
              <a:ext uri="{FF2B5EF4-FFF2-40B4-BE49-F238E27FC236}">
                <a16:creationId xmlns:a16="http://schemas.microsoft.com/office/drawing/2014/main" id="{0D13D1FC-FBA3-45E3-B521-C4ED36CE0F1E}"/>
              </a:ext>
            </a:extLst>
          </p:cNvPr>
          <p:cNvSpPr txBox="1">
            <a:spLocks/>
          </p:cNvSpPr>
          <p:nvPr/>
        </p:nvSpPr>
        <p:spPr>
          <a:xfrm>
            <a:off x="2153849" y="507907"/>
            <a:ext cx="6764808" cy="141521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1600" b="1" dirty="0">
                <a:solidFill>
                  <a:schemeClr val="tx1">
                    <a:lumMod val="75000"/>
                    <a:lumOff val="25000"/>
                  </a:schemeClr>
                </a:solidFill>
                <a:latin typeface="Montserrat-ExtraBold"/>
              </a:rPr>
              <a:t>ЛОБІЮВАННЯ</a:t>
            </a:r>
          </a:p>
          <a:p>
            <a:pPr>
              <a:buClr>
                <a:schemeClr val="dk1"/>
              </a:buClr>
              <a:buSzPts val="1100"/>
            </a:pPr>
            <a:r>
              <a:rPr lang="uk-UA" sz="1600" dirty="0">
                <a:solidFill>
                  <a:schemeClr val="tx1">
                    <a:lumMod val="75000"/>
                    <a:lumOff val="25000"/>
                  </a:schemeClr>
                </a:solidFill>
                <a:latin typeface="Montserrat-ExtraBold"/>
              </a:rPr>
              <a:t>Діяльність, що здійснюється з метою </a:t>
            </a:r>
            <a:r>
              <a:rPr lang="uk-UA" sz="1600" dirty="0">
                <a:solidFill>
                  <a:srgbClr val="F67031"/>
                </a:solidFill>
                <a:latin typeface="Montserrat-ExtraBold"/>
              </a:rPr>
              <a:t>впливу</a:t>
            </a:r>
            <a:r>
              <a:rPr lang="uk-UA" sz="1600" dirty="0">
                <a:solidFill>
                  <a:schemeClr val="tx1">
                    <a:lumMod val="75000"/>
                    <a:lumOff val="25000"/>
                  </a:schemeClr>
                </a:solidFill>
                <a:latin typeface="Montserrat-ExtraBold"/>
              </a:rPr>
              <a:t> (спроби впливу) на </a:t>
            </a:r>
            <a:r>
              <a:rPr lang="uk-UA" sz="1600" dirty="0">
                <a:solidFill>
                  <a:srgbClr val="F67031"/>
                </a:solidFill>
                <a:latin typeface="Montserrat-ExtraBold"/>
              </a:rPr>
              <a:t>об’єкт лобіювання </a:t>
            </a:r>
            <a:r>
              <a:rPr lang="uk-UA" sz="1600" dirty="0">
                <a:solidFill>
                  <a:schemeClr val="tx1">
                    <a:lumMod val="75000"/>
                    <a:lumOff val="25000"/>
                  </a:schemeClr>
                </a:solidFill>
                <a:latin typeface="Montserrat-ExtraBold"/>
              </a:rPr>
              <a:t>в </a:t>
            </a:r>
            <a:r>
              <a:rPr lang="uk-UA" sz="1600" dirty="0">
                <a:solidFill>
                  <a:srgbClr val="F67031"/>
                </a:solidFill>
                <a:latin typeface="Montserrat-ExtraBold"/>
              </a:rPr>
              <a:t>комерційних інтересах </a:t>
            </a:r>
            <a:r>
              <a:rPr lang="uk-UA" sz="1600" dirty="0">
                <a:solidFill>
                  <a:schemeClr val="tx1">
                    <a:lumMod val="75000"/>
                    <a:lumOff val="25000"/>
                  </a:schemeClr>
                </a:solidFill>
                <a:latin typeface="Montserrat-ExtraBold"/>
              </a:rPr>
              <a:t>бенефіціара (за винагороду, що отримується прямо або опосередковано ...) або у власних комерційних інтересах особи та стосується предмета лобіювання</a:t>
            </a:r>
          </a:p>
        </p:txBody>
      </p:sp>
      <p:pic>
        <p:nvPicPr>
          <p:cNvPr id="28" name="Рисунок 27">
            <a:extLst>
              <a:ext uri="{FF2B5EF4-FFF2-40B4-BE49-F238E27FC236}">
                <a16:creationId xmlns:a16="http://schemas.microsoft.com/office/drawing/2014/main" id="{793DA22B-8513-4940-A040-A6B1168C9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2076" y="387795"/>
            <a:ext cx="652285" cy="487422"/>
          </a:xfrm>
          <a:prstGeom prst="rect">
            <a:avLst/>
          </a:prstGeom>
        </p:spPr>
      </p:pic>
      <p:sp>
        <p:nvSpPr>
          <p:cNvPr id="11" name="Google Shape;369;p34">
            <a:extLst>
              <a:ext uri="{FF2B5EF4-FFF2-40B4-BE49-F238E27FC236}">
                <a16:creationId xmlns:a16="http://schemas.microsoft.com/office/drawing/2014/main" id="{688EEEC5-1F91-4431-1592-B822D0FA291E}"/>
              </a:ext>
            </a:extLst>
          </p:cNvPr>
          <p:cNvSpPr/>
          <p:nvPr/>
        </p:nvSpPr>
        <p:spPr>
          <a:xfrm>
            <a:off x="1675741" y="2066041"/>
            <a:ext cx="731520" cy="731520"/>
          </a:xfrm>
          <a:prstGeom prst="ellipse">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05;p16">
            <a:extLst>
              <a:ext uri="{FF2B5EF4-FFF2-40B4-BE49-F238E27FC236}">
                <a16:creationId xmlns:a16="http://schemas.microsoft.com/office/drawing/2014/main" id="{36CAFE67-7378-6244-36CE-783445DA3C51}"/>
              </a:ext>
            </a:extLst>
          </p:cNvPr>
          <p:cNvSpPr txBox="1">
            <a:spLocks/>
          </p:cNvSpPr>
          <p:nvPr/>
        </p:nvSpPr>
        <p:spPr>
          <a:xfrm>
            <a:off x="2153849" y="2291262"/>
            <a:ext cx="6764808" cy="8695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1600" b="1" dirty="0">
                <a:solidFill>
                  <a:schemeClr val="tx1">
                    <a:lumMod val="75000"/>
                    <a:lumOff val="25000"/>
                  </a:schemeClr>
                </a:solidFill>
                <a:latin typeface="Montserrat-ExtraBold"/>
              </a:rPr>
              <a:t>ОБ’ЄКТ ЛОБІЮВАННЯ </a:t>
            </a:r>
          </a:p>
          <a:p>
            <a:pPr>
              <a:buClr>
                <a:schemeClr val="dk1"/>
              </a:buClr>
              <a:buSzPts val="1100"/>
            </a:pPr>
            <a:r>
              <a:rPr lang="uk-UA" sz="1600" dirty="0">
                <a:solidFill>
                  <a:schemeClr val="tx1">
                    <a:lumMod val="75000"/>
                    <a:lumOff val="25000"/>
                  </a:schemeClr>
                </a:solidFill>
                <a:latin typeface="Montserrat-ExtraBold"/>
              </a:rPr>
              <a:t>Суб’єкт </a:t>
            </a:r>
            <a:r>
              <a:rPr lang="uk-UA" sz="1600" dirty="0">
                <a:solidFill>
                  <a:srgbClr val="F67031"/>
                </a:solidFill>
                <a:latin typeface="Montserrat-ExtraBold"/>
              </a:rPr>
              <a:t>правотворчої діяльності </a:t>
            </a:r>
            <a:r>
              <a:rPr lang="uk-UA" sz="1600" dirty="0">
                <a:solidFill>
                  <a:schemeClr val="tx1">
                    <a:lumMod val="75000"/>
                    <a:lumOff val="25000"/>
                  </a:schemeClr>
                </a:solidFill>
                <a:latin typeface="Montserrat-ExtraBold"/>
              </a:rPr>
              <a:t>та/або суб’єкт </a:t>
            </a:r>
            <a:r>
              <a:rPr lang="uk-UA" sz="1600" dirty="0">
                <a:solidFill>
                  <a:srgbClr val="F67031"/>
                </a:solidFill>
                <a:latin typeface="Montserrat-ExtraBold"/>
              </a:rPr>
              <a:t>правотворчої ініціативи</a:t>
            </a:r>
          </a:p>
        </p:txBody>
      </p:sp>
      <p:sp>
        <p:nvSpPr>
          <p:cNvPr id="13" name="Google Shape;369;p34">
            <a:extLst>
              <a:ext uri="{FF2B5EF4-FFF2-40B4-BE49-F238E27FC236}">
                <a16:creationId xmlns:a16="http://schemas.microsoft.com/office/drawing/2014/main" id="{F59D44AA-8F55-988F-61FA-3AC0493CE74A}"/>
              </a:ext>
            </a:extLst>
          </p:cNvPr>
          <p:cNvSpPr/>
          <p:nvPr/>
        </p:nvSpPr>
        <p:spPr>
          <a:xfrm>
            <a:off x="1675741" y="3193877"/>
            <a:ext cx="731520" cy="731520"/>
          </a:xfrm>
          <a:prstGeom prst="ellipse">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05;p16">
            <a:extLst>
              <a:ext uri="{FF2B5EF4-FFF2-40B4-BE49-F238E27FC236}">
                <a16:creationId xmlns:a16="http://schemas.microsoft.com/office/drawing/2014/main" id="{47928D16-DAAE-FA04-338B-54B81D1D6F4E}"/>
              </a:ext>
            </a:extLst>
          </p:cNvPr>
          <p:cNvSpPr txBox="1">
            <a:spLocks/>
          </p:cNvSpPr>
          <p:nvPr/>
        </p:nvSpPr>
        <p:spPr>
          <a:xfrm>
            <a:off x="2153849" y="3469897"/>
            <a:ext cx="6764808" cy="141521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1600" b="1" dirty="0">
                <a:solidFill>
                  <a:schemeClr val="tx1">
                    <a:lumMod val="75000"/>
                    <a:lumOff val="25000"/>
                  </a:schemeClr>
                </a:solidFill>
                <a:latin typeface="Montserrat-ExtraBold"/>
              </a:rPr>
              <a:t>ПРЕДМЕТ ЛОБІЮВАННЯ </a:t>
            </a:r>
          </a:p>
          <a:p>
            <a:pPr>
              <a:buClr>
                <a:schemeClr val="dk1"/>
              </a:buClr>
              <a:buSzPts val="1100"/>
            </a:pPr>
            <a:r>
              <a:rPr lang="uk-UA" sz="1600" dirty="0">
                <a:solidFill>
                  <a:srgbClr val="F67031"/>
                </a:solidFill>
                <a:latin typeface="Montserrat-ExtraBold"/>
              </a:rPr>
              <a:t>Нормативно-правовий акт</a:t>
            </a:r>
            <a:r>
              <a:rPr lang="uk-UA" sz="1600" dirty="0">
                <a:solidFill>
                  <a:schemeClr val="tx1">
                    <a:lumMod val="75000"/>
                    <a:lumOff val="25000"/>
                  </a:schemeClr>
                </a:solidFill>
                <a:latin typeface="Montserrat-ExtraBold"/>
              </a:rPr>
              <a:t>, щодо планування розроблення, розроблення та/або прийняття якого, внесення змін до якого, втрати чинності яким (або утримання від таких дій) суб’єкт лобіювання здійснює вплив (спробу впливу) на об’єкт лобіювання</a:t>
            </a:r>
          </a:p>
        </p:txBody>
      </p:sp>
      <p:pic>
        <p:nvPicPr>
          <p:cNvPr id="15" name="Рисунок 56">
            <a:extLst>
              <a:ext uri="{FF2B5EF4-FFF2-40B4-BE49-F238E27FC236}">
                <a16:creationId xmlns:a16="http://schemas.microsoft.com/office/drawing/2014/main" id="{F9ACFCD9-F683-AC03-8EE3-53002A7A33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07005" y="3402166"/>
            <a:ext cx="401008" cy="550445"/>
          </a:xfrm>
          <a:prstGeom prst="rect">
            <a:avLst/>
          </a:prstGeom>
        </p:spPr>
      </p:pic>
      <p:pic>
        <p:nvPicPr>
          <p:cNvPr id="2" name="Picture 2">
            <a:extLst>
              <a:ext uri="{FF2B5EF4-FFF2-40B4-BE49-F238E27FC236}">
                <a16:creationId xmlns:a16="http://schemas.microsoft.com/office/drawing/2014/main" id="{02FC4BB3-FBC3-6D4F-E9E3-F312C8C355BE}"/>
              </a:ext>
            </a:extLst>
          </p:cNvPr>
          <p:cNvPicPr>
            <a:picLocks noChangeAspect="1" noChangeArrowheads="1"/>
          </p:cNvPicPr>
          <p:nvPr/>
        </p:nvPicPr>
        <p:blipFill>
          <a:blip r:embed="rId5">
            <a:lum bright="70000" contrast="-70000"/>
            <a:alphaModFix amt="50000"/>
            <a:extLst>
              <a:ext uri="{28A0092B-C50C-407E-A947-70E740481C1C}">
                <a14:useLocalDpi xmlns:a14="http://schemas.microsoft.com/office/drawing/2010/main" val="0"/>
              </a:ext>
            </a:extLst>
          </a:blip>
          <a:srcRect/>
          <a:stretch>
            <a:fillRect/>
          </a:stretch>
        </p:blipFill>
        <p:spPr bwMode="auto">
          <a:xfrm>
            <a:off x="0" y="4137063"/>
            <a:ext cx="1270001" cy="117230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Lecturer outline">
            <a:extLst>
              <a:ext uri="{FF2B5EF4-FFF2-40B4-BE49-F238E27FC236}">
                <a16:creationId xmlns:a16="http://schemas.microsoft.com/office/drawing/2014/main" id="{C0DE4964-7CBE-13A3-A061-491951B3A2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2328" y="2218098"/>
            <a:ext cx="731521" cy="731521"/>
          </a:xfrm>
          <a:prstGeom prst="rect">
            <a:avLst/>
          </a:prstGeom>
        </p:spPr>
      </p:pic>
      <p:sp>
        <p:nvSpPr>
          <p:cNvPr id="4" name="TextBox 3">
            <a:extLst>
              <a:ext uri="{FF2B5EF4-FFF2-40B4-BE49-F238E27FC236}">
                <a16:creationId xmlns:a16="http://schemas.microsoft.com/office/drawing/2014/main" id="{13B60D2D-C826-1F20-6126-520B7006CC86}"/>
              </a:ext>
            </a:extLst>
          </p:cNvPr>
          <p:cNvSpPr txBox="1"/>
          <p:nvPr/>
        </p:nvSpPr>
        <p:spPr>
          <a:xfrm>
            <a:off x="8731307" y="4876123"/>
            <a:ext cx="359192" cy="253916"/>
          </a:xfrm>
          <a:prstGeom prst="rect">
            <a:avLst/>
          </a:prstGeom>
          <a:noFill/>
        </p:spPr>
        <p:txBody>
          <a:bodyPr wrap="square">
            <a:spAutoFit/>
          </a:bodyPr>
          <a:lstStyle/>
          <a:p>
            <a:r>
              <a:rPr lang="uk-UA" sz="1050" dirty="0">
                <a:solidFill>
                  <a:schemeClr val="tx1">
                    <a:lumMod val="75000"/>
                    <a:lumOff val="25000"/>
                  </a:schemeClr>
                </a:solidFill>
                <a:latin typeface="Nunito Sans" panose="020B0604020202020204" pitchFamily="2" charset="-52"/>
              </a:rPr>
              <a:t>10</a:t>
            </a:r>
            <a:endParaRPr lang="en-US" sz="1050" dirty="0"/>
          </a:p>
        </p:txBody>
      </p:sp>
    </p:spTree>
    <p:extLst>
      <p:ext uri="{BB962C8B-B14F-4D97-AF65-F5344CB8AC3E}">
        <p14:creationId xmlns:p14="http://schemas.microsoft.com/office/powerpoint/2010/main" val="271455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89C659-3184-621A-29AF-8EA592135C7A}"/>
              </a:ext>
            </a:extLst>
          </p:cNvPr>
          <p:cNvSpPr/>
          <p:nvPr/>
        </p:nvSpPr>
        <p:spPr>
          <a:xfrm>
            <a:off x="1" y="0"/>
            <a:ext cx="1270000" cy="5143500"/>
          </a:xfrm>
          <a:prstGeom prst="rect">
            <a:avLst/>
          </a:prstGeom>
          <a:solidFill>
            <a:srgbClr val="1458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159;p16">
            <a:extLst>
              <a:ext uri="{FF2B5EF4-FFF2-40B4-BE49-F238E27FC236}">
                <a16:creationId xmlns:a16="http://schemas.microsoft.com/office/drawing/2014/main" id="{25B8FEA1-B55B-45D3-9D09-A4E32C1B1D8C}"/>
              </a:ext>
            </a:extLst>
          </p:cNvPr>
          <p:cNvSpPr txBox="1">
            <a:spLocks/>
          </p:cNvSpPr>
          <p:nvPr/>
        </p:nvSpPr>
        <p:spPr>
          <a:xfrm rot="16200000">
            <a:off x="-1137376" y="1422967"/>
            <a:ext cx="3907482" cy="11820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uk-UA" sz="2400" b="1" dirty="0">
                <a:solidFill>
                  <a:schemeClr val="bg1"/>
                </a:solidFill>
                <a:latin typeface="Montserrat-ExtraBold"/>
              </a:rPr>
              <a:t>Закон про доброчесне лобіювання</a:t>
            </a:r>
            <a:endParaRPr lang="ru-RU" sz="2400" b="1" dirty="0">
              <a:solidFill>
                <a:schemeClr val="bg1"/>
              </a:solidFill>
              <a:latin typeface="Montserrat-ExtraBold"/>
            </a:endParaRPr>
          </a:p>
        </p:txBody>
      </p:sp>
      <p:sp>
        <p:nvSpPr>
          <p:cNvPr id="38" name="Google Shape;369;p34">
            <a:extLst>
              <a:ext uri="{FF2B5EF4-FFF2-40B4-BE49-F238E27FC236}">
                <a16:creationId xmlns:a16="http://schemas.microsoft.com/office/drawing/2014/main" id="{B71C0F74-9F45-4DCD-A579-D72267EB0E07}"/>
              </a:ext>
            </a:extLst>
          </p:cNvPr>
          <p:cNvSpPr/>
          <p:nvPr/>
        </p:nvSpPr>
        <p:spPr>
          <a:xfrm>
            <a:off x="1675741" y="291151"/>
            <a:ext cx="731520" cy="731520"/>
          </a:xfrm>
          <a:prstGeom prst="ellipse">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5;p16">
            <a:extLst>
              <a:ext uri="{FF2B5EF4-FFF2-40B4-BE49-F238E27FC236}">
                <a16:creationId xmlns:a16="http://schemas.microsoft.com/office/drawing/2014/main" id="{0D13D1FC-FBA3-45E3-B521-C4ED36CE0F1E}"/>
              </a:ext>
            </a:extLst>
          </p:cNvPr>
          <p:cNvSpPr txBox="1">
            <a:spLocks/>
          </p:cNvSpPr>
          <p:nvPr/>
        </p:nvSpPr>
        <p:spPr>
          <a:xfrm>
            <a:off x="2153849" y="507907"/>
            <a:ext cx="6126551" cy="9144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uk-UA" sz="1600" b="1" dirty="0">
                <a:solidFill>
                  <a:schemeClr val="tx1">
                    <a:lumMod val="75000"/>
                    <a:lumOff val="25000"/>
                  </a:schemeClr>
                </a:solidFill>
                <a:latin typeface="Montserrat-ExtraBold"/>
              </a:rPr>
              <a:t>СУБ</a:t>
            </a:r>
            <a:r>
              <a:rPr lang="en-US" sz="1600" b="1" dirty="0">
                <a:solidFill>
                  <a:schemeClr val="tx1">
                    <a:lumMod val="75000"/>
                    <a:lumOff val="25000"/>
                  </a:schemeClr>
                </a:solidFill>
                <a:latin typeface="Montserrat-ExtraBold"/>
              </a:rPr>
              <a:t>’</a:t>
            </a:r>
            <a:r>
              <a:rPr lang="uk-UA" sz="1600" b="1" dirty="0">
                <a:solidFill>
                  <a:schemeClr val="tx1">
                    <a:lumMod val="75000"/>
                    <a:lumOff val="25000"/>
                  </a:schemeClr>
                </a:solidFill>
                <a:latin typeface="Montserrat-ExtraBold"/>
              </a:rPr>
              <a:t>ЄКТ ЛОБІЮВАННЯ</a:t>
            </a:r>
          </a:p>
          <a:p>
            <a:pPr>
              <a:buClr>
                <a:schemeClr val="dk1"/>
              </a:buClr>
              <a:buSzPts val="1100"/>
            </a:pPr>
            <a:r>
              <a:rPr lang="ru-RU" sz="1600" dirty="0">
                <a:solidFill>
                  <a:schemeClr val="tx1">
                    <a:lumMod val="75000"/>
                    <a:lumOff val="25000"/>
                  </a:schemeClr>
                </a:solidFill>
                <a:latin typeface="Montserrat-ExtraBold"/>
              </a:rPr>
              <a:t>Фізична або юридична особа, яка здійснює лобіювання</a:t>
            </a:r>
          </a:p>
          <a:p>
            <a:pPr>
              <a:buClr>
                <a:schemeClr val="dk1"/>
              </a:buClr>
              <a:buSzPts val="1100"/>
            </a:pPr>
            <a:r>
              <a:rPr lang="ru-RU" sz="1600" dirty="0">
                <a:solidFill>
                  <a:schemeClr val="tx1">
                    <a:lumMod val="75000"/>
                    <a:lumOff val="25000"/>
                  </a:schemeClr>
                </a:solidFill>
                <a:latin typeface="Montserrat-ExtraBold"/>
              </a:rPr>
              <a:t>на підставах та в порядку, передбачених Законом</a:t>
            </a:r>
            <a:endParaRPr lang="uk-UA" sz="1600" dirty="0">
              <a:solidFill>
                <a:schemeClr val="tx1">
                  <a:lumMod val="75000"/>
                  <a:lumOff val="25000"/>
                </a:schemeClr>
              </a:solidFill>
              <a:latin typeface="Montserrat-ExtraBold"/>
            </a:endParaRPr>
          </a:p>
        </p:txBody>
      </p:sp>
      <p:pic>
        <p:nvPicPr>
          <p:cNvPr id="2" name="Picture 2">
            <a:extLst>
              <a:ext uri="{FF2B5EF4-FFF2-40B4-BE49-F238E27FC236}">
                <a16:creationId xmlns:a16="http://schemas.microsoft.com/office/drawing/2014/main" id="{02FC4BB3-FBC3-6D4F-E9E3-F312C8C355BE}"/>
              </a:ext>
            </a:extLst>
          </p:cNvPr>
          <p:cNvPicPr>
            <a:picLocks noChangeAspect="1" noChangeArrowheads="1"/>
          </p:cNvPicPr>
          <p:nvPr/>
        </p:nvPicPr>
        <p:blipFill>
          <a:blip r:embed="rId3">
            <a:lum bright="70000" contrast="-70000"/>
            <a:alphaModFix amt="50000"/>
            <a:extLst>
              <a:ext uri="{28A0092B-C50C-407E-A947-70E740481C1C}">
                <a14:useLocalDpi xmlns:a14="http://schemas.microsoft.com/office/drawing/2010/main" val="0"/>
              </a:ext>
            </a:extLst>
          </a:blip>
          <a:srcRect/>
          <a:stretch>
            <a:fillRect/>
          </a:stretch>
        </p:blipFill>
        <p:spPr bwMode="auto">
          <a:xfrm>
            <a:off x="0" y="4137063"/>
            <a:ext cx="1270001" cy="117230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54">
            <a:extLst>
              <a:ext uri="{FF2B5EF4-FFF2-40B4-BE49-F238E27FC236}">
                <a16:creationId xmlns:a16="http://schemas.microsoft.com/office/drawing/2014/main" id="{BF9F6127-A3D7-2109-DB10-FC6B2156F25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42620" y="548124"/>
            <a:ext cx="410978" cy="562623"/>
          </a:xfrm>
          <a:prstGeom prst="rect">
            <a:avLst/>
          </a:prstGeom>
        </p:spPr>
      </p:pic>
      <p:sp>
        <p:nvSpPr>
          <p:cNvPr id="5" name="Місце для вмісту 2">
            <a:extLst>
              <a:ext uri="{FF2B5EF4-FFF2-40B4-BE49-F238E27FC236}">
                <a16:creationId xmlns:a16="http://schemas.microsoft.com/office/drawing/2014/main" id="{718D09E1-BB51-10C0-4A66-416A9898EE6B}"/>
              </a:ext>
            </a:extLst>
          </p:cNvPr>
          <p:cNvSpPr txBox="1">
            <a:spLocks/>
          </p:cNvSpPr>
          <p:nvPr/>
        </p:nvSpPr>
        <p:spPr>
          <a:xfrm>
            <a:off x="5481442" y="2105700"/>
            <a:ext cx="3525703" cy="329538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buFont typeface="Arial" panose="020B0604020202020204" pitchFamily="34" charset="0"/>
            </a:pPr>
            <a:r>
              <a:rPr lang="uk-UA" kern="1200" dirty="0">
                <a:solidFill>
                  <a:schemeClr val="bg1"/>
                </a:solidFill>
                <a:highlight>
                  <a:srgbClr val="00D1D2"/>
                </a:highlight>
                <a:latin typeface="Montserrat-ExtraBold"/>
                <a:ea typeface="+mn-ea"/>
              </a:rPr>
              <a:t>Не є лобіюванням:</a:t>
            </a:r>
          </a:p>
          <a:p>
            <a:pPr marL="228600" lvl="1" indent="-228600">
              <a:lnSpc>
                <a:spcPct val="110000"/>
              </a:lnSpc>
              <a:spcBef>
                <a:spcPts val="600"/>
              </a:spcBef>
              <a:buFont typeface="Arial" panose="020B0604020202020204" pitchFamily="34" charset="0"/>
              <a:buChar char="•"/>
            </a:pPr>
            <a:r>
              <a:rPr lang="uk-UA" kern="1200" dirty="0">
                <a:solidFill>
                  <a:schemeClr val="tx1">
                    <a:lumMod val="75000"/>
                    <a:lumOff val="25000"/>
                  </a:schemeClr>
                </a:solidFill>
                <a:latin typeface="Montserrat-ExtraBold"/>
                <a:ea typeface="+mn-ea"/>
              </a:rPr>
              <a:t>дипломатія</a:t>
            </a:r>
          </a:p>
          <a:p>
            <a:pPr marL="228600" lvl="1" indent="-228600">
              <a:lnSpc>
                <a:spcPct val="110000"/>
              </a:lnSpc>
              <a:buFont typeface="Arial" panose="020B0604020202020204" pitchFamily="34" charset="0"/>
              <a:buChar char="•"/>
            </a:pPr>
            <a:r>
              <a:rPr lang="uk-UA" kern="1200" dirty="0">
                <a:solidFill>
                  <a:schemeClr val="tx1">
                    <a:lumMod val="75000"/>
                    <a:lumOff val="25000"/>
                  </a:schemeClr>
                </a:solidFill>
                <a:latin typeface="Montserrat-ExtraBold"/>
                <a:ea typeface="+mn-ea"/>
              </a:rPr>
              <a:t>діяльність у сфері медіа</a:t>
            </a:r>
          </a:p>
          <a:p>
            <a:pPr marL="228600" lvl="1" indent="-228600">
              <a:lnSpc>
                <a:spcPct val="110000"/>
              </a:lnSpc>
              <a:buFont typeface="Arial" panose="020B0604020202020204" pitchFamily="34" charset="0"/>
              <a:buChar char="•"/>
            </a:pPr>
            <a:r>
              <a:rPr lang="uk-UA" kern="1200" dirty="0">
                <a:solidFill>
                  <a:schemeClr val="tx1">
                    <a:lumMod val="75000"/>
                    <a:lumOff val="25000"/>
                  </a:schemeClr>
                </a:solidFill>
                <a:latin typeface="Montserrat-ExtraBold"/>
                <a:ea typeface="+mn-ea"/>
              </a:rPr>
              <a:t>діяльність партій, кандидатів</a:t>
            </a:r>
          </a:p>
          <a:p>
            <a:pPr marL="228600" lvl="1" indent="-228600">
              <a:lnSpc>
                <a:spcPct val="110000"/>
              </a:lnSpc>
              <a:buFont typeface="Arial" panose="020B0604020202020204" pitchFamily="34" charset="0"/>
              <a:buChar char="•"/>
            </a:pPr>
            <a:r>
              <a:rPr lang="uk-UA" kern="1200" dirty="0">
                <a:solidFill>
                  <a:schemeClr val="tx1">
                    <a:lumMod val="75000"/>
                    <a:lumOff val="25000"/>
                  </a:schemeClr>
                </a:solidFill>
                <a:latin typeface="Montserrat-ExtraBold"/>
                <a:ea typeface="+mn-ea"/>
              </a:rPr>
              <a:t>наукова діяльність</a:t>
            </a:r>
          </a:p>
          <a:p>
            <a:pPr marL="228600" lvl="1" indent="-228600">
              <a:lnSpc>
                <a:spcPct val="110000"/>
              </a:lnSpc>
              <a:buFont typeface="Arial" panose="020B0604020202020204" pitchFamily="34" charset="0"/>
              <a:buChar char="•"/>
            </a:pPr>
            <a:r>
              <a:rPr lang="uk-UA" kern="1200" dirty="0">
                <a:solidFill>
                  <a:srgbClr val="FF0000"/>
                </a:solidFill>
                <a:latin typeface="Montserrat-ExtraBold"/>
                <a:ea typeface="+mn-ea"/>
              </a:rPr>
              <a:t>діяльність ГО </a:t>
            </a:r>
            <a:r>
              <a:rPr lang="uk-UA" i="1" kern="1200" dirty="0">
                <a:solidFill>
                  <a:srgbClr val="FF0000"/>
                </a:solidFill>
                <a:latin typeface="Montserrat-ExtraBold"/>
                <a:ea typeface="+mn-ea"/>
              </a:rPr>
              <a:t>(крім комерційного інтересу)</a:t>
            </a:r>
          </a:p>
          <a:p>
            <a:pPr marL="228600" lvl="1" indent="-228600">
              <a:lnSpc>
                <a:spcPct val="110000"/>
              </a:lnSpc>
              <a:buFont typeface="Arial" panose="020B0604020202020204" pitchFamily="34" charset="0"/>
              <a:buChar char="•"/>
            </a:pPr>
            <a:r>
              <a:rPr lang="uk-UA" kern="1200" dirty="0">
                <a:solidFill>
                  <a:schemeClr val="tx1">
                    <a:lumMod val="75000"/>
                    <a:lumOff val="25000"/>
                  </a:schemeClr>
                </a:solidFill>
                <a:latin typeface="Montserrat-ExtraBold"/>
                <a:ea typeface="+mn-ea"/>
              </a:rPr>
              <a:t>особисте представництво ФО, </a:t>
            </a:r>
            <a:r>
              <a:rPr lang="uk-UA" i="1" kern="1200" dirty="0">
                <a:solidFill>
                  <a:schemeClr val="tx1">
                    <a:lumMod val="75000"/>
                    <a:lumOff val="25000"/>
                  </a:schemeClr>
                </a:solidFill>
                <a:latin typeface="Montserrat-ExtraBold"/>
                <a:ea typeface="+mn-ea"/>
              </a:rPr>
              <a:t>(крім комерційного інтересу)</a:t>
            </a:r>
          </a:p>
          <a:p>
            <a:pPr marL="228600" lvl="1" indent="-228600">
              <a:lnSpc>
                <a:spcPct val="110000"/>
              </a:lnSpc>
              <a:buFont typeface="Arial" panose="020B0604020202020204" pitchFamily="34" charset="0"/>
              <a:buChar char="•"/>
            </a:pPr>
            <a:r>
              <a:rPr lang="uk-UA" kern="1200" dirty="0">
                <a:solidFill>
                  <a:schemeClr val="tx1">
                    <a:lumMod val="75000"/>
                    <a:lumOff val="25000"/>
                  </a:schemeClr>
                </a:solidFill>
                <a:latin typeface="Montserrat-ExtraBold"/>
                <a:ea typeface="+mn-ea"/>
              </a:rPr>
              <a:t>адвокатська діяльність</a:t>
            </a:r>
          </a:p>
          <a:p>
            <a:pPr marL="228600" lvl="1" indent="-228600">
              <a:lnSpc>
                <a:spcPct val="110000"/>
              </a:lnSpc>
              <a:buFont typeface="Arial" panose="020B0604020202020204" pitchFamily="34" charset="0"/>
              <a:buChar char="•"/>
            </a:pPr>
            <a:r>
              <a:rPr lang="uk-UA" kern="1200" dirty="0">
                <a:solidFill>
                  <a:srgbClr val="FF0000"/>
                </a:solidFill>
                <a:latin typeface="Montserrat-ExtraBold"/>
                <a:ea typeface="+mn-ea"/>
              </a:rPr>
              <a:t>вплив на прийняття актів, які не містять норм права</a:t>
            </a:r>
          </a:p>
        </p:txBody>
      </p:sp>
      <p:sp>
        <p:nvSpPr>
          <p:cNvPr id="6" name="Місце для вмісту 2">
            <a:extLst>
              <a:ext uri="{FF2B5EF4-FFF2-40B4-BE49-F238E27FC236}">
                <a16:creationId xmlns:a16="http://schemas.microsoft.com/office/drawing/2014/main" id="{A49377D5-625D-A050-00DF-25BF23065B44}"/>
              </a:ext>
            </a:extLst>
          </p:cNvPr>
          <p:cNvSpPr txBox="1">
            <a:spLocks/>
          </p:cNvSpPr>
          <p:nvPr/>
        </p:nvSpPr>
        <p:spPr>
          <a:xfrm>
            <a:off x="1486044" y="2105700"/>
            <a:ext cx="3990523" cy="3136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uk-UA" sz="1400" dirty="0">
                <a:solidFill>
                  <a:schemeClr val="bg1"/>
                </a:solidFill>
                <a:highlight>
                  <a:srgbClr val="F67031"/>
                </a:highlight>
                <a:latin typeface="Montserrat-ExtraBold"/>
                <a:cs typeface="Arial"/>
              </a:rPr>
              <a:t>Не може бути суб’єктом:</a:t>
            </a:r>
          </a:p>
          <a:p>
            <a:pPr marL="228600" lvl="1">
              <a:lnSpc>
                <a:spcPct val="100000"/>
              </a:lnSpc>
              <a:spcBef>
                <a:spcPts val="600"/>
              </a:spcBef>
            </a:pPr>
            <a:r>
              <a:rPr lang="uk-UA" sz="1400" dirty="0">
                <a:solidFill>
                  <a:schemeClr val="tx1">
                    <a:lumMod val="75000"/>
                    <a:lumOff val="25000"/>
                  </a:schemeClr>
                </a:solidFill>
                <a:latin typeface="Montserrat-ExtraBold"/>
                <a:cs typeface="Arial"/>
              </a:rPr>
              <a:t>чиновник +1 рік</a:t>
            </a:r>
          </a:p>
          <a:p>
            <a:pPr marL="228600" lvl="1">
              <a:lnSpc>
                <a:spcPct val="100000"/>
              </a:lnSpc>
              <a:spcBef>
                <a:spcPts val="0"/>
              </a:spcBef>
            </a:pPr>
            <a:r>
              <a:rPr lang="uk-UA" sz="1400" dirty="0">
                <a:solidFill>
                  <a:schemeClr val="tx1">
                    <a:lumMod val="75000"/>
                    <a:lumOff val="25000"/>
                  </a:schemeClr>
                </a:solidFill>
                <a:latin typeface="Montserrat-ExtraBold"/>
                <a:cs typeface="Arial"/>
              </a:rPr>
              <a:t>судимість, корупціонер, недієздатний</a:t>
            </a:r>
          </a:p>
          <a:p>
            <a:pPr marL="228600" lvl="1">
              <a:lnSpc>
                <a:spcPct val="100000"/>
              </a:lnSpc>
              <a:spcBef>
                <a:spcPts val="0"/>
              </a:spcBef>
            </a:pPr>
            <a:r>
              <a:rPr lang="uk-UA" sz="1400" dirty="0">
                <a:solidFill>
                  <a:schemeClr val="tx1">
                    <a:lumMod val="75000"/>
                    <a:lumOff val="25000"/>
                  </a:schemeClr>
                </a:solidFill>
                <a:latin typeface="Montserrat-ExtraBold"/>
                <a:cs typeface="Arial"/>
              </a:rPr>
              <a:t>особи, пов’язані з державами-агресорами</a:t>
            </a:r>
            <a:r>
              <a:rPr lang="en-US" sz="1400" dirty="0">
                <a:solidFill>
                  <a:schemeClr val="tx1">
                    <a:lumMod val="75000"/>
                    <a:lumOff val="25000"/>
                  </a:schemeClr>
                </a:solidFill>
                <a:latin typeface="Montserrat-ExtraBold"/>
                <a:cs typeface="Arial"/>
              </a:rPr>
              <a:t> (</a:t>
            </a:r>
            <a:r>
              <a:rPr lang="uk-UA" sz="1400" dirty="0">
                <a:solidFill>
                  <a:schemeClr val="tx1">
                    <a:lumMod val="75000"/>
                    <a:lumOff val="25000"/>
                  </a:schemeClr>
                </a:solidFill>
                <a:latin typeface="Montserrat-ExtraBold"/>
                <a:cs typeface="Arial"/>
              </a:rPr>
              <a:t>відокремлені підрозділи)</a:t>
            </a:r>
          </a:p>
          <a:p>
            <a:pPr marL="228600" lvl="1">
              <a:lnSpc>
                <a:spcPct val="100000"/>
              </a:lnSpc>
              <a:spcBef>
                <a:spcPts val="0"/>
              </a:spcBef>
            </a:pPr>
            <a:r>
              <a:rPr lang="uk-UA" sz="1400" dirty="0">
                <a:solidFill>
                  <a:schemeClr val="tx1">
                    <a:lumMod val="75000"/>
                    <a:lumOff val="25000"/>
                  </a:schemeClr>
                </a:solidFill>
                <a:latin typeface="Montserrat-ExtraBold"/>
                <a:cs typeface="Arial"/>
              </a:rPr>
              <a:t>суб’єкти забезпечення правотворчої діяльності, партії, медіа, кандидати</a:t>
            </a:r>
          </a:p>
          <a:p>
            <a:pPr marL="228600" lvl="1">
              <a:lnSpc>
                <a:spcPct val="100000"/>
              </a:lnSpc>
              <a:spcBef>
                <a:spcPts val="0"/>
              </a:spcBef>
            </a:pPr>
            <a:r>
              <a:rPr lang="uk-UA" sz="1400" dirty="0">
                <a:solidFill>
                  <a:schemeClr val="tx1">
                    <a:lumMod val="75000"/>
                    <a:lumOff val="25000"/>
                  </a:schemeClr>
                </a:solidFill>
                <a:latin typeface="Montserrat-ExtraBold"/>
                <a:cs typeface="Arial"/>
              </a:rPr>
              <a:t>релігійні організації</a:t>
            </a:r>
            <a:endParaRPr lang="en-US" sz="1400" dirty="0">
              <a:solidFill>
                <a:schemeClr val="tx1">
                  <a:lumMod val="75000"/>
                  <a:lumOff val="25000"/>
                </a:schemeClr>
              </a:solidFill>
              <a:latin typeface="Montserrat-ExtraBold"/>
              <a:cs typeface="Arial"/>
            </a:endParaRPr>
          </a:p>
          <a:p>
            <a:pPr marL="0" lvl="1" indent="0">
              <a:lnSpc>
                <a:spcPct val="100000"/>
              </a:lnSpc>
              <a:spcBef>
                <a:spcPts val="0"/>
              </a:spcBef>
              <a:buNone/>
            </a:pPr>
            <a:endParaRPr lang="uk-UA" sz="1400" dirty="0">
              <a:solidFill>
                <a:schemeClr val="tx1">
                  <a:lumMod val="75000"/>
                  <a:lumOff val="25000"/>
                </a:schemeClr>
              </a:solidFill>
              <a:latin typeface="Montserrat-ExtraBold"/>
              <a:cs typeface="Arial"/>
            </a:endParaRPr>
          </a:p>
          <a:p>
            <a:pPr marL="0" lvl="1" indent="0">
              <a:lnSpc>
                <a:spcPct val="100000"/>
              </a:lnSpc>
              <a:spcBef>
                <a:spcPts val="0"/>
              </a:spcBef>
              <a:buNone/>
            </a:pPr>
            <a:r>
              <a:rPr lang="en-US" sz="1200" dirty="0">
                <a:solidFill>
                  <a:schemeClr val="tx1">
                    <a:lumMod val="75000"/>
                    <a:lumOff val="25000"/>
                  </a:schemeClr>
                </a:solidFill>
                <a:latin typeface="Montserrat-ExtraBold"/>
                <a:cs typeface="Arial"/>
              </a:rPr>
              <a:t>[+ </a:t>
            </a:r>
            <a:r>
              <a:rPr lang="uk-UA" sz="1200" dirty="0">
                <a:solidFill>
                  <a:schemeClr val="tx1">
                    <a:lumMod val="75000"/>
                    <a:lumOff val="25000"/>
                  </a:schemeClr>
                </a:solidFill>
                <a:latin typeface="Montserrat-ExtraBold"/>
                <a:cs typeface="Arial"/>
              </a:rPr>
              <a:t>обмеження щодо клієнтів, бенефіціарів та джерелам фінансування</a:t>
            </a:r>
            <a:r>
              <a:rPr lang="en-US" sz="1200" dirty="0">
                <a:solidFill>
                  <a:schemeClr val="tx1">
                    <a:lumMod val="75000"/>
                    <a:lumOff val="25000"/>
                  </a:schemeClr>
                </a:solidFill>
                <a:latin typeface="Montserrat-ExtraBold"/>
                <a:cs typeface="Arial"/>
              </a:rPr>
              <a:t>]</a:t>
            </a:r>
            <a:endParaRPr lang="uk-UA" sz="1200" dirty="0">
              <a:solidFill>
                <a:schemeClr val="tx1">
                  <a:lumMod val="75000"/>
                  <a:lumOff val="25000"/>
                </a:schemeClr>
              </a:solidFill>
              <a:latin typeface="Montserrat-ExtraBold"/>
              <a:cs typeface="Arial"/>
            </a:endParaRPr>
          </a:p>
        </p:txBody>
      </p:sp>
      <p:sp>
        <p:nvSpPr>
          <p:cNvPr id="9" name="TextBox 8">
            <a:extLst>
              <a:ext uri="{FF2B5EF4-FFF2-40B4-BE49-F238E27FC236}">
                <a16:creationId xmlns:a16="http://schemas.microsoft.com/office/drawing/2014/main" id="{1AAB0CB2-3B66-F880-2363-8ABE4370838B}"/>
              </a:ext>
            </a:extLst>
          </p:cNvPr>
          <p:cNvSpPr txBox="1"/>
          <p:nvPr/>
        </p:nvSpPr>
        <p:spPr>
          <a:xfrm>
            <a:off x="1495343" y="1367279"/>
            <a:ext cx="2408063" cy="307777"/>
          </a:xfrm>
          <a:prstGeom prst="rect">
            <a:avLst/>
          </a:prstGeom>
          <a:noFill/>
        </p:spPr>
        <p:txBody>
          <a:bodyPr wrap="square">
            <a:spAutoFit/>
          </a:bodyPr>
          <a:lstStyle/>
          <a:p>
            <a:pPr marL="285750" lvl="1" indent="-285750">
              <a:buFont typeface="Arial" panose="020B0604020202020204" pitchFamily="34" charset="0"/>
              <a:buChar char="•"/>
            </a:pPr>
            <a:r>
              <a:rPr lang="uk-UA" sz="1400" dirty="0">
                <a:solidFill>
                  <a:srgbClr val="F67031"/>
                </a:solidFill>
                <a:latin typeface="Montserrat-ExtraBold"/>
                <a:cs typeface="Arial"/>
              </a:rPr>
              <a:t>професійні лобісти</a:t>
            </a:r>
          </a:p>
        </p:txBody>
      </p:sp>
      <p:sp>
        <p:nvSpPr>
          <p:cNvPr id="10" name="TextBox 9">
            <a:extLst>
              <a:ext uri="{FF2B5EF4-FFF2-40B4-BE49-F238E27FC236}">
                <a16:creationId xmlns:a16="http://schemas.microsoft.com/office/drawing/2014/main" id="{38ADF157-A058-B341-D836-22229EA94180}"/>
              </a:ext>
            </a:extLst>
          </p:cNvPr>
          <p:cNvSpPr txBox="1"/>
          <p:nvPr/>
        </p:nvSpPr>
        <p:spPr>
          <a:xfrm>
            <a:off x="3863356" y="1367279"/>
            <a:ext cx="2254544" cy="307777"/>
          </a:xfrm>
          <a:prstGeom prst="rect">
            <a:avLst/>
          </a:prstGeom>
          <a:noFill/>
        </p:spPr>
        <p:txBody>
          <a:bodyPr wrap="square">
            <a:spAutoFit/>
          </a:bodyPr>
          <a:lstStyle/>
          <a:p>
            <a:pPr marL="285750" lvl="1" indent="-285750">
              <a:buFont typeface="Arial" panose="020B0604020202020204" pitchFamily="34" charset="0"/>
              <a:buChar char="•"/>
            </a:pPr>
            <a:r>
              <a:rPr lang="uk-UA" sz="1400" dirty="0">
                <a:solidFill>
                  <a:srgbClr val="F67031"/>
                </a:solidFill>
                <a:latin typeface="Montserrat-ExtraBold"/>
                <a:cs typeface="Arial"/>
              </a:rPr>
              <a:t>будь-які компанії</a:t>
            </a:r>
          </a:p>
        </p:txBody>
      </p:sp>
      <p:sp>
        <p:nvSpPr>
          <p:cNvPr id="16" name="TextBox 15">
            <a:extLst>
              <a:ext uri="{FF2B5EF4-FFF2-40B4-BE49-F238E27FC236}">
                <a16:creationId xmlns:a16="http://schemas.microsoft.com/office/drawing/2014/main" id="{43D80F15-61D1-6D30-00D0-8AD42368F854}"/>
              </a:ext>
            </a:extLst>
          </p:cNvPr>
          <p:cNvSpPr txBox="1"/>
          <p:nvPr/>
        </p:nvSpPr>
        <p:spPr>
          <a:xfrm>
            <a:off x="6321021" y="1367279"/>
            <a:ext cx="2164216" cy="307777"/>
          </a:xfrm>
          <a:prstGeom prst="rect">
            <a:avLst/>
          </a:prstGeom>
          <a:noFill/>
        </p:spPr>
        <p:txBody>
          <a:bodyPr wrap="square">
            <a:spAutoFit/>
          </a:bodyPr>
          <a:lstStyle/>
          <a:p>
            <a:pPr marL="285750" lvl="1" indent="-285750">
              <a:buFont typeface="Arial" panose="020B0604020202020204" pitchFamily="34" charset="0"/>
              <a:buChar char="•"/>
            </a:pPr>
            <a:r>
              <a:rPr lang="uk-UA" sz="1400" dirty="0">
                <a:solidFill>
                  <a:srgbClr val="F67031"/>
                </a:solidFill>
                <a:latin typeface="Montserrat-ExtraBold"/>
                <a:cs typeface="Arial"/>
              </a:rPr>
              <a:t>бізнес-асоціації</a:t>
            </a:r>
          </a:p>
        </p:txBody>
      </p:sp>
      <p:sp>
        <p:nvSpPr>
          <p:cNvPr id="17" name="Прямоугольник: скругленные углы 2">
            <a:extLst>
              <a:ext uri="{FF2B5EF4-FFF2-40B4-BE49-F238E27FC236}">
                <a16:creationId xmlns:a16="http://schemas.microsoft.com/office/drawing/2014/main" id="{7BD4F4DC-66D4-77EA-3F86-307481EC6FF7}"/>
              </a:ext>
            </a:extLst>
          </p:cNvPr>
          <p:cNvSpPr/>
          <p:nvPr/>
        </p:nvSpPr>
        <p:spPr>
          <a:xfrm>
            <a:off x="5430861" y="1946722"/>
            <a:ext cx="3525703" cy="3136406"/>
          </a:xfrm>
          <a:prstGeom prst="roundRect">
            <a:avLst/>
          </a:prstGeom>
          <a:noFill/>
          <a:ln w="19050">
            <a:solidFill>
              <a:srgbClr val="00D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AA50842-CF42-06FD-3A00-BB8F73D7ECBE}"/>
              </a:ext>
            </a:extLst>
          </p:cNvPr>
          <p:cNvSpPr txBox="1"/>
          <p:nvPr/>
        </p:nvSpPr>
        <p:spPr>
          <a:xfrm>
            <a:off x="8731307" y="4876123"/>
            <a:ext cx="359192" cy="253916"/>
          </a:xfrm>
          <a:prstGeom prst="rect">
            <a:avLst/>
          </a:prstGeom>
          <a:noFill/>
        </p:spPr>
        <p:txBody>
          <a:bodyPr wrap="square">
            <a:spAutoFit/>
          </a:bodyPr>
          <a:lstStyle/>
          <a:p>
            <a:r>
              <a:rPr lang="uk-UA" sz="1050" dirty="0">
                <a:solidFill>
                  <a:schemeClr val="tx1">
                    <a:lumMod val="75000"/>
                    <a:lumOff val="25000"/>
                  </a:schemeClr>
                </a:solidFill>
                <a:latin typeface="Nunito Sans" panose="020B0604020202020204" pitchFamily="2" charset="-52"/>
              </a:rPr>
              <a:t>11</a:t>
            </a:r>
            <a:endParaRPr lang="en-US" sz="1050" dirty="0"/>
          </a:p>
        </p:txBody>
      </p:sp>
    </p:spTree>
    <p:extLst>
      <p:ext uri="{BB962C8B-B14F-4D97-AF65-F5344CB8AC3E}">
        <p14:creationId xmlns:p14="http://schemas.microsoft.com/office/powerpoint/2010/main" val="250179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8b86a65e-3c3a-4406-8ac3-19a6b5cc52bc}" enabled="0" method="" siteId="{8b86a65e-3c3a-4406-8ac3-19a6b5cc52bc}" removed="1"/>
</clbl:labelList>
</file>

<file path=docProps/app.xml><?xml version="1.0" encoding="utf-8"?>
<Properties xmlns="http://schemas.openxmlformats.org/officeDocument/2006/extended-properties" xmlns:vt="http://schemas.openxmlformats.org/officeDocument/2006/docPropsVTypes">
  <TotalTime>3283</TotalTime>
  <Words>1227</Words>
  <Application>Microsoft Office PowerPoint</Application>
  <PresentationFormat>On-screen Show (16:9)</PresentationFormat>
  <Paragraphs>286</Paragraphs>
  <Slides>15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IQOS (Body)</vt:lpstr>
      <vt:lpstr>Lora</vt:lpstr>
      <vt:lpstr>Quattrocento Sans</vt:lpstr>
      <vt:lpstr>Nunito Sans</vt:lpstr>
      <vt:lpstr>Montserrat-ExtraBold</vt:lpstr>
      <vt:lpstr>Arial</vt:lpstr>
      <vt:lpstr>Calibri</vt:lpstr>
      <vt:lpstr>Ulysses template</vt:lpstr>
      <vt:lpstr>ЛОБІЗМ В УКРАЇНІ - ЧИ ДОПОМОЖЕ НОВИЙ ЗАКОН ВРЕГУЛЮВАТИ ГАЛУЗЬ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РАДО ВІДПОВІМ НА ПИТАННЯ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dc:creator>Pozniakova, Yana</dc:creator>
  <cp:lastModifiedBy>Ocheretko, Yevgeniya</cp:lastModifiedBy>
  <cp:revision>114</cp:revision>
  <dcterms:modified xsi:type="dcterms:W3CDTF">2024-03-06T11:45:16Z</dcterms:modified>
</cp:coreProperties>
</file>