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sldIdLst>
    <p:sldId id="282" r:id="rId2"/>
    <p:sldId id="348" r:id="rId3"/>
    <p:sldId id="419" r:id="rId4"/>
    <p:sldId id="420" r:id="rId5"/>
    <p:sldId id="421" r:id="rId6"/>
    <p:sldId id="417" r:id="rId7"/>
    <p:sldId id="418" r:id="rId8"/>
  </p:sldIdLst>
  <p:sldSz cx="9144000" cy="5143500" type="screen16x9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Автор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2149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30835E-7056-41F5-99C9-88BC256EB3C2}" v="5" dt="2024-03-07T12:13:01.8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4" autoAdjust="0"/>
    <p:restoredTop sz="99896" autoAdjust="0"/>
  </p:normalViewPr>
  <p:slideViewPr>
    <p:cSldViewPr>
      <p:cViewPr varScale="1">
        <p:scale>
          <a:sx n="150" d="100"/>
          <a:sy n="150" d="100"/>
        </p:scale>
        <p:origin x="492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A8ADFD5B-A66C-449C-B6E8-FB716D07777D}" type="datetimeFigureOut">
              <a:rPr lang="ru-RU"/>
              <a:pPr/>
              <a:t>07.03.2024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CA5D3BF3-D352-46FC-8343-31F56E6730EA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71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86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070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328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867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252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екст 7"/>
          <p:cNvSpPr>
            <a:spLocks noGrp="1"/>
          </p:cNvSpPr>
          <p:nvPr>
            <p:ph type="body" sz="quarter" idx="53" hasCustomPrompt="1"/>
          </p:nvPr>
        </p:nvSpPr>
        <p:spPr>
          <a:xfrm>
            <a:off x="611560" y="4083918"/>
            <a:ext cx="4104456" cy="603202"/>
          </a:xfrm>
        </p:spPr>
        <p:txBody>
          <a:bodyPr lIns="0" tIns="72000" rIns="0" bIns="72000" anchor="ctr">
            <a:no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2100" b="1" spc="0" baseline="0">
                <a:solidFill>
                  <a:schemeClr val="accent1"/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lnSpc>
                <a:spcPct val="150000"/>
              </a:lnSpc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Caption text here</a:t>
            </a:r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234887"/>
            <a:ext cx="505288" cy="45223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1131590"/>
            <a:ext cx="4118378" cy="2952328"/>
          </a:xfrm>
        </p:spPr>
        <p:txBody>
          <a:bodyPr>
            <a:no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cxnSp>
        <p:nvCxnSpPr>
          <p:cNvPr id="16" name="Прямая соединительная линия 15"/>
          <p:cNvCxnSpPr/>
          <p:nvPr userDrawn="1"/>
        </p:nvCxnSpPr>
        <p:spPr>
          <a:xfrm flipV="1">
            <a:off x="5220072" y="1887692"/>
            <a:ext cx="2992013" cy="2786639"/>
          </a:xfrm>
          <a:prstGeom prst="line">
            <a:avLst/>
          </a:prstGeom>
          <a:ln w="12700">
            <a:solidFill>
              <a:srgbClr val="C72149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 userDrawn="1"/>
        </p:nvCxnSpPr>
        <p:spPr>
          <a:xfrm>
            <a:off x="611560" y="4659982"/>
            <a:ext cx="10801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iterate type="wd">
                    <p:tmPct val="5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80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80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2483768" y="1644441"/>
            <a:ext cx="2297187" cy="2583493"/>
          </a:xfrm>
          <a:custGeom>
            <a:avLst/>
            <a:gdLst>
              <a:gd name="connsiteX0" fmla="*/ 2419818 w 5963377"/>
              <a:gd name="connsiteY0" fmla="*/ 0 h 6706612"/>
              <a:gd name="connsiteX1" fmla="*/ 5963377 w 5963377"/>
              <a:gd name="connsiteY1" fmla="*/ 0 h 6706612"/>
              <a:gd name="connsiteX2" fmla="*/ 3543559 w 5963377"/>
              <a:gd name="connsiteY2" fmla="*/ 6706612 h 6706612"/>
              <a:gd name="connsiteX3" fmla="*/ 0 w 5963377"/>
              <a:gd name="connsiteY3" fmla="*/ 6706612 h 6706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63377" h="6706612">
                <a:moveTo>
                  <a:pt x="2419818" y="0"/>
                </a:moveTo>
                <a:lnTo>
                  <a:pt x="5963377" y="0"/>
                </a:lnTo>
                <a:lnTo>
                  <a:pt x="3543559" y="6706612"/>
                </a:lnTo>
                <a:lnTo>
                  <a:pt x="0" y="670661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10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Open Sans Light" charset="0"/>
                <a:ea typeface="Open Sans Light" charset="0"/>
                <a:cs typeface="Open Sans Light" charset="0"/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4003005" y="2560007"/>
            <a:ext cx="2297187" cy="2583493"/>
          </a:xfrm>
          <a:custGeom>
            <a:avLst/>
            <a:gdLst>
              <a:gd name="connsiteX0" fmla="*/ 2419818 w 5963377"/>
              <a:gd name="connsiteY0" fmla="*/ 0 h 6706612"/>
              <a:gd name="connsiteX1" fmla="*/ 5963377 w 5963377"/>
              <a:gd name="connsiteY1" fmla="*/ 0 h 6706612"/>
              <a:gd name="connsiteX2" fmla="*/ 3543559 w 5963377"/>
              <a:gd name="connsiteY2" fmla="*/ 6706612 h 6706612"/>
              <a:gd name="connsiteX3" fmla="*/ 0 w 5963377"/>
              <a:gd name="connsiteY3" fmla="*/ 6706612 h 6706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63377" h="6706612">
                <a:moveTo>
                  <a:pt x="2419818" y="0"/>
                </a:moveTo>
                <a:lnTo>
                  <a:pt x="5963377" y="0"/>
                </a:lnTo>
                <a:lnTo>
                  <a:pt x="3543559" y="6706612"/>
                </a:lnTo>
                <a:lnTo>
                  <a:pt x="0" y="670661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10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Open Sans Light" charset="0"/>
                <a:ea typeface="Open Sans Light" charset="0"/>
                <a:cs typeface="Open Sans Light" charset="0"/>
              </a:defRPr>
            </a:lvl1pPr>
          </a:lstStyle>
          <a:p>
            <a:endParaRPr lang="en-US" dirty="0"/>
          </a:p>
        </p:txBody>
      </p:sp>
      <p:sp>
        <p:nvSpPr>
          <p:cNvPr id="17" name="Picture Placeholder 13"/>
          <p:cNvSpPr>
            <a:spLocks noGrp="1"/>
          </p:cNvSpPr>
          <p:nvPr>
            <p:ph type="pic" sz="quarter" idx="19"/>
          </p:nvPr>
        </p:nvSpPr>
        <p:spPr>
          <a:xfrm>
            <a:off x="6156176" y="1644441"/>
            <a:ext cx="2297187" cy="2583493"/>
          </a:xfrm>
          <a:custGeom>
            <a:avLst/>
            <a:gdLst>
              <a:gd name="connsiteX0" fmla="*/ 2419818 w 5963377"/>
              <a:gd name="connsiteY0" fmla="*/ 0 h 6706612"/>
              <a:gd name="connsiteX1" fmla="*/ 5963377 w 5963377"/>
              <a:gd name="connsiteY1" fmla="*/ 0 h 6706612"/>
              <a:gd name="connsiteX2" fmla="*/ 3543559 w 5963377"/>
              <a:gd name="connsiteY2" fmla="*/ 6706612 h 6706612"/>
              <a:gd name="connsiteX3" fmla="*/ 0 w 5963377"/>
              <a:gd name="connsiteY3" fmla="*/ 6706612 h 6706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63377" h="6706612">
                <a:moveTo>
                  <a:pt x="2419818" y="0"/>
                </a:moveTo>
                <a:lnTo>
                  <a:pt x="5963377" y="0"/>
                </a:lnTo>
                <a:lnTo>
                  <a:pt x="3543559" y="6706612"/>
                </a:lnTo>
                <a:lnTo>
                  <a:pt x="0" y="670661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10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Open Sans Light" charset="0"/>
                <a:ea typeface="Open Sans Light" charset="0"/>
                <a:cs typeface="Open Sans Light" charset="0"/>
              </a:defRPr>
            </a:lvl1pPr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0" name="Заголовок 79"/>
          <p:cNvSpPr>
            <a:spLocks noGrp="1"/>
          </p:cNvSpPr>
          <p:nvPr>
            <p:ph type="title"/>
          </p:nvPr>
        </p:nvSpPr>
        <p:spPr>
          <a:xfrm>
            <a:off x="612648" y="1131590"/>
            <a:ext cx="2663208" cy="3424094"/>
          </a:xfrm>
        </p:spPr>
        <p:txBody>
          <a:bodyPr anchor="t" anchorCtr="0"/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197634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259999" y="351000"/>
            <a:ext cx="7560000" cy="881370"/>
          </a:xfrm>
          <a:prstGeom prst="rect">
            <a:avLst/>
          </a:prstGeom>
          <a:noFill/>
        </p:spPr>
        <p:txBody>
          <a:bodyPr wrap="none" lIns="0" tIns="0" rIns="0" bIns="0" anchor="t" anchorCtr="0">
            <a:noAutofit/>
          </a:bodyPr>
          <a:lstStyle>
            <a:lvl1pPr algn="l">
              <a:lnSpc>
                <a:spcPct val="100000"/>
              </a:lnSpc>
              <a:defRPr sz="3600" b="1" spc="-113">
                <a:solidFill>
                  <a:srgbClr val="7A0031"/>
                </a:solidFill>
                <a:latin typeface="Futura PT Bold" panose="020B0902020204020203" pitchFamily="34" charset="-52"/>
                <a:ea typeface="Fira Sans SemiBold" panose="020B07030500000200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uk-UA" dirty="0"/>
          </a:p>
        </p:txBody>
      </p:sp>
      <p:sp>
        <p:nvSpPr>
          <p:cNvPr id="4" name="Текст 2"/>
          <p:cNvSpPr>
            <a:spLocks noGrp="1"/>
          </p:cNvSpPr>
          <p:nvPr>
            <p:ph type="body" idx="1"/>
          </p:nvPr>
        </p:nvSpPr>
        <p:spPr>
          <a:xfrm>
            <a:off x="1259999" y="1322999"/>
            <a:ext cx="7560000" cy="32400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00B2C4"/>
              </a:buClr>
              <a:buSzTx/>
              <a:buFont typeface="Wingdings" panose="05000000000000000000" pitchFamily="2" charset="2"/>
              <a:buNone/>
              <a:tabLst/>
              <a:defRPr sz="1800" baseline="0">
                <a:solidFill>
                  <a:srgbClr val="6D6E71"/>
                </a:solidFill>
                <a:latin typeface="Futura PT Book" panose="020B0502020204020303" pitchFamily="34" charset="-52"/>
                <a:ea typeface="Fira Sans OT Medium" panose="020B05030500000200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0974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10F7B-CA51-4D95-B72F-A2ECB339EABD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8CFEE-0C6B-47AE-86AB-B2FD2C8BE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88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275606"/>
            <a:ext cx="7634808" cy="3240360"/>
          </a:xfrm>
        </p:spPr>
        <p:txBody>
          <a:bodyPr lIns="0" tIns="0" rIns="0" bIns="72000">
            <a:noAutofit/>
          </a:bodyPr>
          <a:lstStyle>
            <a:lvl1pPr marL="0" indent="0">
              <a:lnSpc>
                <a:spcPct val="150000"/>
              </a:lnSpc>
              <a:buFontTx/>
              <a:buNone/>
              <a:defRPr/>
            </a:lvl1pPr>
            <a:lvl2pPr marL="365760" indent="0">
              <a:lnSpc>
                <a:spcPct val="150000"/>
              </a:lnSpc>
              <a:buFontTx/>
              <a:buNone/>
              <a:defRPr/>
            </a:lvl2pPr>
            <a:lvl3pPr marL="685800" indent="0">
              <a:lnSpc>
                <a:spcPct val="150000"/>
              </a:lnSpc>
              <a:buFontTx/>
              <a:buNone/>
              <a:defRPr/>
            </a:lvl3pPr>
            <a:extLst/>
          </a:lstStyle>
          <a:p>
            <a:pPr lvl="0" eaLnBrk="1" latinLnBrk="0" hangingPunct="1"/>
            <a:r>
              <a:rPr lang="ru-RU" dirty="0"/>
              <a:t>Образец текста</a:t>
            </a:r>
          </a:p>
          <a:p>
            <a:pPr lvl="1" eaLnBrk="1" latinLnBrk="0" hangingPunct="1"/>
            <a:r>
              <a:rPr lang="ru-RU" dirty="0"/>
              <a:t>Второй уровень</a:t>
            </a:r>
          </a:p>
          <a:p>
            <a:pPr lvl="2" eaLnBrk="1" latinLnBrk="0" hangingPunct="1"/>
            <a:r>
              <a:rPr lang="ru-RU" dirty="0"/>
              <a:t>Третий уровень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12648" y="267494"/>
            <a:ext cx="7631760" cy="792088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562" y="3579862"/>
            <a:ext cx="3961420" cy="894879"/>
          </a:xfrm>
        </p:spPr>
        <p:txBody>
          <a:bodyPr lIns="0" tIns="72000" rIns="0" bIns="72000" anchor="t">
            <a:noAutofit/>
          </a:bodyPr>
          <a:lstStyle>
            <a:lvl1pPr eaLnBrk="1" latinLnBrk="0" hangingPunct="1">
              <a:buNone/>
              <a:defRPr kumimoji="0" lang="ru-RU" sz="1400" b="1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ru-RU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ru-RU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lang="ru-RU" dirty="0"/>
              <a:t>Образец текста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1307133"/>
            <a:ext cx="3960440" cy="2232248"/>
          </a:xfrm>
        </p:spPr>
        <p:txBody>
          <a:bodyPr anchor="t"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222" y="411510"/>
            <a:ext cx="568616" cy="508911"/>
          </a:xfrm>
          <a:prstGeom prst="rect">
            <a:avLst/>
          </a:prstGeom>
        </p:spPr>
      </p:pic>
      <p:sp>
        <p:nvSpPr>
          <p:cNvPr id="10" name="Рисунок 9"/>
          <p:cNvSpPr>
            <a:spLocks noGrp="1"/>
          </p:cNvSpPr>
          <p:nvPr>
            <p:ph type="pic" sz="quarter" idx="15"/>
          </p:nvPr>
        </p:nvSpPr>
        <p:spPr>
          <a:xfrm>
            <a:off x="4644008" y="1307133"/>
            <a:ext cx="4499992" cy="3167608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  <a:extLst/>
          </a:lstStyle>
          <a:p>
            <a:pPr eaLnBrk="1" latinLnBrk="0" hangingPunct="1"/>
            <a:r>
              <a:rPr lang="ru-RU"/>
              <a:t>Образец заголовка</a:t>
            </a:r>
            <a:endParaRPr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47613"/>
            <a:ext cx="3962400" cy="3096345"/>
          </a:xfrm>
        </p:spPr>
        <p:txBody>
          <a:bodyPr lIns="0" tIns="0" rIns="0" bIns="72000">
            <a:no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  <a:lvl2pPr marL="365760" indent="0">
              <a:buFontTx/>
              <a:buNone/>
              <a:defRPr sz="1400">
                <a:solidFill>
                  <a:schemeClr val="bg1">
                    <a:lumMod val="75000"/>
                  </a:schemeClr>
                </a:solidFill>
              </a:defRPr>
            </a:lvl2pPr>
            <a:extLst/>
          </a:lstStyle>
          <a:p>
            <a:pPr lvl="0" eaLnBrk="1" latinLnBrk="0" hangingPunct="1"/>
            <a:r>
              <a:rPr lang="ru-RU" dirty="0"/>
              <a:t>Образец текста</a:t>
            </a:r>
          </a:p>
          <a:p>
            <a:pPr lvl="1" eaLnBrk="1" latinLnBrk="0" hangingPunct="1"/>
            <a:r>
              <a:rPr lang="ru-RU" dirty="0"/>
              <a:t>Второй уровень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5"/>
          </p:nvPr>
        </p:nvSpPr>
        <p:spPr>
          <a:xfrm>
            <a:off x="4716016" y="1347614"/>
            <a:ext cx="4427984" cy="309634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000"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 userDrawn="1"/>
        </p:nvSpPr>
        <p:spPr>
          <a:xfrm>
            <a:off x="0" y="0"/>
            <a:ext cx="5148064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627534"/>
            <a:ext cx="2690020" cy="3528392"/>
          </a:xfrm>
        </p:spPr>
        <p:txBody>
          <a:bodyPr/>
          <a:lstStyle>
            <a:lvl1pPr>
              <a:defRPr sz="3200"/>
            </a:lvl1pPr>
            <a:extLst/>
          </a:lstStyle>
          <a:p>
            <a:pPr eaLnBrk="1" latinLnBrk="0" hangingPunct="1"/>
            <a:r>
              <a:rPr lang="ru-RU" dirty="0"/>
              <a:t>Образец заголовка</a:t>
            </a:r>
            <a:endParaRPr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TextBox 25"/>
          <p:cNvSpPr txBox="1"/>
          <p:nvPr userDrawn="1"/>
        </p:nvSpPr>
        <p:spPr>
          <a:xfrm>
            <a:off x="4788024" y="123478"/>
            <a:ext cx="421196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0" b="1" spc="600" dirty="0">
                <a:solidFill>
                  <a:schemeClr val="tx2"/>
                </a:solidFill>
                <a:latin typeface="Futura Md BT" panose="020B0602020204020303" pitchFamily="34" charset="0"/>
              </a:rPr>
              <a:t>AR</a:t>
            </a:r>
          </a:p>
          <a:p>
            <a:r>
              <a:rPr lang="en-US" sz="9600" b="1" spc="600" dirty="0">
                <a:solidFill>
                  <a:schemeClr val="tx2"/>
                </a:solidFill>
                <a:latin typeface="Futura Md BT" panose="020B0602020204020303" pitchFamily="34" charset="0"/>
              </a:rPr>
              <a:t>ZIN</a:t>
            </a:r>
          </a:p>
          <a:p>
            <a:r>
              <a:rPr lang="en-US" sz="9600" b="1" spc="600" dirty="0">
                <a:solidFill>
                  <a:schemeClr val="tx2"/>
                </a:solidFill>
                <a:latin typeface="Futura Md BT" panose="020B0602020204020303" pitchFamily="34" charset="0"/>
              </a:rPr>
              <a:t>GER</a:t>
            </a:r>
            <a:endParaRPr lang="ru-RU" sz="9600" b="1" spc="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144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ru-RU"/>
              <a:t>Образец заголовка</a:t>
            </a:r>
            <a:endParaRPr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0"/>
          </p:nvPr>
        </p:nvSpPr>
        <p:spPr>
          <a:xfrm>
            <a:off x="611188" y="1203598"/>
            <a:ext cx="8532811" cy="316775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000"/>
            </a:lvl1pPr>
          </a:lstStyle>
          <a:p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">
    <p:bg>
      <p:bgPr>
        <a:solidFill>
          <a:srgbClr val="C721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43500"/>
          </a:xfrm>
          <a:noFill/>
          <a:effectLst>
            <a:glow>
              <a:schemeClr val="accent1"/>
            </a:glow>
          </a:effectLst>
        </p:spPr>
        <p:txBody>
          <a:bodyPr>
            <a:normAutofit/>
          </a:bodyPr>
          <a:lstStyle>
            <a:lvl1pPr marL="0" indent="0">
              <a:buFontTx/>
              <a:buNone/>
              <a:defRPr sz="10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Пустой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/>
          <p:cNvSpPr>
            <a:spLocks noGrp="1"/>
          </p:cNvSpPr>
          <p:nvPr>
            <p:ph type="pic" sz="quarter" idx="13"/>
          </p:nvPr>
        </p:nvSpPr>
        <p:spPr>
          <a:xfrm>
            <a:off x="1541" y="0"/>
            <a:ext cx="9144000" cy="5143500"/>
          </a:xfrm>
          <a:noFill/>
          <a:effectLst>
            <a:glow>
              <a:schemeClr val="accent1"/>
            </a:glow>
          </a:effectLst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3723878"/>
            <a:ext cx="7487744" cy="79208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cxnSp>
        <p:nvCxnSpPr>
          <p:cNvPr id="6" name="Прямая соединительная линия 5"/>
          <p:cNvCxnSpPr/>
          <p:nvPr userDrawn="1"/>
        </p:nvCxnSpPr>
        <p:spPr>
          <a:xfrm>
            <a:off x="612648" y="4659982"/>
            <a:ext cx="10801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1041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0"/>
          </p:nvPr>
        </p:nvSpPr>
        <p:spPr>
          <a:xfrm>
            <a:off x="611560" y="1491630"/>
            <a:ext cx="4104456" cy="3024336"/>
          </a:xfrm>
        </p:spPr>
        <p:txBody>
          <a:bodyPr lIns="0" tIns="0" rIns="0" bIns="0">
            <a:noAutofit/>
          </a:bodyPr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>
              <a:defRPr>
                <a:solidFill>
                  <a:schemeClr val="bg1">
                    <a:lumMod val="85000"/>
                  </a:schemeClr>
                </a:solidFill>
              </a:defRPr>
            </a:lvl2pPr>
            <a:lvl3pPr marL="685800" indent="0">
              <a:buFontTx/>
              <a:buNone/>
              <a:defRPr>
                <a:solidFill>
                  <a:schemeClr val="bg1">
                    <a:lumMod val="85000"/>
                  </a:schemeClr>
                </a:solidFill>
              </a:defRPr>
            </a:lvl3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612648" y="267494"/>
            <a:ext cx="4103368" cy="792088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275606"/>
            <a:ext cx="7487744" cy="3168352"/>
          </a:xfrm>
          <a:prstGeom prst="rect">
            <a:avLst/>
          </a:prstGeom>
        </p:spPr>
        <p:txBody>
          <a:bodyPr vert="horz" lIns="0" tIns="0" rIns="0" bIns="0">
            <a:noAutofit/>
          </a:bodyPr>
          <a:lstStyle/>
          <a:p>
            <a:pPr lvl="0" eaLnBrk="1" latinLnBrk="0" hangingPunct="1"/>
            <a:r>
              <a:rPr kumimoji="0" lang="ru-RU" dirty="0"/>
              <a:t>Образец текста</a:t>
            </a:r>
          </a:p>
          <a:p>
            <a:pPr lvl="1" eaLnBrk="1" latinLnBrk="0" hangingPunct="1"/>
            <a:r>
              <a:rPr kumimoji="0" lang="ru-RU" dirty="0"/>
              <a:t>Второй уровень</a:t>
            </a:r>
          </a:p>
          <a:p>
            <a:pPr lvl="2" eaLnBrk="1" latinLnBrk="0" hangingPunct="1"/>
            <a:r>
              <a:rPr kumimoji="0" lang="ru-RU" dirty="0"/>
              <a:t>Третий уровень</a:t>
            </a: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12648" y="284021"/>
            <a:ext cx="7487744" cy="792088"/>
          </a:xfrm>
          <a:prstGeom prst="rect">
            <a:avLst/>
          </a:prstGeom>
        </p:spPr>
        <p:txBody>
          <a:bodyPr vert="horz" lIns="0" tIns="72000" rIns="0" bIns="72000" anchor="ctr">
            <a:noAutofit/>
          </a:bodyPr>
          <a:lstStyle/>
          <a:p>
            <a:pPr eaLnBrk="1" latinLnBrk="0" hangingPunct="1"/>
            <a:r>
              <a:rPr kumimoji="0" lang="ru-RU" dirty="0"/>
              <a:t>Образец</a:t>
            </a:r>
            <a:r>
              <a:rPr kumimoji="0" lang="en-US" dirty="0"/>
              <a:t> </a:t>
            </a:r>
            <a:r>
              <a:rPr kumimoji="0" lang="ru-RU" dirty="0"/>
              <a:t>заголовка</a:t>
            </a:r>
            <a:endParaRPr kumimoji="0" lang="en-US" dirty="0"/>
          </a:p>
        </p:txBody>
      </p:sp>
      <p:sp>
        <p:nvSpPr>
          <p:cNvPr id="10" name="Текст 7"/>
          <p:cNvSpPr txBox="1">
            <a:spLocks/>
          </p:cNvSpPr>
          <p:nvPr userDrawn="1"/>
        </p:nvSpPr>
        <p:spPr>
          <a:xfrm>
            <a:off x="3442368" y="4624686"/>
            <a:ext cx="2641800" cy="27150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marR="0" indent="0" algn="r" defTabSz="906876" rtl="0" eaLnBrk="1" fontAlgn="auto" latinLnBrk="0" hangingPunct="1">
              <a:lnSpc>
                <a:spcPct val="100000"/>
              </a:lnSpc>
              <a:spcBef>
                <a:spcPts val="496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800" b="0" kern="1200" baseline="0">
                <a:solidFill>
                  <a:schemeClr val="tx1">
                    <a:alpha val="50000"/>
                  </a:schemeClr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0" indent="0" algn="ctr" defTabSz="447247" rtl="0" eaLnBrk="1" latinLnBrk="0" hangingPunct="1">
              <a:lnSpc>
                <a:spcPct val="100000"/>
              </a:lnSpc>
              <a:spcBef>
                <a:spcPts val="496"/>
              </a:spcBef>
              <a:buSzPct val="100000"/>
              <a:buFontTx/>
              <a:buNone/>
              <a:defRPr sz="2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447247" rtl="0" eaLnBrk="1" latinLnBrk="0" hangingPunct="1">
              <a:lnSpc>
                <a:spcPct val="150000"/>
              </a:lnSpc>
              <a:spcBef>
                <a:spcPts val="496"/>
              </a:spcBef>
              <a:buSzPct val="100000"/>
              <a:buFontTx/>
              <a:buNone/>
              <a:defRPr sz="1003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06876" rtl="0" eaLnBrk="1" latinLnBrk="0" hangingPunct="1">
              <a:lnSpc>
                <a:spcPct val="150000"/>
              </a:lnSpc>
              <a:spcBef>
                <a:spcPts val="496"/>
              </a:spcBef>
              <a:buSzPct val="100000"/>
              <a:buFontTx/>
              <a:buNone/>
              <a:defRPr sz="18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906876" rtl="0" eaLnBrk="1" latinLnBrk="0" hangingPunct="1">
              <a:lnSpc>
                <a:spcPct val="100000"/>
              </a:lnSpc>
              <a:spcBef>
                <a:spcPts val="496"/>
              </a:spcBef>
              <a:buSzPct val="100000"/>
              <a:buFontTx/>
              <a:buNone/>
              <a:defRPr sz="1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906876" rtl="0" eaLnBrk="1" latinLnBrk="0" hangingPunct="1">
              <a:lnSpc>
                <a:spcPct val="100000"/>
              </a:lnSpc>
              <a:spcBef>
                <a:spcPts val="496"/>
              </a:spcBef>
              <a:buFontTx/>
              <a:buNone/>
              <a:defRPr sz="90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906876" rtl="0" eaLnBrk="1" latinLnBrk="0" hangingPunct="1">
              <a:lnSpc>
                <a:spcPct val="100000"/>
              </a:lnSpc>
              <a:spcBef>
                <a:spcPts val="496"/>
              </a:spcBef>
              <a:buFontTx/>
              <a:buNone/>
              <a:defRPr sz="8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906876" rtl="0" eaLnBrk="1" fontAlgn="auto" latinLnBrk="0" hangingPunct="1">
              <a:lnSpc>
                <a:spcPct val="90000"/>
              </a:lnSpc>
              <a:spcBef>
                <a:spcPts val="496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2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9058" indent="0" algn="l" defTabSz="906876" rtl="0" eaLnBrk="1" latinLnBrk="0" hangingPunct="1">
              <a:lnSpc>
                <a:spcPct val="90000"/>
              </a:lnSpc>
              <a:spcBef>
                <a:spcPts val="496"/>
              </a:spcBef>
              <a:buFont typeface="Arial" panose="020B0604020202020204" pitchFamily="34" charset="0"/>
              <a:buNone/>
              <a:defRPr sz="17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b="1" dirty="0">
                <a:latin typeface="Futura Md BT" panose="020B0602020204020303" pitchFamily="34" charset="0"/>
              </a:rPr>
              <a:t>arzinger.ua</a:t>
            </a:r>
          </a:p>
        </p:txBody>
      </p:sp>
      <p:sp>
        <p:nvSpPr>
          <p:cNvPr id="11" name="Текст 7"/>
          <p:cNvSpPr txBox="1">
            <a:spLocks/>
          </p:cNvSpPr>
          <p:nvPr userDrawn="1"/>
        </p:nvSpPr>
        <p:spPr>
          <a:xfrm>
            <a:off x="6606255" y="284021"/>
            <a:ext cx="2159793" cy="27150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marR="0" indent="0" algn="l" defTabSz="906876" rtl="0" eaLnBrk="1" fontAlgn="auto" latinLnBrk="0" hangingPunct="1">
              <a:lnSpc>
                <a:spcPct val="100000"/>
              </a:lnSpc>
              <a:spcBef>
                <a:spcPts val="496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800" b="0" kern="1200" spc="300" baseline="0">
                <a:solidFill>
                  <a:schemeClr val="tx1">
                    <a:alpha val="8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0" indent="0" algn="ctr" defTabSz="447247" rtl="0" eaLnBrk="1" latinLnBrk="0" hangingPunct="1">
              <a:lnSpc>
                <a:spcPct val="100000"/>
              </a:lnSpc>
              <a:spcBef>
                <a:spcPts val="496"/>
              </a:spcBef>
              <a:buSzPct val="100000"/>
              <a:buFontTx/>
              <a:buNone/>
              <a:defRPr sz="2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447247" rtl="0" eaLnBrk="1" latinLnBrk="0" hangingPunct="1">
              <a:lnSpc>
                <a:spcPct val="150000"/>
              </a:lnSpc>
              <a:spcBef>
                <a:spcPts val="496"/>
              </a:spcBef>
              <a:buSzPct val="100000"/>
              <a:buFontTx/>
              <a:buNone/>
              <a:defRPr sz="1003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06876" rtl="0" eaLnBrk="1" latinLnBrk="0" hangingPunct="1">
              <a:lnSpc>
                <a:spcPct val="150000"/>
              </a:lnSpc>
              <a:spcBef>
                <a:spcPts val="496"/>
              </a:spcBef>
              <a:buSzPct val="100000"/>
              <a:buFontTx/>
              <a:buNone/>
              <a:defRPr sz="18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906876" rtl="0" eaLnBrk="1" latinLnBrk="0" hangingPunct="1">
              <a:lnSpc>
                <a:spcPct val="100000"/>
              </a:lnSpc>
              <a:spcBef>
                <a:spcPts val="496"/>
              </a:spcBef>
              <a:buSzPct val="100000"/>
              <a:buFontTx/>
              <a:buNone/>
              <a:defRPr sz="1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906876" rtl="0" eaLnBrk="1" latinLnBrk="0" hangingPunct="1">
              <a:lnSpc>
                <a:spcPct val="100000"/>
              </a:lnSpc>
              <a:spcBef>
                <a:spcPts val="496"/>
              </a:spcBef>
              <a:buFontTx/>
              <a:buNone/>
              <a:defRPr sz="90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906876" rtl="0" eaLnBrk="1" latinLnBrk="0" hangingPunct="1">
              <a:lnSpc>
                <a:spcPct val="100000"/>
              </a:lnSpc>
              <a:spcBef>
                <a:spcPts val="496"/>
              </a:spcBef>
              <a:buFontTx/>
              <a:buNone/>
              <a:defRPr sz="8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906876" rtl="0" eaLnBrk="1" fontAlgn="auto" latinLnBrk="0" hangingPunct="1">
              <a:lnSpc>
                <a:spcPct val="90000"/>
              </a:lnSpc>
              <a:spcBef>
                <a:spcPts val="496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2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9058" indent="0" algn="l" defTabSz="906876" rtl="0" eaLnBrk="1" latinLnBrk="0" hangingPunct="1">
              <a:lnSpc>
                <a:spcPct val="90000"/>
              </a:lnSpc>
              <a:spcBef>
                <a:spcPts val="496"/>
              </a:spcBef>
              <a:buFont typeface="Arial" panose="020B0604020202020204" pitchFamily="34" charset="0"/>
              <a:buNone/>
              <a:defRPr sz="17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800" b="1" dirty="0">
                <a:latin typeface="Futura Md BT" panose="020B0602020204020303" pitchFamily="34" charset="0"/>
              </a:rPr>
              <a:t>ARZINGER</a:t>
            </a:r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0760" y="4443958"/>
            <a:ext cx="505288" cy="452233"/>
          </a:xfrm>
          <a:prstGeom prst="rect">
            <a:avLst/>
          </a:prstGeom>
        </p:spPr>
      </p:pic>
      <p:sp>
        <p:nvSpPr>
          <p:cNvPr id="15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-324544" y="4299942"/>
            <a:ext cx="1113015" cy="987574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r">
              <a:defRPr sz="7200" b="1">
                <a:solidFill>
                  <a:schemeClr val="bg1">
                    <a:lumMod val="85000"/>
                    <a:alpha val="50000"/>
                  </a:schemeClr>
                </a:solidFill>
                <a:latin typeface="+mj-lt"/>
              </a:defRPr>
            </a:lvl1pPr>
          </a:lstStyle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Прямая соединительная линия 15"/>
          <p:cNvCxnSpPr/>
          <p:nvPr userDrawn="1"/>
        </p:nvCxnSpPr>
        <p:spPr>
          <a:xfrm flipV="1">
            <a:off x="8863543" y="-4011"/>
            <a:ext cx="280457" cy="288032"/>
          </a:xfrm>
          <a:prstGeom prst="line">
            <a:avLst/>
          </a:prstGeom>
          <a:ln w="12700">
            <a:solidFill>
              <a:srgbClr val="C72149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 userDrawn="1"/>
        </p:nvCxnSpPr>
        <p:spPr>
          <a:xfrm flipV="1">
            <a:off x="4099723" y="4443958"/>
            <a:ext cx="256253" cy="699548"/>
          </a:xfrm>
          <a:prstGeom prst="line">
            <a:avLst/>
          </a:prstGeom>
          <a:ln w="12700">
            <a:solidFill>
              <a:srgbClr val="C72149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 userDrawn="1"/>
        </p:nvCxnSpPr>
        <p:spPr>
          <a:xfrm>
            <a:off x="612648" y="1131590"/>
            <a:ext cx="10801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61" r:id="rId5"/>
    <p:sldLayoutId id="2147483654" r:id="rId6"/>
    <p:sldLayoutId id="2147483655" r:id="rId7"/>
    <p:sldLayoutId id="2147483659" r:id="rId8"/>
    <p:sldLayoutId id="2147483656" r:id="rId9"/>
    <p:sldLayoutId id="2147483657" r:id="rId10"/>
    <p:sldLayoutId id="2147483660" r:id="rId11"/>
    <p:sldLayoutId id="2147483662" r:id="rId12"/>
    <p:sldLayoutId id="2147483663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lang="ru-RU" sz="2400" b="1" kern="1200">
          <a:solidFill>
            <a:srgbClr val="C72149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lnSpc>
          <a:spcPct val="150000"/>
        </a:lnSpc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lang="ru-RU"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lnSpc>
          <a:spcPct val="150000"/>
        </a:lnSpc>
        <a:spcBef>
          <a:spcPts val="550"/>
        </a:spcBef>
        <a:buClr>
          <a:schemeClr val="accent1"/>
        </a:buClr>
        <a:buSzPct val="70000"/>
        <a:buFont typeface="Wingdings" panose="05000000000000000000" pitchFamily="2" charset="2"/>
        <a:buChar char="§"/>
        <a:defRPr kumimoji="0" lang="ru-RU"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lnSpc>
          <a:spcPct val="150000"/>
        </a:lnSpc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lang="ru-RU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843558"/>
            <a:ext cx="4118378" cy="2952328"/>
          </a:xfrm>
        </p:spPr>
        <p:txBody>
          <a:bodyPr/>
          <a:lstStyle/>
          <a:p>
            <a:r>
              <a:rPr lang="uk-UA" sz="2400" dirty="0">
                <a:solidFill>
                  <a:schemeClr val="bg2">
                    <a:lumMod val="50000"/>
                    <a:lumOff val="50000"/>
                  </a:schemeClr>
                </a:solidFill>
              </a:rPr>
              <a:t>Екстрадиція в Україну умовах воєнного стану</a:t>
            </a:r>
          </a:p>
        </p:txBody>
      </p:sp>
      <p:sp>
        <p:nvSpPr>
          <p:cNvPr id="2" name="Текст 4">
            <a:extLst>
              <a:ext uri="{FF2B5EF4-FFF2-40B4-BE49-F238E27FC236}">
                <a16:creationId xmlns:a16="http://schemas.microsoft.com/office/drawing/2014/main" id="{73B4545F-0429-1D05-0A92-354EE68FE181}"/>
              </a:ext>
            </a:extLst>
          </p:cNvPr>
          <p:cNvSpPr txBox="1">
            <a:spLocks/>
          </p:cNvSpPr>
          <p:nvPr/>
        </p:nvSpPr>
        <p:spPr>
          <a:xfrm>
            <a:off x="611560" y="4739580"/>
            <a:ext cx="3231976" cy="251546"/>
          </a:xfrm>
          <a:prstGeom prst="rect">
            <a:avLst/>
          </a:prstGeom>
        </p:spPr>
        <p:txBody>
          <a:bodyPr vert="horz" lIns="0" tIns="72000" rIns="0" bIns="72000" anchor="ctr">
            <a:no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2"/>
              </a:buClr>
              <a:buSzPct val="60000"/>
              <a:buFontTx/>
              <a:buNone/>
              <a:defRPr kumimoji="0" lang="ru-RU" sz="2100" b="1" kern="1200" spc="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40080" indent="-274320" algn="ctr" rtl="0" eaLnBrk="1" latinLnBrk="0" hangingPunct="1">
              <a:lnSpc>
                <a:spcPct val="15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§"/>
              <a:defRPr kumimoji="0" lang="ru-RU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ctr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lang="ru-RU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ctr" rtl="0" eaLnBrk="1" latinLnBrk="0" hangingPunct="1">
              <a:lnSpc>
                <a:spcPct val="150000"/>
              </a:lnSpc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lang="ru-RU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lang="ru-RU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lang="ru-RU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lang="ru-RU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uk-UA" dirty="0"/>
              <a:t>07</a:t>
            </a:r>
            <a:r>
              <a:rPr lang="en-US" dirty="0"/>
              <a:t>.0</a:t>
            </a:r>
            <a:r>
              <a:rPr lang="uk-UA" dirty="0"/>
              <a:t>3</a:t>
            </a:r>
            <a:r>
              <a:rPr lang="en-US" dirty="0"/>
              <a:t>.202</a:t>
            </a:r>
            <a:r>
              <a:rPr lang="uk-UA" dirty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38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dirty="0" err="1"/>
              <a:t>Екстрадиційні</a:t>
            </a:r>
            <a:r>
              <a:rPr lang="uk-UA" altLang="ru-RU" dirty="0"/>
              <a:t> запити із країн ЄС після 24.02.22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9461" y="1207344"/>
            <a:ext cx="17155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altLang="ru-RU" b="1" dirty="0">
                <a:solidFill>
                  <a:srgbClr val="595959"/>
                </a:solidFill>
                <a:ea typeface="Fira Sans OT Medium"/>
                <a:cs typeface="Fira Sans OT Medium"/>
              </a:rPr>
              <a:t>Задоволено:</a:t>
            </a:r>
            <a:r>
              <a:rPr lang="uk-UA" altLang="ru-RU" dirty="0">
                <a:solidFill>
                  <a:srgbClr val="595959"/>
                </a:solidFill>
                <a:ea typeface="Fira Sans OT Medium"/>
                <a:cs typeface="Fira Sans OT Medium"/>
              </a:rPr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63657" y="1685646"/>
            <a:ext cx="4695516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Clr>
                <a:srgbClr val="C72149"/>
              </a:buClr>
              <a:buFont typeface="Arial" panose="020B0604020202020204" pitchFamily="34" charset="0"/>
              <a:buChar char="•"/>
            </a:pPr>
            <a:r>
              <a:rPr lang="uk-UA" altLang="ru-RU" dirty="0">
                <a:solidFill>
                  <a:srgbClr val="595959"/>
                </a:solidFill>
                <a:ea typeface="Fira Sans OT Medium"/>
                <a:cs typeface="Fira Sans OT Medium"/>
              </a:rPr>
              <a:t>Республіка Польща </a:t>
            </a:r>
          </a:p>
          <a:p>
            <a:pPr marL="285750" indent="-285750">
              <a:buClr>
                <a:srgbClr val="C72149"/>
              </a:buClr>
              <a:buFont typeface="Arial" panose="020B0604020202020204" pitchFamily="34" charset="0"/>
              <a:buChar char="•"/>
            </a:pPr>
            <a:r>
              <a:rPr lang="uk-UA" dirty="0">
                <a:solidFill>
                  <a:srgbClr val="595959"/>
                </a:solidFill>
              </a:rPr>
              <a:t>Чеська Республіка</a:t>
            </a:r>
          </a:p>
          <a:p>
            <a:pPr marL="285750" indent="-285750">
              <a:buClr>
                <a:srgbClr val="C72149"/>
              </a:buClr>
              <a:buFont typeface="Arial" panose="020B0604020202020204" pitchFamily="34" charset="0"/>
              <a:buChar char="•"/>
            </a:pPr>
            <a:r>
              <a:rPr lang="uk-UA" dirty="0">
                <a:solidFill>
                  <a:srgbClr val="595959"/>
                </a:solidFill>
              </a:rPr>
              <a:t>Королівство Швеція</a:t>
            </a:r>
          </a:p>
          <a:p>
            <a:pPr marL="285750" indent="-285750">
              <a:buClr>
                <a:srgbClr val="C72149"/>
              </a:buClr>
              <a:buFont typeface="Arial" panose="020B0604020202020204" pitchFamily="34" charset="0"/>
              <a:buChar char="•"/>
            </a:pPr>
            <a:r>
              <a:rPr lang="uk-UA" dirty="0">
                <a:solidFill>
                  <a:srgbClr val="595959"/>
                </a:solidFill>
              </a:rPr>
              <a:t>Естонська Республіка</a:t>
            </a:r>
          </a:p>
          <a:p>
            <a:pPr marL="285750" indent="-285750">
              <a:buClr>
                <a:srgbClr val="C72149"/>
              </a:buClr>
              <a:buFont typeface="Arial" panose="020B0604020202020204" pitchFamily="34" charset="0"/>
              <a:buChar char="•"/>
            </a:pPr>
            <a:r>
              <a:rPr lang="uk-UA" dirty="0">
                <a:solidFill>
                  <a:srgbClr val="595959"/>
                </a:solidFill>
              </a:rPr>
              <a:t>Королівство Іспанія</a:t>
            </a:r>
          </a:p>
          <a:p>
            <a:pPr marL="285750" indent="-285750">
              <a:buClr>
                <a:srgbClr val="C72149"/>
              </a:buClr>
              <a:buFont typeface="Arial" panose="020B0604020202020204" pitchFamily="34" charset="0"/>
              <a:buChar char="•"/>
            </a:pPr>
            <a:r>
              <a:rPr lang="uk-UA" dirty="0">
                <a:solidFill>
                  <a:srgbClr val="595959"/>
                </a:solidFill>
              </a:rPr>
              <a:t>Республіка Молдова</a:t>
            </a:r>
          </a:p>
          <a:p>
            <a:pPr marL="285750" indent="-285750">
              <a:buClr>
                <a:srgbClr val="C72149"/>
              </a:buClr>
              <a:buFont typeface="Arial" panose="020B0604020202020204" pitchFamily="34" charset="0"/>
              <a:buChar char="•"/>
            </a:pPr>
            <a:r>
              <a:rPr lang="uk-UA" dirty="0">
                <a:solidFill>
                  <a:srgbClr val="595959"/>
                </a:solidFill>
              </a:rPr>
              <a:t>Литовська Республіка</a:t>
            </a:r>
          </a:p>
          <a:p>
            <a:pPr marL="285750" indent="-285750">
              <a:buClr>
                <a:srgbClr val="C72149"/>
              </a:buClr>
              <a:buFont typeface="Arial" panose="020B0604020202020204" pitchFamily="34" charset="0"/>
              <a:buChar char="•"/>
            </a:pPr>
            <a:r>
              <a:rPr lang="uk-UA" dirty="0">
                <a:solidFill>
                  <a:srgbClr val="595959"/>
                </a:solidFill>
              </a:rPr>
              <a:t>Словацька Республіка</a:t>
            </a:r>
          </a:p>
          <a:p>
            <a:pPr marL="285750" indent="-285750">
              <a:buClr>
                <a:srgbClr val="C72149"/>
              </a:buClr>
              <a:buFont typeface="Arial" panose="020B0604020202020204" pitchFamily="34" charset="0"/>
              <a:buChar char="•"/>
            </a:pPr>
            <a:r>
              <a:rPr lang="uk-UA" dirty="0">
                <a:solidFill>
                  <a:srgbClr val="595959"/>
                </a:solidFill>
              </a:rPr>
              <a:t>Федеративна Республіка Німеччина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425477" y="1207344"/>
            <a:ext cx="1661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1" hangingPunct="1">
              <a:spcBef>
                <a:spcPts val="1000"/>
              </a:spcBef>
              <a:buClr>
                <a:srgbClr val="00B2C4"/>
              </a:buClr>
              <a:buFont typeface="Arial" pitchFamily="34" charset="0"/>
              <a:buNone/>
            </a:pPr>
            <a:r>
              <a:rPr lang="uk-UA" altLang="ru-RU" b="1" dirty="0">
                <a:solidFill>
                  <a:srgbClr val="595959"/>
                </a:solidFill>
                <a:ea typeface="Fira Sans OT Medium"/>
                <a:cs typeface="Fira Sans OT Medium"/>
              </a:rPr>
              <a:t>Відмовлено: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148063" y="1635646"/>
            <a:ext cx="3876891" cy="2416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eaLnBrk="1" hangingPunct="1">
              <a:spcBef>
                <a:spcPts val="600"/>
              </a:spcBef>
              <a:buClr>
                <a:srgbClr val="C72149"/>
              </a:buClr>
              <a:buFont typeface="Arial" panose="020B0604020202020204" pitchFamily="34" charset="0"/>
              <a:buChar char="•"/>
            </a:pPr>
            <a:r>
              <a:rPr lang="uk-UA" altLang="ru-RU" dirty="0">
                <a:solidFill>
                  <a:srgbClr val="595959"/>
                </a:solidFill>
                <a:ea typeface="Fira Sans OT Medium"/>
                <a:cs typeface="Fira Sans OT Medium"/>
              </a:rPr>
              <a:t>Австрія</a:t>
            </a:r>
          </a:p>
          <a:p>
            <a:pPr marL="285750" indent="-285750" algn="just" eaLnBrk="1" hangingPunct="1">
              <a:spcBef>
                <a:spcPts val="600"/>
              </a:spcBef>
              <a:buClr>
                <a:srgbClr val="C72149"/>
              </a:buClr>
              <a:buFont typeface="Arial" panose="020B0604020202020204" pitchFamily="34" charset="0"/>
              <a:buChar char="•"/>
            </a:pPr>
            <a:r>
              <a:rPr lang="uk-UA" altLang="ru-RU" dirty="0">
                <a:solidFill>
                  <a:srgbClr val="595959"/>
                </a:solidFill>
                <a:ea typeface="Fira Sans OT Medium"/>
                <a:cs typeface="Fira Sans OT Medium"/>
              </a:rPr>
              <a:t>Франція </a:t>
            </a:r>
          </a:p>
          <a:p>
            <a:pPr marL="285750" indent="-285750" algn="just" eaLnBrk="1" hangingPunct="1">
              <a:spcBef>
                <a:spcPts val="600"/>
              </a:spcBef>
              <a:buClr>
                <a:srgbClr val="C72149"/>
              </a:buClr>
              <a:buFont typeface="Arial" panose="020B0604020202020204" pitchFamily="34" charset="0"/>
              <a:buChar char="•"/>
            </a:pPr>
            <a:r>
              <a:rPr lang="uk-UA" altLang="ru-RU" dirty="0">
                <a:solidFill>
                  <a:srgbClr val="595959"/>
                </a:solidFill>
                <a:ea typeface="Fira Sans OT Medium"/>
                <a:cs typeface="Fira Sans OT Medium"/>
              </a:rPr>
              <a:t>Італійська Республіка</a:t>
            </a:r>
          </a:p>
          <a:p>
            <a:pPr marL="285750" indent="-285750" algn="just" eaLnBrk="1" hangingPunct="1">
              <a:spcBef>
                <a:spcPts val="600"/>
              </a:spcBef>
              <a:buClr>
                <a:srgbClr val="C72149"/>
              </a:buClr>
              <a:buFont typeface="Arial" panose="020B0604020202020204" pitchFamily="34" charset="0"/>
              <a:buChar char="•"/>
            </a:pPr>
            <a:r>
              <a:rPr lang="uk-UA" dirty="0">
                <a:solidFill>
                  <a:srgbClr val="595959"/>
                </a:solidFill>
              </a:rPr>
              <a:t>Федеративна Республіка </a:t>
            </a:r>
            <a:r>
              <a:rPr lang="uk-UA" altLang="ru-RU" dirty="0">
                <a:solidFill>
                  <a:srgbClr val="595959"/>
                </a:solidFill>
                <a:ea typeface="Fira Sans OT Medium"/>
                <a:cs typeface="Fira Sans OT Medium"/>
              </a:rPr>
              <a:t>Німеччина </a:t>
            </a:r>
          </a:p>
          <a:p>
            <a:pPr marL="285750" indent="-285750" algn="just" eaLnBrk="1" hangingPunct="1">
              <a:spcBef>
                <a:spcPts val="600"/>
              </a:spcBef>
              <a:buClr>
                <a:srgbClr val="C72149"/>
              </a:buClr>
              <a:buFont typeface="Arial" panose="020B0604020202020204" pitchFamily="34" charset="0"/>
              <a:buChar char="•"/>
            </a:pPr>
            <a:r>
              <a:rPr lang="uk-UA" altLang="ru-RU" dirty="0">
                <a:solidFill>
                  <a:srgbClr val="595959"/>
                </a:solidFill>
                <a:ea typeface="Fira Sans OT Medium"/>
                <a:cs typeface="Fira Sans OT Medium"/>
              </a:rPr>
              <a:t>Республіка Сербія</a:t>
            </a:r>
          </a:p>
          <a:p>
            <a:pPr marL="285750" indent="-285750" algn="just" eaLnBrk="1" hangingPunct="1">
              <a:spcBef>
                <a:spcPts val="600"/>
              </a:spcBef>
              <a:buClr>
                <a:srgbClr val="C72149"/>
              </a:buClr>
              <a:buFont typeface="Arial" panose="020B0604020202020204" pitchFamily="34" charset="0"/>
              <a:buChar char="•"/>
            </a:pPr>
            <a:r>
              <a:rPr lang="uk-UA" altLang="ru-RU" dirty="0">
                <a:solidFill>
                  <a:srgbClr val="595959"/>
                </a:solidFill>
                <a:ea typeface="Fira Sans OT Medium"/>
                <a:cs typeface="Fira Sans OT Medium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83582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dirty="0"/>
              <a:t>Воєнний стан – це…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63656" y="1685646"/>
            <a:ext cx="75807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72149"/>
              </a:buClr>
              <a:buFont typeface="Arial" panose="020B0604020202020204" pitchFamily="34" charset="0"/>
              <a:buChar char="•"/>
            </a:pPr>
            <a:r>
              <a:rPr lang="uk-UA" altLang="ru-RU" sz="2400" dirty="0">
                <a:solidFill>
                  <a:srgbClr val="595959"/>
                </a:solidFill>
                <a:ea typeface="Fira Sans OT Medium"/>
                <a:cs typeface="Fira Sans OT Medium"/>
              </a:rPr>
              <a:t>Небезпека для життя та здоров’я?</a:t>
            </a:r>
          </a:p>
          <a:p>
            <a:pPr>
              <a:buClr>
                <a:srgbClr val="C72149"/>
              </a:buClr>
            </a:pPr>
            <a:r>
              <a:rPr lang="uk-UA" altLang="ru-RU" sz="2400" dirty="0">
                <a:solidFill>
                  <a:srgbClr val="595959"/>
                </a:solidFill>
                <a:ea typeface="Fira Sans OT Medium"/>
                <a:cs typeface="Fira Sans OT Medium"/>
              </a:rPr>
              <a:t>чи</a:t>
            </a:r>
          </a:p>
          <a:p>
            <a:pPr marL="285750" indent="-285750">
              <a:buClr>
                <a:srgbClr val="C72149"/>
              </a:buClr>
              <a:buFont typeface="Arial" panose="020B0604020202020204" pitchFamily="34" charset="0"/>
              <a:buChar char="•"/>
            </a:pPr>
            <a:r>
              <a:rPr lang="uk-UA" altLang="ru-RU" sz="2400" dirty="0">
                <a:solidFill>
                  <a:srgbClr val="595959"/>
                </a:solidFill>
                <a:ea typeface="Fira Sans OT Medium"/>
                <a:cs typeface="Fira Sans OT Medium"/>
              </a:rPr>
              <a:t>Неможливість держави гарантувати здійснення судочинства із забезпеченням процесуальних гарантій та захист прав?</a:t>
            </a:r>
          </a:p>
        </p:txBody>
      </p:sp>
    </p:spTree>
    <p:extLst>
      <p:ext uri="{BB962C8B-B14F-4D97-AF65-F5344CB8AC3E}">
        <p14:creationId xmlns:p14="http://schemas.microsoft.com/office/powerpoint/2010/main" val="150437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dirty="0"/>
              <a:t>Рішення апеляційного суду Литви від 13.02.2023р.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6126" y="1275606"/>
            <a:ext cx="9090950" cy="37240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just">
              <a:buClr>
                <a:srgbClr val="C72149"/>
              </a:buClr>
              <a:buFont typeface="Arial" panose="020B0604020202020204" pitchFamily="34" charset="0"/>
              <a:buChar char="•"/>
            </a:pPr>
            <a:r>
              <a:rPr lang="uk-UA" altLang="ru-RU" dirty="0">
                <a:solidFill>
                  <a:srgbClr val="595959"/>
                </a:solidFill>
                <a:ea typeface="Fira Sans OT Medium"/>
                <a:cs typeface="Fira Sans OT Medium"/>
              </a:rPr>
              <a:t>«</a:t>
            </a:r>
            <a:r>
              <a:rPr lang="uk-UA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13.5. Суд також оцінив інформацію, надану Генеральною прокуратурою </a:t>
            </a:r>
            <a:br>
              <a:rPr lang="uk-UA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України, з якої вбачається, що вжиті всі можливі заходи для нормального </a:t>
            </a:r>
            <a:br>
              <a:rPr lang="uk-UA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функціонування та роботи установ виконання покарань, а також для </a:t>
            </a:r>
            <a:br>
              <a:rPr lang="uk-UA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 безпеки працівників цих установ, засуджених та взятих під варту.</a:t>
            </a:r>
            <a:br>
              <a:rPr lang="uk-UA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Для захисту від обстрілів облаштовуються укриття. Співробітники </a:t>
            </a:r>
            <a:br>
              <a:rPr lang="uk-UA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установи, де перебуватиме П.В., якщо він підлягає арешту, знаходяться </a:t>
            </a:r>
            <a:br>
              <a:rPr lang="uk-UA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своїх робочих місцях та виконують свої службові обов’язки. Під час війни</a:t>
            </a:r>
            <a:br>
              <a:rPr lang="uk-UA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слідчий ізолятор працює згідно з положеннями нормативно-правових актів, </a:t>
            </a:r>
            <a:br>
              <a:rPr lang="uk-UA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що регламентують діяльність установ виконання покарань. </a:t>
            </a:r>
            <a:br>
              <a:rPr lang="uk-UA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СІЗО з 22 квітня 2020 року затриманим надається можливість отримувати </a:t>
            </a:r>
            <a:br>
              <a:rPr lang="uk-UA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 плату покращені побутові умови та краще харчування…</a:t>
            </a:r>
            <a:r>
              <a:rPr lang="uk-UA" altLang="ru-RU" dirty="0">
                <a:solidFill>
                  <a:srgbClr val="595959"/>
                </a:solidFill>
                <a:ea typeface="Fira Sans OT Medium"/>
                <a:cs typeface="Fira Sans OT Medium"/>
              </a:rPr>
              <a:t>»</a:t>
            </a:r>
          </a:p>
          <a:p>
            <a:pPr algn="just">
              <a:buClr>
                <a:srgbClr val="C72149"/>
              </a:buClr>
            </a:pPr>
            <a:r>
              <a:rPr lang="uk-UA" sz="1000" dirty="0">
                <a:solidFill>
                  <a:srgbClr val="595959"/>
                </a:solidFill>
              </a:rPr>
              <a:t>______________</a:t>
            </a:r>
          </a:p>
          <a:p>
            <a:pPr algn="just">
              <a:buClr>
                <a:srgbClr val="C72149"/>
              </a:buClr>
            </a:pPr>
            <a:r>
              <a:rPr lang="en-US" sz="1000" dirty="0">
                <a:solidFill>
                  <a:srgbClr val="595959"/>
                </a:solidFill>
              </a:rPr>
              <a:t>https://liteko.teismai.lt/viesasprendimupaieska/tekstas.aspx?id=54e3bad2-59f3-48ef-8fd4-17d869c10fbc</a:t>
            </a:r>
            <a:endParaRPr lang="uk-UA" sz="1000" dirty="0">
              <a:solidFill>
                <a:srgbClr val="595959"/>
              </a:solidFill>
            </a:endParaRPr>
          </a:p>
          <a:p>
            <a:pPr marL="285750" indent="-285750" algn="just">
              <a:buClr>
                <a:srgbClr val="C72149"/>
              </a:buClr>
              <a:buFont typeface="Arial" panose="020B0604020202020204" pitchFamily="34" charset="0"/>
              <a:buChar char="•"/>
            </a:pPr>
            <a:endParaRPr lang="uk-UA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946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dirty="0"/>
              <a:t>Рішення апеляційного суду Литви від 13.02.2023р.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419622"/>
            <a:ext cx="8755923" cy="32725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altLang="ru-RU" dirty="0">
                <a:solidFill>
                  <a:srgbClr val="595959"/>
                </a:solidFill>
                <a:ea typeface="Fira Sans OT Medium"/>
                <a:cs typeface="Fira Sans OT Medium"/>
              </a:rPr>
              <a:t>«</a:t>
            </a:r>
            <a:r>
              <a:rPr lang="uk-UA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13.6. Суд також звернув увагу на те, що немає обмежень на в’їзд в Україну, </a:t>
            </a:r>
            <a:br>
              <a:rPr lang="uk-UA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територію якої можна в’їхати з Польщі, Словаччини, Угорщини та Румунії, </a:t>
            </a:r>
            <a:br>
              <a:rPr lang="uk-UA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частина осіб, які залишили Україну внаслідок військової агресії, повернулися,</a:t>
            </a:r>
            <a:br>
              <a:rPr lang="uk-UA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іноземні представництва відновили свою діяльність у Києві тощо.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13.7. Зрештою, суд оцінив дані, що містяться в наданих матеріалах, які</a:t>
            </a:r>
            <a:br>
              <a:rPr lang="uk-UA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підтверджують, що з 24 лютого 2022р до 14 грудня 2022 року Компетентні </a:t>
            </a:r>
            <a:br>
              <a:rPr lang="uk-UA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 Європейського Союзу задовольнили одинадцять запитів щодо </a:t>
            </a:r>
            <a:br>
              <a:rPr lang="uk-UA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екстрадиції осіб, десять осіб фактично екстрадовано, сім запитів щодо транзиту</a:t>
            </a:r>
            <a:br>
              <a:rPr lang="uk-UA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осіб, поданих Україною</a:t>
            </a:r>
            <a:r>
              <a:rPr lang="uk-UA" altLang="ru-RU" dirty="0">
                <a:solidFill>
                  <a:srgbClr val="595959"/>
                </a:solidFill>
                <a:ea typeface="Fira Sans OT Medium"/>
                <a:cs typeface="Fira Sans OT Medium"/>
              </a:rPr>
              <a:t>».</a:t>
            </a:r>
          </a:p>
          <a:p>
            <a:pPr algn="just">
              <a:buClr>
                <a:srgbClr val="C72149"/>
              </a:buClr>
            </a:pPr>
            <a:r>
              <a:rPr lang="uk-UA" sz="1000" dirty="0">
                <a:solidFill>
                  <a:srgbClr val="595959"/>
                </a:solidFill>
              </a:rPr>
              <a:t>______________</a:t>
            </a:r>
          </a:p>
          <a:p>
            <a:pPr algn="just">
              <a:buClr>
                <a:srgbClr val="C72149"/>
              </a:buClr>
            </a:pPr>
            <a:r>
              <a:rPr lang="en-US" sz="1000" dirty="0">
                <a:solidFill>
                  <a:srgbClr val="595959"/>
                </a:solidFill>
              </a:rPr>
              <a:t>https://liteko.teismai.lt/viesasprendimupaieska/tekstas.aspx?id=54e3bad2-59f3-48ef-8fd4-17d869c10fbc</a:t>
            </a:r>
            <a:endParaRPr lang="uk-UA" sz="1000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226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AED1A3D-9643-4C08-8075-27BA5F710FC6}"/>
              </a:ext>
            </a:extLst>
          </p:cNvPr>
          <p:cNvSpPr/>
          <p:nvPr/>
        </p:nvSpPr>
        <p:spPr>
          <a:xfrm>
            <a:off x="3220826" y="4443958"/>
            <a:ext cx="1802250" cy="6995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EC4CD5A-ABFD-494C-937A-9633B6BEB7E8}"/>
              </a:ext>
            </a:extLst>
          </p:cNvPr>
          <p:cNvSpPr/>
          <p:nvPr/>
        </p:nvSpPr>
        <p:spPr>
          <a:xfrm>
            <a:off x="467544" y="771550"/>
            <a:ext cx="1802250" cy="6995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3C1388-1A6B-44CF-92DE-5419B509E7C7}"/>
              </a:ext>
            </a:extLst>
          </p:cNvPr>
          <p:cNvSpPr txBox="1"/>
          <p:nvPr/>
        </p:nvSpPr>
        <p:spPr>
          <a:xfrm>
            <a:off x="1391787" y="1576199"/>
            <a:ext cx="22701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000" b="1" dirty="0">
                <a:solidFill>
                  <a:srgbClr val="C72149"/>
                </a:solidFill>
              </a:rPr>
              <a:t>ДЯКУЄМО!</a:t>
            </a:r>
            <a:endParaRPr lang="ru-RU" sz="3000" b="1" dirty="0">
              <a:solidFill>
                <a:srgbClr val="C721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044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6"/>
          <p:cNvGrpSpPr/>
          <p:nvPr/>
        </p:nvGrpSpPr>
        <p:grpSpPr>
          <a:xfrm>
            <a:off x="8429652" y="4643452"/>
            <a:ext cx="530220" cy="340856"/>
            <a:chOff x="6215074" y="1857370"/>
            <a:chExt cx="1244600" cy="800100"/>
          </a:xfrm>
          <a:solidFill>
            <a:schemeClr val="accent1"/>
          </a:solidFill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6223011" y="1865307"/>
              <a:ext cx="501650" cy="284163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8" y="1"/>
                </a:cxn>
                <a:cxn ang="0">
                  <a:pos x="233" y="6"/>
                </a:cxn>
                <a:cxn ang="0">
                  <a:pos x="253" y="13"/>
                </a:cxn>
                <a:cxn ang="0">
                  <a:pos x="271" y="21"/>
                </a:cxn>
                <a:cxn ang="0">
                  <a:pos x="287" y="30"/>
                </a:cxn>
                <a:cxn ang="0">
                  <a:pos x="299" y="40"/>
                </a:cxn>
                <a:cxn ang="0">
                  <a:pos x="310" y="49"/>
                </a:cxn>
                <a:cxn ang="0">
                  <a:pos x="316" y="56"/>
                </a:cxn>
                <a:cxn ang="0">
                  <a:pos x="226" y="150"/>
                </a:cxn>
                <a:cxn ang="0">
                  <a:pos x="223" y="140"/>
                </a:cxn>
                <a:cxn ang="0">
                  <a:pos x="219" y="129"/>
                </a:cxn>
                <a:cxn ang="0">
                  <a:pos x="212" y="118"/>
                </a:cxn>
                <a:cxn ang="0">
                  <a:pos x="204" y="111"/>
                </a:cxn>
                <a:cxn ang="0">
                  <a:pos x="193" y="107"/>
                </a:cxn>
                <a:cxn ang="0">
                  <a:pos x="179" y="104"/>
                </a:cxn>
                <a:cxn ang="0">
                  <a:pos x="166" y="105"/>
                </a:cxn>
                <a:cxn ang="0">
                  <a:pos x="154" y="110"/>
                </a:cxn>
                <a:cxn ang="0">
                  <a:pos x="146" y="116"/>
                </a:cxn>
                <a:cxn ang="0">
                  <a:pos x="139" y="123"/>
                </a:cxn>
                <a:cxn ang="0">
                  <a:pos x="133" y="135"/>
                </a:cxn>
                <a:cxn ang="0">
                  <a:pos x="127" y="150"/>
                </a:cxn>
                <a:cxn ang="0">
                  <a:pos x="124" y="167"/>
                </a:cxn>
                <a:cxn ang="0">
                  <a:pos x="122" y="179"/>
                </a:cxn>
                <a:cxn ang="0">
                  <a:pos x="0" y="179"/>
                </a:cxn>
                <a:cxn ang="0">
                  <a:pos x="2" y="150"/>
                </a:cxn>
                <a:cxn ang="0">
                  <a:pos x="8" y="125"/>
                </a:cxn>
                <a:cxn ang="0">
                  <a:pos x="16" y="102"/>
                </a:cxn>
                <a:cxn ang="0">
                  <a:pos x="26" y="82"/>
                </a:cxn>
                <a:cxn ang="0">
                  <a:pos x="37" y="65"/>
                </a:cxn>
                <a:cxn ang="0">
                  <a:pos x="50" y="51"/>
                </a:cxn>
                <a:cxn ang="0">
                  <a:pos x="70" y="34"/>
                </a:cxn>
                <a:cxn ang="0">
                  <a:pos x="93" y="19"/>
                </a:cxn>
                <a:cxn ang="0">
                  <a:pos x="119" y="8"/>
                </a:cxn>
                <a:cxn ang="0">
                  <a:pos x="149" y="3"/>
                </a:cxn>
                <a:cxn ang="0">
                  <a:pos x="180" y="0"/>
                </a:cxn>
              </a:cxnLst>
              <a:rect l="0" t="0" r="r" b="b"/>
              <a:pathLst>
                <a:path w="316" h="179">
                  <a:moveTo>
                    <a:pt x="180" y="0"/>
                  </a:moveTo>
                  <a:lnTo>
                    <a:pt x="208" y="1"/>
                  </a:lnTo>
                  <a:lnTo>
                    <a:pt x="233" y="6"/>
                  </a:lnTo>
                  <a:lnTo>
                    <a:pt x="253" y="13"/>
                  </a:lnTo>
                  <a:lnTo>
                    <a:pt x="271" y="21"/>
                  </a:lnTo>
                  <a:lnTo>
                    <a:pt x="287" y="30"/>
                  </a:lnTo>
                  <a:lnTo>
                    <a:pt x="299" y="40"/>
                  </a:lnTo>
                  <a:lnTo>
                    <a:pt x="310" y="49"/>
                  </a:lnTo>
                  <a:lnTo>
                    <a:pt x="316" y="56"/>
                  </a:lnTo>
                  <a:lnTo>
                    <a:pt x="226" y="150"/>
                  </a:lnTo>
                  <a:lnTo>
                    <a:pt x="223" y="140"/>
                  </a:lnTo>
                  <a:lnTo>
                    <a:pt x="219" y="129"/>
                  </a:lnTo>
                  <a:lnTo>
                    <a:pt x="212" y="118"/>
                  </a:lnTo>
                  <a:lnTo>
                    <a:pt x="204" y="111"/>
                  </a:lnTo>
                  <a:lnTo>
                    <a:pt x="193" y="107"/>
                  </a:lnTo>
                  <a:lnTo>
                    <a:pt x="179" y="104"/>
                  </a:lnTo>
                  <a:lnTo>
                    <a:pt x="166" y="105"/>
                  </a:lnTo>
                  <a:lnTo>
                    <a:pt x="154" y="110"/>
                  </a:lnTo>
                  <a:lnTo>
                    <a:pt x="146" y="116"/>
                  </a:lnTo>
                  <a:lnTo>
                    <a:pt x="139" y="123"/>
                  </a:lnTo>
                  <a:lnTo>
                    <a:pt x="133" y="135"/>
                  </a:lnTo>
                  <a:lnTo>
                    <a:pt x="127" y="150"/>
                  </a:lnTo>
                  <a:lnTo>
                    <a:pt x="124" y="167"/>
                  </a:lnTo>
                  <a:lnTo>
                    <a:pt x="122" y="179"/>
                  </a:lnTo>
                  <a:lnTo>
                    <a:pt x="0" y="179"/>
                  </a:lnTo>
                  <a:lnTo>
                    <a:pt x="2" y="150"/>
                  </a:lnTo>
                  <a:lnTo>
                    <a:pt x="8" y="125"/>
                  </a:lnTo>
                  <a:lnTo>
                    <a:pt x="16" y="102"/>
                  </a:lnTo>
                  <a:lnTo>
                    <a:pt x="26" y="82"/>
                  </a:lnTo>
                  <a:lnTo>
                    <a:pt x="37" y="65"/>
                  </a:lnTo>
                  <a:lnTo>
                    <a:pt x="50" y="51"/>
                  </a:lnTo>
                  <a:lnTo>
                    <a:pt x="70" y="34"/>
                  </a:lnTo>
                  <a:lnTo>
                    <a:pt x="93" y="19"/>
                  </a:lnTo>
                  <a:lnTo>
                    <a:pt x="119" y="8"/>
                  </a:lnTo>
                  <a:lnTo>
                    <a:pt x="149" y="3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6215074" y="1857370"/>
              <a:ext cx="1185863" cy="774700"/>
            </a:xfrm>
            <a:custGeom>
              <a:avLst/>
              <a:gdLst/>
              <a:ahLst/>
              <a:cxnLst>
                <a:cxn ang="0">
                  <a:pos x="514" y="0"/>
                </a:cxn>
                <a:cxn ang="0">
                  <a:pos x="554" y="3"/>
                </a:cxn>
                <a:cxn ang="0">
                  <a:pos x="593" y="13"/>
                </a:cxn>
                <a:cxn ang="0">
                  <a:pos x="628" y="28"/>
                </a:cxn>
                <a:cxn ang="0">
                  <a:pos x="659" y="49"/>
                </a:cxn>
                <a:cxn ang="0">
                  <a:pos x="689" y="76"/>
                </a:cxn>
                <a:cxn ang="0">
                  <a:pos x="713" y="106"/>
                </a:cxn>
                <a:cxn ang="0">
                  <a:pos x="732" y="139"/>
                </a:cxn>
                <a:cxn ang="0">
                  <a:pos x="747" y="176"/>
                </a:cxn>
                <a:cxn ang="0">
                  <a:pos x="658" y="266"/>
                </a:cxn>
                <a:cxn ang="0">
                  <a:pos x="659" y="257"/>
                </a:cxn>
                <a:cxn ang="0">
                  <a:pos x="659" y="248"/>
                </a:cxn>
                <a:cxn ang="0">
                  <a:pos x="656" y="218"/>
                </a:cxn>
                <a:cxn ang="0">
                  <a:pos x="648" y="190"/>
                </a:cxn>
                <a:cxn ang="0">
                  <a:pos x="635" y="165"/>
                </a:cxn>
                <a:cxn ang="0">
                  <a:pos x="616" y="143"/>
                </a:cxn>
                <a:cxn ang="0">
                  <a:pos x="595" y="124"/>
                </a:cxn>
                <a:cxn ang="0">
                  <a:pos x="571" y="110"/>
                </a:cxn>
                <a:cxn ang="0">
                  <a:pos x="544" y="102"/>
                </a:cxn>
                <a:cxn ang="0">
                  <a:pos x="514" y="99"/>
                </a:cxn>
                <a:cxn ang="0">
                  <a:pos x="489" y="101"/>
                </a:cxn>
                <a:cxn ang="0">
                  <a:pos x="464" y="108"/>
                </a:cxn>
                <a:cxn ang="0">
                  <a:pos x="442" y="119"/>
                </a:cxn>
                <a:cxn ang="0">
                  <a:pos x="421" y="134"/>
                </a:cxn>
                <a:cxn ang="0">
                  <a:pos x="382" y="174"/>
                </a:cxn>
                <a:cxn ang="0">
                  <a:pos x="238" y="319"/>
                </a:cxn>
                <a:cxn ang="0">
                  <a:pos x="171" y="389"/>
                </a:cxn>
                <a:cxn ang="0">
                  <a:pos x="315" y="389"/>
                </a:cxn>
                <a:cxn ang="0">
                  <a:pos x="300" y="364"/>
                </a:cxn>
                <a:cxn ang="0">
                  <a:pos x="289" y="340"/>
                </a:cxn>
                <a:cxn ang="0">
                  <a:pos x="279" y="314"/>
                </a:cxn>
                <a:cxn ang="0">
                  <a:pos x="369" y="221"/>
                </a:cxn>
                <a:cxn ang="0">
                  <a:pos x="368" y="248"/>
                </a:cxn>
                <a:cxn ang="0">
                  <a:pos x="371" y="278"/>
                </a:cxn>
                <a:cxn ang="0">
                  <a:pos x="379" y="306"/>
                </a:cxn>
                <a:cxn ang="0">
                  <a:pos x="393" y="330"/>
                </a:cxn>
                <a:cxn ang="0">
                  <a:pos x="411" y="352"/>
                </a:cxn>
                <a:cxn ang="0">
                  <a:pos x="433" y="370"/>
                </a:cxn>
                <a:cxn ang="0">
                  <a:pos x="458" y="384"/>
                </a:cxn>
                <a:cxn ang="0">
                  <a:pos x="485" y="392"/>
                </a:cxn>
                <a:cxn ang="0">
                  <a:pos x="514" y="396"/>
                </a:cxn>
                <a:cxn ang="0">
                  <a:pos x="523" y="396"/>
                </a:cxn>
                <a:cxn ang="0">
                  <a:pos x="532" y="395"/>
                </a:cxn>
                <a:cxn ang="0">
                  <a:pos x="441" y="488"/>
                </a:cxn>
                <a:cxn ang="0">
                  <a:pos x="0" y="488"/>
                </a:cxn>
                <a:cxn ang="0">
                  <a:pos x="0" y="421"/>
                </a:cxn>
                <a:cxn ang="0">
                  <a:pos x="354" y="61"/>
                </a:cxn>
                <a:cxn ang="0">
                  <a:pos x="382" y="40"/>
                </a:cxn>
                <a:cxn ang="0">
                  <a:pos x="412" y="23"/>
                </a:cxn>
                <a:cxn ang="0">
                  <a:pos x="445" y="10"/>
                </a:cxn>
                <a:cxn ang="0">
                  <a:pos x="479" y="2"/>
                </a:cxn>
                <a:cxn ang="0">
                  <a:pos x="514" y="0"/>
                </a:cxn>
              </a:cxnLst>
              <a:rect l="0" t="0" r="r" b="b"/>
              <a:pathLst>
                <a:path w="747" h="488">
                  <a:moveTo>
                    <a:pt x="514" y="0"/>
                  </a:moveTo>
                  <a:lnTo>
                    <a:pt x="554" y="3"/>
                  </a:lnTo>
                  <a:lnTo>
                    <a:pt x="593" y="13"/>
                  </a:lnTo>
                  <a:lnTo>
                    <a:pt x="628" y="28"/>
                  </a:lnTo>
                  <a:lnTo>
                    <a:pt x="659" y="49"/>
                  </a:lnTo>
                  <a:lnTo>
                    <a:pt x="689" y="76"/>
                  </a:lnTo>
                  <a:lnTo>
                    <a:pt x="713" y="106"/>
                  </a:lnTo>
                  <a:lnTo>
                    <a:pt x="732" y="139"/>
                  </a:lnTo>
                  <a:lnTo>
                    <a:pt x="747" y="176"/>
                  </a:lnTo>
                  <a:lnTo>
                    <a:pt x="658" y="266"/>
                  </a:lnTo>
                  <a:lnTo>
                    <a:pt x="659" y="257"/>
                  </a:lnTo>
                  <a:lnTo>
                    <a:pt x="659" y="248"/>
                  </a:lnTo>
                  <a:lnTo>
                    <a:pt x="656" y="218"/>
                  </a:lnTo>
                  <a:lnTo>
                    <a:pt x="648" y="190"/>
                  </a:lnTo>
                  <a:lnTo>
                    <a:pt x="635" y="165"/>
                  </a:lnTo>
                  <a:lnTo>
                    <a:pt x="616" y="143"/>
                  </a:lnTo>
                  <a:lnTo>
                    <a:pt x="595" y="124"/>
                  </a:lnTo>
                  <a:lnTo>
                    <a:pt x="571" y="110"/>
                  </a:lnTo>
                  <a:lnTo>
                    <a:pt x="544" y="102"/>
                  </a:lnTo>
                  <a:lnTo>
                    <a:pt x="514" y="99"/>
                  </a:lnTo>
                  <a:lnTo>
                    <a:pt x="489" y="101"/>
                  </a:lnTo>
                  <a:lnTo>
                    <a:pt x="464" y="108"/>
                  </a:lnTo>
                  <a:lnTo>
                    <a:pt x="442" y="119"/>
                  </a:lnTo>
                  <a:lnTo>
                    <a:pt x="421" y="134"/>
                  </a:lnTo>
                  <a:lnTo>
                    <a:pt x="382" y="174"/>
                  </a:lnTo>
                  <a:lnTo>
                    <a:pt x="238" y="319"/>
                  </a:lnTo>
                  <a:lnTo>
                    <a:pt x="171" y="389"/>
                  </a:lnTo>
                  <a:lnTo>
                    <a:pt x="315" y="389"/>
                  </a:lnTo>
                  <a:lnTo>
                    <a:pt x="300" y="364"/>
                  </a:lnTo>
                  <a:lnTo>
                    <a:pt x="289" y="340"/>
                  </a:lnTo>
                  <a:lnTo>
                    <a:pt x="279" y="314"/>
                  </a:lnTo>
                  <a:lnTo>
                    <a:pt x="369" y="221"/>
                  </a:lnTo>
                  <a:lnTo>
                    <a:pt x="368" y="248"/>
                  </a:lnTo>
                  <a:lnTo>
                    <a:pt x="371" y="278"/>
                  </a:lnTo>
                  <a:lnTo>
                    <a:pt x="379" y="306"/>
                  </a:lnTo>
                  <a:lnTo>
                    <a:pt x="393" y="330"/>
                  </a:lnTo>
                  <a:lnTo>
                    <a:pt x="411" y="352"/>
                  </a:lnTo>
                  <a:lnTo>
                    <a:pt x="433" y="370"/>
                  </a:lnTo>
                  <a:lnTo>
                    <a:pt x="458" y="384"/>
                  </a:lnTo>
                  <a:lnTo>
                    <a:pt x="485" y="392"/>
                  </a:lnTo>
                  <a:lnTo>
                    <a:pt x="514" y="396"/>
                  </a:lnTo>
                  <a:lnTo>
                    <a:pt x="523" y="396"/>
                  </a:lnTo>
                  <a:lnTo>
                    <a:pt x="532" y="395"/>
                  </a:lnTo>
                  <a:lnTo>
                    <a:pt x="441" y="488"/>
                  </a:lnTo>
                  <a:lnTo>
                    <a:pt x="0" y="488"/>
                  </a:lnTo>
                  <a:lnTo>
                    <a:pt x="0" y="421"/>
                  </a:lnTo>
                  <a:lnTo>
                    <a:pt x="354" y="61"/>
                  </a:lnTo>
                  <a:lnTo>
                    <a:pt x="382" y="40"/>
                  </a:lnTo>
                  <a:lnTo>
                    <a:pt x="412" y="23"/>
                  </a:lnTo>
                  <a:lnTo>
                    <a:pt x="445" y="10"/>
                  </a:lnTo>
                  <a:lnTo>
                    <a:pt x="479" y="2"/>
                  </a:lnTo>
                  <a:lnTo>
                    <a:pt x="5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7016761" y="2520945"/>
              <a:ext cx="134938" cy="136525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60" y="47"/>
                </a:cxn>
                <a:cxn ang="0">
                  <a:pos x="85" y="72"/>
                </a:cxn>
                <a:cxn ang="0">
                  <a:pos x="72" y="86"/>
                </a:cxn>
                <a:cxn ang="0">
                  <a:pos x="47" y="61"/>
                </a:cxn>
                <a:cxn ang="0">
                  <a:pos x="0" y="53"/>
                </a:cxn>
                <a:cxn ang="0">
                  <a:pos x="16" y="37"/>
                </a:cxn>
                <a:cxn ang="0">
                  <a:pos x="41" y="40"/>
                </a:cxn>
                <a:cxn ang="0">
                  <a:pos x="35" y="17"/>
                </a:cxn>
                <a:cxn ang="0">
                  <a:pos x="52" y="0"/>
                </a:cxn>
              </a:cxnLst>
              <a:rect l="0" t="0" r="r" b="b"/>
              <a:pathLst>
                <a:path w="85" h="86">
                  <a:moveTo>
                    <a:pt x="52" y="0"/>
                  </a:moveTo>
                  <a:lnTo>
                    <a:pt x="60" y="47"/>
                  </a:lnTo>
                  <a:lnTo>
                    <a:pt x="85" y="72"/>
                  </a:lnTo>
                  <a:lnTo>
                    <a:pt x="72" y="86"/>
                  </a:lnTo>
                  <a:lnTo>
                    <a:pt x="47" y="61"/>
                  </a:lnTo>
                  <a:lnTo>
                    <a:pt x="0" y="53"/>
                  </a:lnTo>
                  <a:lnTo>
                    <a:pt x="16" y="37"/>
                  </a:lnTo>
                  <a:lnTo>
                    <a:pt x="41" y="40"/>
                  </a:lnTo>
                  <a:lnTo>
                    <a:pt x="35" y="17"/>
                  </a:lnTo>
                  <a:lnTo>
                    <a:pt x="5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7107249" y="2465383"/>
              <a:ext cx="130175" cy="131763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41" y="12"/>
                </a:cxn>
                <a:cxn ang="0">
                  <a:pos x="25" y="28"/>
                </a:cxn>
                <a:cxn ang="0">
                  <a:pos x="34" y="37"/>
                </a:cxn>
                <a:cxn ang="0">
                  <a:pos x="49" y="22"/>
                </a:cxn>
                <a:cxn ang="0">
                  <a:pos x="60" y="33"/>
                </a:cxn>
                <a:cxn ang="0">
                  <a:pos x="45" y="48"/>
                </a:cxn>
                <a:cxn ang="0">
                  <a:pos x="54" y="58"/>
                </a:cxn>
                <a:cxn ang="0">
                  <a:pos x="70" y="42"/>
                </a:cxn>
                <a:cxn ang="0">
                  <a:pos x="82" y="53"/>
                </a:cxn>
                <a:cxn ang="0">
                  <a:pos x="52" y="83"/>
                </a:cxn>
                <a:cxn ang="0">
                  <a:pos x="0" y="30"/>
                </a:cxn>
                <a:cxn ang="0">
                  <a:pos x="29" y="0"/>
                </a:cxn>
              </a:cxnLst>
              <a:rect l="0" t="0" r="r" b="b"/>
              <a:pathLst>
                <a:path w="82" h="83">
                  <a:moveTo>
                    <a:pt x="29" y="0"/>
                  </a:moveTo>
                  <a:lnTo>
                    <a:pt x="41" y="12"/>
                  </a:lnTo>
                  <a:lnTo>
                    <a:pt x="25" y="28"/>
                  </a:lnTo>
                  <a:lnTo>
                    <a:pt x="34" y="37"/>
                  </a:lnTo>
                  <a:lnTo>
                    <a:pt x="49" y="22"/>
                  </a:lnTo>
                  <a:lnTo>
                    <a:pt x="60" y="33"/>
                  </a:lnTo>
                  <a:lnTo>
                    <a:pt x="45" y="48"/>
                  </a:lnTo>
                  <a:lnTo>
                    <a:pt x="54" y="58"/>
                  </a:lnTo>
                  <a:lnTo>
                    <a:pt x="70" y="42"/>
                  </a:lnTo>
                  <a:lnTo>
                    <a:pt x="82" y="53"/>
                  </a:lnTo>
                  <a:lnTo>
                    <a:pt x="52" y="83"/>
                  </a:lnTo>
                  <a:lnTo>
                    <a:pt x="0" y="30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Freeform 10"/>
            <p:cNvSpPr>
              <a:spLocks noEditPoints="1"/>
            </p:cNvSpPr>
            <p:nvPr/>
          </p:nvSpPr>
          <p:spPr bwMode="auto">
            <a:xfrm>
              <a:off x="7191386" y="2403470"/>
              <a:ext cx="136525" cy="141288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35" y="47"/>
                </a:cxn>
                <a:cxn ang="0">
                  <a:pos x="47" y="35"/>
                </a:cxn>
                <a:cxn ang="0">
                  <a:pos x="24" y="24"/>
                </a:cxn>
                <a:cxn ang="0">
                  <a:pos x="15" y="0"/>
                </a:cxn>
                <a:cxn ang="0">
                  <a:pos x="86" y="33"/>
                </a:cxn>
                <a:cxn ang="0">
                  <a:pos x="73" y="47"/>
                </a:cxn>
                <a:cxn ang="0">
                  <a:pos x="60" y="42"/>
                </a:cxn>
                <a:cxn ang="0">
                  <a:pos x="41" y="61"/>
                </a:cxn>
                <a:cxn ang="0">
                  <a:pos x="47" y="74"/>
                </a:cxn>
                <a:cxn ang="0">
                  <a:pos x="32" y="89"/>
                </a:cxn>
                <a:cxn ang="0">
                  <a:pos x="0" y="15"/>
                </a:cxn>
                <a:cxn ang="0">
                  <a:pos x="15" y="0"/>
                </a:cxn>
              </a:cxnLst>
              <a:rect l="0" t="0" r="r" b="b"/>
              <a:pathLst>
                <a:path w="86" h="89">
                  <a:moveTo>
                    <a:pt x="24" y="24"/>
                  </a:moveTo>
                  <a:lnTo>
                    <a:pt x="35" y="47"/>
                  </a:lnTo>
                  <a:lnTo>
                    <a:pt x="47" y="35"/>
                  </a:lnTo>
                  <a:lnTo>
                    <a:pt x="24" y="24"/>
                  </a:lnTo>
                  <a:close/>
                  <a:moveTo>
                    <a:pt x="15" y="0"/>
                  </a:moveTo>
                  <a:lnTo>
                    <a:pt x="86" y="33"/>
                  </a:lnTo>
                  <a:lnTo>
                    <a:pt x="73" y="47"/>
                  </a:lnTo>
                  <a:lnTo>
                    <a:pt x="60" y="42"/>
                  </a:lnTo>
                  <a:lnTo>
                    <a:pt x="41" y="61"/>
                  </a:lnTo>
                  <a:lnTo>
                    <a:pt x="47" y="74"/>
                  </a:lnTo>
                  <a:lnTo>
                    <a:pt x="32" y="89"/>
                  </a:lnTo>
                  <a:lnTo>
                    <a:pt x="0" y="15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Freeform 11"/>
            <p:cNvSpPr>
              <a:spLocks noEditPoints="1"/>
            </p:cNvSpPr>
            <p:nvPr/>
          </p:nvSpPr>
          <p:spPr bwMode="auto">
            <a:xfrm>
              <a:off x="7256474" y="2314570"/>
              <a:ext cx="150813" cy="130175"/>
            </a:xfrm>
            <a:custGeom>
              <a:avLst/>
              <a:gdLst/>
              <a:ahLst/>
              <a:cxnLst>
                <a:cxn ang="0">
                  <a:pos x="32" y="20"/>
                </a:cxn>
                <a:cxn ang="0">
                  <a:pos x="30" y="21"/>
                </a:cxn>
                <a:cxn ang="0">
                  <a:pos x="26" y="23"/>
                </a:cxn>
                <a:cxn ang="0">
                  <a:pos x="24" y="27"/>
                </a:cxn>
                <a:cxn ang="0">
                  <a:pos x="36" y="40"/>
                </a:cxn>
                <a:cxn ang="0">
                  <a:pos x="41" y="35"/>
                </a:cxn>
                <a:cxn ang="0">
                  <a:pos x="43" y="28"/>
                </a:cxn>
                <a:cxn ang="0">
                  <a:pos x="42" y="24"/>
                </a:cxn>
                <a:cxn ang="0">
                  <a:pos x="40" y="20"/>
                </a:cxn>
                <a:cxn ang="0">
                  <a:pos x="32" y="20"/>
                </a:cxn>
                <a:cxn ang="0">
                  <a:pos x="32" y="0"/>
                </a:cxn>
                <a:cxn ang="0">
                  <a:pos x="43" y="0"/>
                </a:cxn>
                <a:cxn ang="0">
                  <a:pos x="47" y="3"/>
                </a:cxn>
                <a:cxn ang="0">
                  <a:pos x="51" y="4"/>
                </a:cxn>
                <a:cxn ang="0">
                  <a:pos x="58" y="11"/>
                </a:cxn>
                <a:cxn ang="0">
                  <a:pos x="60" y="15"/>
                </a:cxn>
                <a:cxn ang="0">
                  <a:pos x="61" y="19"/>
                </a:cxn>
                <a:cxn ang="0">
                  <a:pos x="61" y="26"/>
                </a:cxn>
                <a:cxn ang="0">
                  <a:pos x="60" y="28"/>
                </a:cxn>
                <a:cxn ang="0">
                  <a:pos x="59" y="31"/>
                </a:cxn>
                <a:cxn ang="0">
                  <a:pos x="58" y="34"/>
                </a:cxn>
                <a:cxn ang="0">
                  <a:pos x="95" y="38"/>
                </a:cxn>
                <a:cxn ang="0">
                  <a:pos x="78" y="56"/>
                </a:cxn>
                <a:cxn ang="0">
                  <a:pos x="45" y="49"/>
                </a:cxn>
                <a:cxn ang="0">
                  <a:pos x="66" y="68"/>
                </a:cxn>
                <a:cxn ang="0">
                  <a:pos x="52" y="82"/>
                </a:cxn>
                <a:cxn ang="0">
                  <a:pos x="0" y="29"/>
                </a:cxn>
                <a:cxn ang="0">
                  <a:pos x="25" y="4"/>
                </a:cxn>
                <a:cxn ang="0">
                  <a:pos x="32" y="0"/>
                </a:cxn>
              </a:cxnLst>
              <a:rect l="0" t="0" r="r" b="b"/>
              <a:pathLst>
                <a:path w="95" h="82">
                  <a:moveTo>
                    <a:pt x="32" y="20"/>
                  </a:moveTo>
                  <a:lnTo>
                    <a:pt x="30" y="21"/>
                  </a:lnTo>
                  <a:lnTo>
                    <a:pt x="26" y="23"/>
                  </a:lnTo>
                  <a:lnTo>
                    <a:pt x="24" y="27"/>
                  </a:lnTo>
                  <a:lnTo>
                    <a:pt x="36" y="40"/>
                  </a:lnTo>
                  <a:lnTo>
                    <a:pt x="41" y="35"/>
                  </a:lnTo>
                  <a:lnTo>
                    <a:pt x="43" y="28"/>
                  </a:lnTo>
                  <a:lnTo>
                    <a:pt x="42" y="24"/>
                  </a:lnTo>
                  <a:lnTo>
                    <a:pt x="40" y="20"/>
                  </a:lnTo>
                  <a:lnTo>
                    <a:pt x="32" y="20"/>
                  </a:lnTo>
                  <a:close/>
                  <a:moveTo>
                    <a:pt x="32" y="0"/>
                  </a:moveTo>
                  <a:lnTo>
                    <a:pt x="43" y="0"/>
                  </a:lnTo>
                  <a:lnTo>
                    <a:pt x="47" y="3"/>
                  </a:lnTo>
                  <a:lnTo>
                    <a:pt x="51" y="4"/>
                  </a:lnTo>
                  <a:lnTo>
                    <a:pt x="58" y="11"/>
                  </a:lnTo>
                  <a:lnTo>
                    <a:pt x="60" y="15"/>
                  </a:lnTo>
                  <a:lnTo>
                    <a:pt x="61" y="19"/>
                  </a:lnTo>
                  <a:lnTo>
                    <a:pt x="61" y="26"/>
                  </a:lnTo>
                  <a:lnTo>
                    <a:pt x="60" y="28"/>
                  </a:lnTo>
                  <a:lnTo>
                    <a:pt x="59" y="31"/>
                  </a:lnTo>
                  <a:lnTo>
                    <a:pt x="58" y="34"/>
                  </a:lnTo>
                  <a:lnTo>
                    <a:pt x="95" y="38"/>
                  </a:lnTo>
                  <a:lnTo>
                    <a:pt x="78" y="56"/>
                  </a:lnTo>
                  <a:lnTo>
                    <a:pt x="45" y="49"/>
                  </a:lnTo>
                  <a:lnTo>
                    <a:pt x="66" y="68"/>
                  </a:lnTo>
                  <a:lnTo>
                    <a:pt x="52" y="82"/>
                  </a:lnTo>
                  <a:lnTo>
                    <a:pt x="0" y="29"/>
                  </a:lnTo>
                  <a:lnTo>
                    <a:pt x="25" y="4"/>
                  </a:lnTo>
                  <a:lnTo>
                    <a:pt x="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7346961" y="2232020"/>
              <a:ext cx="112713" cy="130175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34" y="16"/>
                </a:cxn>
                <a:cxn ang="0">
                  <a:pos x="29" y="18"/>
                </a:cxn>
                <a:cxn ang="0">
                  <a:pos x="26" y="19"/>
                </a:cxn>
                <a:cxn ang="0">
                  <a:pos x="24" y="21"/>
                </a:cxn>
                <a:cxn ang="0">
                  <a:pos x="21" y="22"/>
                </a:cxn>
                <a:cxn ang="0">
                  <a:pos x="20" y="25"/>
                </a:cxn>
                <a:cxn ang="0">
                  <a:pos x="19" y="28"/>
                </a:cxn>
                <a:cxn ang="0">
                  <a:pos x="19" y="31"/>
                </a:cxn>
                <a:cxn ang="0">
                  <a:pos x="20" y="33"/>
                </a:cxn>
                <a:cxn ang="0">
                  <a:pos x="21" y="33"/>
                </a:cxn>
                <a:cxn ang="0">
                  <a:pos x="21" y="34"/>
                </a:cxn>
                <a:cxn ang="0">
                  <a:pos x="26" y="34"/>
                </a:cxn>
                <a:cxn ang="0">
                  <a:pos x="27" y="33"/>
                </a:cxn>
                <a:cxn ang="0">
                  <a:pos x="30" y="31"/>
                </a:cxn>
                <a:cxn ang="0">
                  <a:pos x="35" y="29"/>
                </a:cxn>
                <a:cxn ang="0">
                  <a:pos x="38" y="28"/>
                </a:cxn>
                <a:cxn ang="0">
                  <a:pos x="42" y="26"/>
                </a:cxn>
                <a:cxn ang="0">
                  <a:pos x="45" y="25"/>
                </a:cxn>
                <a:cxn ang="0">
                  <a:pos x="53" y="25"/>
                </a:cxn>
                <a:cxn ang="0">
                  <a:pos x="57" y="26"/>
                </a:cxn>
                <a:cxn ang="0">
                  <a:pos x="63" y="30"/>
                </a:cxn>
                <a:cxn ang="0">
                  <a:pos x="69" y="38"/>
                </a:cxn>
                <a:cxn ang="0">
                  <a:pos x="71" y="49"/>
                </a:cxn>
                <a:cxn ang="0">
                  <a:pos x="70" y="57"/>
                </a:cxn>
                <a:cxn ang="0">
                  <a:pos x="67" y="64"/>
                </a:cxn>
                <a:cxn ang="0">
                  <a:pos x="59" y="72"/>
                </a:cxn>
                <a:cxn ang="0">
                  <a:pos x="49" y="79"/>
                </a:cxn>
                <a:cxn ang="0">
                  <a:pos x="47" y="79"/>
                </a:cxn>
                <a:cxn ang="0">
                  <a:pos x="45" y="80"/>
                </a:cxn>
                <a:cxn ang="0">
                  <a:pos x="42" y="81"/>
                </a:cxn>
                <a:cxn ang="0">
                  <a:pos x="37" y="82"/>
                </a:cxn>
                <a:cxn ang="0">
                  <a:pos x="32" y="65"/>
                </a:cxn>
                <a:cxn ang="0">
                  <a:pos x="36" y="65"/>
                </a:cxn>
                <a:cxn ang="0">
                  <a:pos x="41" y="64"/>
                </a:cxn>
                <a:cxn ang="0">
                  <a:pos x="45" y="61"/>
                </a:cxn>
                <a:cxn ang="0">
                  <a:pos x="49" y="59"/>
                </a:cxn>
                <a:cxn ang="0">
                  <a:pos x="51" y="57"/>
                </a:cxn>
                <a:cxn ang="0">
                  <a:pos x="52" y="55"/>
                </a:cxn>
                <a:cxn ang="0">
                  <a:pos x="52" y="48"/>
                </a:cxn>
                <a:cxn ang="0">
                  <a:pos x="50" y="45"/>
                </a:cxn>
                <a:cxn ang="0">
                  <a:pos x="44" y="45"/>
                </a:cxn>
                <a:cxn ang="0">
                  <a:pos x="39" y="48"/>
                </a:cxn>
                <a:cxn ang="0">
                  <a:pos x="36" y="49"/>
                </a:cxn>
                <a:cxn ang="0">
                  <a:pos x="29" y="52"/>
                </a:cxn>
                <a:cxn ang="0">
                  <a:pos x="27" y="55"/>
                </a:cxn>
                <a:cxn ang="0">
                  <a:pos x="16" y="55"/>
                </a:cxn>
                <a:cxn ang="0">
                  <a:pos x="12" y="52"/>
                </a:cxn>
                <a:cxn ang="0">
                  <a:pos x="10" y="51"/>
                </a:cxn>
                <a:cxn ang="0">
                  <a:pos x="8" y="49"/>
                </a:cxn>
                <a:cxn ang="0">
                  <a:pos x="1" y="38"/>
                </a:cxn>
                <a:cxn ang="0">
                  <a:pos x="0" y="30"/>
                </a:cxn>
                <a:cxn ang="0">
                  <a:pos x="2" y="22"/>
                </a:cxn>
                <a:cxn ang="0">
                  <a:pos x="9" y="12"/>
                </a:cxn>
                <a:cxn ang="0">
                  <a:pos x="18" y="5"/>
                </a:cxn>
                <a:cxn ang="0">
                  <a:pos x="29" y="0"/>
                </a:cxn>
              </a:cxnLst>
              <a:rect l="0" t="0" r="r" b="b"/>
              <a:pathLst>
                <a:path w="71" h="82">
                  <a:moveTo>
                    <a:pt x="29" y="0"/>
                  </a:moveTo>
                  <a:lnTo>
                    <a:pt x="34" y="16"/>
                  </a:lnTo>
                  <a:lnTo>
                    <a:pt x="29" y="18"/>
                  </a:lnTo>
                  <a:lnTo>
                    <a:pt x="26" y="19"/>
                  </a:lnTo>
                  <a:lnTo>
                    <a:pt x="24" y="21"/>
                  </a:lnTo>
                  <a:lnTo>
                    <a:pt x="21" y="22"/>
                  </a:lnTo>
                  <a:lnTo>
                    <a:pt x="20" y="25"/>
                  </a:lnTo>
                  <a:lnTo>
                    <a:pt x="19" y="28"/>
                  </a:lnTo>
                  <a:lnTo>
                    <a:pt x="19" y="31"/>
                  </a:lnTo>
                  <a:lnTo>
                    <a:pt x="20" y="33"/>
                  </a:lnTo>
                  <a:lnTo>
                    <a:pt x="21" y="33"/>
                  </a:lnTo>
                  <a:lnTo>
                    <a:pt x="21" y="34"/>
                  </a:lnTo>
                  <a:lnTo>
                    <a:pt x="26" y="34"/>
                  </a:lnTo>
                  <a:lnTo>
                    <a:pt x="27" y="33"/>
                  </a:lnTo>
                  <a:lnTo>
                    <a:pt x="30" y="31"/>
                  </a:lnTo>
                  <a:lnTo>
                    <a:pt x="35" y="29"/>
                  </a:lnTo>
                  <a:lnTo>
                    <a:pt x="38" y="28"/>
                  </a:lnTo>
                  <a:lnTo>
                    <a:pt x="42" y="26"/>
                  </a:lnTo>
                  <a:lnTo>
                    <a:pt x="45" y="25"/>
                  </a:lnTo>
                  <a:lnTo>
                    <a:pt x="53" y="25"/>
                  </a:lnTo>
                  <a:lnTo>
                    <a:pt x="57" y="26"/>
                  </a:lnTo>
                  <a:lnTo>
                    <a:pt x="63" y="30"/>
                  </a:lnTo>
                  <a:lnTo>
                    <a:pt x="69" y="38"/>
                  </a:lnTo>
                  <a:lnTo>
                    <a:pt x="71" y="49"/>
                  </a:lnTo>
                  <a:lnTo>
                    <a:pt x="70" y="57"/>
                  </a:lnTo>
                  <a:lnTo>
                    <a:pt x="67" y="64"/>
                  </a:lnTo>
                  <a:lnTo>
                    <a:pt x="59" y="72"/>
                  </a:lnTo>
                  <a:lnTo>
                    <a:pt x="49" y="79"/>
                  </a:lnTo>
                  <a:lnTo>
                    <a:pt x="47" y="79"/>
                  </a:lnTo>
                  <a:lnTo>
                    <a:pt x="45" y="80"/>
                  </a:lnTo>
                  <a:lnTo>
                    <a:pt x="42" y="81"/>
                  </a:lnTo>
                  <a:lnTo>
                    <a:pt x="37" y="82"/>
                  </a:lnTo>
                  <a:lnTo>
                    <a:pt x="32" y="65"/>
                  </a:lnTo>
                  <a:lnTo>
                    <a:pt x="36" y="65"/>
                  </a:lnTo>
                  <a:lnTo>
                    <a:pt x="41" y="64"/>
                  </a:lnTo>
                  <a:lnTo>
                    <a:pt x="45" y="61"/>
                  </a:lnTo>
                  <a:lnTo>
                    <a:pt x="49" y="59"/>
                  </a:lnTo>
                  <a:lnTo>
                    <a:pt x="51" y="57"/>
                  </a:lnTo>
                  <a:lnTo>
                    <a:pt x="52" y="55"/>
                  </a:lnTo>
                  <a:lnTo>
                    <a:pt x="52" y="48"/>
                  </a:lnTo>
                  <a:lnTo>
                    <a:pt x="50" y="45"/>
                  </a:lnTo>
                  <a:lnTo>
                    <a:pt x="44" y="45"/>
                  </a:lnTo>
                  <a:lnTo>
                    <a:pt x="39" y="48"/>
                  </a:lnTo>
                  <a:lnTo>
                    <a:pt x="36" y="49"/>
                  </a:lnTo>
                  <a:lnTo>
                    <a:pt x="29" y="52"/>
                  </a:lnTo>
                  <a:lnTo>
                    <a:pt x="27" y="55"/>
                  </a:lnTo>
                  <a:lnTo>
                    <a:pt x="16" y="55"/>
                  </a:lnTo>
                  <a:lnTo>
                    <a:pt x="12" y="52"/>
                  </a:lnTo>
                  <a:lnTo>
                    <a:pt x="10" y="51"/>
                  </a:lnTo>
                  <a:lnTo>
                    <a:pt x="8" y="49"/>
                  </a:lnTo>
                  <a:lnTo>
                    <a:pt x="1" y="38"/>
                  </a:lnTo>
                  <a:lnTo>
                    <a:pt x="0" y="30"/>
                  </a:lnTo>
                  <a:lnTo>
                    <a:pt x="2" y="22"/>
                  </a:lnTo>
                  <a:lnTo>
                    <a:pt x="9" y="12"/>
                  </a:lnTo>
                  <a:lnTo>
                    <a:pt x="18" y="5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5" name="TextBox 4"/>
          <p:cNvSpPr txBox="1"/>
          <p:nvPr/>
        </p:nvSpPr>
        <p:spPr>
          <a:xfrm>
            <a:off x="468114" y="4288211"/>
            <a:ext cx="1857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algn="l" rtl="0" latinLnBrk="0">
              <a:defRPr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sz="800">
                <a:solidFill>
                  <a:schemeClr val="bg1">
                    <a:lumMod val="65000"/>
                  </a:schemeClr>
                </a:solidFill>
              </a:rPr>
              <a:t>Відскануйте QR-код та відвідайте наш вебсайт </a:t>
            </a:r>
            <a:r>
              <a:rPr lang="fr-FR" sz="800" b="1">
                <a:solidFill>
                  <a:srgbClr val="B83A4B"/>
                </a:solidFill>
              </a:rPr>
              <a:t>arzinger.ua</a:t>
            </a:r>
            <a:endParaRPr lang="ru-RU" sz="800">
              <a:solidFill>
                <a:srgbClr val="B83A4B"/>
              </a:solidFill>
            </a:endParaRP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017" y="3203955"/>
            <a:ext cx="118582" cy="227000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5655" y="3604054"/>
            <a:ext cx="225306" cy="225306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2451" y="4002459"/>
            <a:ext cx="291715" cy="251352"/>
          </a:xfrm>
          <a:prstGeom prst="rect">
            <a:avLst/>
          </a:prstGeom>
        </p:spPr>
      </p:pic>
      <p:sp>
        <p:nvSpPr>
          <p:cNvPr id="29" name="TextBox 8"/>
          <p:cNvSpPr txBox="1"/>
          <p:nvPr/>
        </p:nvSpPr>
        <p:spPr>
          <a:xfrm>
            <a:off x="3995936" y="3216641"/>
            <a:ext cx="1571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algn="l" rtl="0" latinLnBrk="0">
              <a:defRPr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spcBef>
                <a:spcPts val="1800"/>
              </a:spcBef>
            </a:pPr>
            <a:r>
              <a:rPr lang="en-US" sz="1000">
                <a:solidFill>
                  <a:schemeClr val="tx2">
                    <a:lumMod val="90000"/>
                    <a:lumOff val="10000"/>
                  </a:schemeClr>
                </a:solidFill>
              </a:rPr>
              <a:t>/ArzingerLawFirm</a:t>
            </a:r>
          </a:p>
          <a:p>
            <a:pPr>
              <a:spcBef>
                <a:spcPts val="1800"/>
              </a:spcBef>
            </a:pPr>
            <a:r>
              <a:rPr lang="en-US" sz="1000">
                <a:solidFill>
                  <a:schemeClr val="tx2">
                    <a:lumMod val="90000"/>
                    <a:lumOff val="10000"/>
                  </a:schemeClr>
                </a:solidFill>
              </a:rPr>
              <a:t>/company/arzinger</a:t>
            </a:r>
          </a:p>
          <a:p>
            <a:pPr>
              <a:spcBef>
                <a:spcPts val="1800"/>
              </a:spcBef>
            </a:pPr>
            <a:r>
              <a:rPr lang="en-US" sz="1000">
                <a:solidFill>
                  <a:schemeClr val="tx2">
                    <a:lumMod val="90000"/>
                    <a:lumOff val="10000"/>
                  </a:schemeClr>
                </a:solidFill>
              </a:rPr>
              <a:t>@arzingerlawfirm</a:t>
            </a:r>
            <a:endParaRPr lang="ru-RU" sz="100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3216641"/>
            <a:ext cx="976313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Текст 6"/>
          <p:cNvSpPr>
            <a:spLocks noGrp="1"/>
          </p:cNvSpPr>
          <p:nvPr/>
        </p:nvSpPr>
        <p:spPr>
          <a:xfrm>
            <a:off x="539552" y="963499"/>
            <a:ext cx="3843762" cy="1968291"/>
          </a:xfrm>
          <a:prstGeom prst="rect">
            <a:avLst/>
          </a:prstGeom>
        </p:spPr>
        <p:txBody>
          <a:bodyPr vert="horz" lIns="0" tIns="0" rIns="0" bIns="0">
            <a:noAutofit/>
          </a:bodyPr>
          <a:lstStyle>
            <a:lvl1pPr marL="320040" indent="-320040" algn="l" rtl="0" eaLnBrk="1" latinLnBrk="0" hangingPunct="1">
              <a:lnSpc>
                <a:spcPct val="15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lang="ru-RU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lnSpc>
                <a:spcPct val="15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§"/>
              <a:defRPr kumimoji="0" lang="ru-RU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lang="ru-RU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lang="ru-RU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lang="ru-RU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lang="ru-RU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lang="ru-RU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sz="1600" b="1" dirty="0">
                <a:solidFill>
                  <a:schemeClr val="accent1"/>
                </a:solidFill>
              </a:rPr>
              <a:t>ГОЛОВНИЙ ОФІС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sz="12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БІЗНЕС-ЦЕНТР «СЕНАТОР»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sz="12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вул. Князів Острозьких, 32/2, </a:t>
            </a:r>
            <a:br>
              <a:rPr lang="uk-UA" sz="1200" dirty="0">
                <a:solidFill>
                  <a:schemeClr val="tx2">
                    <a:lumMod val="90000"/>
                    <a:lumOff val="10000"/>
                  </a:schemeClr>
                </a:solidFill>
              </a:rPr>
            </a:br>
            <a:r>
              <a:rPr lang="uk-UA" sz="12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10-й поверх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sz="12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01010, Київ, Україна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6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Т: </a:t>
            </a:r>
            <a:r>
              <a:rPr lang="ru-RU" sz="1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+38 0</a:t>
            </a:r>
            <a:r>
              <a:rPr lang="en-US" sz="1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44 390 5533</a:t>
            </a:r>
            <a:endParaRPr lang="ru-RU" sz="16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6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E:</a:t>
            </a:r>
            <a:r>
              <a:rPr lang="uk-UA" sz="16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1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Kateryna.Gupalo@arzinger.ua</a:t>
            </a:r>
            <a:endParaRPr lang="ru-RU" sz="18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0" y="0"/>
            <a:ext cx="8475184" cy="7200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3" name="Группа 37"/>
          <p:cNvGrpSpPr/>
          <p:nvPr/>
        </p:nvGrpSpPr>
        <p:grpSpPr>
          <a:xfrm>
            <a:off x="8475158" y="1624"/>
            <a:ext cx="597372" cy="728857"/>
            <a:chOff x="8358188" y="1588"/>
            <a:chExt cx="584201" cy="712787"/>
          </a:xfrm>
        </p:grpSpPr>
        <p:sp>
          <p:nvSpPr>
            <p:cNvPr id="34" name="Freeform 6"/>
            <p:cNvSpPr>
              <a:spLocks noEditPoints="1"/>
            </p:cNvSpPr>
            <p:nvPr/>
          </p:nvSpPr>
          <p:spPr bwMode="auto">
            <a:xfrm>
              <a:off x="8766176" y="500063"/>
              <a:ext cx="176213" cy="212725"/>
            </a:xfrm>
            <a:custGeom>
              <a:avLst/>
              <a:gdLst/>
              <a:ahLst/>
              <a:cxnLst>
                <a:cxn ang="0">
                  <a:pos x="35" y="27"/>
                </a:cxn>
                <a:cxn ang="0">
                  <a:pos x="35" y="60"/>
                </a:cxn>
                <a:cxn ang="0">
                  <a:pos x="41" y="60"/>
                </a:cxn>
                <a:cxn ang="0">
                  <a:pos x="44" y="60"/>
                </a:cxn>
                <a:cxn ang="0">
                  <a:pos x="47" y="60"/>
                </a:cxn>
                <a:cxn ang="0">
                  <a:pos x="50" y="59"/>
                </a:cxn>
                <a:cxn ang="0">
                  <a:pos x="53" y="58"/>
                </a:cxn>
                <a:cxn ang="0">
                  <a:pos x="56" y="56"/>
                </a:cxn>
                <a:cxn ang="0">
                  <a:pos x="58" y="55"/>
                </a:cxn>
                <a:cxn ang="0">
                  <a:pos x="60" y="53"/>
                </a:cxn>
                <a:cxn ang="0">
                  <a:pos x="62" y="50"/>
                </a:cxn>
                <a:cxn ang="0">
                  <a:pos x="62" y="47"/>
                </a:cxn>
                <a:cxn ang="0">
                  <a:pos x="63" y="44"/>
                </a:cxn>
                <a:cxn ang="0">
                  <a:pos x="63" y="41"/>
                </a:cxn>
                <a:cxn ang="0">
                  <a:pos x="62" y="39"/>
                </a:cxn>
                <a:cxn ang="0">
                  <a:pos x="61" y="36"/>
                </a:cxn>
                <a:cxn ang="0">
                  <a:pos x="60" y="34"/>
                </a:cxn>
                <a:cxn ang="0">
                  <a:pos x="58" y="32"/>
                </a:cxn>
                <a:cxn ang="0">
                  <a:pos x="56" y="31"/>
                </a:cxn>
                <a:cxn ang="0">
                  <a:pos x="53" y="29"/>
                </a:cxn>
                <a:cxn ang="0">
                  <a:pos x="50" y="28"/>
                </a:cxn>
                <a:cxn ang="0">
                  <a:pos x="46" y="27"/>
                </a:cxn>
                <a:cxn ang="0">
                  <a:pos x="41" y="27"/>
                </a:cxn>
                <a:cxn ang="0">
                  <a:pos x="35" y="27"/>
                </a:cxn>
                <a:cxn ang="0">
                  <a:pos x="0" y="0"/>
                </a:cxn>
                <a:cxn ang="0">
                  <a:pos x="54" y="0"/>
                </a:cxn>
                <a:cxn ang="0">
                  <a:pos x="58" y="0"/>
                </a:cxn>
                <a:cxn ang="0">
                  <a:pos x="62" y="1"/>
                </a:cxn>
                <a:cxn ang="0">
                  <a:pos x="66" y="1"/>
                </a:cxn>
                <a:cxn ang="0">
                  <a:pos x="71" y="2"/>
                </a:cxn>
                <a:cxn ang="0">
                  <a:pos x="75" y="4"/>
                </a:cxn>
                <a:cxn ang="0">
                  <a:pos x="79" y="6"/>
                </a:cxn>
                <a:cxn ang="0">
                  <a:pos x="83" y="9"/>
                </a:cxn>
                <a:cxn ang="0">
                  <a:pos x="87" y="12"/>
                </a:cxn>
                <a:cxn ang="0">
                  <a:pos x="90" y="16"/>
                </a:cxn>
                <a:cxn ang="0">
                  <a:pos x="93" y="20"/>
                </a:cxn>
                <a:cxn ang="0">
                  <a:pos x="95" y="24"/>
                </a:cxn>
                <a:cxn ang="0">
                  <a:pos x="96" y="28"/>
                </a:cxn>
                <a:cxn ang="0">
                  <a:pos x="98" y="33"/>
                </a:cxn>
                <a:cxn ang="0">
                  <a:pos x="98" y="38"/>
                </a:cxn>
                <a:cxn ang="0">
                  <a:pos x="98" y="42"/>
                </a:cxn>
                <a:cxn ang="0">
                  <a:pos x="98" y="48"/>
                </a:cxn>
                <a:cxn ang="0">
                  <a:pos x="97" y="53"/>
                </a:cxn>
                <a:cxn ang="0">
                  <a:pos x="96" y="58"/>
                </a:cxn>
                <a:cxn ang="0">
                  <a:pos x="94" y="62"/>
                </a:cxn>
                <a:cxn ang="0">
                  <a:pos x="91" y="66"/>
                </a:cxn>
                <a:cxn ang="0">
                  <a:pos x="88" y="70"/>
                </a:cxn>
                <a:cxn ang="0">
                  <a:pos x="85" y="73"/>
                </a:cxn>
                <a:cxn ang="0">
                  <a:pos x="81" y="75"/>
                </a:cxn>
                <a:cxn ang="0">
                  <a:pos x="77" y="77"/>
                </a:cxn>
                <a:cxn ang="0">
                  <a:pos x="73" y="78"/>
                </a:cxn>
                <a:cxn ang="0">
                  <a:pos x="69" y="79"/>
                </a:cxn>
                <a:cxn ang="0">
                  <a:pos x="111" y="134"/>
                </a:cxn>
                <a:cxn ang="0">
                  <a:pos x="68" y="134"/>
                </a:cxn>
                <a:cxn ang="0">
                  <a:pos x="35" y="83"/>
                </a:cxn>
                <a:cxn ang="0">
                  <a:pos x="35" y="134"/>
                </a:cxn>
                <a:cxn ang="0">
                  <a:pos x="0" y="134"/>
                </a:cxn>
                <a:cxn ang="0">
                  <a:pos x="0" y="0"/>
                </a:cxn>
              </a:cxnLst>
              <a:rect l="0" t="0" r="r" b="b"/>
              <a:pathLst>
                <a:path w="111" h="134">
                  <a:moveTo>
                    <a:pt x="35" y="27"/>
                  </a:moveTo>
                  <a:lnTo>
                    <a:pt x="35" y="60"/>
                  </a:lnTo>
                  <a:lnTo>
                    <a:pt x="41" y="60"/>
                  </a:lnTo>
                  <a:lnTo>
                    <a:pt x="44" y="60"/>
                  </a:lnTo>
                  <a:lnTo>
                    <a:pt x="47" y="60"/>
                  </a:lnTo>
                  <a:lnTo>
                    <a:pt x="50" y="59"/>
                  </a:lnTo>
                  <a:lnTo>
                    <a:pt x="53" y="58"/>
                  </a:lnTo>
                  <a:lnTo>
                    <a:pt x="56" y="56"/>
                  </a:lnTo>
                  <a:lnTo>
                    <a:pt x="58" y="55"/>
                  </a:lnTo>
                  <a:lnTo>
                    <a:pt x="60" y="53"/>
                  </a:lnTo>
                  <a:lnTo>
                    <a:pt x="62" y="50"/>
                  </a:lnTo>
                  <a:lnTo>
                    <a:pt x="62" y="47"/>
                  </a:lnTo>
                  <a:lnTo>
                    <a:pt x="63" y="44"/>
                  </a:lnTo>
                  <a:lnTo>
                    <a:pt x="63" y="41"/>
                  </a:lnTo>
                  <a:lnTo>
                    <a:pt x="62" y="39"/>
                  </a:lnTo>
                  <a:lnTo>
                    <a:pt x="61" y="36"/>
                  </a:lnTo>
                  <a:lnTo>
                    <a:pt x="60" y="34"/>
                  </a:lnTo>
                  <a:lnTo>
                    <a:pt x="58" y="32"/>
                  </a:lnTo>
                  <a:lnTo>
                    <a:pt x="56" y="31"/>
                  </a:lnTo>
                  <a:lnTo>
                    <a:pt x="53" y="29"/>
                  </a:lnTo>
                  <a:lnTo>
                    <a:pt x="50" y="28"/>
                  </a:lnTo>
                  <a:lnTo>
                    <a:pt x="46" y="27"/>
                  </a:lnTo>
                  <a:lnTo>
                    <a:pt x="41" y="27"/>
                  </a:lnTo>
                  <a:lnTo>
                    <a:pt x="35" y="27"/>
                  </a:lnTo>
                  <a:close/>
                  <a:moveTo>
                    <a:pt x="0" y="0"/>
                  </a:moveTo>
                  <a:lnTo>
                    <a:pt x="54" y="0"/>
                  </a:lnTo>
                  <a:lnTo>
                    <a:pt x="58" y="0"/>
                  </a:lnTo>
                  <a:lnTo>
                    <a:pt x="62" y="1"/>
                  </a:lnTo>
                  <a:lnTo>
                    <a:pt x="66" y="1"/>
                  </a:lnTo>
                  <a:lnTo>
                    <a:pt x="71" y="2"/>
                  </a:lnTo>
                  <a:lnTo>
                    <a:pt x="75" y="4"/>
                  </a:lnTo>
                  <a:lnTo>
                    <a:pt x="79" y="6"/>
                  </a:lnTo>
                  <a:lnTo>
                    <a:pt x="83" y="9"/>
                  </a:lnTo>
                  <a:lnTo>
                    <a:pt x="87" y="12"/>
                  </a:lnTo>
                  <a:lnTo>
                    <a:pt x="90" y="16"/>
                  </a:lnTo>
                  <a:lnTo>
                    <a:pt x="93" y="20"/>
                  </a:lnTo>
                  <a:lnTo>
                    <a:pt x="95" y="24"/>
                  </a:lnTo>
                  <a:lnTo>
                    <a:pt x="96" y="28"/>
                  </a:lnTo>
                  <a:lnTo>
                    <a:pt x="98" y="33"/>
                  </a:lnTo>
                  <a:lnTo>
                    <a:pt x="98" y="38"/>
                  </a:lnTo>
                  <a:lnTo>
                    <a:pt x="98" y="42"/>
                  </a:lnTo>
                  <a:lnTo>
                    <a:pt x="98" y="48"/>
                  </a:lnTo>
                  <a:lnTo>
                    <a:pt x="97" y="53"/>
                  </a:lnTo>
                  <a:lnTo>
                    <a:pt x="96" y="58"/>
                  </a:lnTo>
                  <a:lnTo>
                    <a:pt x="94" y="62"/>
                  </a:lnTo>
                  <a:lnTo>
                    <a:pt x="91" y="66"/>
                  </a:lnTo>
                  <a:lnTo>
                    <a:pt x="88" y="70"/>
                  </a:lnTo>
                  <a:lnTo>
                    <a:pt x="85" y="73"/>
                  </a:lnTo>
                  <a:lnTo>
                    <a:pt x="81" y="75"/>
                  </a:lnTo>
                  <a:lnTo>
                    <a:pt x="77" y="77"/>
                  </a:lnTo>
                  <a:lnTo>
                    <a:pt x="73" y="78"/>
                  </a:lnTo>
                  <a:lnTo>
                    <a:pt x="69" y="79"/>
                  </a:lnTo>
                  <a:lnTo>
                    <a:pt x="111" y="134"/>
                  </a:lnTo>
                  <a:lnTo>
                    <a:pt x="68" y="134"/>
                  </a:lnTo>
                  <a:lnTo>
                    <a:pt x="35" y="83"/>
                  </a:lnTo>
                  <a:lnTo>
                    <a:pt x="35" y="134"/>
                  </a:lnTo>
                  <a:lnTo>
                    <a:pt x="0" y="1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10000"/>
                <a:lumOff val="9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Freeform 7"/>
            <p:cNvSpPr>
              <a:spLocks/>
            </p:cNvSpPr>
            <p:nvPr/>
          </p:nvSpPr>
          <p:spPr bwMode="auto">
            <a:xfrm>
              <a:off x="8607426" y="500063"/>
              <a:ext cx="120650" cy="21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" y="0"/>
                </a:cxn>
                <a:cxn ang="0">
                  <a:pos x="76" y="30"/>
                </a:cxn>
                <a:cxn ang="0">
                  <a:pos x="34" y="30"/>
                </a:cxn>
                <a:cxn ang="0">
                  <a:pos x="34" y="52"/>
                </a:cxn>
                <a:cxn ang="0">
                  <a:pos x="74" y="52"/>
                </a:cxn>
                <a:cxn ang="0">
                  <a:pos x="74" y="81"/>
                </a:cxn>
                <a:cxn ang="0">
                  <a:pos x="34" y="81"/>
                </a:cxn>
                <a:cxn ang="0">
                  <a:pos x="34" y="104"/>
                </a:cxn>
                <a:cxn ang="0">
                  <a:pos x="76" y="104"/>
                </a:cxn>
                <a:cxn ang="0">
                  <a:pos x="76" y="134"/>
                </a:cxn>
                <a:cxn ang="0">
                  <a:pos x="0" y="134"/>
                </a:cxn>
                <a:cxn ang="0">
                  <a:pos x="0" y="0"/>
                </a:cxn>
              </a:cxnLst>
              <a:rect l="0" t="0" r="r" b="b"/>
              <a:pathLst>
                <a:path w="76" h="134">
                  <a:moveTo>
                    <a:pt x="0" y="0"/>
                  </a:moveTo>
                  <a:lnTo>
                    <a:pt x="76" y="0"/>
                  </a:lnTo>
                  <a:lnTo>
                    <a:pt x="76" y="30"/>
                  </a:lnTo>
                  <a:lnTo>
                    <a:pt x="34" y="30"/>
                  </a:lnTo>
                  <a:lnTo>
                    <a:pt x="34" y="52"/>
                  </a:lnTo>
                  <a:lnTo>
                    <a:pt x="74" y="52"/>
                  </a:lnTo>
                  <a:lnTo>
                    <a:pt x="74" y="81"/>
                  </a:lnTo>
                  <a:lnTo>
                    <a:pt x="34" y="81"/>
                  </a:lnTo>
                  <a:lnTo>
                    <a:pt x="34" y="104"/>
                  </a:lnTo>
                  <a:lnTo>
                    <a:pt x="76" y="104"/>
                  </a:lnTo>
                  <a:lnTo>
                    <a:pt x="76" y="134"/>
                  </a:lnTo>
                  <a:lnTo>
                    <a:pt x="0" y="1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10000"/>
                <a:lumOff val="9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Freeform 8"/>
            <p:cNvSpPr>
              <a:spLocks/>
            </p:cNvSpPr>
            <p:nvPr/>
          </p:nvSpPr>
          <p:spPr bwMode="auto">
            <a:xfrm>
              <a:off x="8358188" y="495300"/>
              <a:ext cx="222250" cy="219075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88" y="2"/>
                </a:cxn>
                <a:cxn ang="0">
                  <a:pos x="99" y="5"/>
                </a:cxn>
                <a:cxn ang="0">
                  <a:pos x="108" y="9"/>
                </a:cxn>
                <a:cxn ang="0">
                  <a:pos x="118" y="17"/>
                </a:cxn>
                <a:cxn ang="0">
                  <a:pos x="126" y="26"/>
                </a:cxn>
                <a:cxn ang="0">
                  <a:pos x="132" y="37"/>
                </a:cxn>
                <a:cxn ang="0">
                  <a:pos x="98" y="47"/>
                </a:cxn>
                <a:cxn ang="0">
                  <a:pos x="94" y="41"/>
                </a:cxn>
                <a:cxn ang="0">
                  <a:pos x="89" y="37"/>
                </a:cxn>
                <a:cxn ang="0">
                  <a:pos x="82" y="32"/>
                </a:cxn>
                <a:cxn ang="0">
                  <a:pos x="75" y="31"/>
                </a:cxn>
                <a:cxn ang="0">
                  <a:pos x="67" y="31"/>
                </a:cxn>
                <a:cxn ang="0">
                  <a:pos x="59" y="33"/>
                </a:cxn>
                <a:cxn ang="0">
                  <a:pos x="51" y="37"/>
                </a:cxn>
                <a:cxn ang="0">
                  <a:pos x="45" y="43"/>
                </a:cxn>
                <a:cxn ang="0">
                  <a:pos x="40" y="52"/>
                </a:cxn>
                <a:cxn ang="0">
                  <a:pos x="37" y="61"/>
                </a:cxn>
                <a:cxn ang="0">
                  <a:pos x="36" y="70"/>
                </a:cxn>
                <a:cxn ang="0">
                  <a:pos x="37" y="80"/>
                </a:cxn>
                <a:cxn ang="0">
                  <a:pos x="40" y="89"/>
                </a:cxn>
                <a:cxn ang="0">
                  <a:pos x="44" y="96"/>
                </a:cxn>
                <a:cxn ang="0">
                  <a:pos x="50" y="102"/>
                </a:cxn>
                <a:cxn ang="0">
                  <a:pos x="58" y="107"/>
                </a:cxn>
                <a:cxn ang="0">
                  <a:pos x="66" y="109"/>
                </a:cxn>
                <a:cxn ang="0">
                  <a:pos x="75" y="109"/>
                </a:cxn>
                <a:cxn ang="0">
                  <a:pos x="81" y="108"/>
                </a:cxn>
                <a:cxn ang="0">
                  <a:pos x="88" y="105"/>
                </a:cxn>
                <a:cxn ang="0">
                  <a:pos x="92" y="101"/>
                </a:cxn>
                <a:cxn ang="0">
                  <a:pos x="95" y="97"/>
                </a:cxn>
                <a:cxn ang="0">
                  <a:pos x="98" y="92"/>
                </a:cxn>
                <a:cxn ang="0">
                  <a:pos x="70" y="88"/>
                </a:cxn>
                <a:cxn ang="0">
                  <a:pos x="140" y="61"/>
                </a:cxn>
                <a:cxn ang="0">
                  <a:pos x="139" y="78"/>
                </a:cxn>
                <a:cxn ang="0">
                  <a:pos x="136" y="92"/>
                </a:cxn>
                <a:cxn ang="0">
                  <a:pos x="131" y="105"/>
                </a:cxn>
                <a:cxn ang="0">
                  <a:pos x="123" y="116"/>
                </a:cxn>
                <a:cxn ang="0">
                  <a:pos x="113" y="126"/>
                </a:cxn>
                <a:cxn ang="0">
                  <a:pos x="101" y="132"/>
                </a:cxn>
                <a:cxn ang="0">
                  <a:pos x="89" y="136"/>
                </a:cxn>
                <a:cxn ang="0">
                  <a:pos x="77" y="138"/>
                </a:cxn>
                <a:cxn ang="0">
                  <a:pos x="64" y="138"/>
                </a:cxn>
                <a:cxn ang="0">
                  <a:pos x="51" y="136"/>
                </a:cxn>
                <a:cxn ang="0">
                  <a:pos x="40" y="132"/>
                </a:cxn>
                <a:cxn ang="0">
                  <a:pos x="31" y="127"/>
                </a:cxn>
                <a:cxn ang="0">
                  <a:pos x="23" y="122"/>
                </a:cxn>
                <a:cxn ang="0">
                  <a:pos x="16" y="115"/>
                </a:cxn>
                <a:cxn ang="0">
                  <a:pos x="11" y="107"/>
                </a:cxn>
                <a:cxn ang="0">
                  <a:pos x="6" y="99"/>
                </a:cxn>
                <a:cxn ang="0">
                  <a:pos x="2" y="88"/>
                </a:cxn>
                <a:cxn ang="0">
                  <a:pos x="0" y="76"/>
                </a:cxn>
                <a:cxn ang="0">
                  <a:pos x="0" y="63"/>
                </a:cxn>
                <a:cxn ang="0">
                  <a:pos x="3" y="50"/>
                </a:cxn>
                <a:cxn ang="0">
                  <a:pos x="7" y="38"/>
                </a:cxn>
                <a:cxn ang="0">
                  <a:pos x="13" y="28"/>
                </a:cxn>
                <a:cxn ang="0">
                  <a:pos x="20" y="20"/>
                </a:cxn>
                <a:cxn ang="0">
                  <a:pos x="28" y="14"/>
                </a:cxn>
                <a:cxn ang="0">
                  <a:pos x="36" y="8"/>
                </a:cxn>
                <a:cxn ang="0">
                  <a:pos x="47" y="4"/>
                </a:cxn>
                <a:cxn ang="0">
                  <a:pos x="59" y="1"/>
                </a:cxn>
                <a:cxn ang="0">
                  <a:pos x="72" y="0"/>
                </a:cxn>
              </a:cxnLst>
              <a:rect l="0" t="0" r="r" b="b"/>
              <a:pathLst>
                <a:path w="140" h="138">
                  <a:moveTo>
                    <a:pt x="72" y="0"/>
                  </a:moveTo>
                  <a:lnTo>
                    <a:pt x="78" y="0"/>
                  </a:lnTo>
                  <a:lnTo>
                    <a:pt x="83" y="1"/>
                  </a:lnTo>
                  <a:lnTo>
                    <a:pt x="88" y="2"/>
                  </a:lnTo>
                  <a:lnTo>
                    <a:pt x="94" y="3"/>
                  </a:lnTo>
                  <a:lnTo>
                    <a:pt x="99" y="5"/>
                  </a:lnTo>
                  <a:lnTo>
                    <a:pt x="104" y="7"/>
                  </a:lnTo>
                  <a:lnTo>
                    <a:pt x="108" y="9"/>
                  </a:lnTo>
                  <a:lnTo>
                    <a:pt x="113" y="13"/>
                  </a:lnTo>
                  <a:lnTo>
                    <a:pt x="118" y="17"/>
                  </a:lnTo>
                  <a:lnTo>
                    <a:pt x="122" y="22"/>
                  </a:lnTo>
                  <a:lnTo>
                    <a:pt x="126" y="26"/>
                  </a:lnTo>
                  <a:lnTo>
                    <a:pt x="130" y="32"/>
                  </a:lnTo>
                  <a:lnTo>
                    <a:pt x="132" y="37"/>
                  </a:lnTo>
                  <a:lnTo>
                    <a:pt x="99" y="50"/>
                  </a:lnTo>
                  <a:lnTo>
                    <a:pt x="98" y="47"/>
                  </a:lnTo>
                  <a:lnTo>
                    <a:pt x="96" y="44"/>
                  </a:lnTo>
                  <a:lnTo>
                    <a:pt x="94" y="41"/>
                  </a:lnTo>
                  <a:lnTo>
                    <a:pt x="92" y="39"/>
                  </a:lnTo>
                  <a:lnTo>
                    <a:pt x="89" y="37"/>
                  </a:lnTo>
                  <a:lnTo>
                    <a:pt x="86" y="34"/>
                  </a:lnTo>
                  <a:lnTo>
                    <a:pt x="82" y="32"/>
                  </a:lnTo>
                  <a:lnTo>
                    <a:pt x="79" y="31"/>
                  </a:lnTo>
                  <a:lnTo>
                    <a:pt x="75" y="31"/>
                  </a:lnTo>
                  <a:lnTo>
                    <a:pt x="71" y="30"/>
                  </a:lnTo>
                  <a:lnTo>
                    <a:pt x="67" y="31"/>
                  </a:lnTo>
                  <a:lnTo>
                    <a:pt x="63" y="31"/>
                  </a:lnTo>
                  <a:lnTo>
                    <a:pt x="59" y="33"/>
                  </a:lnTo>
                  <a:lnTo>
                    <a:pt x="55" y="34"/>
                  </a:lnTo>
                  <a:lnTo>
                    <a:pt x="51" y="37"/>
                  </a:lnTo>
                  <a:lnTo>
                    <a:pt x="48" y="40"/>
                  </a:lnTo>
                  <a:lnTo>
                    <a:pt x="45" y="43"/>
                  </a:lnTo>
                  <a:lnTo>
                    <a:pt x="42" y="47"/>
                  </a:lnTo>
                  <a:lnTo>
                    <a:pt x="40" y="52"/>
                  </a:lnTo>
                  <a:lnTo>
                    <a:pt x="38" y="56"/>
                  </a:lnTo>
                  <a:lnTo>
                    <a:pt x="37" y="61"/>
                  </a:lnTo>
                  <a:lnTo>
                    <a:pt x="36" y="66"/>
                  </a:lnTo>
                  <a:lnTo>
                    <a:pt x="36" y="70"/>
                  </a:lnTo>
                  <a:lnTo>
                    <a:pt x="36" y="75"/>
                  </a:lnTo>
                  <a:lnTo>
                    <a:pt x="37" y="80"/>
                  </a:lnTo>
                  <a:lnTo>
                    <a:pt x="38" y="85"/>
                  </a:lnTo>
                  <a:lnTo>
                    <a:pt x="40" y="89"/>
                  </a:lnTo>
                  <a:lnTo>
                    <a:pt x="42" y="92"/>
                  </a:lnTo>
                  <a:lnTo>
                    <a:pt x="44" y="96"/>
                  </a:lnTo>
                  <a:lnTo>
                    <a:pt x="47" y="99"/>
                  </a:lnTo>
                  <a:lnTo>
                    <a:pt x="50" y="102"/>
                  </a:lnTo>
                  <a:lnTo>
                    <a:pt x="54" y="105"/>
                  </a:lnTo>
                  <a:lnTo>
                    <a:pt x="58" y="107"/>
                  </a:lnTo>
                  <a:lnTo>
                    <a:pt x="62" y="108"/>
                  </a:lnTo>
                  <a:lnTo>
                    <a:pt x="66" y="109"/>
                  </a:lnTo>
                  <a:lnTo>
                    <a:pt x="71" y="109"/>
                  </a:lnTo>
                  <a:lnTo>
                    <a:pt x="75" y="109"/>
                  </a:lnTo>
                  <a:lnTo>
                    <a:pt x="78" y="109"/>
                  </a:lnTo>
                  <a:lnTo>
                    <a:pt x="81" y="108"/>
                  </a:lnTo>
                  <a:lnTo>
                    <a:pt x="84" y="107"/>
                  </a:lnTo>
                  <a:lnTo>
                    <a:pt x="88" y="105"/>
                  </a:lnTo>
                  <a:lnTo>
                    <a:pt x="91" y="103"/>
                  </a:lnTo>
                  <a:lnTo>
                    <a:pt x="92" y="101"/>
                  </a:lnTo>
                  <a:lnTo>
                    <a:pt x="94" y="100"/>
                  </a:lnTo>
                  <a:lnTo>
                    <a:pt x="95" y="97"/>
                  </a:lnTo>
                  <a:lnTo>
                    <a:pt x="97" y="95"/>
                  </a:lnTo>
                  <a:lnTo>
                    <a:pt x="98" y="92"/>
                  </a:lnTo>
                  <a:lnTo>
                    <a:pt x="99" y="88"/>
                  </a:lnTo>
                  <a:lnTo>
                    <a:pt x="70" y="88"/>
                  </a:lnTo>
                  <a:lnTo>
                    <a:pt x="70" y="61"/>
                  </a:lnTo>
                  <a:lnTo>
                    <a:pt x="140" y="61"/>
                  </a:lnTo>
                  <a:lnTo>
                    <a:pt x="139" y="70"/>
                  </a:lnTo>
                  <a:lnTo>
                    <a:pt x="139" y="78"/>
                  </a:lnTo>
                  <a:lnTo>
                    <a:pt x="137" y="85"/>
                  </a:lnTo>
                  <a:lnTo>
                    <a:pt x="136" y="92"/>
                  </a:lnTo>
                  <a:lnTo>
                    <a:pt x="134" y="99"/>
                  </a:lnTo>
                  <a:lnTo>
                    <a:pt x="131" y="105"/>
                  </a:lnTo>
                  <a:lnTo>
                    <a:pt x="127" y="111"/>
                  </a:lnTo>
                  <a:lnTo>
                    <a:pt x="123" y="116"/>
                  </a:lnTo>
                  <a:lnTo>
                    <a:pt x="118" y="121"/>
                  </a:lnTo>
                  <a:lnTo>
                    <a:pt x="113" y="126"/>
                  </a:lnTo>
                  <a:lnTo>
                    <a:pt x="107" y="129"/>
                  </a:lnTo>
                  <a:lnTo>
                    <a:pt x="101" y="132"/>
                  </a:lnTo>
                  <a:lnTo>
                    <a:pt x="95" y="134"/>
                  </a:lnTo>
                  <a:lnTo>
                    <a:pt x="89" y="136"/>
                  </a:lnTo>
                  <a:lnTo>
                    <a:pt x="83" y="137"/>
                  </a:lnTo>
                  <a:lnTo>
                    <a:pt x="77" y="138"/>
                  </a:lnTo>
                  <a:lnTo>
                    <a:pt x="71" y="138"/>
                  </a:lnTo>
                  <a:lnTo>
                    <a:pt x="64" y="138"/>
                  </a:lnTo>
                  <a:lnTo>
                    <a:pt x="57" y="137"/>
                  </a:lnTo>
                  <a:lnTo>
                    <a:pt x="51" y="136"/>
                  </a:lnTo>
                  <a:lnTo>
                    <a:pt x="45" y="134"/>
                  </a:lnTo>
                  <a:lnTo>
                    <a:pt x="40" y="132"/>
                  </a:lnTo>
                  <a:lnTo>
                    <a:pt x="35" y="130"/>
                  </a:lnTo>
                  <a:lnTo>
                    <a:pt x="31" y="127"/>
                  </a:lnTo>
                  <a:lnTo>
                    <a:pt x="26" y="125"/>
                  </a:lnTo>
                  <a:lnTo>
                    <a:pt x="23" y="122"/>
                  </a:lnTo>
                  <a:lnTo>
                    <a:pt x="19" y="118"/>
                  </a:lnTo>
                  <a:lnTo>
                    <a:pt x="16" y="115"/>
                  </a:lnTo>
                  <a:lnTo>
                    <a:pt x="13" y="111"/>
                  </a:lnTo>
                  <a:lnTo>
                    <a:pt x="11" y="107"/>
                  </a:lnTo>
                  <a:lnTo>
                    <a:pt x="8" y="103"/>
                  </a:lnTo>
                  <a:lnTo>
                    <a:pt x="6" y="99"/>
                  </a:lnTo>
                  <a:lnTo>
                    <a:pt x="4" y="94"/>
                  </a:lnTo>
                  <a:lnTo>
                    <a:pt x="2" y="88"/>
                  </a:lnTo>
                  <a:lnTo>
                    <a:pt x="1" y="83"/>
                  </a:lnTo>
                  <a:lnTo>
                    <a:pt x="0" y="76"/>
                  </a:lnTo>
                  <a:lnTo>
                    <a:pt x="0" y="70"/>
                  </a:lnTo>
                  <a:lnTo>
                    <a:pt x="0" y="63"/>
                  </a:lnTo>
                  <a:lnTo>
                    <a:pt x="1" y="56"/>
                  </a:lnTo>
                  <a:lnTo>
                    <a:pt x="3" y="50"/>
                  </a:lnTo>
                  <a:lnTo>
                    <a:pt x="5" y="44"/>
                  </a:lnTo>
                  <a:lnTo>
                    <a:pt x="7" y="38"/>
                  </a:lnTo>
                  <a:lnTo>
                    <a:pt x="10" y="33"/>
                  </a:lnTo>
                  <a:lnTo>
                    <a:pt x="13" y="28"/>
                  </a:lnTo>
                  <a:lnTo>
                    <a:pt x="16" y="24"/>
                  </a:lnTo>
                  <a:lnTo>
                    <a:pt x="20" y="20"/>
                  </a:lnTo>
                  <a:lnTo>
                    <a:pt x="24" y="17"/>
                  </a:lnTo>
                  <a:lnTo>
                    <a:pt x="28" y="14"/>
                  </a:lnTo>
                  <a:lnTo>
                    <a:pt x="32" y="11"/>
                  </a:lnTo>
                  <a:lnTo>
                    <a:pt x="36" y="8"/>
                  </a:lnTo>
                  <a:lnTo>
                    <a:pt x="41" y="6"/>
                  </a:lnTo>
                  <a:lnTo>
                    <a:pt x="47" y="4"/>
                  </a:lnTo>
                  <a:lnTo>
                    <a:pt x="53" y="2"/>
                  </a:lnTo>
                  <a:lnTo>
                    <a:pt x="59" y="1"/>
                  </a:lnTo>
                  <a:lnTo>
                    <a:pt x="65" y="1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chemeClr val="tx2">
                <a:lumMod val="10000"/>
                <a:lumOff val="9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" name="Freeform 9"/>
            <p:cNvSpPr>
              <a:spLocks/>
            </p:cNvSpPr>
            <p:nvPr/>
          </p:nvSpPr>
          <p:spPr bwMode="auto">
            <a:xfrm>
              <a:off x="8693151" y="249238"/>
              <a:ext cx="212725" cy="211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0"/>
                </a:cxn>
                <a:cxn ang="0">
                  <a:pos x="99" y="81"/>
                </a:cxn>
                <a:cxn ang="0">
                  <a:pos x="99" y="0"/>
                </a:cxn>
                <a:cxn ang="0">
                  <a:pos x="134" y="0"/>
                </a:cxn>
                <a:cxn ang="0">
                  <a:pos x="134" y="133"/>
                </a:cxn>
                <a:cxn ang="0">
                  <a:pos x="99" y="133"/>
                </a:cxn>
                <a:cxn ang="0">
                  <a:pos x="35" y="52"/>
                </a:cxn>
                <a:cxn ang="0">
                  <a:pos x="35" y="133"/>
                </a:cxn>
                <a:cxn ang="0">
                  <a:pos x="0" y="133"/>
                </a:cxn>
                <a:cxn ang="0">
                  <a:pos x="0" y="0"/>
                </a:cxn>
              </a:cxnLst>
              <a:rect l="0" t="0" r="r" b="b"/>
              <a:pathLst>
                <a:path w="134" h="133">
                  <a:moveTo>
                    <a:pt x="0" y="0"/>
                  </a:moveTo>
                  <a:lnTo>
                    <a:pt x="35" y="0"/>
                  </a:lnTo>
                  <a:lnTo>
                    <a:pt x="99" y="81"/>
                  </a:lnTo>
                  <a:lnTo>
                    <a:pt x="99" y="0"/>
                  </a:lnTo>
                  <a:lnTo>
                    <a:pt x="134" y="0"/>
                  </a:lnTo>
                  <a:lnTo>
                    <a:pt x="134" y="133"/>
                  </a:lnTo>
                  <a:lnTo>
                    <a:pt x="99" y="133"/>
                  </a:lnTo>
                  <a:lnTo>
                    <a:pt x="35" y="52"/>
                  </a:lnTo>
                  <a:lnTo>
                    <a:pt x="35" y="133"/>
                  </a:lnTo>
                  <a:lnTo>
                    <a:pt x="0" y="1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10000"/>
                <a:lumOff val="9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" name="Rectangle 10"/>
            <p:cNvSpPr>
              <a:spLocks noChangeArrowheads="1"/>
            </p:cNvSpPr>
            <p:nvPr/>
          </p:nvSpPr>
          <p:spPr bwMode="auto">
            <a:xfrm>
              <a:off x="8589963" y="249238"/>
              <a:ext cx="55563" cy="211138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" name="Freeform 11"/>
            <p:cNvSpPr>
              <a:spLocks/>
            </p:cNvSpPr>
            <p:nvPr/>
          </p:nvSpPr>
          <p:spPr bwMode="auto">
            <a:xfrm>
              <a:off x="8367713" y="249238"/>
              <a:ext cx="192088" cy="211138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21" y="0"/>
                </a:cxn>
                <a:cxn ang="0">
                  <a:pos x="58" y="104"/>
                </a:cxn>
                <a:cxn ang="0">
                  <a:pos x="115" y="104"/>
                </a:cxn>
                <a:cxn ang="0">
                  <a:pos x="115" y="133"/>
                </a:cxn>
                <a:cxn ang="0">
                  <a:pos x="0" y="133"/>
                </a:cxn>
                <a:cxn ang="0">
                  <a:pos x="63" y="29"/>
                </a:cxn>
                <a:cxn ang="0">
                  <a:pos x="11" y="29"/>
                </a:cxn>
                <a:cxn ang="0">
                  <a:pos x="11" y="0"/>
                </a:cxn>
              </a:cxnLst>
              <a:rect l="0" t="0" r="r" b="b"/>
              <a:pathLst>
                <a:path w="121" h="133">
                  <a:moveTo>
                    <a:pt x="11" y="0"/>
                  </a:moveTo>
                  <a:lnTo>
                    <a:pt x="121" y="0"/>
                  </a:lnTo>
                  <a:lnTo>
                    <a:pt x="58" y="104"/>
                  </a:lnTo>
                  <a:lnTo>
                    <a:pt x="115" y="104"/>
                  </a:lnTo>
                  <a:lnTo>
                    <a:pt x="115" y="133"/>
                  </a:lnTo>
                  <a:lnTo>
                    <a:pt x="0" y="133"/>
                  </a:lnTo>
                  <a:lnTo>
                    <a:pt x="63" y="29"/>
                  </a:lnTo>
                  <a:lnTo>
                    <a:pt x="11" y="29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chemeClr val="tx2">
                <a:lumMod val="10000"/>
                <a:lumOff val="9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Freeform 12"/>
            <p:cNvSpPr>
              <a:spLocks noEditPoints="1"/>
            </p:cNvSpPr>
            <p:nvPr/>
          </p:nvSpPr>
          <p:spPr bwMode="auto">
            <a:xfrm>
              <a:off x="8616951" y="1588"/>
              <a:ext cx="176213" cy="212725"/>
            </a:xfrm>
            <a:custGeom>
              <a:avLst/>
              <a:gdLst/>
              <a:ahLst/>
              <a:cxnLst>
                <a:cxn ang="0">
                  <a:pos x="35" y="27"/>
                </a:cxn>
                <a:cxn ang="0">
                  <a:pos x="35" y="60"/>
                </a:cxn>
                <a:cxn ang="0">
                  <a:pos x="41" y="60"/>
                </a:cxn>
                <a:cxn ang="0">
                  <a:pos x="44" y="60"/>
                </a:cxn>
                <a:cxn ang="0">
                  <a:pos x="47" y="60"/>
                </a:cxn>
                <a:cxn ang="0">
                  <a:pos x="50" y="59"/>
                </a:cxn>
                <a:cxn ang="0">
                  <a:pos x="53" y="58"/>
                </a:cxn>
                <a:cxn ang="0">
                  <a:pos x="56" y="56"/>
                </a:cxn>
                <a:cxn ang="0">
                  <a:pos x="58" y="55"/>
                </a:cxn>
                <a:cxn ang="0">
                  <a:pos x="60" y="52"/>
                </a:cxn>
                <a:cxn ang="0">
                  <a:pos x="61" y="50"/>
                </a:cxn>
                <a:cxn ang="0">
                  <a:pos x="62" y="47"/>
                </a:cxn>
                <a:cxn ang="0">
                  <a:pos x="63" y="43"/>
                </a:cxn>
                <a:cxn ang="0">
                  <a:pos x="63" y="41"/>
                </a:cxn>
                <a:cxn ang="0">
                  <a:pos x="62" y="39"/>
                </a:cxn>
                <a:cxn ang="0">
                  <a:pos x="61" y="36"/>
                </a:cxn>
                <a:cxn ang="0">
                  <a:pos x="60" y="34"/>
                </a:cxn>
                <a:cxn ang="0">
                  <a:pos x="58" y="32"/>
                </a:cxn>
                <a:cxn ang="0">
                  <a:pos x="56" y="31"/>
                </a:cxn>
                <a:cxn ang="0">
                  <a:pos x="53" y="29"/>
                </a:cxn>
                <a:cxn ang="0">
                  <a:pos x="50" y="28"/>
                </a:cxn>
                <a:cxn ang="0">
                  <a:pos x="46" y="27"/>
                </a:cxn>
                <a:cxn ang="0">
                  <a:pos x="41" y="27"/>
                </a:cxn>
                <a:cxn ang="0">
                  <a:pos x="35" y="27"/>
                </a:cxn>
                <a:cxn ang="0">
                  <a:pos x="0" y="0"/>
                </a:cxn>
                <a:cxn ang="0">
                  <a:pos x="54" y="0"/>
                </a:cxn>
                <a:cxn ang="0">
                  <a:pos x="58" y="0"/>
                </a:cxn>
                <a:cxn ang="0">
                  <a:pos x="62" y="1"/>
                </a:cxn>
                <a:cxn ang="0">
                  <a:pos x="67" y="1"/>
                </a:cxn>
                <a:cxn ang="0">
                  <a:pos x="71" y="2"/>
                </a:cxn>
                <a:cxn ang="0">
                  <a:pos x="75" y="4"/>
                </a:cxn>
                <a:cxn ang="0">
                  <a:pos x="79" y="6"/>
                </a:cxn>
                <a:cxn ang="0">
                  <a:pos x="83" y="9"/>
                </a:cxn>
                <a:cxn ang="0">
                  <a:pos x="87" y="12"/>
                </a:cxn>
                <a:cxn ang="0">
                  <a:pos x="90" y="16"/>
                </a:cxn>
                <a:cxn ang="0">
                  <a:pos x="93" y="20"/>
                </a:cxn>
                <a:cxn ang="0">
                  <a:pos x="95" y="24"/>
                </a:cxn>
                <a:cxn ang="0">
                  <a:pos x="97" y="28"/>
                </a:cxn>
                <a:cxn ang="0">
                  <a:pos x="98" y="33"/>
                </a:cxn>
                <a:cxn ang="0">
                  <a:pos x="98" y="37"/>
                </a:cxn>
                <a:cxn ang="0">
                  <a:pos x="99" y="42"/>
                </a:cxn>
                <a:cxn ang="0">
                  <a:pos x="98" y="48"/>
                </a:cxn>
                <a:cxn ang="0">
                  <a:pos x="97" y="53"/>
                </a:cxn>
                <a:cxn ang="0">
                  <a:pos x="96" y="58"/>
                </a:cxn>
                <a:cxn ang="0">
                  <a:pos x="94" y="62"/>
                </a:cxn>
                <a:cxn ang="0">
                  <a:pos x="91" y="66"/>
                </a:cxn>
                <a:cxn ang="0">
                  <a:pos x="88" y="70"/>
                </a:cxn>
                <a:cxn ang="0">
                  <a:pos x="85" y="73"/>
                </a:cxn>
                <a:cxn ang="0">
                  <a:pos x="81" y="75"/>
                </a:cxn>
                <a:cxn ang="0">
                  <a:pos x="77" y="77"/>
                </a:cxn>
                <a:cxn ang="0">
                  <a:pos x="73" y="78"/>
                </a:cxn>
                <a:cxn ang="0">
                  <a:pos x="69" y="79"/>
                </a:cxn>
                <a:cxn ang="0">
                  <a:pos x="111" y="134"/>
                </a:cxn>
                <a:cxn ang="0">
                  <a:pos x="68" y="134"/>
                </a:cxn>
                <a:cxn ang="0">
                  <a:pos x="35" y="82"/>
                </a:cxn>
                <a:cxn ang="0">
                  <a:pos x="35" y="134"/>
                </a:cxn>
                <a:cxn ang="0">
                  <a:pos x="0" y="134"/>
                </a:cxn>
                <a:cxn ang="0">
                  <a:pos x="0" y="0"/>
                </a:cxn>
              </a:cxnLst>
              <a:rect l="0" t="0" r="r" b="b"/>
              <a:pathLst>
                <a:path w="111" h="134">
                  <a:moveTo>
                    <a:pt x="35" y="27"/>
                  </a:moveTo>
                  <a:lnTo>
                    <a:pt x="35" y="60"/>
                  </a:lnTo>
                  <a:lnTo>
                    <a:pt x="41" y="60"/>
                  </a:lnTo>
                  <a:lnTo>
                    <a:pt x="44" y="60"/>
                  </a:lnTo>
                  <a:lnTo>
                    <a:pt x="47" y="60"/>
                  </a:lnTo>
                  <a:lnTo>
                    <a:pt x="50" y="59"/>
                  </a:lnTo>
                  <a:lnTo>
                    <a:pt x="53" y="58"/>
                  </a:lnTo>
                  <a:lnTo>
                    <a:pt x="56" y="56"/>
                  </a:lnTo>
                  <a:lnTo>
                    <a:pt x="58" y="55"/>
                  </a:lnTo>
                  <a:lnTo>
                    <a:pt x="60" y="52"/>
                  </a:lnTo>
                  <a:lnTo>
                    <a:pt x="61" y="50"/>
                  </a:lnTo>
                  <a:lnTo>
                    <a:pt x="62" y="47"/>
                  </a:lnTo>
                  <a:lnTo>
                    <a:pt x="63" y="43"/>
                  </a:lnTo>
                  <a:lnTo>
                    <a:pt x="63" y="41"/>
                  </a:lnTo>
                  <a:lnTo>
                    <a:pt x="62" y="39"/>
                  </a:lnTo>
                  <a:lnTo>
                    <a:pt x="61" y="36"/>
                  </a:lnTo>
                  <a:lnTo>
                    <a:pt x="60" y="34"/>
                  </a:lnTo>
                  <a:lnTo>
                    <a:pt x="58" y="32"/>
                  </a:lnTo>
                  <a:lnTo>
                    <a:pt x="56" y="31"/>
                  </a:lnTo>
                  <a:lnTo>
                    <a:pt x="53" y="29"/>
                  </a:lnTo>
                  <a:lnTo>
                    <a:pt x="50" y="28"/>
                  </a:lnTo>
                  <a:lnTo>
                    <a:pt x="46" y="27"/>
                  </a:lnTo>
                  <a:lnTo>
                    <a:pt x="41" y="27"/>
                  </a:lnTo>
                  <a:lnTo>
                    <a:pt x="35" y="27"/>
                  </a:lnTo>
                  <a:close/>
                  <a:moveTo>
                    <a:pt x="0" y="0"/>
                  </a:moveTo>
                  <a:lnTo>
                    <a:pt x="54" y="0"/>
                  </a:lnTo>
                  <a:lnTo>
                    <a:pt x="58" y="0"/>
                  </a:lnTo>
                  <a:lnTo>
                    <a:pt x="62" y="1"/>
                  </a:lnTo>
                  <a:lnTo>
                    <a:pt x="67" y="1"/>
                  </a:lnTo>
                  <a:lnTo>
                    <a:pt x="71" y="2"/>
                  </a:lnTo>
                  <a:lnTo>
                    <a:pt x="75" y="4"/>
                  </a:lnTo>
                  <a:lnTo>
                    <a:pt x="79" y="6"/>
                  </a:lnTo>
                  <a:lnTo>
                    <a:pt x="83" y="9"/>
                  </a:lnTo>
                  <a:lnTo>
                    <a:pt x="87" y="12"/>
                  </a:lnTo>
                  <a:lnTo>
                    <a:pt x="90" y="16"/>
                  </a:lnTo>
                  <a:lnTo>
                    <a:pt x="93" y="20"/>
                  </a:lnTo>
                  <a:lnTo>
                    <a:pt x="95" y="24"/>
                  </a:lnTo>
                  <a:lnTo>
                    <a:pt x="97" y="28"/>
                  </a:lnTo>
                  <a:lnTo>
                    <a:pt x="98" y="33"/>
                  </a:lnTo>
                  <a:lnTo>
                    <a:pt x="98" y="37"/>
                  </a:lnTo>
                  <a:lnTo>
                    <a:pt x="99" y="42"/>
                  </a:lnTo>
                  <a:lnTo>
                    <a:pt x="98" y="48"/>
                  </a:lnTo>
                  <a:lnTo>
                    <a:pt x="97" y="53"/>
                  </a:lnTo>
                  <a:lnTo>
                    <a:pt x="96" y="58"/>
                  </a:lnTo>
                  <a:lnTo>
                    <a:pt x="94" y="62"/>
                  </a:lnTo>
                  <a:lnTo>
                    <a:pt x="91" y="66"/>
                  </a:lnTo>
                  <a:lnTo>
                    <a:pt x="88" y="70"/>
                  </a:lnTo>
                  <a:lnTo>
                    <a:pt x="85" y="73"/>
                  </a:lnTo>
                  <a:lnTo>
                    <a:pt x="81" y="75"/>
                  </a:lnTo>
                  <a:lnTo>
                    <a:pt x="77" y="77"/>
                  </a:lnTo>
                  <a:lnTo>
                    <a:pt x="73" y="78"/>
                  </a:lnTo>
                  <a:lnTo>
                    <a:pt x="69" y="79"/>
                  </a:lnTo>
                  <a:lnTo>
                    <a:pt x="111" y="134"/>
                  </a:lnTo>
                  <a:lnTo>
                    <a:pt x="68" y="134"/>
                  </a:lnTo>
                  <a:lnTo>
                    <a:pt x="35" y="82"/>
                  </a:lnTo>
                  <a:lnTo>
                    <a:pt x="35" y="134"/>
                  </a:lnTo>
                  <a:lnTo>
                    <a:pt x="0" y="1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10000"/>
                <a:lumOff val="9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Freeform 13"/>
            <p:cNvSpPr>
              <a:spLocks noEditPoints="1"/>
            </p:cNvSpPr>
            <p:nvPr/>
          </p:nvSpPr>
          <p:spPr bwMode="auto">
            <a:xfrm>
              <a:off x="8367713" y="1588"/>
              <a:ext cx="222250" cy="212725"/>
            </a:xfrm>
            <a:custGeom>
              <a:avLst/>
              <a:gdLst/>
              <a:ahLst/>
              <a:cxnLst>
                <a:cxn ang="0">
                  <a:pos x="70" y="42"/>
                </a:cxn>
                <a:cxn ang="0">
                  <a:pos x="55" y="85"/>
                </a:cxn>
                <a:cxn ang="0">
                  <a:pos x="85" y="85"/>
                </a:cxn>
                <a:cxn ang="0">
                  <a:pos x="70" y="42"/>
                </a:cxn>
                <a:cxn ang="0">
                  <a:pos x="51" y="0"/>
                </a:cxn>
                <a:cxn ang="0">
                  <a:pos x="89" y="0"/>
                </a:cxn>
                <a:cxn ang="0">
                  <a:pos x="140" y="134"/>
                </a:cxn>
                <a:cxn ang="0">
                  <a:pos x="102" y="134"/>
                </a:cxn>
                <a:cxn ang="0">
                  <a:pos x="94" y="111"/>
                </a:cxn>
                <a:cxn ang="0">
                  <a:pos x="46" y="111"/>
                </a:cxn>
                <a:cxn ang="0">
                  <a:pos x="37" y="134"/>
                </a:cxn>
                <a:cxn ang="0">
                  <a:pos x="0" y="134"/>
                </a:cxn>
                <a:cxn ang="0">
                  <a:pos x="51" y="0"/>
                </a:cxn>
              </a:cxnLst>
              <a:rect l="0" t="0" r="r" b="b"/>
              <a:pathLst>
                <a:path w="140" h="134">
                  <a:moveTo>
                    <a:pt x="70" y="42"/>
                  </a:moveTo>
                  <a:lnTo>
                    <a:pt x="55" y="85"/>
                  </a:lnTo>
                  <a:lnTo>
                    <a:pt x="85" y="85"/>
                  </a:lnTo>
                  <a:lnTo>
                    <a:pt x="70" y="42"/>
                  </a:lnTo>
                  <a:close/>
                  <a:moveTo>
                    <a:pt x="51" y="0"/>
                  </a:moveTo>
                  <a:lnTo>
                    <a:pt x="89" y="0"/>
                  </a:lnTo>
                  <a:lnTo>
                    <a:pt x="140" y="134"/>
                  </a:lnTo>
                  <a:lnTo>
                    <a:pt x="102" y="134"/>
                  </a:lnTo>
                  <a:lnTo>
                    <a:pt x="94" y="111"/>
                  </a:lnTo>
                  <a:lnTo>
                    <a:pt x="46" y="111"/>
                  </a:lnTo>
                  <a:lnTo>
                    <a:pt x="37" y="134"/>
                  </a:lnTo>
                  <a:lnTo>
                    <a:pt x="0" y="134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chemeClr val="tx2">
                <a:lumMod val="10000"/>
                <a:lumOff val="9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42" name="Заголовок 3"/>
          <p:cNvSpPr>
            <a:spLocks noGrp="1"/>
          </p:cNvSpPr>
          <p:nvPr>
            <p:ph type="title"/>
          </p:nvPr>
        </p:nvSpPr>
        <p:spPr>
          <a:xfrm>
            <a:off x="457200" y="205979"/>
            <a:ext cx="7987117" cy="508383"/>
          </a:xfrm>
        </p:spPr>
        <p:txBody>
          <a:bodyPr>
            <a:normAutofit/>
          </a:bodyPr>
          <a:lstStyle/>
          <a:p>
            <a:pPr algn="l"/>
            <a:r>
              <a:rPr lang="ru-RU" sz="2000" b="1">
                <a:solidFill>
                  <a:schemeClr val="accent1"/>
                </a:solidFill>
              </a:rPr>
              <a:t>Контакти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0" y="0"/>
            <a:ext cx="28572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722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Широкоэкранная презентация">
  <a:themeElements>
    <a:clrScheme name="Arzinger">
      <a:dk1>
        <a:srgbClr val="000000"/>
      </a:dk1>
      <a:lt1>
        <a:sysClr val="window" lastClr="FFFFFF"/>
      </a:lt1>
      <a:dk2>
        <a:srgbClr val="222222"/>
      </a:dk2>
      <a:lt2>
        <a:srgbClr val="D8D8D8"/>
      </a:lt2>
      <a:accent1>
        <a:srgbClr val="C72149"/>
      </a:accent1>
      <a:accent2>
        <a:srgbClr val="A3171E"/>
      </a:accent2>
      <a:accent3>
        <a:srgbClr val="A5A5A5"/>
      </a:accent3>
      <a:accent4>
        <a:srgbClr val="E14D70"/>
      </a:accent4>
      <a:accent5>
        <a:srgbClr val="2A4A75"/>
      </a:accent5>
      <a:accent6>
        <a:srgbClr val="6D0F14"/>
      </a:accent6>
      <a:hlink>
        <a:srgbClr val="C72149"/>
      </a:hlink>
      <a:folHlink>
        <a:srgbClr val="8F8F8F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433</Words>
  <Application>Microsoft Office PowerPoint</Application>
  <PresentationFormat>Экран (16:9)</PresentationFormat>
  <Paragraphs>50</Paragraphs>
  <Slides>7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7" baseType="lpstr">
      <vt:lpstr>Arial</vt:lpstr>
      <vt:lpstr>Calibri</vt:lpstr>
      <vt:lpstr>Century Gothic</vt:lpstr>
      <vt:lpstr>Futura Md BT</vt:lpstr>
      <vt:lpstr>Futura PT Bold</vt:lpstr>
      <vt:lpstr>Futura PT Book</vt:lpstr>
      <vt:lpstr>Open Sans Light</vt:lpstr>
      <vt:lpstr>Tahoma</vt:lpstr>
      <vt:lpstr>Wingdings</vt:lpstr>
      <vt:lpstr>Широкоэкранная презентация</vt:lpstr>
      <vt:lpstr>Екстрадиція в Україну умовах воєнного стану</vt:lpstr>
      <vt:lpstr>Екстрадиційні запити із країн ЄС після 24.02.22</vt:lpstr>
      <vt:lpstr>Воєнний стан – це…</vt:lpstr>
      <vt:lpstr>Рішення апеляційного суду Литви від 13.02.2023р.</vt:lpstr>
      <vt:lpstr>Рішення апеляційного суду Литви від 13.02.2023р.</vt:lpstr>
      <vt:lpstr>Презентация PowerPoint</vt:lpstr>
      <vt:lpstr>Контакти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2019-07-09T13:29:28Z</dcterms:created>
  <dcterms:modified xsi:type="dcterms:W3CDTF">2024-03-07T12:41:20Z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