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8" r:id="rId4"/>
    <p:sldId id="272" r:id="rId5"/>
    <p:sldId id="273" r:id="rId6"/>
    <p:sldId id="27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584"/>
    <a:srgbClr val="00174E"/>
    <a:srgbClr val="83C09E"/>
    <a:srgbClr val="001760"/>
    <a:srgbClr val="001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71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3CFB0-1BC2-994A-9199-D8BE088F9FCC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B9CDD-5ABB-CC4F-805A-2B5A6792225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7AAE-99E0-DC41-8A41-068AB0286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91093-B1F3-9A4C-85E1-FBA86A349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B25B-4617-D94D-A2A1-67BABE25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65CBF-4F84-9E47-8A32-5EACBFFB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04B7-F675-3E47-AA4B-5F108BC5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7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96CF-D027-4E4C-880C-B5B661DA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62BC0-E060-4440-B226-E5E3540E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AEB5-9752-D541-8B60-B5C39426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BBFD-1E10-DA42-923D-878B9D7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2BD16-F7A0-8043-8890-53866A17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F2209-47FB-BF43-89A1-145E537C9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F0A6C-AA7E-A64E-8AC3-40C9E918A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48A71-7943-0446-8A2F-1680E7B4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EDC4-DF3D-FA42-85D0-4D2E3BC4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ADBBE-1B79-8D46-B1B4-C2016295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2C74-98F6-304A-B3DC-DCC8C56A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8055A-F7DD-7F41-B306-908AEAA80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8D03-9FA1-1E4B-9EC7-253FA32E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BC11-553E-094C-98D6-FDB8DC4D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83EF-B04F-AE4F-BDD9-4614E52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4F7D-6AFE-4B41-9F99-E38DBA5A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6A3F4-B055-F04E-B651-A0FBE31C3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C60F2-DA01-1244-B5C9-1CB2D704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AF3D-4464-2E42-BE1E-BBBDA3C6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D27E4-AD09-A644-8DF1-E52F36E1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8D46-9D39-3143-972C-14292CC0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AD05A-AE72-954F-8FAD-258092817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75CC-D1E5-4049-8C7A-3F566045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896F1-A4B5-8641-9DE4-0881D4D0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73768-C432-2E47-82AC-16D9F52A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83E50-038E-7A4C-A80D-04481E6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4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0471-BFA3-5047-93E5-EB2E0867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1FBCE-5B52-584A-8742-ADD44C69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FECFA-8602-B340-9706-999F62167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98FA1-84EB-DE42-827C-A8E6CF7A6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0C0E9-EFFD-884D-BF59-083A4F5BD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2B2F5-FFD0-4E44-8D41-EC027442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904D1-A8DD-5C41-9E76-3F0BF516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3001B-0934-824F-9FF8-B03267F3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0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2C31-6157-3A42-ABE9-1CBD3944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EB993-C89F-614A-A48C-FA760B2D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D37B5-2F2E-E547-B4EE-66282791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F27D1-D1B9-B143-9F78-2808F52B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8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839CD-F953-444F-B3E7-2B576C1E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F0F7F-64BD-104B-8E0C-AE3C57A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5B853-730F-A941-91ED-99168720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4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CA22-08A7-1A4F-AE47-CC4C9293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E8FD-9FD8-9343-9055-375664899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4BFDC-AF4D-3A4D-AD77-086374A4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5C898-4D2C-5C4E-BFE7-444A0E9B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75573-FB57-8944-AB2C-4590B3DC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F2D33-6DAB-064A-8698-941F09FA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0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2FFD-805C-1340-9DCF-09786DC2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1535AD-9353-6D49-BFF8-11B90BED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941E2-2CDE-0947-9C82-2110D8AA0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CE557-8719-814B-B2F9-854F6E1D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7C444-0D5A-864A-9D33-FF573A3E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CDBF-4082-D34D-88E9-48E835D5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8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1863E-0D7E-6847-86CD-EBC0AD72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A0191-0012-2D45-8E52-61499A7B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8367C-BC1B-DD48-B4F0-106155F4C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A82E-7BA0-6946-895A-B67377F71A35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1A3A2-C894-524B-ACFC-BDC59C850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23E6C-C92C-774D-9CFD-8F69D1631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25D5-E310-E348-95BF-A5EC5B7ABB6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760"/>
            </a:gs>
            <a:gs pos="34000">
              <a:srgbClr val="00173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38" y="5461145"/>
            <a:ext cx="2164549" cy="97945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016337" y="2133288"/>
            <a:ext cx="8160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/>
                </a:solidFill>
                <a:latin typeface="Montserrat"/>
              </a:rPr>
              <a:t>AI </a:t>
            </a:r>
            <a:r>
              <a:rPr lang="ru-RU" sz="4400" b="1" dirty="0">
                <a:solidFill>
                  <a:schemeClr val="bg2"/>
                </a:solidFill>
                <a:latin typeface="Montserrat"/>
              </a:rPr>
              <a:t>при </a:t>
            </a:r>
            <a:r>
              <a:rPr lang="uk-UA" sz="4400" b="1" dirty="0" smtClean="0">
                <a:solidFill>
                  <a:schemeClr val="bg2"/>
                </a:solidFill>
                <a:latin typeface="Montserrat"/>
              </a:rPr>
              <a:t>створенні</a:t>
            </a:r>
            <a:r>
              <a:rPr lang="ru-RU" sz="4400" b="1" dirty="0" smtClean="0">
                <a:solidFill>
                  <a:schemeClr val="bg2"/>
                </a:solidFill>
                <a:latin typeface="Montserrat"/>
              </a:rPr>
              <a:t> </a:t>
            </a:r>
            <a:r>
              <a:rPr lang="ru-RU" sz="4400" b="1" dirty="0">
                <a:solidFill>
                  <a:schemeClr val="bg2"/>
                </a:solidFill>
                <a:latin typeface="Montserrat"/>
              </a:rPr>
              <a:t>IP </a:t>
            </a:r>
            <a:r>
              <a:rPr lang="uk-UA" sz="4400" b="1" dirty="0" smtClean="0">
                <a:solidFill>
                  <a:schemeClr val="bg2"/>
                </a:solidFill>
                <a:latin typeface="Montserrat"/>
              </a:rPr>
              <a:t>об’єктів</a:t>
            </a:r>
          </a:p>
          <a:p>
            <a:pPr algn="ctr"/>
            <a:r>
              <a:rPr lang="uk-UA" sz="3600" b="1" dirty="0" smtClean="0">
                <a:solidFill>
                  <a:schemeClr val="bg2"/>
                </a:solidFill>
                <a:latin typeface="Montserrat"/>
              </a:rPr>
              <a:t>правові аспекти</a:t>
            </a:r>
            <a:endParaRPr lang="ru-RU" sz="3600" b="1" dirty="0">
              <a:solidFill>
                <a:schemeClr val="bg2"/>
              </a:solidFill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5" y="5387106"/>
            <a:ext cx="2194285" cy="103087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090219" y="5539803"/>
            <a:ext cx="4444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Montserrat"/>
              </a:rPr>
              <a:t>IP UKRAINE NOW 2023</a:t>
            </a:r>
            <a:endParaRPr lang="en-GB" sz="2800" b="1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7343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760"/>
            </a:gs>
            <a:gs pos="34000">
              <a:srgbClr val="00173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61420" y="3100956"/>
            <a:ext cx="2612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4B584"/>
                </a:solidFill>
                <a:latin typeface="Segoe UI" panose="020B0502040204020203" pitchFamily="34" charset="0"/>
                <a:ea typeface="Segoe WP" charset="0"/>
                <a:cs typeface="Segoe UI" panose="020B0502040204020203" pitchFamily="34" charset="0"/>
              </a:rPr>
              <a:t> </a:t>
            </a:r>
            <a:endParaRPr lang="ru-RU" sz="3200" b="1" dirty="0">
              <a:solidFill>
                <a:srgbClr val="14B584"/>
              </a:solidFill>
              <a:latin typeface="Segoe UI" panose="020B0502040204020203" pitchFamily="34" charset="0"/>
              <a:ea typeface="Segoe WP" charset="0"/>
              <a:cs typeface="Segoe UI" panose="020B0502040204020203" pitchFamily="34" charset="0"/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5447071" y="2753035"/>
            <a:ext cx="5102942" cy="0"/>
          </a:xfrm>
          <a:prstGeom prst="line">
            <a:avLst/>
          </a:prstGeom>
          <a:ln>
            <a:solidFill>
              <a:srgbClr val="14B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news.artnet.com/app/news-upload/2022/11/12_doshi-untitled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7" y="235973"/>
            <a:ext cx="4259161" cy="42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lins Dictionary Language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6" y="4025057"/>
            <a:ext cx="6122321" cy="24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6" y="3516209"/>
            <a:ext cx="5667142" cy="2813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1767" y="1521543"/>
            <a:ext cx="5958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00" dirty="0" smtClean="0">
                <a:solidFill>
                  <a:schemeClr val="bg1"/>
                </a:solidFill>
              </a:rPr>
              <a:t>Чи </a:t>
            </a:r>
            <a:r>
              <a:rPr lang="uk-UA" sz="4200" dirty="0" smtClean="0">
                <a:solidFill>
                  <a:schemeClr val="bg1"/>
                </a:solidFill>
              </a:rPr>
              <a:t>мо</a:t>
            </a:r>
            <a:r>
              <a:rPr lang="ru-RU" sz="4200" dirty="0" smtClean="0">
                <a:solidFill>
                  <a:schemeClr val="bg1"/>
                </a:solidFill>
              </a:rPr>
              <a:t>же </a:t>
            </a:r>
            <a:r>
              <a:rPr lang="en-US" sz="4200" dirty="0" smtClean="0">
                <a:solidFill>
                  <a:schemeClr val="bg1"/>
                </a:solidFill>
              </a:rPr>
              <a:t>AI </a:t>
            </a:r>
            <a:r>
              <a:rPr lang="uk-UA" sz="4200" dirty="0" smtClean="0">
                <a:solidFill>
                  <a:schemeClr val="bg1"/>
                </a:solidFill>
              </a:rPr>
              <a:t>мати права? </a:t>
            </a:r>
            <a:endParaRPr lang="uk-UA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64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868" y="734518"/>
            <a:ext cx="725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Segoe WP" charset="0"/>
                <a:ea typeface="Segoe WP" charset="0"/>
                <a:cs typeface="Segoe WP" charset="0"/>
              </a:defRPr>
            </a:lvl1pPr>
          </a:lstStyle>
          <a:p>
            <a:r>
              <a:rPr lang="ru-RU" sz="2000" i="1" dirty="0" smtClean="0"/>
              <a:t>ПРАВОВЕ РЕГУЛЮВАННЯ </a:t>
            </a:r>
            <a:r>
              <a:rPr lang="en-US" sz="2000" i="1" dirty="0" smtClean="0"/>
              <a:t>AI</a:t>
            </a:r>
            <a:endParaRPr lang="ru-RU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52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00390"/>
            <a:ext cx="85241" cy="468256"/>
          </a:xfrm>
          <a:prstGeom prst="rect">
            <a:avLst/>
          </a:prstGeom>
          <a:solidFill>
            <a:srgbClr val="83C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868" y="1312775"/>
            <a:ext cx="108528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WP" charset="0"/>
                <a:ea typeface="Segoe WP" charset="0"/>
                <a:cs typeface="Segoe WP" charset="0"/>
              </a:rPr>
              <a:t> </a:t>
            </a:r>
            <a: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charset="0"/>
                <a:ea typeface="Segoe WP" charset="0"/>
                <a:cs typeface="Segoe WP" charset="0"/>
              </a:rPr>
              <a:t>Плагіат                      Похідний твір                  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charset="0"/>
                <a:ea typeface="Segoe WP" charset="0"/>
                <a:cs typeface="Segoe WP" charset="0"/>
              </a:rPr>
              <a:t>   </a:t>
            </a:r>
            <a: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charset="0"/>
                <a:ea typeface="Segoe WP" charset="0"/>
                <a:cs typeface="Segoe WP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charset="0"/>
                <a:ea typeface="Segoe WP" charset="0"/>
                <a:cs typeface="Segoe WP" charset="0"/>
              </a:rPr>
              <a:t>AI</a:t>
            </a:r>
            <a: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charset="0"/>
                <a:ea typeface="Segoe WP" charset="0"/>
                <a:cs typeface="Segoe WP" charset="0"/>
              </a:rPr>
              <a:t>           </a:t>
            </a:r>
          </a:p>
          <a:p>
            <a:endParaRPr lang="uk-UA" sz="2800" b="1" dirty="0">
              <a:latin typeface="Segoe WP" charset="0"/>
              <a:ea typeface="Segoe WP" charset="0"/>
              <a:cs typeface="Segoe WP" charset="0"/>
            </a:endParaRPr>
          </a:p>
          <a:p>
            <a:r>
              <a:rPr lang="uk-UA" sz="5400" b="1" dirty="0" smtClean="0">
                <a:latin typeface="Segoe WP" charset="0"/>
                <a:ea typeface="Segoe WP" charset="0"/>
                <a:cs typeface="Segoe WP" charset="0"/>
              </a:rPr>
              <a:t>Копія </a:t>
            </a:r>
            <a:r>
              <a:rPr lang="uk-UA" sz="5400" b="1" dirty="0" smtClean="0">
                <a:latin typeface="Segoe WP" charset="0"/>
                <a:ea typeface="Segoe WP" charset="0"/>
                <a:cs typeface="Segoe WP" charset="0"/>
              </a:rPr>
              <a:t> 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charset="0"/>
                <a:ea typeface="Segoe WP" charset="0"/>
                <a:cs typeface="Segoe WP" charset="0"/>
              </a:rPr>
              <a:t>vs</a:t>
            </a:r>
            <a:r>
              <a:rPr lang="en-US" sz="5400" b="1" dirty="0" smtClean="0">
                <a:latin typeface="Segoe WP" charset="0"/>
                <a:ea typeface="Segoe WP" charset="0"/>
                <a:cs typeface="Segoe WP" charset="0"/>
              </a:rPr>
              <a:t>  </a:t>
            </a:r>
            <a:r>
              <a:rPr lang="uk-UA" sz="5400" b="1" dirty="0" smtClean="0">
                <a:latin typeface="Segoe WP" charset="0"/>
                <a:ea typeface="Segoe WP" charset="0"/>
                <a:cs typeface="Segoe WP" charset="0"/>
              </a:rPr>
              <a:t>  Творча   </a:t>
            </a: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WP" charset="0"/>
                <a:ea typeface="Segoe WP" charset="0"/>
                <a:cs typeface="Segoe WP" charset="0"/>
              </a:rPr>
              <a:t>vs</a:t>
            </a:r>
            <a:r>
              <a:rPr lang="uk-UA" sz="5400" b="1" dirty="0" smtClean="0">
                <a:latin typeface="Segoe WP" charset="0"/>
                <a:ea typeface="Segoe WP" charset="0"/>
                <a:cs typeface="Segoe WP" charset="0"/>
              </a:rPr>
              <a:t> </a:t>
            </a:r>
            <a:r>
              <a:rPr lang="en-US" sz="5400" b="1" dirty="0" smtClean="0">
                <a:latin typeface="Segoe WP" charset="0"/>
                <a:ea typeface="Segoe WP" charset="0"/>
                <a:cs typeface="Segoe WP" charset="0"/>
              </a:rPr>
              <a:t> </a:t>
            </a:r>
            <a:r>
              <a:rPr lang="uk-UA" sz="4400" b="1" dirty="0" smtClean="0">
                <a:latin typeface="Segoe WP" charset="0"/>
                <a:ea typeface="Segoe WP" charset="0"/>
                <a:cs typeface="Segoe WP" charset="0"/>
              </a:rPr>
              <a:t>Концепція</a:t>
            </a:r>
          </a:p>
          <a:p>
            <a:r>
              <a:rPr lang="uk-UA" sz="5400" b="1" dirty="0">
                <a:latin typeface="Segoe WP" charset="0"/>
                <a:ea typeface="Segoe WP" charset="0"/>
                <a:cs typeface="Segoe WP" charset="0"/>
              </a:rPr>
              <a:t> </a:t>
            </a:r>
            <a:r>
              <a:rPr lang="uk-UA" sz="5400" b="1" dirty="0" smtClean="0">
                <a:latin typeface="Segoe WP" charset="0"/>
                <a:ea typeface="Segoe WP" charset="0"/>
                <a:cs typeface="Segoe WP" charset="0"/>
              </a:rPr>
              <a:t>                </a:t>
            </a:r>
            <a:r>
              <a:rPr lang="uk-UA" sz="5400" b="1" dirty="0" smtClean="0">
                <a:latin typeface="Segoe WP" charset="0"/>
                <a:ea typeface="Segoe WP" charset="0"/>
                <a:cs typeface="Segoe WP" charset="0"/>
              </a:rPr>
              <a:t>переробка</a:t>
            </a:r>
            <a:r>
              <a:rPr lang="en-US" sz="5400" b="1" dirty="0" smtClean="0">
                <a:latin typeface="Segoe WP" charset="0"/>
                <a:ea typeface="Segoe WP" charset="0"/>
                <a:cs typeface="Segoe WP" charset="0"/>
              </a:rPr>
              <a:t> </a:t>
            </a:r>
            <a:r>
              <a:rPr lang="uk-UA" sz="5400" b="1" dirty="0" smtClean="0">
                <a:latin typeface="Segoe WP" charset="0"/>
                <a:ea typeface="Segoe WP" charset="0"/>
                <a:cs typeface="Segoe WP" charset="0"/>
              </a:rPr>
              <a:t>      </a:t>
            </a:r>
            <a:r>
              <a:rPr lang="uk-UA" sz="4400" b="1" dirty="0" smtClean="0">
                <a:latin typeface="Segoe WP" charset="0"/>
                <a:ea typeface="Segoe WP" charset="0"/>
                <a:cs typeface="Segoe WP" charset="0"/>
              </a:rPr>
              <a:t>Спосіб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800" b="1" dirty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endParaRPr lang="en-US" sz="2400" b="1" dirty="0">
              <a:solidFill>
                <a:srgbClr val="0070C0"/>
              </a:solidFill>
              <a:latin typeface="Segoe WP" charset="0"/>
              <a:ea typeface="Segoe WP" charset="0"/>
              <a:cs typeface="Segoe WP" charset="0"/>
            </a:endParaRPr>
          </a:p>
          <a:p>
            <a:endParaRPr lang="en-US" dirty="0">
              <a:latin typeface="Segoe WP" charset="0"/>
              <a:ea typeface="Segoe WP" charset="0"/>
              <a:cs typeface="Segoe WP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3" y="5894316"/>
            <a:ext cx="2129688" cy="9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1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868" y="734518"/>
            <a:ext cx="725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Segoe WP" charset="0"/>
                <a:ea typeface="Segoe WP" charset="0"/>
                <a:cs typeface="Segoe WP" charset="0"/>
              </a:defRPr>
            </a:lvl1pPr>
          </a:lstStyle>
          <a:p>
            <a:r>
              <a:rPr lang="ru-RU" sz="2000" i="1" dirty="0" smtClean="0"/>
              <a:t>ПРАВОВЕ РЕГУЛЮВАННЯ </a:t>
            </a:r>
            <a:r>
              <a:rPr lang="en-US" sz="2000" i="1" dirty="0" smtClean="0"/>
              <a:t>AI</a:t>
            </a:r>
            <a:endParaRPr lang="ru-RU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52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00390"/>
            <a:ext cx="85241" cy="468256"/>
          </a:xfrm>
          <a:prstGeom prst="rect">
            <a:avLst/>
          </a:prstGeom>
          <a:solidFill>
            <a:srgbClr val="83C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868" y="1312775"/>
            <a:ext cx="108528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“Про авторське право та суміжні права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”(стаття 33)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Європейського парламенту та ради про авторське право та суміжні права на Єдиному цифровому ринку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USA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Millennium Copyright Act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Закон про авторське право в цифрову епоху)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endParaRPr lang="en-US" sz="2400" b="1" dirty="0">
              <a:solidFill>
                <a:srgbClr val="0070C0"/>
              </a:solidFill>
              <a:latin typeface="Segoe WP" charset="0"/>
              <a:ea typeface="Segoe WP" charset="0"/>
              <a:cs typeface="Segoe WP" charset="0"/>
            </a:endParaRPr>
          </a:p>
          <a:p>
            <a:endParaRPr lang="en-US" dirty="0">
              <a:latin typeface="Segoe WP" charset="0"/>
              <a:ea typeface="Segoe WP" charset="0"/>
              <a:cs typeface="Segoe WP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3" y="5894316"/>
            <a:ext cx="2129688" cy="9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7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868" y="734518"/>
            <a:ext cx="725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Segoe WP" charset="0"/>
                <a:ea typeface="Segoe WP" charset="0"/>
                <a:cs typeface="Segoe WP" charset="0"/>
              </a:defRPr>
            </a:lvl1pPr>
          </a:lstStyle>
          <a:p>
            <a:r>
              <a:rPr lang="ru-RU" sz="2400" i="1" dirty="0" smtClean="0"/>
              <a:t>СУДОВ</a:t>
            </a:r>
            <a:r>
              <a:rPr lang="uk-UA" sz="2400" i="1" dirty="0" smtClean="0"/>
              <a:t>І КЕЙСИ</a:t>
            </a:r>
            <a:endParaRPr lang="ru-RU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52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00390"/>
            <a:ext cx="85241" cy="468256"/>
          </a:xfrm>
          <a:prstGeom prst="rect">
            <a:avLst/>
          </a:prstGeom>
          <a:solidFill>
            <a:srgbClr val="83C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868" y="1312775"/>
            <a:ext cx="108528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“Centrum för rättvisa проти Швеції” (заява № 35252/08)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Capilot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Метью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Баттерік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GitHub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 проти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Midjourney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DeviantArt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Stability AI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WP" charset="0"/>
              <a:ea typeface="Segoe WP" charset="0"/>
              <a:cs typeface="Segoe WP" charset="0"/>
            </a:endParaRPr>
          </a:p>
          <a:p>
            <a:endParaRPr lang="en-US" sz="2400" b="1" dirty="0">
              <a:solidFill>
                <a:srgbClr val="0070C0"/>
              </a:solidFill>
              <a:latin typeface="Segoe WP" charset="0"/>
              <a:ea typeface="Segoe WP" charset="0"/>
              <a:cs typeface="Segoe WP" charset="0"/>
            </a:endParaRPr>
          </a:p>
          <a:p>
            <a:endParaRPr lang="en-US" dirty="0">
              <a:latin typeface="Segoe WP" charset="0"/>
              <a:ea typeface="Segoe WP" charset="0"/>
              <a:cs typeface="Segoe WP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3" y="5894316"/>
            <a:ext cx="2129688" cy="9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5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868" y="734518"/>
            <a:ext cx="725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Segoe WP" charset="0"/>
                <a:ea typeface="Segoe WP" charset="0"/>
                <a:cs typeface="Segoe WP" charset="0"/>
              </a:defRPr>
            </a:lvl1pPr>
          </a:lstStyle>
          <a:p>
            <a:r>
              <a:rPr lang="uk-UA" sz="2400" i="1" dirty="0" smtClean="0"/>
              <a:t>Деталі або ЩО Д</a:t>
            </a:r>
            <a:r>
              <a:rPr lang="ru-RU" sz="2400" i="1" dirty="0" smtClean="0"/>
              <a:t>А</a:t>
            </a:r>
            <a:r>
              <a:rPr lang="uk-UA" sz="2400" i="1" dirty="0" smtClean="0"/>
              <a:t>ЛІ</a:t>
            </a:r>
            <a:endParaRPr lang="ru-RU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52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00390"/>
            <a:ext cx="85241" cy="468256"/>
          </a:xfrm>
          <a:prstGeom prst="rect">
            <a:avLst/>
          </a:prstGeom>
          <a:solidFill>
            <a:srgbClr val="83C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868" y="1312775"/>
            <a:ext cx="108528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ea typeface="Segoe WP" charset="0"/>
                <a:cs typeface="Times New Roman" panose="02020603050405020304" pitchFamily="18" charset="0"/>
              </a:rPr>
              <a:t>Реєструвати чи Не реєструвати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забуття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/>
              <a:t>ICML</a:t>
            </a:r>
            <a:r>
              <a:rPr lang="uk-UA" sz="2000" dirty="0" smtClean="0"/>
              <a:t>, </a:t>
            </a:r>
            <a:r>
              <a:rPr lang="en-GB" sz="2000" dirty="0"/>
              <a:t>Getty </a:t>
            </a:r>
            <a:r>
              <a:rPr lang="en-GB" sz="2000" dirty="0" smtClean="0"/>
              <a:t>Images</a:t>
            </a:r>
            <a:r>
              <a:rPr lang="uk-UA" sz="2000" dirty="0" smtClean="0"/>
              <a:t>, </a:t>
            </a:r>
            <a:r>
              <a:rPr lang="en-GB" sz="2000" dirty="0" smtClean="0"/>
              <a:t>Shutterstock</a:t>
            </a:r>
            <a:r>
              <a:rPr lang="uk-UA" sz="2000" dirty="0" smtClean="0"/>
              <a:t>, </a:t>
            </a:r>
            <a:r>
              <a:rPr lang="ru-RU" sz="2000" dirty="0" smtClean="0"/>
              <a:t>ком</a:t>
            </a:r>
            <a:r>
              <a:rPr lang="uk-UA" sz="2000" dirty="0" smtClean="0"/>
              <a:t>панії</a:t>
            </a:r>
            <a:r>
              <a:rPr lang="uk-UA" sz="2000" dirty="0" smtClean="0"/>
              <a:t> з </a:t>
            </a:r>
            <a:r>
              <a:rPr lang="en-US" sz="2000" dirty="0" smtClean="0"/>
              <a:t>IT-outsource)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cap="all" dirty="0">
              <a:solidFill>
                <a:srgbClr val="0070C0"/>
              </a:solidFill>
              <a:latin typeface="Times New Roman" panose="02020603050405020304" pitchFamily="18" charset="0"/>
              <a:ea typeface="Segoe WP" charset="0"/>
              <a:cs typeface="Times New Roman" panose="02020603050405020304" pitchFamily="18" charset="0"/>
            </a:endParaRPr>
          </a:p>
          <a:p>
            <a:endParaRPr lang="en-US" dirty="0">
              <a:latin typeface="Segoe WP" charset="0"/>
              <a:ea typeface="Segoe WP" charset="0"/>
              <a:cs typeface="Segoe WP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3" y="5894316"/>
            <a:ext cx="2129688" cy="963684"/>
          </a:xfrm>
          <a:prstGeom prst="rect">
            <a:avLst/>
          </a:prstGeom>
        </p:spPr>
      </p:pic>
      <p:pic>
        <p:nvPicPr>
          <p:cNvPr id="3074" name="Picture 2" descr="https://cedem.org.ua/wp-content/uploads/2023/03/Foto-3-1024x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13" y="3318388"/>
            <a:ext cx="4452780" cy="35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43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760"/>
            </a:gs>
            <a:gs pos="34000">
              <a:srgbClr val="00173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68" y="5216109"/>
            <a:ext cx="2934087" cy="1327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7708" y="5396083"/>
            <a:ext cx="3449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best you can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better </a:t>
            </a:r>
            <a:r>
              <a:rPr lang="en-US" sz="2000" dirty="0">
                <a:solidFill>
                  <a:schemeClr val="bg1"/>
                </a:solidFill>
              </a:rPr>
              <a:t>than yesterday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dirty="0">
                <a:solidFill>
                  <a:schemeClr val="bg1"/>
                </a:solidFill>
              </a:rPr>
              <a:t>and WITH the BEST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96" y="1459231"/>
            <a:ext cx="683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4B584"/>
                </a:solidFill>
              </a:rPr>
              <a:t>Thank you</a:t>
            </a:r>
            <a:endParaRPr lang="uk-UA" sz="4800" b="1" dirty="0">
              <a:solidFill>
                <a:srgbClr val="14B58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916" y="5119085"/>
            <a:ext cx="3670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4B584"/>
                </a:solidFill>
              </a:rPr>
              <a:t>DO IT</a:t>
            </a:r>
            <a:endParaRPr lang="uk-UA" sz="9600" b="1" dirty="0">
              <a:solidFill>
                <a:srgbClr val="14B584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048000" y="2844225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1DAC7E"/>
              </a:buClr>
              <a:buSzPct val="100000"/>
            </a:pP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Анна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Кухар </a:t>
            </a:r>
            <a:endParaRPr lang="uk-UA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buClr>
                <a:srgbClr val="1DAC7E"/>
              </a:buClr>
              <a:buSzPct val="100000"/>
            </a:pPr>
            <a:r>
              <a:rPr lang="uk-UA" sz="2000" dirty="0">
                <a:solidFill>
                  <a:schemeClr val="bg1"/>
                </a:solidFill>
              </a:rPr>
              <a:t>адвокат, </a:t>
            </a:r>
            <a:r>
              <a:rPr lang="uk-UA" sz="2000" dirty="0" smtClean="0">
                <a:solidFill>
                  <a:schemeClr val="bg1"/>
                </a:solidFill>
              </a:rPr>
              <a:t>керівник </a:t>
            </a:r>
            <a:r>
              <a:rPr lang="en-US" sz="2000" dirty="0">
                <a:solidFill>
                  <a:schemeClr val="bg1"/>
                </a:solidFill>
              </a:rPr>
              <a:t>Intecracy Lawyers</a:t>
            </a:r>
            <a:endParaRPr lang="uk-UA" sz="2000" dirty="0">
              <a:solidFill>
                <a:schemeClr val="bg1"/>
              </a:solidFill>
            </a:endParaRPr>
          </a:p>
          <a:p>
            <a:pPr algn="ctr">
              <a:buClr>
                <a:srgbClr val="1DAC7E"/>
              </a:buClr>
              <a:buSzPct val="100000"/>
            </a:pPr>
            <a:r>
              <a:rPr lang="uk-UA" sz="2000" b="1" dirty="0">
                <a:solidFill>
                  <a:schemeClr val="bg1"/>
                </a:solidFill>
              </a:rPr>
              <a:t>+38 (063) 359 08 42</a:t>
            </a:r>
          </a:p>
        </p:txBody>
      </p:sp>
    </p:spTree>
    <p:extLst>
      <p:ext uri="{BB962C8B-B14F-4D97-AF65-F5344CB8AC3E}">
        <p14:creationId xmlns:p14="http://schemas.microsoft.com/office/powerpoint/2010/main" val="2290917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188</Words>
  <Application>Microsoft Office PowerPoint</Application>
  <PresentationFormat>Широкий екран</PresentationFormat>
  <Paragraphs>50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Segoe UI</vt:lpstr>
      <vt:lpstr>Segoe WP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Задворный Станислав</dc:creator>
  <cp:lastModifiedBy>Aнна Кухар</cp:lastModifiedBy>
  <cp:revision>48</cp:revision>
  <dcterms:created xsi:type="dcterms:W3CDTF">2018-05-07T12:11:50Z</dcterms:created>
  <dcterms:modified xsi:type="dcterms:W3CDTF">2023-11-08T06:06:39Z</dcterms:modified>
</cp:coreProperties>
</file>