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4" r:id="rId2"/>
    <p:sldId id="361" r:id="rId3"/>
    <p:sldId id="346" r:id="rId4"/>
    <p:sldId id="282" r:id="rId5"/>
    <p:sldId id="318" r:id="rId6"/>
    <p:sldId id="366" r:id="rId7"/>
    <p:sldId id="298" r:id="rId8"/>
    <p:sldId id="362" r:id="rId9"/>
    <p:sldId id="322" r:id="rId10"/>
    <p:sldId id="311" r:id="rId11"/>
    <p:sldId id="367" r:id="rId12"/>
    <p:sldId id="368" r:id="rId13"/>
  </p:sldIdLst>
  <p:sldSz cx="9144000" cy="5143500" type="screen16x9"/>
  <p:notesSz cx="7099300" cy="10234613"/>
  <p:defaultTextStyle>
    <a:defPPr>
      <a:defRPr lang="u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9755852-C2AF-4DF0-B5FB-E886712EE416}">
          <p14:sldIdLst>
            <p14:sldId id="334"/>
            <p14:sldId id="361"/>
            <p14:sldId id="346"/>
            <p14:sldId id="282"/>
            <p14:sldId id="318"/>
            <p14:sldId id="366"/>
            <p14:sldId id="298"/>
            <p14:sldId id="362"/>
            <p14:sldId id="322"/>
          </p14:sldIdLst>
        </p14:section>
        <p14:section name="Раздел без заголовка" id="{0110E143-94F8-4415-A973-2D6F9C0C00A7}">
          <p14:sldIdLst>
            <p14:sldId id="311"/>
            <p14:sldId id="367"/>
            <p14:sldId id="3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6" clrIdx="0"/>
  <p:cmAuthor id="1" name="Ilona Benatova" initials="IB" lastIdx="1" clrIdx="1"/>
  <p:cmAuthor id="2" name="Danil" initials="D" lastIdx="11" clrIdx="2">
    <p:extLst>
      <p:ext uri="{19B8F6BF-5375-455C-9EA6-DF929625EA0E}">
        <p15:presenceInfo xmlns:p15="http://schemas.microsoft.com/office/powerpoint/2012/main" userId="Danil" providerId="None"/>
      </p:ext>
    </p:extLst>
  </p:cmAuthor>
  <p:cmAuthor id="3" name="PC201509" initials="P" lastIdx="14" clrIdx="3">
    <p:extLst>
      <p:ext uri="{19B8F6BF-5375-455C-9EA6-DF929625EA0E}">
        <p15:presenceInfo xmlns:p15="http://schemas.microsoft.com/office/powerpoint/2012/main" userId="PC201509" providerId="None"/>
      </p:ext>
    </p:extLst>
  </p:cmAuthor>
  <p:cmAuthor id="4" name="Daniel Benatov" initials="DB" lastIdx="7" clrIdx="4">
    <p:extLst>
      <p:ext uri="{19B8F6BF-5375-455C-9EA6-DF929625EA0E}">
        <p15:presenceInfo xmlns:p15="http://schemas.microsoft.com/office/powerpoint/2012/main" userId="52771b59702fdd4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9B9"/>
    <a:srgbClr val="BA274A"/>
    <a:srgbClr val="206FAA"/>
    <a:srgbClr val="179EDA"/>
    <a:srgbClr val="A4A4A4"/>
    <a:srgbClr val="E3E3E3"/>
    <a:srgbClr val="44B1E1"/>
    <a:srgbClr val="59595A"/>
    <a:srgbClr val="588FD3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94" autoAdjust="0"/>
    <p:restoredTop sz="94700"/>
  </p:normalViewPr>
  <p:slideViewPr>
    <p:cSldViewPr>
      <p:cViewPr varScale="1">
        <p:scale>
          <a:sx n="108" d="100"/>
          <a:sy n="108" d="100"/>
        </p:scale>
        <p:origin x="418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E6DA66-2C15-44CC-BE71-208069168A36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5D007A8A-8A43-4394-8ACA-CCCD52116AA3}">
      <dgm:prSet phldrT="[Текст]" custT="1"/>
      <dgm:spPr/>
      <dgm:t>
        <a:bodyPr/>
        <a:lstStyle/>
        <a:p>
          <a:r>
            <a:rPr lang="uk" sz="1600"/>
            <a:t>Подання заявки до </a:t>
          </a:r>
          <a:r>
            <a:rPr lang="uk" sz="1600" err="1"/>
            <a:t>ЄПВ </a:t>
          </a:r>
          <a:r>
            <a:rPr lang="uk" sz="1600"/>
            <a:t>безпосередньо</a:t>
          </a:r>
          <a:endParaRPr lang="uk-UA" sz="1600"/>
        </a:p>
      </dgm:t>
    </dgm:pt>
    <dgm:pt modelId="{97F86E5F-492D-4BAB-8172-BB0B106A6E9F}" type="parTrans" cxnId="{BDEC2ECA-2FF3-4B10-B7C7-2841C5F8E4B8}">
      <dgm:prSet/>
      <dgm:spPr/>
      <dgm:t>
        <a:bodyPr/>
        <a:lstStyle/>
        <a:p>
          <a:endParaRPr lang="uk-UA"/>
        </a:p>
      </dgm:t>
    </dgm:pt>
    <dgm:pt modelId="{487FAF4B-5DEB-4242-933C-D2BC3B16F742}" type="sibTrans" cxnId="{BDEC2ECA-2FF3-4B10-B7C7-2841C5F8E4B8}">
      <dgm:prSet/>
      <dgm:spPr/>
      <dgm:t>
        <a:bodyPr/>
        <a:lstStyle/>
        <a:p>
          <a:endParaRPr lang="uk-UA"/>
        </a:p>
      </dgm:t>
    </dgm:pt>
    <dgm:pt modelId="{15285E38-5469-41EC-B777-FC64C640DFB8}">
      <dgm:prSet phldrT="[Текст]" custT="1"/>
      <dgm:spPr/>
      <dgm:t>
        <a:bodyPr/>
        <a:lstStyle/>
        <a:p>
          <a:r>
            <a:rPr lang="uk" sz="1600"/>
            <a:t>Входження </a:t>
          </a:r>
          <a:br>
            <a:rPr lang="ru-RU" sz="1600"/>
          </a:br>
          <a:r>
            <a:rPr lang="uk" sz="1600"/>
            <a:t>РСТ-заявки в регіональну фазу ЄПВ</a:t>
          </a:r>
        </a:p>
        <a:p>
          <a:r>
            <a:rPr lang="uk" sz="1600"/>
            <a:t>(ЄВРО-РСТ)</a:t>
          </a:r>
          <a:endParaRPr lang="uk-UA" sz="1600"/>
        </a:p>
      </dgm:t>
    </dgm:pt>
    <dgm:pt modelId="{67DDE628-31D2-4898-B1D4-226E2FB656DA}" type="parTrans" cxnId="{8D26EE6B-BC92-4F28-BEC0-842B3F26EC66}">
      <dgm:prSet/>
      <dgm:spPr/>
      <dgm:t>
        <a:bodyPr/>
        <a:lstStyle/>
        <a:p>
          <a:endParaRPr lang="uk-UA"/>
        </a:p>
      </dgm:t>
    </dgm:pt>
    <dgm:pt modelId="{177A7A30-C96A-4834-904E-8597B458A283}" type="sibTrans" cxnId="{8D26EE6B-BC92-4F28-BEC0-842B3F26EC66}">
      <dgm:prSet/>
      <dgm:spPr/>
      <dgm:t>
        <a:bodyPr/>
        <a:lstStyle/>
        <a:p>
          <a:endParaRPr lang="uk-UA"/>
        </a:p>
      </dgm:t>
    </dgm:pt>
    <dgm:pt modelId="{B4DFF263-C599-4F33-941A-11A958FAC45D}">
      <dgm:prSet phldrT="[Текст]"/>
      <dgm:spPr/>
      <dgm:t>
        <a:bodyPr/>
        <a:lstStyle/>
        <a:p>
          <a:r>
            <a:rPr lang="uk"/>
            <a:t>Європейський патент</a:t>
          </a:r>
          <a:endParaRPr lang="uk-UA"/>
        </a:p>
      </dgm:t>
    </dgm:pt>
    <dgm:pt modelId="{A7C3FB69-3B2F-4A1B-A368-24DF21DD330E}" type="sibTrans" cxnId="{671ED51B-B467-4D96-B93F-41B040D3DDA5}">
      <dgm:prSet/>
      <dgm:spPr/>
      <dgm:t>
        <a:bodyPr/>
        <a:lstStyle/>
        <a:p>
          <a:endParaRPr lang="uk-UA"/>
        </a:p>
      </dgm:t>
    </dgm:pt>
    <dgm:pt modelId="{3DFED3D7-7E9B-4FC1-B549-8EFE037431B7}" type="parTrans" cxnId="{671ED51B-B467-4D96-B93F-41B040D3DDA5}">
      <dgm:prSet/>
      <dgm:spPr/>
      <dgm:t>
        <a:bodyPr/>
        <a:lstStyle/>
        <a:p>
          <a:endParaRPr lang="uk-UA"/>
        </a:p>
      </dgm:t>
    </dgm:pt>
    <dgm:pt modelId="{678BE4CE-7C0C-4158-97AB-D9D3103895A5}" type="pres">
      <dgm:prSet presAssocID="{2BE6DA66-2C15-44CC-BE71-208069168A36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5CAABA4-F4DC-4889-A052-E44488A7C2AD}" type="pres">
      <dgm:prSet presAssocID="{B4DFF263-C599-4F33-941A-11A958FAC45D}" presName="centerShape" presStyleLbl="node0" presStyleIdx="0" presStyleCnt="1"/>
      <dgm:spPr/>
    </dgm:pt>
    <dgm:pt modelId="{4C5D4776-74A0-479A-B937-3EA2B1808DED}" type="pres">
      <dgm:prSet presAssocID="{97F86E5F-492D-4BAB-8172-BB0B106A6E9F}" presName="parTrans" presStyleLbl="bgSibTrans2D1" presStyleIdx="0" presStyleCnt="2"/>
      <dgm:spPr/>
    </dgm:pt>
    <dgm:pt modelId="{CB83C397-F39A-4C10-B073-D04054F250F5}" type="pres">
      <dgm:prSet presAssocID="{5D007A8A-8A43-4394-8ACA-CCCD52116AA3}" presName="node" presStyleLbl="node1" presStyleIdx="0" presStyleCnt="2" custRadScaleRad="100320" custRadScaleInc="92">
        <dgm:presLayoutVars>
          <dgm:bulletEnabled val="1"/>
        </dgm:presLayoutVars>
      </dgm:prSet>
      <dgm:spPr/>
    </dgm:pt>
    <dgm:pt modelId="{8C55DB3C-4AF1-4420-810E-0FD33A65E553}" type="pres">
      <dgm:prSet presAssocID="{67DDE628-31D2-4898-B1D4-226E2FB656DA}" presName="parTrans" presStyleLbl="bgSibTrans2D1" presStyleIdx="1" presStyleCnt="2"/>
      <dgm:spPr/>
    </dgm:pt>
    <dgm:pt modelId="{9791EAE1-31DD-4DA1-B3D5-BC5F082D1BB9}" type="pres">
      <dgm:prSet presAssocID="{15285E38-5469-41EC-B777-FC64C640DFB8}" presName="node" presStyleLbl="node1" presStyleIdx="1" presStyleCnt="2">
        <dgm:presLayoutVars>
          <dgm:bulletEnabled val="1"/>
        </dgm:presLayoutVars>
      </dgm:prSet>
      <dgm:spPr/>
    </dgm:pt>
  </dgm:ptLst>
  <dgm:cxnLst>
    <dgm:cxn modelId="{671ED51B-B467-4D96-B93F-41B040D3DDA5}" srcId="{2BE6DA66-2C15-44CC-BE71-208069168A36}" destId="{B4DFF263-C599-4F33-941A-11A958FAC45D}" srcOrd="0" destOrd="0" parTransId="{3DFED3D7-7E9B-4FC1-B549-8EFE037431B7}" sibTransId="{A7C3FB69-3B2F-4A1B-A368-24DF21DD330E}"/>
    <dgm:cxn modelId="{535F2D2E-7462-49CD-AC26-32E1EAB08BCA}" type="presOf" srcId="{5D007A8A-8A43-4394-8ACA-CCCD52116AA3}" destId="{CB83C397-F39A-4C10-B073-D04054F250F5}" srcOrd="0" destOrd="0" presId="urn:microsoft.com/office/officeart/2005/8/layout/radial4"/>
    <dgm:cxn modelId="{B435E734-B0CA-44B5-90EF-0542CAD4C3B3}" type="presOf" srcId="{2BE6DA66-2C15-44CC-BE71-208069168A36}" destId="{678BE4CE-7C0C-4158-97AB-D9D3103895A5}" srcOrd="0" destOrd="0" presId="urn:microsoft.com/office/officeart/2005/8/layout/radial4"/>
    <dgm:cxn modelId="{8D26EE6B-BC92-4F28-BEC0-842B3F26EC66}" srcId="{B4DFF263-C599-4F33-941A-11A958FAC45D}" destId="{15285E38-5469-41EC-B777-FC64C640DFB8}" srcOrd="1" destOrd="0" parTransId="{67DDE628-31D2-4898-B1D4-226E2FB656DA}" sibTransId="{177A7A30-C96A-4834-904E-8597B458A283}"/>
    <dgm:cxn modelId="{1AFF504F-9E41-45E2-A4F5-6FF3180CF403}" type="presOf" srcId="{67DDE628-31D2-4898-B1D4-226E2FB656DA}" destId="{8C55DB3C-4AF1-4420-810E-0FD33A65E553}" srcOrd="0" destOrd="0" presId="urn:microsoft.com/office/officeart/2005/8/layout/radial4"/>
    <dgm:cxn modelId="{B362B74F-D8B6-4A99-82E5-D4B4A49AAD02}" type="presOf" srcId="{B4DFF263-C599-4F33-941A-11A958FAC45D}" destId="{E5CAABA4-F4DC-4889-A052-E44488A7C2AD}" srcOrd="0" destOrd="0" presId="urn:microsoft.com/office/officeart/2005/8/layout/radial4"/>
    <dgm:cxn modelId="{806F8952-497E-4C31-BDCA-12D3D92B4BE5}" type="presOf" srcId="{97F86E5F-492D-4BAB-8172-BB0B106A6E9F}" destId="{4C5D4776-74A0-479A-B937-3EA2B1808DED}" srcOrd="0" destOrd="0" presId="urn:microsoft.com/office/officeart/2005/8/layout/radial4"/>
    <dgm:cxn modelId="{F70A1C88-CC56-49AE-8225-B7CCA0D8FAFA}" type="presOf" srcId="{15285E38-5469-41EC-B777-FC64C640DFB8}" destId="{9791EAE1-31DD-4DA1-B3D5-BC5F082D1BB9}" srcOrd="0" destOrd="0" presId="urn:microsoft.com/office/officeart/2005/8/layout/radial4"/>
    <dgm:cxn modelId="{BDEC2ECA-2FF3-4B10-B7C7-2841C5F8E4B8}" srcId="{B4DFF263-C599-4F33-941A-11A958FAC45D}" destId="{5D007A8A-8A43-4394-8ACA-CCCD52116AA3}" srcOrd="0" destOrd="0" parTransId="{97F86E5F-492D-4BAB-8172-BB0B106A6E9F}" sibTransId="{487FAF4B-5DEB-4242-933C-D2BC3B16F742}"/>
    <dgm:cxn modelId="{98F70DFD-C05F-4A32-9A18-ABA168725A45}" type="presParOf" srcId="{678BE4CE-7C0C-4158-97AB-D9D3103895A5}" destId="{E5CAABA4-F4DC-4889-A052-E44488A7C2AD}" srcOrd="0" destOrd="0" presId="urn:microsoft.com/office/officeart/2005/8/layout/radial4"/>
    <dgm:cxn modelId="{ADF440E2-5799-4840-9230-560A1ED56744}" type="presParOf" srcId="{678BE4CE-7C0C-4158-97AB-D9D3103895A5}" destId="{4C5D4776-74A0-479A-B937-3EA2B1808DED}" srcOrd="1" destOrd="0" presId="urn:microsoft.com/office/officeart/2005/8/layout/radial4"/>
    <dgm:cxn modelId="{23F84355-6250-4358-926C-237ED87BD91B}" type="presParOf" srcId="{678BE4CE-7C0C-4158-97AB-D9D3103895A5}" destId="{CB83C397-F39A-4C10-B073-D04054F250F5}" srcOrd="2" destOrd="0" presId="urn:microsoft.com/office/officeart/2005/8/layout/radial4"/>
    <dgm:cxn modelId="{14EB92C6-6EB6-4D99-BF9E-A0BB6A0E1179}" type="presParOf" srcId="{678BE4CE-7C0C-4158-97AB-D9D3103895A5}" destId="{8C55DB3C-4AF1-4420-810E-0FD33A65E553}" srcOrd="3" destOrd="0" presId="urn:microsoft.com/office/officeart/2005/8/layout/radial4"/>
    <dgm:cxn modelId="{0E8742E0-66C5-44A5-9E58-419687709A6F}" type="presParOf" srcId="{678BE4CE-7C0C-4158-97AB-D9D3103895A5}" destId="{9791EAE1-31DD-4DA1-B3D5-BC5F082D1BB9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6DD138-DCA4-43BC-A8AD-D36792C99D1A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481DE86F-CEA5-41A8-8F22-92BE3ABAFF9E}">
      <dgm:prSet phldrT="[Текст]"/>
      <dgm:spPr/>
      <dgm:t>
        <a:bodyPr/>
        <a:lstStyle/>
        <a:p>
          <a:r>
            <a:rPr lang="uk" dirty="0"/>
            <a:t>2 - 3 роки + 3 міс.</a:t>
          </a:r>
        </a:p>
      </dgm:t>
    </dgm:pt>
    <dgm:pt modelId="{86203F15-C8CC-479C-8492-39BBEAB0CFB7}" type="parTrans" cxnId="{A01CCC7C-BA02-4CE6-AB8E-5E2F5ECD684B}">
      <dgm:prSet/>
      <dgm:spPr/>
      <dgm:t>
        <a:bodyPr/>
        <a:lstStyle/>
        <a:p>
          <a:endParaRPr lang="ru-RU"/>
        </a:p>
      </dgm:t>
    </dgm:pt>
    <dgm:pt modelId="{6BCA52F6-44BA-47B2-9AC6-4A75E86CE322}" type="sibTrans" cxnId="{A01CCC7C-BA02-4CE6-AB8E-5E2F5ECD684B}">
      <dgm:prSet/>
      <dgm:spPr/>
      <dgm:t>
        <a:bodyPr/>
        <a:lstStyle/>
        <a:p>
          <a:endParaRPr lang="ru-RU"/>
        </a:p>
      </dgm:t>
    </dgm:pt>
    <dgm:pt modelId="{3A9D1555-30BE-4F45-BE48-8DCEC6FEB713}">
      <dgm:prSet phldrT="[Текст]"/>
      <dgm:spPr/>
      <dgm:t>
        <a:bodyPr/>
        <a:lstStyle/>
        <a:p>
          <a:r>
            <a:rPr lang="uk" dirty="0"/>
            <a:t>повна експертиза</a:t>
          </a:r>
        </a:p>
      </dgm:t>
    </dgm:pt>
    <dgm:pt modelId="{DC4F470A-8E20-45CA-827B-87B73F49889D}" type="parTrans" cxnId="{9AC31EA2-3C68-493D-B755-8D47802343CE}">
      <dgm:prSet/>
      <dgm:spPr/>
      <dgm:t>
        <a:bodyPr/>
        <a:lstStyle/>
        <a:p>
          <a:endParaRPr lang="ru-RU"/>
        </a:p>
      </dgm:t>
    </dgm:pt>
    <dgm:pt modelId="{21E3555F-64AA-424F-A873-74E9F161ED5D}" type="sibTrans" cxnId="{9AC31EA2-3C68-493D-B755-8D47802343CE}">
      <dgm:prSet/>
      <dgm:spPr/>
      <dgm:t>
        <a:bodyPr/>
        <a:lstStyle/>
        <a:p>
          <a:endParaRPr lang="ru-RU"/>
        </a:p>
      </dgm:t>
    </dgm:pt>
    <dgm:pt modelId="{A67B97A3-322A-4FF6-8E08-C264832D22DE}">
      <dgm:prSet phldrT="[Текст]"/>
      <dgm:spPr/>
      <dgm:t>
        <a:bodyPr/>
        <a:lstStyle/>
        <a:p>
          <a:r>
            <a:rPr lang="uk" dirty="0"/>
            <a:t>20 років</a:t>
          </a:r>
        </a:p>
      </dgm:t>
    </dgm:pt>
    <dgm:pt modelId="{AD907AF5-9005-4AB8-9B4E-4E2BC4ECAC50}" type="parTrans" cxnId="{9AC5C320-B4EF-453E-ACBC-F3DCF3530097}">
      <dgm:prSet/>
      <dgm:spPr/>
      <dgm:t>
        <a:bodyPr/>
        <a:lstStyle/>
        <a:p>
          <a:endParaRPr lang="ru-RU"/>
        </a:p>
      </dgm:t>
    </dgm:pt>
    <dgm:pt modelId="{47660AC9-DFC2-40A8-8AE0-3AEF25E17693}" type="sibTrans" cxnId="{9AC5C320-B4EF-453E-ACBC-F3DCF3530097}">
      <dgm:prSet/>
      <dgm:spPr/>
      <dgm:t>
        <a:bodyPr/>
        <a:lstStyle/>
        <a:p>
          <a:endParaRPr lang="ru-RU"/>
        </a:p>
      </dgm:t>
    </dgm:pt>
    <dgm:pt modelId="{7ED51C34-8AAE-4184-A91B-899F3BBA22A2}">
      <dgm:prSet/>
      <dgm:spPr/>
      <dgm:t>
        <a:bodyPr/>
        <a:lstStyle/>
        <a:p>
          <a:r>
            <a:rPr lang="uk" dirty="0">
              <a:sym typeface="Symbol" panose="05050102010706020507" pitchFamily="18" charset="2"/>
            </a:rPr>
            <a:t> </a:t>
          </a:r>
          <a:r>
            <a:rPr lang="uk" dirty="0"/>
            <a:t>800 0 +</a:t>
          </a:r>
        </a:p>
      </dgm:t>
    </dgm:pt>
    <dgm:pt modelId="{0B8A7EC1-2269-4B8E-A7E3-8183BA4A1793}" type="parTrans" cxnId="{679E54C3-2383-4530-AD5A-6F051F7BD4D1}">
      <dgm:prSet/>
      <dgm:spPr/>
      <dgm:t>
        <a:bodyPr/>
        <a:lstStyle/>
        <a:p>
          <a:endParaRPr lang="ru-RU"/>
        </a:p>
      </dgm:t>
    </dgm:pt>
    <dgm:pt modelId="{503BAF60-092B-4BC1-880B-13EFEBE3683A}" type="sibTrans" cxnId="{679E54C3-2383-4530-AD5A-6F051F7BD4D1}">
      <dgm:prSet/>
      <dgm:spPr/>
      <dgm:t>
        <a:bodyPr/>
        <a:lstStyle/>
        <a:p>
          <a:endParaRPr lang="ru-RU"/>
        </a:p>
      </dgm:t>
    </dgm:pt>
    <dgm:pt modelId="{9ADF89C7-55F4-42F9-A9D3-9C5D7F43A699}">
      <dgm:prSet/>
      <dgm:spPr/>
      <dgm:t>
        <a:bodyPr/>
        <a:lstStyle/>
        <a:p>
          <a:r>
            <a:rPr lang="uk" b="1" u="sng" dirty="0"/>
            <a:t>може </a:t>
          </a:r>
          <a:r>
            <a:rPr lang="uk" b="0" u="none" dirty="0"/>
            <a:t>діяти </a:t>
          </a:r>
          <a:r>
            <a:rPr lang="uk" dirty="0"/>
            <a:t>у 44 країнах</a:t>
          </a:r>
        </a:p>
      </dgm:t>
    </dgm:pt>
    <dgm:pt modelId="{BCADB5D0-C2A9-446D-8661-1D7BFBD726B6}" type="parTrans" cxnId="{213B45F6-9396-4C31-9D28-7818163A8217}">
      <dgm:prSet/>
      <dgm:spPr/>
      <dgm:t>
        <a:bodyPr/>
        <a:lstStyle/>
        <a:p>
          <a:endParaRPr lang="ru-RU"/>
        </a:p>
      </dgm:t>
    </dgm:pt>
    <dgm:pt modelId="{D0B8C72D-4493-4F6D-8194-7C4967C26EA7}" type="sibTrans" cxnId="{213B45F6-9396-4C31-9D28-7818163A8217}">
      <dgm:prSet/>
      <dgm:spPr/>
      <dgm:t>
        <a:bodyPr/>
        <a:lstStyle/>
        <a:p>
          <a:endParaRPr lang="ru-RU"/>
        </a:p>
      </dgm:t>
    </dgm:pt>
    <dgm:pt modelId="{4BDFDAC1-1CA6-4CAE-9357-6CD863291AC9}" type="pres">
      <dgm:prSet presAssocID="{FA6DD138-DCA4-43BC-A8AD-D36792C99D1A}" presName="linearFlow" presStyleCnt="0">
        <dgm:presLayoutVars>
          <dgm:dir/>
          <dgm:resizeHandles val="exact"/>
        </dgm:presLayoutVars>
      </dgm:prSet>
      <dgm:spPr/>
    </dgm:pt>
    <dgm:pt modelId="{640F0C83-6102-470C-B459-D1B3CB91FDFD}" type="pres">
      <dgm:prSet presAssocID="{481DE86F-CEA5-41A8-8F22-92BE3ABAFF9E}" presName="composite" presStyleCnt="0"/>
      <dgm:spPr/>
    </dgm:pt>
    <dgm:pt modelId="{EE137510-F916-4584-B778-42A5ADE7261B}" type="pres">
      <dgm:prSet presAssocID="{481DE86F-CEA5-41A8-8F22-92BE3ABAFF9E}" presName="imgShp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3C537663-3195-4BFF-803E-865DDF62A57A}" type="pres">
      <dgm:prSet presAssocID="{481DE86F-CEA5-41A8-8F22-92BE3ABAFF9E}" presName="txShp" presStyleLbl="node1" presStyleIdx="0" presStyleCnt="5">
        <dgm:presLayoutVars>
          <dgm:bulletEnabled val="1"/>
        </dgm:presLayoutVars>
      </dgm:prSet>
      <dgm:spPr/>
    </dgm:pt>
    <dgm:pt modelId="{F8CAC04F-39C6-4B9D-BC5B-16A4664DE3F6}" type="pres">
      <dgm:prSet presAssocID="{6BCA52F6-44BA-47B2-9AC6-4A75E86CE322}" presName="spacing" presStyleCnt="0"/>
      <dgm:spPr/>
    </dgm:pt>
    <dgm:pt modelId="{F2411B6C-1F20-4518-A364-E000DEDDC660}" type="pres">
      <dgm:prSet presAssocID="{3A9D1555-30BE-4F45-BE48-8DCEC6FEB713}" presName="composite" presStyleCnt="0"/>
      <dgm:spPr/>
    </dgm:pt>
    <dgm:pt modelId="{96681221-CAAD-4D59-BF8D-9976C8CC9EF5}" type="pres">
      <dgm:prSet presAssocID="{3A9D1555-30BE-4F45-BE48-8DCEC6FEB713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C171237-A3CF-473D-82E6-86398FFE758D}" type="pres">
      <dgm:prSet presAssocID="{3A9D1555-30BE-4F45-BE48-8DCEC6FEB713}" presName="txShp" presStyleLbl="node1" presStyleIdx="1" presStyleCnt="5">
        <dgm:presLayoutVars>
          <dgm:bulletEnabled val="1"/>
        </dgm:presLayoutVars>
      </dgm:prSet>
      <dgm:spPr/>
    </dgm:pt>
    <dgm:pt modelId="{1B83009E-BAC4-4E8B-AA34-0FA5B0831259}" type="pres">
      <dgm:prSet presAssocID="{21E3555F-64AA-424F-A873-74E9F161ED5D}" presName="spacing" presStyleCnt="0"/>
      <dgm:spPr/>
    </dgm:pt>
    <dgm:pt modelId="{ACC0C6B2-E591-4D94-B9E4-C4593E2DFCA4}" type="pres">
      <dgm:prSet presAssocID="{A67B97A3-322A-4FF6-8E08-C264832D22DE}" presName="composite" presStyleCnt="0"/>
      <dgm:spPr/>
    </dgm:pt>
    <dgm:pt modelId="{9C35062C-93EF-4EB9-9BCB-D6BDA51567C4}" type="pres">
      <dgm:prSet presAssocID="{A67B97A3-322A-4FF6-8E08-C264832D22DE}" presName="imgShp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D71B87B4-1402-4EAD-8EAD-95F03ABEAFBD}" type="pres">
      <dgm:prSet presAssocID="{A67B97A3-322A-4FF6-8E08-C264832D22DE}" presName="txShp" presStyleLbl="node1" presStyleIdx="2" presStyleCnt="5">
        <dgm:presLayoutVars>
          <dgm:bulletEnabled val="1"/>
        </dgm:presLayoutVars>
      </dgm:prSet>
      <dgm:spPr/>
    </dgm:pt>
    <dgm:pt modelId="{A9F0B5DD-EAA7-4B9B-92AB-FF86519685BC}" type="pres">
      <dgm:prSet presAssocID="{47660AC9-DFC2-40A8-8AE0-3AEF25E17693}" presName="spacing" presStyleCnt="0"/>
      <dgm:spPr/>
    </dgm:pt>
    <dgm:pt modelId="{974ACD94-C34C-41DF-B305-63683CC708BE}" type="pres">
      <dgm:prSet presAssocID="{7ED51C34-8AAE-4184-A91B-899F3BBA22A2}" presName="composite" presStyleCnt="0"/>
      <dgm:spPr/>
    </dgm:pt>
    <dgm:pt modelId="{DB98BB09-A9B3-4427-B86A-B854D17F10D1}" type="pres">
      <dgm:prSet presAssocID="{7ED51C34-8AAE-4184-A91B-899F3BBA22A2}" presName="imgShp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7DD154C6-A094-491B-A27F-250D9E9C1870}" type="pres">
      <dgm:prSet presAssocID="{7ED51C34-8AAE-4184-A91B-899F3BBA22A2}" presName="txShp" presStyleLbl="node1" presStyleIdx="3" presStyleCnt="5">
        <dgm:presLayoutVars>
          <dgm:bulletEnabled val="1"/>
        </dgm:presLayoutVars>
      </dgm:prSet>
      <dgm:spPr/>
    </dgm:pt>
    <dgm:pt modelId="{3623D415-646F-4D27-97AB-D3E719D0F89C}" type="pres">
      <dgm:prSet presAssocID="{503BAF60-092B-4BC1-880B-13EFEBE3683A}" presName="spacing" presStyleCnt="0"/>
      <dgm:spPr/>
    </dgm:pt>
    <dgm:pt modelId="{D4F47171-9ED5-4023-87A0-EB4F1603D92B}" type="pres">
      <dgm:prSet presAssocID="{9ADF89C7-55F4-42F9-A9D3-9C5D7F43A699}" presName="composite" presStyleCnt="0"/>
      <dgm:spPr/>
    </dgm:pt>
    <dgm:pt modelId="{3D306322-540C-4431-8DFC-8A423467ACDD}" type="pres">
      <dgm:prSet presAssocID="{9ADF89C7-55F4-42F9-A9D3-9C5D7F43A699}" presName="imgShp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71EDEB5-0F6D-47C1-AAC6-1B0564651D1A}" type="pres">
      <dgm:prSet presAssocID="{9ADF89C7-55F4-42F9-A9D3-9C5D7F43A699}" presName="txShp" presStyleLbl="node1" presStyleIdx="4" presStyleCnt="5">
        <dgm:presLayoutVars>
          <dgm:bulletEnabled val="1"/>
        </dgm:presLayoutVars>
      </dgm:prSet>
      <dgm:spPr/>
    </dgm:pt>
  </dgm:ptLst>
  <dgm:cxnLst>
    <dgm:cxn modelId="{C0976A15-2325-412F-A616-6BB8FF63A689}" type="presOf" srcId="{9ADF89C7-55F4-42F9-A9D3-9C5D7F43A699}" destId="{B71EDEB5-0F6D-47C1-AAC6-1B0564651D1A}" srcOrd="0" destOrd="0" presId="urn:microsoft.com/office/officeart/2005/8/layout/vList3"/>
    <dgm:cxn modelId="{9AC5C320-B4EF-453E-ACBC-F3DCF3530097}" srcId="{FA6DD138-DCA4-43BC-A8AD-D36792C99D1A}" destId="{A67B97A3-322A-4FF6-8E08-C264832D22DE}" srcOrd="2" destOrd="0" parTransId="{AD907AF5-9005-4AB8-9B4E-4E2BC4ECAC50}" sibTransId="{47660AC9-DFC2-40A8-8AE0-3AEF25E17693}"/>
    <dgm:cxn modelId="{382AAC30-1AD2-4541-8CA3-C7FB37E40E8D}" type="presOf" srcId="{7ED51C34-8AAE-4184-A91B-899F3BBA22A2}" destId="{7DD154C6-A094-491B-A27F-250D9E9C1870}" srcOrd="0" destOrd="0" presId="urn:microsoft.com/office/officeart/2005/8/layout/vList3"/>
    <dgm:cxn modelId="{B0684F51-3E5E-41D3-9F4E-2E2271857F8E}" type="presOf" srcId="{A67B97A3-322A-4FF6-8E08-C264832D22DE}" destId="{D71B87B4-1402-4EAD-8EAD-95F03ABEAFBD}" srcOrd="0" destOrd="0" presId="urn:microsoft.com/office/officeart/2005/8/layout/vList3"/>
    <dgm:cxn modelId="{A01CCC7C-BA02-4CE6-AB8E-5E2F5ECD684B}" srcId="{FA6DD138-DCA4-43BC-A8AD-D36792C99D1A}" destId="{481DE86F-CEA5-41A8-8F22-92BE3ABAFF9E}" srcOrd="0" destOrd="0" parTransId="{86203F15-C8CC-479C-8492-39BBEAB0CFB7}" sibTransId="{6BCA52F6-44BA-47B2-9AC6-4A75E86CE322}"/>
    <dgm:cxn modelId="{9AC31EA2-3C68-493D-B755-8D47802343CE}" srcId="{FA6DD138-DCA4-43BC-A8AD-D36792C99D1A}" destId="{3A9D1555-30BE-4F45-BE48-8DCEC6FEB713}" srcOrd="1" destOrd="0" parTransId="{DC4F470A-8E20-45CA-827B-87B73F49889D}" sibTransId="{21E3555F-64AA-424F-A873-74E9F161ED5D}"/>
    <dgm:cxn modelId="{02354BAB-261E-4862-B9A2-A510FA7B5225}" type="presOf" srcId="{3A9D1555-30BE-4F45-BE48-8DCEC6FEB713}" destId="{CC171237-A3CF-473D-82E6-86398FFE758D}" srcOrd="0" destOrd="0" presId="urn:microsoft.com/office/officeart/2005/8/layout/vList3"/>
    <dgm:cxn modelId="{679E54C3-2383-4530-AD5A-6F051F7BD4D1}" srcId="{FA6DD138-DCA4-43BC-A8AD-D36792C99D1A}" destId="{7ED51C34-8AAE-4184-A91B-899F3BBA22A2}" srcOrd="3" destOrd="0" parTransId="{0B8A7EC1-2269-4B8E-A7E3-8183BA4A1793}" sibTransId="{503BAF60-092B-4BC1-880B-13EFEBE3683A}"/>
    <dgm:cxn modelId="{37D2D0D6-C2A3-46D8-A06F-F3891F19ACCA}" type="presOf" srcId="{FA6DD138-DCA4-43BC-A8AD-D36792C99D1A}" destId="{4BDFDAC1-1CA6-4CAE-9357-6CD863291AC9}" srcOrd="0" destOrd="0" presId="urn:microsoft.com/office/officeart/2005/8/layout/vList3"/>
    <dgm:cxn modelId="{3F5A90E3-B76A-4871-909A-E9EF1D7DE7D3}" type="presOf" srcId="{481DE86F-CEA5-41A8-8F22-92BE3ABAFF9E}" destId="{3C537663-3195-4BFF-803E-865DDF62A57A}" srcOrd="0" destOrd="0" presId="urn:microsoft.com/office/officeart/2005/8/layout/vList3"/>
    <dgm:cxn modelId="{213B45F6-9396-4C31-9D28-7818163A8217}" srcId="{FA6DD138-DCA4-43BC-A8AD-D36792C99D1A}" destId="{9ADF89C7-55F4-42F9-A9D3-9C5D7F43A699}" srcOrd="4" destOrd="0" parTransId="{BCADB5D0-C2A9-446D-8661-1D7BFBD726B6}" sibTransId="{D0B8C72D-4493-4F6D-8194-7C4967C26EA7}"/>
    <dgm:cxn modelId="{BA59C9B8-E10D-4227-9BC0-A0B6BC4DA422}" type="presParOf" srcId="{4BDFDAC1-1CA6-4CAE-9357-6CD863291AC9}" destId="{640F0C83-6102-470C-B459-D1B3CB91FDFD}" srcOrd="0" destOrd="0" presId="urn:microsoft.com/office/officeart/2005/8/layout/vList3"/>
    <dgm:cxn modelId="{25788AF8-450A-43CD-B502-E8BA1761AB75}" type="presParOf" srcId="{640F0C83-6102-470C-B459-D1B3CB91FDFD}" destId="{EE137510-F916-4584-B778-42A5ADE7261B}" srcOrd="0" destOrd="0" presId="urn:microsoft.com/office/officeart/2005/8/layout/vList3"/>
    <dgm:cxn modelId="{5DAFCF47-0518-48D0-8C63-D9E06E016835}" type="presParOf" srcId="{640F0C83-6102-470C-B459-D1B3CB91FDFD}" destId="{3C537663-3195-4BFF-803E-865DDF62A57A}" srcOrd="1" destOrd="0" presId="urn:microsoft.com/office/officeart/2005/8/layout/vList3"/>
    <dgm:cxn modelId="{4F870547-9B0E-4753-8487-EEE9A478B8EB}" type="presParOf" srcId="{4BDFDAC1-1CA6-4CAE-9357-6CD863291AC9}" destId="{F8CAC04F-39C6-4B9D-BC5B-16A4664DE3F6}" srcOrd="1" destOrd="0" presId="urn:microsoft.com/office/officeart/2005/8/layout/vList3"/>
    <dgm:cxn modelId="{788A0664-2F66-473D-857C-FA5FF01CF18A}" type="presParOf" srcId="{4BDFDAC1-1CA6-4CAE-9357-6CD863291AC9}" destId="{F2411B6C-1F20-4518-A364-E000DEDDC660}" srcOrd="2" destOrd="0" presId="urn:microsoft.com/office/officeart/2005/8/layout/vList3"/>
    <dgm:cxn modelId="{28829BC1-0D54-4661-BA62-A7DD70A8AD0A}" type="presParOf" srcId="{F2411B6C-1F20-4518-A364-E000DEDDC660}" destId="{96681221-CAAD-4D59-BF8D-9976C8CC9EF5}" srcOrd="0" destOrd="0" presId="urn:microsoft.com/office/officeart/2005/8/layout/vList3"/>
    <dgm:cxn modelId="{6DA77932-1638-4A1E-B457-A3F67BF84524}" type="presParOf" srcId="{F2411B6C-1F20-4518-A364-E000DEDDC660}" destId="{CC171237-A3CF-473D-82E6-86398FFE758D}" srcOrd="1" destOrd="0" presId="urn:microsoft.com/office/officeart/2005/8/layout/vList3"/>
    <dgm:cxn modelId="{492EA6FB-B327-4C1B-8399-C6B767CF2BC9}" type="presParOf" srcId="{4BDFDAC1-1CA6-4CAE-9357-6CD863291AC9}" destId="{1B83009E-BAC4-4E8B-AA34-0FA5B0831259}" srcOrd="3" destOrd="0" presId="urn:microsoft.com/office/officeart/2005/8/layout/vList3"/>
    <dgm:cxn modelId="{D4DC607E-1A64-4ECB-ADF5-21391429538E}" type="presParOf" srcId="{4BDFDAC1-1CA6-4CAE-9357-6CD863291AC9}" destId="{ACC0C6B2-E591-4D94-B9E4-C4593E2DFCA4}" srcOrd="4" destOrd="0" presId="urn:microsoft.com/office/officeart/2005/8/layout/vList3"/>
    <dgm:cxn modelId="{01BB11A8-7EB9-4DB4-8F02-3F7F0AFB415B}" type="presParOf" srcId="{ACC0C6B2-E591-4D94-B9E4-C4593E2DFCA4}" destId="{9C35062C-93EF-4EB9-9BCB-D6BDA51567C4}" srcOrd="0" destOrd="0" presId="urn:microsoft.com/office/officeart/2005/8/layout/vList3"/>
    <dgm:cxn modelId="{107D5DCA-F570-4ADB-86B0-2F65D7771CEB}" type="presParOf" srcId="{ACC0C6B2-E591-4D94-B9E4-C4593E2DFCA4}" destId="{D71B87B4-1402-4EAD-8EAD-95F03ABEAFBD}" srcOrd="1" destOrd="0" presId="urn:microsoft.com/office/officeart/2005/8/layout/vList3"/>
    <dgm:cxn modelId="{4CD37A17-B26F-4455-AC85-2C880C62F8FC}" type="presParOf" srcId="{4BDFDAC1-1CA6-4CAE-9357-6CD863291AC9}" destId="{A9F0B5DD-EAA7-4B9B-92AB-FF86519685BC}" srcOrd="5" destOrd="0" presId="urn:microsoft.com/office/officeart/2005/8/layout/vList3"/>
    <dgm:cxn modelId="{D060CC53-B61B-4E88-809C-F712BB03832F}" type="presParOf" srcId="{4BDFDAC1-1CA6-4CAE-9357-6CD863291AC9}" destId="{974ACD94-C34C-41DF-B305-63683CC708BE}" srcOrd="6" destOrd="0" presId="urn:microsoft.com/office/officeart/2005/8/layout/vList3"/>
    <dgm:cxn modelId="{4FBE05CC-3C54-4531-BFBD-447D10375599}" type="presParOf" srcId="{974ACD94-C34C-41DF-B305-63683CC708BE}" destId="{DB98BB09-A9B3-4427-B86A-B854D17F10D1}" srcOrd="0" destOrd="0" presId="urn:microsoft.com/office/officeart/2005/8/layout/vList3"/>
    <dgm:cxn modelId="{88D023C8-12F4-4995-9322-D7CC878CEC26}" type="presParOf" srcId="{974ACD94-C34C-41DF-B305-63683CC708BE}" destId="{7DD154C6-A094-491B-A27F-250D9E9C1870}" srcOrd="1" destOrd="0" presId="urn:microsoft.com/office/officeart/2005/8/layout/vList3"/>
    <dgm:cxn modelId="{7F4E3EB4-D574-43B4-B828-262F0CE2FF1D}" type="presParOf" srcId="{4BDFDAC1-1CA6-4CAE-9357-6CD863291AC9}" destId="{3623D415-646F-4D27-97AB-D3E719D0F89C}" srcOrd="7" destOrd="0" presId="urn:microsoft.com/office/officeart/2005/8/layout/vList3"/>
    <dgm:cxn modelId="{89F2F3DA-7175-4DAC-86E1-711ECCB65178}" type="presParOf" srcId="{4BDFDAC1-1CA6-4CAE-9357-6CD863291AC9}" destId="{D4F47171-9ED5-4023-87A0-EB4F1603D92B}" srcOrd="8" destOrd="0" presId="urn:microsoft.com/office/officeart/2005/8/layout/vList3"/>
    <dgm:cxn modelId="{F44817EA-6B48-4074-A81F-A5D7D17B4E02}" type="presParOf" srcId="{D4F47171-9ED5-4023-87A0-EB4F1603D92B}" destId="{3D306322-540C-4431-8DFC-8A423467ACDD}" srcOrd="0" destOrd="0" presId="urn:microsoft.com/office/officeart/2005/8/layout/vList3"/>
    <dgm:cxn modelId="{2EE91E21-74F5-41DF-AE04-CB748F1DD209}" type="presParOf" srcId="{D4F47171-9ED5-4023-87A0-EB4F1603D92B}" destId="{B71EDEB5-0F6D-47C1-AAC6-1B0564651D1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AABA4-F4DC-4889-A052-E44488A7C2AD}">
      <dsp:nvSpPr>
        <dsp:cNvPr id="0" name=""/>
        <dsp:cNvSpPr/>
      </dsp:nvSpPr>
      <dsp:spPr>
        <a:xfrm>
          <a:off x="2085974" y="1664409"/>
          <a:ext cx="1924050" cy="1924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" sz="1700" kern="1200"/>
            <a:t>Європейський патент</a:t>
          </a:r>
          <a:endParaRPr lang="uk-UA" sz="1700" kern="1200"/>
        </a:p>
      </dsp:txBody>
      <dsp:txXfrm>
        <a:off x="2367745" y="1946180"/>
        <a:ext cx="1360508" cy="1360508"/>
      </dsp:txXfrm>
    </dsp:sp>
    <dsp:sp modelId="{4C5D4776-74A0-479A-B937-3EA2B1808DED}">
      <dsp:nvSpPr>
        <dsp:cNvPr id="0" name=""/>
        <dsp:cNvSpPr/>
      </dsp:nvSpPr>
      <dsp:spPr>
        <a:xfrm rot="12905752">
          <a:off x="772502" y="1299860"/>
          <a:ext cx="1555716" cy="54835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83C397-F39A-4C10-B073-D04054F250F5}">
      <dsp:nvSpPr>
        <dsp:cNvPr id="0" name=""/>
        <dsp:cNvSpPr/>
      </dsp:nvSpPr>
      <dsp:spPr>
        <a:xfrm>
          <a:off x="0" y="395671"/>
          <a:ext cx="1827847" cy="14622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" sz="1600" kern="1200"/>
            <a:t>Подання заявки до </a:t>
          </a:r>
          <a:r>
            <a:rPr lang="uk" sz="1600" kern="1200" err="1"/>
            <a:t>ЄПВ </a:t>
          </a:r>
          <a:r>
            <a:rPr lang="uk" sz="1600" kern="1200"/>
            <a:t>безпосередньо</a:t>
          </a:r>
          <a:endParaRPr lang="uk-UA" sz="1600" kern="1200"/>
        </a:p>
      </dsp:txBody>
      <dsp:txXfrm>
        <a:off x="42829" y="438500"/>
        <a:ext cx="1742189" cy="1376620"/>
      </dsp:txXfrm>
    </dsp:sp>
    <dsp:sp modelId="{8C55DB3C-4AF1-4420-810E-0FD33A65E553}">
      <dsp:nvSpPr>
        <dsp:cNvPr id="0" name=""/>
        <dsp:cNvSpPr/>
      </dsp:nvSpPr>
      <dsp:spPr>
        <a:xfrm rot="19500000">
          <a:off x="3769842" y="1304629"/>
          <a:ext cx="1548652" cy="548354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91EAE1-31DD-4DA1-B3D5-BC5F082D1BB9}">
      <dsp:nvSpPr>
        <dsp:cNvPr id="0" name=""/>
        <dsp:cNvSpPr/>
      </dsp:nvSpPr>
      <dsp:spPr>
        <a:xfrm>
          <a:off x="4264535" y="403532"/>
          <a:ext cx="1827847" cy="14622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" sz="1600" kern="1200"/>
            <a:t>Входження </a:t>
          </a:r>
          <a:br>
            <a:rPr lang="ru-RU" sz="1600" kern="1200"/>
          </a:br>
          <a:r>
            <a:rPr lang="uk" sz="1600" kern="1200"/>
            <a:t>РСТ-заявки в регіональну фазу ЄПВ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" sz="1600" kern="1200"/>
            <a:t>(ЄВРО-РСТ)</a:t>
          </a:r>
          <a:endParaRPr lang="uk-UA" sz="1600" kern="1200"/>
        </a:p>
      </dsp:txBody>
      <dsp:txXfrm>
        <a:off x="4307364" y="446361"/>
        <a:ext cx="1742189" cy="13766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37663-3195-4BFF-803E-865DDF62A57A}">
      <dsp:nvSpPr>
        <dsp:cNvPr id="0" name=""/>
        <dsp:cNvSpPr/>
      </dsp:nvSpPr>
      <dsp:spPr>
        <a:xfrm rot="10800000">
          <a:off x="1420417" y="742"/>
          <a:ext cx="5027958" cy="6159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597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" sz="2700" kern="1200" dirty="0"/>
            <a:t>2 - 3 роки + 3 міс.</a:t>
          </a:r>
        </a:p>
      </dsp:txBody>
      <dsp:txXfrm rot="10800000">
        <a:off x="1574393" y="742"/>
        <a:ext cx="4873982" cy="615905"/>
      </dsp:txXfrm>
    </dsp:sp>
    <dsp:sp modelId="{EE137510-F916-4584-B778-42A5ADE7261B}">
      <dsp:nvSpPr>
        <dsp:cNvPr id="0" name=""/>
        <dsp:cNvSpPr/>
      </dsp:nvSpPr>
      <dsp:spPr>
        <a:xfrm>
          <a:off x="1112464" y="742"/>
          <a:ext cx="615905" cy="61590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171237-A3CF-473D-82E6-86398FFE758D}">
      <dsp:nvSpPr>
        <dsp:cNvPr id="0" name=""/>
        <dsp:cNvSpPr/>
      </dsp:nvSpPr>
      <dsp:spPr>
        <a:xfrm rot="10800000">
          <a:off x="1420417" y="800500"/>
          <a:ext cx="5027958" cy="6159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597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" sz="2700" kern="1200" dirty="0"/>
            <a:t>повна експертиза</a:t>
          </a:r>
        </a:p>
      </dsp:txBody>
      <dsp:txXfrm rot="10800000">
        <a:off x="1574393" y="800500"/>
        <a:ext cx="4873982" cy="615905"/>
      </dsp:txXfrm>
    </dsp:sp>
    <dsp:sp modelId="{96681221-CAAD-4D59-BF8D-9976C8CC9EF5}">
      <dsp:nvSpPr>
        <dsp:cNvPr id="0" name=""/>
        <dsp:cNvSpPr/>
      </dsp:nvSpPr>
      <dsp:spPr>
        <a:xfrm>
          <a:off x="1112464" y="800500"/>
          <a:ext cx="615905" cy="61590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B87B4-1402-4EAD-8EAD-95F03ABEAFBD}">
      <dsp:nvSpPr>
        <dsp:cNvPr id="0" name=""/>
        <dsp:cNvSpPr/>
      </dsp:nvSpPr>
      <dsp:spPr>
        <a:xfrm rot="10800000">
          <a:off x="1420417" y="1600259"/>
          <a:ext cx="5027958" cy="6159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597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" sz="2700" kern="1200" dirty="0"/>
            <a:t>20 років</a:t>
          </a:r>
        </a:p>
      </dsp:txBody>
      <dsp:txXfrm rot="10800000">
        <a:off x="1574393" y="1600259"/>
        <a:ext cx="4873982" cy="615905"/>
      </dsp:txXfrm>
    </dsp:sp>
    <dsp:sp modelId="{9C35062C-93EF-4EB9-9BCB-D6BDA51567C4}">
      <dsp:nvSpPr>
        <dsp:cNvPr id="0" name=""/>
        <dsp:cNvSpPr/>
      </dsp:nvSpPr>
      <dsp:spPr>
        <a:xfrm>
          <a:off x="1112464" y="1600259"/>
          <a:ext cx="615905" cy="61590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D154C6-A094-491B-A27F-250D9E9C1870}">
      <dsp:nvSpPr>
        <dsp:cNvPr id="0" name=""/>
        <dsp:cNvSpPr/>
      </dsp:nvSpPr>
      <dsp:spPr>
        <a:xfrm rot="10800000">
          <a:off x="1420417" y="2400017"/>
          <a:ext cx="5027958" cy="6159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597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" sz="2700" kern="1200" dirty="0">
              <a:sym typeface="Symbol" panose="05050102010706020507" pitchFamily="18" charset="2"/>
            </a:rPr>
            <a:t> </a:t>
          </a:r>
          <a:r>
            <a:rPr lang="uk" sz="2700" kern="1200" dirty="0"/>
            <a:t>800 0 +</a:t>
          </a:r>
        </a:p>
      </dsp:txBody>
      <dsp:txXfrm rot="10800000">
        <a:off x="1574393" y="2400017"/>
        <a:ext cx="4873982" cy="615905"/>
      </dsp:txXfrm>
    </dsp:sp>
    <dsp:sp modelId="{DB98BB09-A9B3-4427-B86A-B854D17F10D1}">
      <dsp:nvSpPr>
        <dsp:cNvPr id="0" name=""/>
        <dsp:cNvSpPr/>
      </dsp:nvSpPr>
      <dsp:spPr>
        <a:xfrm>
          <a:off x="1112464" y="2400017"/>
          <a:ext cx="615905" cy="61590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1EDEB5-0F6D-47C1-AAC6-1B0564651D1A}">
      <dsp:nvSpPr>
        <dsp:cNvPr id="0" name=""/>
        <dsp:cNvSpPr/>
      </dsp:nvSpPr>
      <dsp:spPr>
        <a:xfrm rot="10800000">
          <a:off x="1420417" y="3199775"/>
          <a:ext cx="5027958" cy="61590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1597" tIns="102870" rIns="192024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" sz="2700" b="1" u="sng" kern="1200" dirty="0"/>
            <a:t>може </a:t>
          </a:r>
          <a:r>
            <a:rPr lang="uk" sz="2700" b="0" u="none" kern="1200" dirty="0"/>
            <a:t>діяти </a:t>
          </a:r>
          <a:r>
            <a:rPr lang="uk" sz="2700" kern="1200" dirty="0"/>
            <a:t>у 44 країнах</a:t>
          </a:r>
        </a:p>
      </dsp:txBody>
      <dsp:txXfrm rot="10800000">
        <a:off x="1574393" y="3199775"/>
        <a:ext cx="4873982" cy="615905"/>
      </dsp:txXfrm>
    </dsp:sp>
    <dsp:sp modelId="{3D306322-540C-4431-8DFC-8A423467ACDD}">
      <dsp:nvSpPr>
        <dsp:cNvPr id="0" name=""/>
        <dsp:cNvSpPr/>
      </dsp:nvSpPr>
      <dsp:spPr>
        <a:xfrm>
          <a:off x="1112464" y="3199775"/>
          <a:ext cx="615905" cy="61590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2B1C5-275A-47AA-B9AC-218DA03A005E}" type="datetimeFigureOut">
              <a:rPr lang="uk-UA" smtClean="0"/>
              <a:t>09.11.2023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0583F-06B0-4926-B2A1-66B642E30D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8014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9866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3120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6728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9082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5758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9082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88680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3050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ork\Ekma\2018\InPUT-10\Polimenov_Logicheskata_notacia_na_Frege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6522187" cy="514350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05718"/>
            <a:ext cx="5760640" cy="37834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539552" y="267494"/>
            <a:ext cx="5760640" cy="674694"/>
          </a:xfrm>
        </p:spPr>
        <p:txBody>
          <a:bodyPr anchor="t">
            <a:normAutofit/>
          </a:bodyPr>
          <a:lstStyle>
            <a:lvl1pPr algn="l">
              <a:defRPr lang="ru-RU" sz="36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pic>
        <p:nvPicPr>
          <p:cNvPr id="2" name="Picture 2" descr="E:\Work\Ekma\2018\InPUT-10\Logo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003798"/>
            <a:ext cx="1684487" cy="170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026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v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ork\Ekma\2018\InPUT-10\Polimenov_Logicheskata_notacia_na_Frege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6522187" cy="514350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05718"/>
            <a:ext cx="5760640" cy="37834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ctrTitle"/>
          </p:nvPr>
        </p:nvSpPr>
        <p:spPr>
          <a:xfrm>
            <a:off x="539552" y="267494"/>
            <a:ext cx="5760640" cy="674694"/>
          </a:xfrm>
        </p:spPr>
        <p:txBody>
          <a:bodyPr anchor="t">
            <a:normAutofit/>
          </a:bodyPr>
          <a:lstStyle>
            <a:lvl1pPr algn="l">
              <a:defRPr lang="ru-RU" sz="3600" kern="1200" baseline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pic>
        <p:nvPicPr>
          <p:cNvPr id="2" name="Picture 2" descr="E:\Work\Ekma\2018\InPUT-10\Logo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003798"/>
            <a:ext cx="1684487" cy="170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02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_1 Colo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0925"/>
            <a:ext cx="7200800" cy="568220"/>
          </a:xfrm>
        </p:spPr>
        <p:txBody>
          <a:bodyPr anchor="t">
            <a:noAutofit/>
          </a:bodyPr>
          <a:lstStyle>
            <a:lvl1pPr algn="l">
              <a:defRPr lang="ru-RU" sz="2400" kern="1200">
                <a:solidFill>
                  <a:srgbClr val="179ED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1" y="843558"/>
            <a:ext cx="7200799" cy="432048"/>
          </a:xfrm>
        </p:spPr>
        <p:txBody>
          <a:bodyPr anchor="t">
            <a:noAutofit/>
          </a:bodyPr>
          <a:lstStyle>
            <a:lvl1pPr marL="0" indent="0">
              <a:buNone/>
              <a:defRPr lang="ru-RU" sz="1600" kern="1200" smtClean="0">
                <a:solidFill>
                  <a:srgbClr val="59595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Номер слайда 1"/>
          <p:cNvSpPr txBox="1">
            <a:spLocks/>
          </p:cNvSpPr>
          <p:nvPr userDrawn="1"/>
        </p:nvSpPr>
        <p:spPr>
          <a:xfrm>
            <a:off x="8896917" y="747586"/>
            <a:ext cx="247083" cy="273844"/>
          </a:xfrm>
          <a:prstGeom prst="rect">
            <a:avLst/>
          </a:prstGeom>
        </p:spPr>
        <p:txBody>
          <a:bodyPr vert="horz" wrap="none" lIns="0" tIns="0" rIns="3600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968FF5-DD98-4D0E-9620-4A9B5BE7A94C}" type="slidenum">
              <a:rPr lang="uk-UA" sz="1000" smtClean="0">
                <a:solidFill>
                  <a:schemeClr val="bg1"/>
                </a:solidFill>
              </a:rPr>
              <a:pPr/>
              <a:t>‹№›</a:t>
            </a:fld>
            <a:endParaRPr lang="uk-UA">
              <a:solidFill>
                <a:schemeClr val="bg1"/>
              </a:solidFill>
            </a:endParaRPr>
          </a:p>
        </p:txBody>
      </p:sp>
      <p:pic>
        <p:nvPicPr>
          <p:cNvPr id="4" name="Picture 2" descr="E:\Work\Ekma\2018\InPUT-10\Logo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806" y="211250"/>
            <a:ext cx="529111" cy="64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 userDrawn="1"/>
        </p:nvSpPr>
        <p:spPr>
          <a:xfrm>
            <a:off x="8452361" y="4610530"/>
            <a:ext cx="360000" cy="360000"/>
          </a:xfrm>
          <a:prstGeom prst="ellipse">
            <a:avLst/>
          </a:prstGeom>
          <a:solidFill>
            <a:srgbClr val="179EDA"/>
          </a:solidFill>
        </p:spPr>
        <p:txBody>
          <a:bodyPr wrap="none" lIns="0" tIns="0" rIns="0" bIns="0" anchor="ctr" anchorCtr="0">
            <a:noAutofit/>
          </a:bodyPr>
          <a:lstStyle/>
          <a:p>
            <a:pPr algn="ctr"/>
            <a:fld id="{9B968FF5-DD98-4D0E-9620-4A9B5BE7A94C}" type="slidenum">
              <a:rPr lang="uk-UA" sz="9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/>
              <a:t>‹№›</a:t>
            </a:fld>
            <a:endParaRPr lang="uk-UA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931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1 Colo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0925"/>
            <a:ext cx="7200800" cy="568220"/>
          </a:xfrm>
        </p:spPr>
        <p:txBody>
          <a:bodyPr anchor="t">
            <a:noAutofit/>
          </a:bodyPr>
          <a:lstStyle>
            <a:lvl1pPr algn="l">
              <a:defRPr lang="ru-RU" sz="2400" kern="1200">
                <a:solidFill>
                  <a:srgbClr val="179ED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1" y="843558"/>
            <a:ext cx="7200799" cy="432048"/>
          </a:xfrm>
        </p:spPr>
        <p:txBody>
          <a:bodyPr anchor="t">
            <a:noAutofit/>
          </a:bodyPr>
          <a:lstStyle>
            <a:lvl1pPr marL="0" indent="0">
              <a:buNone/>
              <a:defRPr lang="ru-RU" sz="1600" kern="1200" smtClean="0">
                <a:solidFill>
                  <a:srgbClr val="59595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Номер слайда 1"/>
          <p:cNvSpPr txBox="1">
            <a:spLocks/>
          </p:cNvSpPr>
          <p:nvPr userDrawn="1"/>
        </p:nvSpPr>
        <p:spPr>
          <a:xfrm>
            <a:off x="8896917" y="747586"/>
            <a:ext cx="247083" cy="273844"/>
          </a:xfrm>
          <a:prstGeom prst="rect">
            <a:avLst/>
          </a:prstGeom>
        </p:spPr>
        <p:txBody>
          <a:bodyPr vert="horz" wrap="none" lIns="0" tIns="0" rIns="3600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968FF5-DD98-4D0E-9620-4A9B5BE7A94C}" type="slidenum">
              <a:rPr lang="uk-UA" sz="1000" smtClean="0">
                <a:solidFill>
                  <a:schemeClr val="bg1"/>
                </a:solidFill>
              </a:rPr>
              <a:pPr/>
              <a:t>‹№›</a:t>
            </a:fld>
            <a:endParaRPr lang="uk-UA">
              <a:solidFill>
                <a:schemeClr val="bg1"/>
              </a:solidFill>
            </a:endParaRPr>
          </a:p>
        </p:txBody>
      </p:sp>
      <p:pic>
        <p:nvPicPr>
          <p:cNvPr id="4" name="Picture 2" descr="E:\Work\Ekma\2018\InPUT-10\Logo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806" y="211250"/>
            <a:ext cx="529111" cy="64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 userDrawn="1"/>
        </p:nvSpPr>
        <p:spPr>
          <a:xfrm>
            <a:off x="8452361" y="4610530"/>
            <a:ext cx="360000" cy="360000"/>
          </a:xfrm>
          <a:prstGeom prst="ellipse">
            <a:avLst/>
          </a:prstGeom>
          <a:solidFill>
            <a:srgbClr val="179EDA"/>
          </a:solidFill>
        </p:spPr>
        <p:txBody>
          <a:bodyPr wrap="none" lIns="0" tIns="0" rIns="0" bIns="0" anchor="ctr" anchorCtr="0">
            <a:noAutofit/>
          </a:bodyPr>
          <a:lstStyle/>
          <a:p>
            <a:pPr algn="ctr"/>
            <a:fld id="{9B968FF5-DD98-4D0E-9620-4A9B5BE7A94C}" type="slidenum">
              <a:rPr lang="uk-UA" sz="9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/>
              <a:t>‹№›</a:t>
            </a:fld>
            <a:endParaRPr lang="uk-UA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931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2 Colo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195736" y="170925"/>
            <a:ext cx="5256584" cy="568220"/>
          </a:xfrm>
        </p:spPr>
        <p:txBody>
          <a:bodyPr anchor="t">
            <a:noAutofit/>
          </a:bodyPr>
          <a:lstStyle>
            <a:lvl1pPr algn="l">
              <a:defRPr lang="ru-RU" sz="2400" kern="1200">
                <a:solidFill>
                  <a:srgbClr val="179ED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idx="1"/>
          </p:nvPr>
        </p:nvSpPr>
        <p:spPr>
          <a:xfrm>
            <a:off x="2195737" y="843558"/>
            <a:ext cx="5256583" cy="432048"/>
          </a:xfrm>
        </p:spPr>
        <p:txBody>
          <a:bodyPr anchor="t">
            <a:noAutofit/>
          </a:bodyPr>
          <a:lstStyle>
            <a:lvl1pPr marL="0" indent="0">
              <a:buNone/>
              <a:defRPr lang="ru-RU" sz="1600" kern="1200" smtClean="0">
                <a:solidFill>
                  <a:srgbClr val="59595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24" name="Picture 2" descr="E:\Work\Ekma\2018\InPUT-10\Logo0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806" y="211250"/>
            <a:ext cx="529111" cy="64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Овал 24"/>
          <p:cNvSpPr/>
          <p:nvPr userDrawn="1"/>
        </p:nvSpPr>
        <p:spPr>
          <a:xfrm>
            <a:off x="8452361" y="4610530"/>
            <a:ext cx="360000" cy="360000"/>
          </a:xfrm>
          <a:prstGeom prst="ellipse">
            <a:avLst/>
          </a:prstGeom>
          <a:solidFill>
            <a:srgbClr val="179EDA"/>
          </a:solidFill>
        </p:spPr>
        <p:txBody>
          <a:bodyPr wrap="none" lIns="0" tIns="0" rIns="0" bIns="0" anchor="ctr" anchorCtr="0">
            <a:noAutofit/>
          </a:bodyPr>
          <a:lstStyle/>
          <a:p>
            <a:pPr algn="ctr"/>
            <a:fld id="{9B968FF5-DD98-4D0E-9620-4A9B5BE7A94C}" type="slidenum">
              <a:rPr lang="uk-UA" sz="9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ctr"/>
              <a:t>‹№›</a:t>
            </a:fld>
            <a:endParaRPr lang="uk-UA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48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ext_3 Colo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9" y="1139434"/>
            <a:ext cx="6912767" cy="568220"/>
          </a:xfrm>
        </p:spPr>
        <p:txBody>
          <a:bodyPr anchor="t">
            <a:normAutofit/>
          </a:bodyPr>
          <a:lstStyle>
            <a:lvl1pPr algn="l">
              <a:defRPr lang="ru-RU" sz="32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1178" y="1995686"/>
            <a:ext cx="7785277" cy="2808312"/>
          </a:xfrm>
        </p:spPr>
        <p:txBody>
          <a:bodyPr numCol="3" spcCol="360000" anchor="t">
            <a:normAutofit/>
          </a:bodyPr>
          <a:lstStyle>
            <a:lvl1pPr marL="0" indent="0">
              <a:buNone/>
              <a:defRPr lang="ru-RU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0" y="637425"/>
            <a:ext cx="9391082" cy="494165"/>
            <a:chOff x="0" y="596475"/>
            <a:chExt cx="9391082" cy="49416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843558"/>
              <a:ext cx="9144000" cy="0"/>
            </a:xfrm>
            <a:prstGeom prst="line">
              <a:avLst/>
            </a:prstGeom>
            <a:ln>
              <a:solidFill>
                <a:srgbClr val="FC6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ирог 13"/>
            <p:cNvSpPr/>
            <p:nvPr/>
          </p:nvSpPr>
          <p:spPr>
            <a:xfrm>
              <a:off x="8896917" y="596475"/>
              <a:ext cx="494165" cy="494165"/>
            </a:xfrm>
            <a:prstGeom prst="pie">
              <a:avLst>
                <a:gd name="adj1" fmla="val 5345750"/>
                <a:gd name="adj2" fmla="val 16254911"/>
              </a:avLst>
            </a:prstGeom>
            <a:solidFill>
              <a:srgbClr val="FC6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7" name="Номер слайда 1"/>
          <p:cNvSpPr txBox="1">
            <a:spLocks/>
          </p:cNvSpPr>
          <p:nvPr userDrawn="1"/>
        </p:nvSpPr>
        <p:spPr>
          <a:xfrm>
            <a:off x="8896917" y="747586"/>
            <a:ext cx="247083" cy="273844"/>
          </a:xfrm>
          <a:prstGeom prst="rect">
            <a:avLst/>
          </a:prstGeom>
        </p:spPr>
        <p:txBody>
          <a:bodyPr vert="horz" wrap="none" lIns="0" tIns="0" rIns="3600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968FF5-DD98-4D0E-9620-4A9B5BE7A94C}" type="slidenum">
              <a:rPr lang="uk-UA" sz="1000" smtClean="0">
                <a:solidFill>
                  <a:schemeClr val="bg1"/>
                </a:solidFill>
              </a:rPr>
              <a:pPr/>
              <a:t>‹№›</a:t>
            </a:fld>
            <a:endParaRPr lang="uk-UA">
              <a:solidFill>
                <a:schemeClr val="bg1"/>
              </a:solidFill>
            </a:endParaRPr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7422998" y="229249"/>
            <a:ext cx="1222409" cy="288032"/>
            <a:chOff x="365992" y="4011910"/>
            <a:chExt cx="3056023" cy="720080"/>
          </a:xfrm>
        </p:grpSpPr>
        <p:pic>
          <p:nvPicPr>
            <p:cNvPr id="19" name="Picture 4" descr="E:\Work\Ekma\2018\InPUT-08\00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4011911"/>
              <a:ext cx="1586319" cy="720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" descr="E:\Work\Ekma\2018\InPUT-08\00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92" y="4011910"/>
              <a:ext cx="1079882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6432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ext_2 Colomn +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9" y="1139434"/>
            <a:ext cx="6912767" cy="568220"/>
          </a:xfrm>
        </p:spPr>
        <p:txBody>
          <a:bodyPr anchor="t">
            <a:normAutofit/>
          </a:bodyPr>
          <a:lstStyle>
            <a:lvl1pPr algn="l">
              <a:defRPr lang="ru-RU" sz="32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03848" y="2499742"/>
            <a:ext cx="5472607" cy="2160240"/>
          </a:xfrm>
        </p:spPr>
        <p:txBody>
          <a:bodyPr numCol="2" spcCol="360000" anchor="t">
            <a:normAutofit/>
          </a:bodyPr>
          <a:lstStyle>
            <a:lvl1pPr marL="0" indent="0">
              <a:buNone/>
              <a:defRPr lang="ru-RU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0" y="637425"/>
            <a:ext cx="9391082" cy="494165"/>
            <a:chOff x="0" y="596475"/>
            <a:chExt cx="9391082" cy="49416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843558"/>
              <a:ext cx="9144000" cy="0"/>
            </a:xfrm>
            <a:prstGeom prst="line">
              <a:avLst/>
            </a:prstGeom>
            <a:ln>
              <a:solidFill>
                <a:srgbClr val="FC6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ирог 13"/>
            <p:cNvSpPr/>
            <p:nvPr/>
          </p:nvSpPr>
          <p:spPr>
            <a:xfrm>
              <a:off x="8896917" y="596475"/>
              <a:ext cx="494165" cy="494165"/>
            </a:xfrm>
            <a:prstGeom prst="pie">
              <a:avLst>
                <a:gd name="adj1" fmla="val 5345750"/>
                <a:gd name="adj2" fmla="val 16254911"/>
              </a:avLst>
            </a:prstGeom>
            <a:solidFill>
              <a:srgbClr val="FC6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7" name="Номер слайда 1"/>
          <p:cNvSpPr txBox="1">
            <a:spLocks/>
          </p:cNvSpPr>
          <p:nvPr userDrawn="1"/>
        </p:nvSpPr>
        <p:spPr>
          <a:xfrm>
            <a:off x="8896917" y="747586"/>
            <a:ext cx="247083" cy="273844"/>
          </a:xfrm>
          <a:prstGeom prst="rect">
            <a:avLst/>
          </a:prstGeom>
        </p:spPr>
        <p:txBody>
          <a:bodyPr vert="horz" wrap="none" lIns="0" tIns="0" rIns="3600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968FF5-DD98-4D0E-9620-4A9B5BE7A94C}" type="slidenum">
              <a:rPr lang="uk-UA" sz="1000" smtClean="0">
                <a:solidFill>
                  <a:schemeClr val="bg1"/>
                </a:solidFill>
              </a:rPr>
              <a:pPr/>
              <a:t>‹№›</a:t>
            </a:fld>
            <a:endParaRPr lang="uk-UA">
              <a:solidFill>
                <a:schemeClr val="bg1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>
            <a:off x="2699792" y="1995686"/>
            <a:ext cx="0" cy="2664296"/>
          </a:xfrm>
          <a:prstGeom prst="line">
            <a:avLst/>
          </a:prstGeom>
          <a:ln>
            <a:solidFill>
              <a:srgbClr val="FC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Текст 2"/>
          <p:cNvSpPr>
            <a:spLocks noGrp="1"/>
          </p:cNvSpPr>
          <p:nvPr>
            <p:ph type="body" idx="10"/>
          </p:nvPr>
        </p:nvSpPr>
        <p:spPr>
          <a:xfrm>
            <a:off x="1116847" y="1995686"/>
            <a:ext cx="1510937" cy="2664296"/>
          </a:xfrm>
        </p:spPr>
        <p:txBody>
          <a:bodyPr numCol="1" spcCol="360000" anchor="t">
            <a:normAutofit/>
          </a:bodyPr>
          <a:lstStyle>
            <a:lvl1pPr marL="171450" indent="-171450">
              <a:spcAft>
                <a:spcPts val="1200"/>
              </a:spcAft>
              <a:buClr>
                <a:srgbClr val="FC6C00"/>
              </a:buClr>
              <a:buFont typeface="Arial" pitchFamily="34" charset="0"/>
              <a:buChar char="Ɑ"/>
              <a:defRPr lang="ru-RU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2"/>
          <p:cNvSpPr>
            <a:spLocks noGrp="1"/>
          </p:cNvSpPr>
          <p:nvPr>
            <p:ph type="body" idx="11"/>
          </p:nvPr>
        </p:nvSpPr>
        <p:spPr>
          <a:xfrm>
            <a:off x="3203848" y="1923679"/>
            <a:ext cx="5450242" cy="576064"/>
          </a:xfrm>
        </p:spPr>
        <p:txBody>
          <a:bodyPr numCol="1" spcCol="360000" anchor="t">
            <a:normAutofit/>
          </a:bodyPr>
          <a:lstStyle>
            <a:lvl1pPr marL="0" indent="0">
              <a:buNone/>
              <a:defRPr lang="ru-RU" sz="2000" b="1" kern="1200" smtClean="0">
                <a:solidFill>
                  <a:srgbClr val="FC6C0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7422998" y="229249"/>
            <a:ext cx="1222409" cy="288032"/>
            <a:chOff x="365992" y="4011910"/>
            <a:chExt cx="3056023" cy="720080"/>
          </a:xfrm>
        </p:grpSpPr>
        <p:pic>
          <p:nvPicPr>
            <p:cNvPr id="19" name="Picture 4" descr="E:\Work\Ekma\2018\InPUT-08\00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4011911"/>
              <a:ext cx="1586319" cy="720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" descr="E:\Work\Ekma\2018\InPUT-08\00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92" y="4011910"/>
              <a:ext cx="1079882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71280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ulle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9" y="1139434"/>
            <a:ext cx="6912767" cy="568220"/>
          </a:xfrm>
        </p:spPr>
        <p:txBody>
          <a:bodyPr anchor="t">
            <a:normAutofit/>
          </a:bodyPr>
          <a:lstStyle>
            <a:lvl1pPr algn="l">
              <a:defRPr lang="ru-RU" sz="3200" kern="120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3291829"/>
            <a:ext cx="1872209" cy="1608159"/>
          </a:xfrm>
        </p:spPr>
        <p:txBody>
          <a:bodyPr numCol="1" spcCol="360000" anchor="t">
            <a:normAutofit/>
          </a:bodyPr>
          <a:lstStyle>
            <a:lvl1pPr marL="0" indent="0">
              <a:buNone/>
              <a:defRPr lang="ru-RU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0" y="637425"/>
            <a:ext cx="9391082" cy="494165"/>
            <a:chOff x="0" y="596475"/>
            <a:chExt cx="9391082" cy="49416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843558"/>
              <a:ext cx="9144000" cy="0"/>
            </a:xfrm>
            <a:prstGeom prst="line">
              <a:avLst/>
            </a:prstGeom>
            <a:ln>
              <a:solidFill>
                <a:srgbClr val="FC6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ирог 13"/>
            <p:cNvSpPr/>
            <p:nvPr/>
          </p:nvSpPr>
          <p:spPr>
            <a:xfrm>
              <a:off x="8896917" y="596475"/>
              <a:ext cx="494165" cy="494165"/>
            </a:xfrm>
            <a:prstGeom prst="pie">
              <a:avLst>
                <a:gd name="adj1" fmla="val 5345750"/>
                <a:gd name="adj2" fmla="val 16254911"/>
              </a:avLst>
            </a:prstGeom>
            <a:solidFill>
              <a:srgbClr val="FC6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7" name="Номер слайда 1"/>
          <p:cNvSpPr txBox="1">
            <a:spLocks/>
          </p:cNvSpPr>
          <p:nvPr userDrawn="1"/>
        </p:nvSpPr>
        <p:spPr>
          <a:xfrm>
            <a:off x="8896917" y="747586"/>
            <a:ext cx="247083" cy="273844"/>
          </a:xfrm>
          <a:prstGeom prst="rect">
            <a:avLst/>
          </a:prstGeom>
        </p:spPr>
        <p:txBody>
          <a:bodyPr vert="horz" wrap="none" lIns="0" tIns="0" rIns="3600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968FF5-DD98-4D0E-9620-4A9B5BE7A94C}" type="slidenum">
              <a:rPr lang="uk-UA" sz="1000" smtClean="0">
                <a:solidFill>
                  <a:schemeClr val="bg1"/>
                </a:solidFill>
              </a:rPr>
              <a:pPr/>
              <a:t>‹№›</a:t>
            </a:fld>
            <a:endParaRPr lang="uk-UA">
              <a:solidFill>
                <a:schemeClr val="bg1"/>
              </a:solidFill>
            </a:endParaRPr>
          </a:p>
        </p:txBody>
      </p:sp>
      <p:cxnSp>
        <p:nvCxnSpPr>
          <p:cNvPr id="21" name="Прямая соединительная линия 20"/>
          <p:cNvCxnSpPr/>
          <p:nvPr userDrawn="1"/>
        </p:nvCxnSpPr>
        <p:spPr>
          <a:xfrm>
            <a:off x="2699792" y="1995686"/>
            <a:ext cx="0" cy="2664296"/>
          </a:xfrm>
          <a:prstGeom prst="line">
            <a:avLst/>
          </a:prstGeom>
          <a:ln>
            <a:solidFill>
              <a:srgbClr val="FC6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Текст 2"/>
          <p:cNvSpPr>
            <a:spLocks noGrp="1"/>
          </p:cNvSpPr>
          <p:nvPr>
            <p:ph type="body" idx="10"/>
          </p:nvPr>
        </p:nvSpPr>
        <p:spPr>
          <a:xfrm>
            <a:off x="755576" y="2427734"/>
            <a:ext cx="1872209" cy="792088"/>
          </a:xfrm>
        </p:spPr>
        <p:txBody>
          <a:bodyPr numCol="1" spcCol="360000" anchor="t">
            <a:normAutofit/>
          </a:bodyPr>
          <a:lstStyle>
            <a:lvl1pPr marL="171450" indent="-171450">
              <a:spcAft>
                <a:spcPts val="1200"/>
              </a:spcAft>
              <a:buClr>
                <a:srgbClr val="FC6C00"/>
              </a:buClr>
              <a:buFont typeface="Arial" pitchFamily="34" charset="0"/>
              <a:buChar char="Ɑ"/>
              <a:defRPr lang="ru-RU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2"/>
          <p:cNvSpPr>
            <a:spLocks noGrp="1"/>
          </p:cNvSpPr>
          <p:nvPr>
            <p:ph type="body" idx="11"/>
          </p:nvPr>
        </p:nvSpPr>
        <p:spPr>
          <a:xfrm>
            <a:off x="755576" y="1890189"/>
            <a:ext cx="1872208" cy="393529"/>
          </a:xfrm>
        </p:spPr>
        <p:txBody>
          <a:bodyPr numCol="1" spcCol="360000" anchor="t">
            <a:normAutofit/>
          </a:bodyPr>
          <a:lstStyle>
            <a:lvl1pPr marL="0" indent="0">
              <a:buNone/>
              <a:defRPr lang="ru-RU" sz="2000" b="1" kern="1200" smtClean="0">
                <a:solidFill>
                  <a:srgbClr val="FC6C0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3100388" y="1876425"/>
            <a:ext cx="5795962" cy="2999581"/>
          </a:xfrm>
          <a:prstGeom prst="round2DiagRect">
            <a:avLst>
              <a:gd name="adj1" fmla="val 14788"/>
              <a:gd name="adj2" fmla="val 0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ru-RU"/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7422998" y="229249"/>
            <a:ext cx="1222409" cy="288032"/>
            <a:chOff x="365992" y="4011910"/>
            <a:chExt cx="3056023" cy="720080"/>
          </a:xfrm>
        </p:grpSpPr>
        <p:pic>
          <p:nvPicPr>
            <p:cNvPr id="19" name="Picture 4" descr="E:\Work\Ekma\2018\InPUT-08\00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4011911"/>
              <a:ext cx="1586319" cy="720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" descr="E:\Work\Ekma\2018\InPUT-08\00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92" y="4011910"/>
              <a:ext cx="1079882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9955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аблица 4"/>
          <p:cNvSpPr>
            <a:spLocks noGrp="1"/>
          </p:cNvSpPr>
          <p:nvPr>
            <p:ph type="tbl" sz="quarter" idx="12"/>
          </p:nvPr>
        </p:nvSpPr>
        <p:spPr>
          <a:xfrm>
            <a:off x="1876425" y="1635125"/>
            <a:ext cx="6727825" cy="31686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endParaRPr lang="ru-RU"/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0" y="637425"/>
            <a:ext cx="9391082" cy="494165"/>
            <a:chOff x="0" y="596475"/>
            <a:chExt cx="9391082" cy="49416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843558"/>
              <a:ext cx="9144000" cy="0"/>
            </a:xfrm>
            <a:prstGeom prst="line">
              <a:avLst/>
            </a:prstGeom>
            <a:ln>
              <a:solidFill>
                <a:srgbClr val="FC6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ирог 13"/>
            <p:cNvSpPr/>
            <p:nvPr/>
          </p:nvSpPr>
          <p:spPr>
            <a:xfrm>
              <a:off x="8896917" y="596475"/>
              <a:ext cx="494165" cy="494165"/>
            </a:xfrm>
            <a:prstGeom prst="pie">
              <a:avLst>
                <a:gd name="adj1" fmla="val 5345750"/>
                <a:gd name="adj2" fmla="val 16254911"/>
              </a:avLst>
            </a:prstGeom>
            <a:solidFill>
              <a:srgbClr val="FC6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7" name="Номер слайда 1"/>
          <p:cNvSpPr txBox="1">
            <a:spLocks/>
          </p:cNvSpPr>
          <p:nvPr userDrawn="1"/>
        </p:nvSpPr>
        <p:spPr>
          <a:xfrm>
            <a:off x="8896917" y="747586"/>
            <a:ext cx="247083" cy="273844"/>
          </a:xfrm>
          <a:prstGeom prst="rect">
            <a:avLst/>
          </a:prstGeom>
        </p:spPr>
        <p:txBody>
          <a:bodyPr vert="horz" wrap="none" lIns="0" tIns="0" rIns="3600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968FF5-DD98-4D0E-9620-4A9B5BE7A94C}" type="slidenum">
              <a:rPr lang="uk-UA" sz="1000" smtClean="0">
                <a:solidFill>
                  <a:schemeClr val="bg1"/>
                </a:solidFill>
              </a:rPr>
              <a:pPr/>
              <a:t>‹№›</a:t>
            </a:fld>
            <a:endParaRPr lang="uk-UA">
              <a:solidFill>
                <a:schemeClr val="bg1"/>
              </a:solidFill>
            </a:endParaRPr>
          </a:p>
        </p:txBody>
      </p:sp>
      <p:sp>
        <p:nvSpPr>
          <p:cNvPr id="24" name="Текст 2"/>
          <p:cNvSpPr>
            <a:spLocks noGrp="1"/>
          </p:cNvSpPr>
          <p:nvPr>
            <p:ph type="body" idx="10"/>
          </p:nvPr>
        </p:nvSpPr>
        <p:spPr>
          <a:xfrm>
            <a:off x="437178" y="1635646"/>
            <a:ext cx="1182494" cy="1800200"/>
          </a:xfrm>
          <a:solidFill>
            <a:schemeClr val="accent6">
              <a:lumMod val="20000"/>
              <a:lumOff val="80000"/>
            </a:schemeClr>
          </a:solidFill>
        </p:spPr>
        <p:txBody>
          <a:bodyPr numCol="1" spcCol="360000" anchor="t">
            <a:normAutofit/>
          </a:bodyPr>
          <a:lstStyle>
            <a:lvl1pPr marL="171450" indent="-171450">
              <a:spcAft>
                <a:spcPts val="1200"/>
              </a:spcAft>
              <a:buClr>
                <a:srgbClr val="FC6C00"/>
              </a:buClr>
              <a:buFont typeface="Arial" pitchFamily="34" charset="0"/>
              <a:buChar char="Ɑ"/>
              <a:defRPr lang="ru-RU" sz="18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2"/>
          <p:cNvSpPr>
            <a:spLocks noGrp="1"/>
          </p:cNvSpPr>
          <p:nvPr>
            <p:ph type="body" idx="11"/>
          </p:nvPr>
        </p:nvSpPr>
        <p:spPr>
          <a:xfrm>
            <a:off x="3275856" y="1214295"/>
            <a:ext cx="5328592" cy="421352"/>
          </a:xfrm>
        </p:spPr>
        <p:txBody>
          <a:bodyPr numCol="1" spcCol="360000" anchor="t">
            <a:normAutofit/>
          </a:bodyPr>
          <a:lstStyle>
            <a:lvl1pPr marL="0" indent="0">
              <a:buNone/>
              <a:defRPr lang="ru-RU" sz="2000" b="1" kern="1200" smtClean="0">
                <a:solidFill>
                  <a:srgbClr val="FC6C0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7422998" y="229249"/>
            <a:ext cx="1222409" cy="288032"/>
            <a:chOff x="365992" y="4011910"/>
            <a:chExt cx="3056023" cy="720080"/>
          </a:xfrm>
        </p:grpSpPr>
        <p:pic>
          <p:nvPicPr>
            <p:cNvPr id="19" name="Picture 4" descr="E:\Work\Ekma\2018\InPUT-08\00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4011911"/>
              <a:ext cx="1586319" cy="720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" descr="E:\Work\Ekma\2018\InPUT-08\00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92" y="4011910"/>
              <a:ext cx="1079882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5250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275328" y="1214295"/>
            <a:ext cx="8621022" cy="3646888"/>
          </a:xfrm>
          <a:prstGeom prst="round2DiagRect">
            <a:avLst>
              <a:gd name="adj1" fmla="val 12374"/>
              <a:gd name="adj2" fmla="val 0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ru-RU"/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0" y="637425"/>
            <a:ext cx="9391082" cy="494165"/>
            <a:chOff x="0" y="596475"/>
            <a:chExt cx="9391082" cy="49416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0" y="843558"/>
              <a:ext cx="9144000" cy="0"/>
            </a:xfrm>
            <a:prstGeom prst="line">
              <a:avLst/>
            </a:prstGeom>
            <a:ln>
              <a:solidFill>
                <a:srgbClr val="FC6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Пирог 13"/>
            <p:cNvSpPr/>
            <p:nvPr/>
          </p:nvSpPr>
          <p:spPr>
            <a:xfrm>
              <a:off x="8896917" y="596475"/>
              <a:ext cx="494165" cy="494165"/>
            </a:xfrm>
            <a:prstGeom prst="pie">
              <a:avLst>
                <a:gd name="adj1" fmla="val 5345750"/>
                <a:gd name="adj2" fmla="val 16254911"/>
              </a:avLst>
            </a:prstGeom>
            <a:solidFill>
              <a:srgbClr val="FC6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17" name="Номер слайда 1"/>
          <p:cNvSpPr txBox="1">
            <a:spLocks/>
          </p:cNvSpPr>
          <p:nvPr userDrawn="1"/>
        </p:nvSpPr>
        <p:spPr>
          <a:xfrm>
            <a:off x="8896917" y="747586"/>
            <a:ext cx="247083" cy="273844"/>
          </a:xfrm>
          <a:prstGeom prst="rect">
            <a:avLst/>
          </a:prstGeom>
        </p:spPr>
        <p:txBody>
          <a:bodyPr vert="horz" wrap="none" lIns="0" tIns="0" rIns="3600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968FF5-DD98-4D0E-9620-4A9B5BE7A94C}" type="slidenum">
              <a:rPr lang="uk-UA" sz="1000" smtClean="0">
                <a:solidFill>
                  <a:schemeClr val="bg1"/>
                </a:solidFill>
              </a:rPr>
              <a:pPr/>
              <a:t>‹№›</a:t>
            </a:fld>
            <a:endParaRPr lang="uk-UA">
              <a:solidFill>
                <a:schemeClr val="bg1"/>
              </a:solidFill>
            </a:endParaRPr>
          </a:p>
        </p:txBody>
      </p:sp>
      <p:sp>
        <p:nvSpPr>
          <p:cNvPr id="26" name="Текст 2"/>
          <p:cNvSpPr>
            <a:spLocks noGrp="1"/>
          </p:cNvSpPr>
          <p:nvPr>
            <p:ph type="body" idx="11"/>
          </p:nvPr>
        </p:nvSpPr>
        <p:spPr>
          <a:xfrm>
            <a:off x="3181482" y="1214294"/>
            <a:ext cx="5715435" cy="493360"/>
          </a:xfrm>
        </p:spPr>
        <p:txBody>
          <a:bodyPr numCol="1" spcCol="360000" anchor="t">
            <a:normAutofit/>
          </a:bodyPr>
          <a:lstStyle>
            <a:lvl1pPr marL="0" indent="0">
              <a:buNone/>
              <a:defRPr lang="ru-RU" sz="2000" b="1" kern="1200" smtClean="0">
                <a:solidFill>
                  <a:srgbClr val="FC6C0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7422998" y="229249"/>
            <a:ext cx="1222409" cy="288032"/>
            <a:chOff x="365992" y="4011910"/>
            <a:chExt cx="3056023" cy="720080"/>
          </a:xfrm>
        </p:grpSpPr>
        <p:pic>
          <p:nvPicPr>
            <p:cNvPr id="19" name="Picture 4" descr="E:\Work\Ekma\2018\InPUT-08\005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4011911"/>
              <a:ext cx="1586319" cy="720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5" descr="E:\Work\Ekma\2018\InPUT-08\004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992" y="4011910"/>
              <a:ext cx="1079882" cy="72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95718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 1"/>
          <p:cNvSpPr txBox="1">
            <a:spLocks/>
          </p:cNvSpPr>
          <p:nvPr userDrawn="1"/>
        </p:nvSpPr>
        <p:spPr>
          <a:xfrm>
            <a:off x="8896917" y="747586"/>
            <a:ext cx="247083" cy="273844"/>
          </a:xfrm>
          <a:prstGeom prst="rect">
            <a:avLst/>
          </a:prstGeom>
        </p:spPr>
        <p:txBody>
          <a:bodyPr vert="horz" wrap="none" lIns="0" tIns="0" rIns="7200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968FF5-DD98-4D0E-9620-4A9B5BE7A94C}" type="slidenum">
              <a:rPr lang="uk-UA" sz="1000" smtClean="0">
                <a:solidFill>
                  <a:schemeClr val="bg1"/>
                </a:solidFill>
              </a:rPr>
              <a:pPr/>
              <a:t>‹№›</a:t>
            </a:fld>
            <a:endParaRPr lang="uk-UA">
              <a:solidFill>
                <a:schemeClr val="bg1"/>
              </a:solidFill>
            </a:endParaRPr>
          </a:p>
        </p:txBody>
      </p:sp>
      <p:pic>
        <p:nvPicPr>
          <p:cNvPr id="19" name="Picture 2" descr="D:\Work PAUL\2018\InPUT-08\012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469"/>
          <a:stretch/>
        </p:blipFill>
        <p:spPr bwMode="auto">
          <a:xfrm flipH="1" flipV="1">
            <a:off x="5708522" y="1796997"/>
            <a:ext cx="3435478" cy="335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353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DFD5F26-7C6C-4FF2-A652-188F851D94AE}" type="datetimeFigureOut">
              <a:rPr lang="ru-RU" smtClean="0"/>
              <a:pPr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5C63464-476E-4FB6-9998-64209007DFEE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29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1" r:id="rId4"/>
    <p:sldLayoutId id="2147483662" r:id="rId5"/>
    <p:sldLayoutId id="2147483663" r:id="rId6"/>
    <p:sldLayoutId id="2147483665" r:id="rId7"/>
    <p:sldLayoutId id="2147483664" r:id="rId8"/>
    <p:sldLayoutId id="2147483666" r:id="rId9"/>
    <p:sldLayoutId id="2147483679" r:id="rId10"/>
    <p:sldLayoutId id="21474836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A5554E2C-079F-401E-AD44-094FD52AC644}"/>
              </a:ext>
            </a:extLst>
          </p:cNvPr>
          <p:cNvSpPr txBox="1">
            <a:spLocks/>
          </p:cNvSpPr>
          <p:nvPr/>
        </p:nvSpPr>
        <p:spPr>
          <a:xfrm>
            <a:off x="755576" y="191676"/>
            <a:ext cx="6912769" cy="7200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400" kern="1200">
                <a:solidFill>
                  <a:srgbClr val="179ED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uk-UA" sz="2000">
              <a:ea typeface="+mn-e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4ADAD6-8F6E-4FE4-838E-D525467A6CC8}"/>
              </a:ext>
            </a:extLst>
          </p:cNvPr>
          <p:cNvSpPr/>
          <p:nvPr/>
        </p:nvSpPr>
        <p:spPr>
          <a:xfrm>
            <a:off x="1349906" y="771550"/>
            <a:ext cx="6312818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" sz="2400" b="1" dirty="0">
                <a:solidFill>
                  <a:srgbClr val="179EDA"/>
                </a:solidFill>
                <a:latin typeface="Arial" pitchFamily="34" charset="0"/>
                <a:cs typeface="Arial" pitchFamily="34" charset="0"/>
              </a:rPr>
              <a:t>ПРИЄДНАННЯ УКРАЇНИ ДО</a:t>
            </a:r>
          </a:p>
          <a:p>
            <a:pPr algn="ctr"/>
            <a:r>
              <a:rPr lang="uk" sz="2400" b="1" dirty="0">
                <a:solidFill>
                  <a:srgbClr val="179EDA"/>
                </a:solidFill>
                <a:latin typeface="Arial" pitchFamily="34" charset="0"/>
                <a:cs typeface="Arial" pitchFamily="34" charset="0"/>
              </a:rPr>
              <a:t>ЄВРОПЕЙСЬКОЇ ПАТЕНТНОЇ КОНВЕНЦІЇ</a:t>
            </a:r>
          </a:p>
          <a:p>
            <a:pPr algn="ctr"/>
            <a:endParaRPr lang="uk" sz="2400" b="1" dirty="0">
              <a:solidFill>
                <a:srgbClr val="179EDA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</a:t>
            </a:r>
            <a:r>
              <a:rPr lang="uk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ЗА </a:t>
            </a:r>
            <a:r>
              <a:rPr lang="uk" sz="2400" b="1" dirty="0">
                <a:solidFill>
                  <a:srgbClr val="179EDA"/>
                </a:solidFill>
                <a:latin typeface="Arial" pitchFamily="34" charset="0"/>
                <a:cs typeface="Arial" pitchFamily="34" charset="0"/>
              </a:rPr>
              <a:t>та </a:t>
            </a:r>
            <a:r>
              <a:rPr lang="uk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</a:t>
            </a:r>
            <a:r>
              <a:rPr lang="uk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ПРОТИ</a:t>
            </a:r>
          </a:p>
          <a:p>
            <a:pPr algn="ctr"/>
            <a:endParaRPr lang="uk-UA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74B18C-2957-4149-8E62-F29864255A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" t="15655" r="5233" b="15017"/>
          <a:stretch/>
        </p:blipFill>
        <p:spPr>
          <a:xfrm>
            <a:off x="323528" y="2715766"/>
            <a:ext cx="3672408" cy="1897411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5E342601-1D16-F605-5ABC-E4FDC8798222}"/>
              </a:ext>
            </a:extLst>
          </p:cNvPr>
          <p:cNvSpPr/>
          <p:nvPr/>
        </p:nvSpPr>
        <p:spPr>
          <a:xfrm>
            <a:off x="4067944" y="3017733"/>
            <a:ext cx="4968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" sz="1600" b="1" dirty="0">
                <a:solidFill>
                  <a:srgbClr val="179EDA"/>
                </a:solidFill>
                <a:latin typeface="Arial" pitchFamily="34" charset="0"/>
                <a:cs typeface="Arial" pitchFamily="34" charset="0"/>
              </a:rPr>
              <a:t>Данило БЕНАТОВ</a:t>
            </a:r>
          </a:p>
          <a:p>
            <a:pPr algn="ctr"/>
            <a:r>
              <a:rPr lang="uk" sz="1600" b="1" dirty="0">
                <a:solidFill>
                  <a:srgbClr val="179EDA"/>
                </a:solidFill>
                <a:latin typeface="Arial" pitchFamily="34" charset="0"/>
                <a:cs typeface="Arial" pitchFamily="34" charset="0"/>
              </a:rPr>
              <a:t>к.т.н., доц., патентний повірений України,</a:t>
            </a:r>
          </a:p>
          <a:p>
            <a:pPr algn="ctr"/>
            <a:r>
              <a:rPr lang="uk" sz="1600" b="1" dirty="0">
                <a:solidFill>
                  <a:srgbClr val="179EDA"/>
                </a:solidFill>
                <a:latin typeface="Arial" pitchFamily="34" charset="0"/>
                <a:cs typeface="Arial" pitchFamily="34" charset="0"/>
              </a:rPr>
              <a:t>партнер бюро «Др. Еміл Бенатов та Партнери»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986207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ая выноска 13">
            <a:extLst>
              <a:ext uri="{FF2B5EF4-FFF2-40B4-BE49-F238E27FC236}">
                <a16:creationId xmlns:a16="http://schemas.microsoft.com/office/drawing/2014/main" id="{F472D729-15D7-0747-B5C2-E82CF79E88D1}"/>
              </a:ext>
            </a:extLst>
          </p:cNvPr>
          <p:cNvSpPr/>
          <p:nvPr/>
        </p:nvSpPr>
        <p:spPr>
          <a:xfrm flipH="1">
            <a:off x="467544" y="195486"/>
            <a:ext cx="7776864" cy="720080"/>
          </a:xfrm>
          <a:custGeom>
            <a:avLst/>
            <a:gdLst>
              <a:gd name="connsiteX0" fmla="*/ 0 w 7344816"/>
              <a:gd name="connsiteY0" fmla="*/ 0 h 720080"/>
              <a:gd name="connsiteX1" fmla="*/ 4284476 w 7344816"/>
              <a:gd name="connsiteY1" fmla="*/ 0 h 720080"/>
              <a:gd name="connsiteX2" fmla="*/ 4284476 w 7344816"/>
              <a:gd name="connsiteY2" fmla="*/ 0 h 720080"/>
              <a:gd name="connsiteX3" fmla="*/ 6120680 w 7344816"/>
              <a:gd name="connsiteY3" fmla="*/ 0 h 720080"/>
              <a:gd name="connsiteX4" fmla="*/ 7344816 w 7344816"/>
              <a:gd name="connsiteY4" fmla="*/ 0 h 720080"/>
              <a:gd name="connsiteX5" fmla="*/ 7344816 w 7344816"/>
              <a:gd name="connsiteY5" fmla="*/ 120013 h 720080"/>
              <a:gd name="connsiteX6" fmla="*/ 7568980 w 7344816"/>
              <a:gd name="connsiteY6" fmla="*/ 187206 h 720080"/>
              <a:gd name="connsiteX7" fmla="*/ 7344816 w 7344816"/>
              <a:gd name="connsiteY7" fmla="*/ 300033 h 720080"/>
              <a:gd name="connsiteX8" fmla="*/ 7344816 w 7344816"/>
              <a:gd name="connsiteY8" fmla="*/ 720080 h 720080"/>
              <a:gd name="connsiteX9" fmla="*/ 6120680 w 7344816"/>
              <a:gd name="connsiteY9" fmla="*/ 720080 h 720080"/>
              <a:gd name="connsiteX10" fmla="*/ 4284476 w 7344816"/>
              <a:gd name="connsiteY10" fmla="*/ 720080 h 720080"/>
              <a:gd name="connsiteX11" fmla="*/ 4284476 w 7344816"/>
              <a:gd name="connsiteY11" fmla="*/ 720080 h 720080"/>
              <a:gd name="connsiteX12" fmla="*/ 0 w 7344816"/>
              <a:gd name="connsiteY12" fmla="*/ 720080 h 720080"/>
              <a:gd name="connsiteX13" fmla="*/ 0 w 7344816"/>
              <a:gd name="connsiteY13" fmla="*/ 300033 h 720080"/>
              <a:gd name="connsiteX14" fmla="*/ 0 w 7344816"/>
              <a:gd name="connsiteY14" fmla="*/ 120013 h 720080"/>
              <a:gd name="connsiteX15" fmla="*/ 0 w 7344816"/>
              <a:gd name="connsiteY15" fmla="*/ 120013 h 720080"/>
              <a:gd name="connsiteX16" fmla="*/ 0 w 7344816"/>
              <a:gd name="connsiteY16" fmla="*/ 0 h 720080"/>
              <a:gd name="connsiteX0" fmla="*/ 0 w 7568980"/>
              <a:gd name="connsiteY0" fmla="*/ 0 h 720080"/>
              <a:gd name="connsiteX1" fmla="*/ 4284476 w 7568980"/>
              <a:gd name="connsiteY1" fmla="*/ 0 h 720080"/>
              <a:gd name="connsiteX2" fmla="*/ 4284476 w 7568980"/>
              <a:gd name="connsiteY2" fmla="*/ 0 h 720080"/>
              <a:gd name="connsiteX3" fmla="*/ 6120680 w 7568980"/>
              <a:gd name="connsiteY3" fmla="*/ 0 h 720080"/>
              <a:gd name="connsiteX4" fmla="*/ 7344816 w 7568980"/>
              <a:gd name="connsiteY4" fmla="*/ 0 h 720080"/>
              <a:gd name="connsiteX5" fmla="*/ 7344816 w 7568980"/>
              <a:gd name="connsiteY5" fmla="*/ 120013 h 720080"/>
              <a:gd name="connsiteX6" fmla="*/ 7568980 w 7568980"/>
              <a:gd name="connsiteY6" fmla="*/ 187206 h 720080"/>
              <a:gd name="connsiteX7" fmla="*/ 7356848 w 7568980"/>
              <a:gd name="connsiteY7" fmla="*/ 474491 h 720080"/>
              <a:gd name="connsiteX8" fmla="*/ 7344816 w 7568980"/>
              <a:gd name="connsiteY8" fmla="*/ 720080 h 720080"/>
              <a:gd name="connsiteX9" fmla="*/ 6120680 w 7568980"/>
              <a:gd name="connsiteY9" fmla="*/ 720080 h 720080"/>
              <a:gd name="connsiteX10" fmla="*/ 4284476 w 7568980"/>
              <a:gd name="connsiteY10" fmla="*/ 720080 h 720080"/>
              <a:gd name="connsiteX11" fmla="*/ 4284476 w 7568980"/>
              <a:gd name="connsiteY11" fmla="*/ 720080 h 720080"/>
              <a:gd name="connsiteX12" fmla="*/ 0 w 7568980"/>
              <a:gd name="connsiteY12" fmla="*/ 720080 h 720080"/>
              <a:gd name="connsiteX13" fmla="*/ 0 w 7568980"/>
              <a:gd name="connsiteY13" fmla="*/ 300033 h 720080"/>
              <a:gd name="connsiteX14" fmla="*/ 0 w 7568980"/>
              <a:gd name="connsiteY14" fmla="*/ 120013 h 720080"/>
              <a:gd name="connsiteX15" fmla="*/ 0 w 7568980"/>
              <a:gd name="connsiteY15" fmla="*/ 120013 h 720080"/>
              <a:gd name="connsiteX16" fmla="*/ 0 w 7568980"/>
              <a:gd name="connsiteY16" fmla="*/ 0 h 720080"/>
              <a:gd name="connsiteX0" fmla="*/ 0 w 7581012"/>
              <a:gd name="connsiteY0" fmla="*/ 0 h 720080"/>
              <a:gd name="connsiteX1" fmla="*/ 4284476 w 7581012"/>
              <a:gd name="connsiteY1" fmla="*/ 0 h 720080"/>
              <a:gd name="connsiteX2" fmla="*/ 4284476 w 7581012"/>
              <a:gd name="connsiteY2" fmla="*/ 0 h 720080"/>
              <a:gd name="connsiteX3" fmla="*/ 6120680 w 7581012"/>
              <a:gd name="connsiteY3" fmla="*/ 0 h 720080"/>
              <a:gd name="connsiteX4" fmla="*/ 7344816 w 7581012"/>
              <a:gd name="connsiteY4" fmla="*/ 0 h 720080"/>
              <a:gd name="connsiteX5" fmla="*/ 7344816 w 7581012"/>
              <a:gd name="connsiteY5" fmla="*/ 120013 h 720080"/>
              <a:gd name="connsiteX6" fmla="*/ 7581012 w 7581012"/>
              <a:gd name="connsiteY6" fmla="*/ 301506 h 720080"/>
              <a:gd name="connsiteX7" fmla="*/ 7356848 w 7581012"/>
              <a:gd name="connsiteY7" fmla="*/ 474491 h 720080"/>
              <a:gd name="connsiteX8" fmla="*/ 7344816 w 7581012"/>
              <a:gd name="connsiteY8" fmla="*/ 720080 h 720080"/>
              <a:gd name="connsiteX9" fmla="*/ 6120680 w 7581012"/>
              <a:gd name="connsiteY9" fmla="*/ 720080 h 720080"/>
              <a:gd name="connsiteX10" fmla="*/ 4284476 w 7581012"/>
              <a:gd name="connsiteY10" fmla="*/ 720080 h 720080"/>
              <a:gd name="connsiteX11" fmla="*/ 4284476 w 7581012"/>
              <a:gd name="connsiteY11" fmla="*/ 720080 h 720080"/>
              <a:gd name="connsiteX12" fmla="*/ 0 w 7581012"/>
              <a:gd name="connsiteY12" fmla="*/ 720080 h 720080"/>
              <a:gd name="connsiteX13" fmla="*/ 0 w 7581012"/>
              <a:gd name="connsiteY13" fmla="*/ 300033 h 720080"/>
              <a:gd name="connsiteX14" fmla="*/ 0 w 7581012"/>
              <a:gd name="connsiteY14" fmla="*/ 120013 h 720080"/>
              <a:gd name="connsiteX15" fmla="*/ 0 w 7581012"/>
              <a:gd name="connsiteY15" fmla="*/ 120013 h 720080"/>
              <a:gd name="connsiteX16" fmla="*/ 0 w 7581012"/>
              <a:gd name="connsiteY16" fmla="*/ 0 h 720080"/>
              <a:gd name="connsiteX0" fmla="*/ 0 w 7581012"/>
              <a:gd name="connsiteY0" fmla="*/ 0 h 720080"/>
              <a:gd name="connsiteX1" fmla="*/ 4284476 w 7581012"/>
              <a:gd name="connsiteY1" fmla="*/ 0 h 720080"/>
              <a:gd name="connsiteX2" fmla="*/ 4284476 w 7581012"/>
              <a:gd name="connsiteY2" fmla="*/ 0 h 720080"/>
              <a:gd name="connsiteX3" fmla="*/ 6120680 w 7581012"/>
              <a:gd name="connsiteY3" fmla="*/ 0 h 720080"/>
              <a:gd name="connsiteX4" fmla="*/ 7344816 w 7581012"/>
              <a:gd name="connsiteY4" fmla="*/ 0 h 720080"/>
              <a:gd name="connsiteX5" fmla="*/ 7344816 w 7581012"/>
              <a:gd name="connsiteY5" fmla="*/ 120013 h 720080"/>
              <a:gd name="connsiteX6" fmla="*/ 7581012 w 7581012"/>
              <a:gd name="connsiteY6" fmla="*/ 301506 h 720080"/>
              <a:gd name="connsiteX7" fmla="*/ 7362864 w 7581012"/>
              <a:gd name="connsiteY7" fmla="*/ 534649 h 720080"/>
              <a:gd name="connsiteX8" fmla="*/ 7344816 w 7581012"/>
              <a:gd name="connsiteY8" fmla="*/ 720080 h 720080"/>
              <a:gd name="connsiteX9" fmla="*/ 6120680 w 7581012"/>
              <a:gd name="connsiteY9" fmla="*/ 720080 h 720080"/>
              <a:gd name="connsiteX10" fmla="*/ 4284476 w 7581012"/>
              <a:gd name="connsiteY10" fmla="*/ 720080 h 720080"/>
              <a:gd name="connsiteX11" fmla="*/ 4284476 w 7581012"/>
              <a:gd name="connsiteY11" fmla="*/ 720080 h 720080"/>
              <a:gd name="connsiteX12" fmla="*/ 0 w 7581012"/>
              <a:gd name="connsiteY12" fmla="*/ 720080 h 720080"/>
              <a:gd name="connsiteX13" fmla="*/ 0 w 7581012"/>
              <a:gd name="connsiteY13" fmla="*/ 300033 h 720080"/>
              <a:gd name="connsiteX14" fmla="*/ 0 w 7581012"/>
              <a:gd name="connsiteY14" fmla="*/ 120013 h 720080"/>
              <a:gd name="connsiteX15" fmla="*/ 0 w 7581012"/>
              <a:gd name="connsiteY15" fmla="*/ 120013 h 720080"/>
              <a:gd name="connsiteX16" fmla="*/ 0 w 7581012"/>
              <a:gd name="connsiteY16" fmla="*/ 0 h 720080"/>
              <a:gd name="connsiteX0" fmla="*/ 0 w 7581012"/>
              <a:gd name="connsiteY0" fmla="*/ 0 h 720080"/>
              <a:gd name="connsiteX1" fmla="*/ 4284476 w 7581012"/>
              <a:gd name="connsiteY1" fmla="*/ 0 h 720080"/>
              <a:gd name="connsiteX2" fmla="*/ 6120680 w 7581012"/>
              <a:gd name="connsiteY2" fmla="*/ 0 h 720080"/>
              <a:gd name="connsiteX3" fmla="*/ 7344816 w 7581012"/>
              <a:gd name="connsiteY3" fmla="*/ 0 h 720080"/>
              <a:gd name="connsiteX4" fmla="*/ 7344816 w 7581012"/>
              <a:gd name="connsiteY4" fmla="*/ 120013 h 720080"/>
              <a:gd name="connsiteX5" fmla="*/ 7581012 w 7581012"/>
              <a:gd name="connsiteY5" fmla="*/ 301506 h 720080"/>
              <a:gd name="connsiteX6" fmla="*/ 7362864 w 7581012"/>
              <a:gd name="connsiteY6" fmla="*/ 534649 h 720080"/>
              <a:gd name="connsiteX7" fmla="*/ 7344816 w 7581012"/>
              <a:gd name="connsiteY7" fmla="*/ 720080 h 720080"/>
              <a:gd name="connsiteX8" fmla="*/ 6120680 w 7581012"/>
              <a:gd name="connsiteY8" fmla="*/ 720080 h 720080"/>
              <a:gd name="connsiteX9" fmla="*/ 4284476 w 7581012"/>
              <a:gd name="connsiteY9" fmla="*/ 720080 h 720080"/>
              <a:gd name="connsiteX10" fmla="*/ 4284476 w 7581012"/>
              <a:gd name="connsiteY10" fmla="*/ 720080 h 720080"/>
              <a:gd name="connsiteX11" fmla="*/ 0 w 7581012"/>
              <a:gd name="connsiteY11" fmla="*/ 720080 h 720080"/>
              <a:gd name="connsiteX12" fmla="*/ 0 w 7581012"/>
              <a:gd name="connsiteY12" fmla="*/ 300033 h 720080"/>
              <a:gd name="connsiteX13" fmla="*/ 0 w 7581012"/>
              <a:gd name="connsiteY13" fmla="*/ 120013 h 720080"/>
              <a:gd name="connsiteX14" fmla="*/ 0 w 7581012"/>
              <a:gd name="connsiteY14" fmla="*/ 120013 h 720080"/>
              <a:gd name="connsiteX15" fmla="*/ 0 w 7581012"/>
              <a:gd name="connsiteY15" fmla="*/ 0 h 720080"/>
              <a:gd name="connsiteX0" fmla="*/ 0 w 7581012"/>
              <a:gd name="connsiteY0" fmla="*/ 0 h 720080"/>
              <a:gd name="connsiteX1" fmla="*/ 6120680 w 7581012"/>
              <a:gd name="connsiteY1" fmla="*/ 0 h 720080"/>
              <a:gd name="connsiteX2" fmla="*/ 7344816 w 7581012"/>
              <a:gd name="connsiteY2" fmla="*/ 0 h 720080"/>
              <a:gd name="connsiteX3" fmla="*/ 7344816 w 7581012"/>
              <a:gd name="connsiteY3" fmla="*/ 120013 h 720080"/>
              <a:gd name="connsiteX4" fmla="*/ 7581012 w 7581012"/>
              <a:gd name="connsiteY4" fmla="*/ 301506 h 720080"/>
              <a:gd name="connsiteX5" fmla="*/ 7362864 w 7581012"/>
              <a:gd name="connsiteY5" fmla="*/ 534649 h 720080"/>
              <a:gd name="connsiteX6" fmla="*/ 7344816 w 7581012"/>
              <a:gd name="connsiteY6" fmla="*/ 720080 h 720080"/>
              <a:gd name="connsiteX7" fmla="*/ 6120680 w 7581012"/>
              <a:gd name="connsiteY7" fmla="*/ 720080 h 720080"/>
              <a:gd name="connsiteX8" fmla="*/ 4284476 w 7581012"/>
              <a:gd name="connsiteY8" fmla="*/ 720080 h 720080"/>
              <a:gd name="connsiteX9" fmla="*/ 4284476 w 7581012"/>
              <a:gd name="connsiteY9" fmla="*/ 720080 h 720080"/>
              <a:gd name="connsiteX10" fmla="*/ 0 w 7581012"/>
              <a:gd name="connsiteY10" fmla="*/ 720080 h 720080"/>
              <a:gd name="connsiteX11" fmla="*/ 0 w 7581012"/>
              <a:gd name="connsiteY11" fmla="*/ 300033 h 720080"/>
              <a:gd name="connsiteX12" fmla="*/ 0 w 7581012"/>
              <a:gd name="connsiteY12" fmla="*/ 120013 h 720080"/>
              <a:gd name="connsiteX13" fmla="*/ 0 w 7581012"/>
              <a:gd name="connsiteY13" fmla="*/ 120013 h 720080"/>
              <a:gd name="connsiteX14" fmla="*/ 0 w 7581012"/>
              <a:gd name="connsiteY14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300033 h 720080"/>
              <a:gd name="connsiteX11" fmla="*/ 0 w 7581012"/>
              <a:gd name="connsiteY11" fmla="*/ 120013 h 720080"/>
              <a:gd name="connsiteX12" fmla="*/ 0 w 7581012"/>
              <a:gd name="connsiteY12" fmla="*/ 120013 h 720080"/>
              <a:gd name="connsiteX13" fmla="*/ 0 w 7581012"/>
              <a:gd name="connsiteY13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120013 h 720080"/>
              <a:gd name="connsiteX11" fmla="*/ 0 w 7581012"/>
              <a:gd name="connsiteY11" fmla="*/ 120013 h 720080"/>
              <a:gd name="connsiteX12" fmla="*/ 0 w 7581012"/>
              <a:gd name="connsiteY12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120013 h 720080"/>
              <a:gd name="connsiteX11" fmla="*/ 0 w 7581012"/>
              <a:gd name="connsiteY11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8468"/>
              <a:gd name="connsiteY0" fmla="*/ 0 h 720080"/>
              <a:gd name="connsiteX1" fmla="*/ 7344816 w 7588468"/>
              <a:gd name="connsiteY1" fmla="*/ 0 h 720080"/>
              <a:gd name="connsiteX2" fmla="*/ 7344816 w 7588468"/>
              <a:gd name="connsiteY2" fmla="*/ 120013 h 720080"/>
              <a:gd name="connsiteX3" fmla="*/ 7581012 w 7588468"/>
              <a:gd name="connsiteY3" fmla="*/ 301506 h 720080"/>
              <a:gd name="connsiteX4" fmla="*/ 7362864 w 7588468"/>
              <a:gd name="connsiteY4" fmla="*/ 534649 h 720080"/>
              <a:gd name="connsiteX5" fmla="*/ 7344816 w 7588468"/>
              <a:gd name="connsiteY5" fmla="*/ 720080 h 720080"/>
              <a:gd name="connsiteX6" fmla="*/ 6120680 w 7588468"/>
              <a:gd name="connsiteY6" fmla="*/ 720080 h 720080"/>
              <a:gd name="connsiteX7" fmla="*/ 4284476 w 7588468"/>
              <a:gd name="connsiteY7" fmla="*/ 720080 h 720080"/>
              <a:gd name="connsiteX8" fmla="*/ 4284476 w 7588468"/>
              <a:gd name="connsiteY8" fmla="*/ 720080 h 720080"/>
              <a:gd name="connsiteX9" fmla="*/ 0 w 7588468"/>
              <a:gd name="connsiteY9" fmla="*/ 720080 h 720080"/>
              <a:gd name="connsiteX10" fmla="*/ 0 w 7588468"/>
              <a:gd name="connsiteY10" fmla="*/ 0 h 720080"/>
              <a:gd name="connsiteX0" fmla="*/ 0 w 7581048"/>
              <a:gd name="connsiteY0" fmla="*/ 0 h 720080"/>
              <a:gd name="connsiteX1" fmla="*/ 7344816 w 7581048"/>
              <a:gd name="connsiteY1" fmla="*/ 0 h 720080"/>
              <a:gd name="connsiteX2" fmla="*/ 7344816 w 7581048"/>
              <a:gd name="connsiteY2" fmla="*/ 120013 h 720080"/>
              <a:gd name="connsiteX3" fmla="*/ 7581012 w 7581048"/>
              <a:gd name="connsiteY3" fmla="*/ 301506 h 720080"/>
              <a:gd name="connsiteX4" fmla="*/ 7362864 w 7581048"/>
              <a:gd name="connsiteY4" fmla="*/ 534649 h 720080"/>
              <a:gd name="connsiteX5" fmla="*/ 7344816 w 7581048"/>
              <a:gd name="connsiteY5" fmla="*/ 720080 h 720080"/>
              <a:gd name="connsiteX6" fmla="*/ 6120680 w 7581048"/>
              <a:gd name="connsiteY6" fmla="*/ 720080 h 720080"/>
              <a:gd name="connsiteX7" fmla="*/ 4284476 w 7581048"/>
              <a:gd name="connsiteY7" fmla="*/ 720080 h 720080"/>
              <a:gd name="connsiteX8" fmla="*/ 4284476 w 7581048"/>
              <a:gd name="connsiteY8" fmla="*/ 720080 h 720080"/>
              <a:gd name="connsiteX9" fmla="*/ 0 w 7581048"/>
              <a:gd name="connsiteY9" fmla="*/ 720080 h 720080"/>
              <a:gd name="connsiteX10" fmla="*/ 0 w 7581048"/>
              <a:gd name="connsiteY10" fmla="*/ 0 h 720080"/>
              <a:gd name="connsiteX0" fmla="*/ 0 w 7581048"/>
              <a:gd name="connsiteY0" fmla="*/ 0 h 720080"/>
              <a:gd name="connsiteX1" fmla="*/ 7344816 w 7581048"/>
              <a:gd name="connsiteY1" fmla="*/ 0 h 720080"/>
              <a:gd name="connsiteX2" fmla="*/ 7344816 w 7581048"/>
              <a:gd name="connsiteY2" fmla="*/ 120013 h 720080"/>
              <a:gd name="connsiteX3" fmla="*/ 7581012 w 7581048"/>
              <a:gd name="connsiteY3" fmla="*/ 301506 h 720080"/>
              <a:gd name="connsiteX4" fmla="*/ 7362864 w 7581048"/>
              <a:gd name="connsiteY4" fmla="*/ 534649 h 720080"/>
              <a:gd name="connsiteX5" fmla="*/ 7344816 w 7581048"/>
              <a:gd name="connsiteY5" fmla="*/ 720080 h 720080"/>
              <a:gd name="connsiteX6" fmla="*/ 6120680 w 7581048"/>
              <a:gd name="connsiteY6" fmla="*/ 720080 h 720080"/>
              <a:gd name="connsiteX7" fmla="*/ 4284476 w 7581048"/>
              <a:gd name="connsiteY7" fmla="*/ 720080 h 720080"/>
              <a:gd name="connsiteX8" fmla="*/ 4284476 w 7581048"/>
              <a:gd name="connsiteY8" fmla="*/ 720080 h 720080"/>
              <a:gd name="connsiteX9" fmla="*/ 0 w 7581048"/>
              <a:gd name="connsiteY9" fmla="*/ 720080 h 720080"/>
              <a:gd name="connsiteX10" fmla="*/ 0 w 7581048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49633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30"/>
              <a:gd name="connsiteY0" fmla="*/ 0 h 720080"/>
              <a:gd name="connsiteX1" fmla="*/ 7344816 w 7581030"/>
              <a:gd name="connsiteY1" fmla="*/ 0 h 720080"/>
              <a:gd name="connsiteX2" fmla="*/ 7344816 w 7581030"/>
              <a:gd name="connsiteY2" fmla="*/ 120013 h 720080"/>
              <a:gd name="connsiteX3" fmla="*/ 7581012 w 7581030"/>
              <a:gd name="connsiteY3" fmla="*/ 331585 h 720080"/>
              <a:gd name="connsiteX4" fmla="*/ 7332785 w 7581030"/>
              <a:gd name="connsiteY4" fmla="*/ 546681 h 720080"/>
              <a:gd name="connsiteX5" fmla="*/ 7344816 w 7581030"/>
              <a:gd name="connsiteY5" fmla="*/ 720080 h 720080"/>
              <a:gd name="connsiteX6" fmla="*/ 6120680 w 7581030"/>
              <a:gd name="connsiteY6" fmla="*/ 720080 h 720080"/>
              <a:gd name="connsiteX7" fmla="*/ 4284476 w 7581030"/>
              <a:gd name="connsiteY7" fmla="*/ 720080 h 720080"/>
              <a:gd name="connsiteX8" fmla="*/ 4284476 w 7581030"/>
              <a:gd name="connsiteY8" fmla="*/ 720080 h 720080"/>
              <a:gd name="connsiteX9" fmla="*/ 0 w 7581030"/>
              <a:gd name="connsiteY9" fmla="*/ 720080 h 720080"/>
              <a:gd name="connsiteX10" fmla="*/ 0 w 7581030"/>
              <a:gd name="connsiteY10" fmla="*/ 0 h 720080"/>
              <a:gd name="connsiteX0" fmla="*/ 0 w 7581017"/>
              <a:gd name="connsiteY0" fmla="*/ 0 h 720080"/>
              <a:gd name="connsiteX1" fmla="*/ 7344816 w 7581017"/>
              <a:gd name="connsiteY1" fmla="*/ 0 h 720080"/>
              <a:gd name="connsiteX2" fmla="*/ 7344816 w 7581017"/>
              <a:gd name="connsiteY2" fmla="*/ 120013 h 720080"/>
              <a:gd name="connsiteX3" fmla="*/ 7581012 w 7581017"/>
              <a:gd name="connsiteY3" fmla="*/ 331585 h 720080"/>
              <a:gd name="connsiteX4" fmla="*/ 7350833 w 7581017"/>
              <a:gd name="connsiteY4" fmla="*/ 546681 h 720080"/>
              <a:gd name="connsiteX5" fmla="*/ 7344816 w 7581017"/>
              <a:gd name="connsiteY5" fmla="*/ 720080 h 720080"/>
              <a:gd name="connsiteX6" fmla="*/ 6120680 w 7581017"/>
              <a:gd name="connsiteY6" fmla="*/ 720080 h 720080"/>
              <a:gd name="connsiteX7" fmla="*/ 4284476 w 7581017"/>
              <a:gd name="connsiteY7" fmla="*/ 720080 h 720080"/>
              <a:gd name="connsiteX8" fmla="*/ 4284476 w 7581017"/>
              <a:gd name="connsiteY8" fmla="*/ 720080 h 720080"/>
              <a:gd name="connsiteX9" fmla="*/ 0 w 7581017"/>
              <a:gd name="connsiteY9" fmla="*/ 720080 h 720080"/>
              <a:gd name="connsiteX10" fmla="*/ 0 w 7581017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50833 w 7581012"/>
              <a:gd name="connsiteY4" fmla="*/ 546681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50833 w 7581012"/>
              <a:gd name="connsiteY4" fmla="*/ 546681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348160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6"/>
              <a:gd name="connsiteY0" fmla="*/ 0 h 720080"/>
              <a:gd name="connsiteX1" fmla="*/ 7344816 w 7581016"/>
              <a:gd name="connsiteY1" fmla="*/ 0 h 720080"/>
              <a:gd name="connsiteX2" fmla="*/ 7344816 w 7581016"/>
              <a:gd name="connsiteY2" fmla="*/ 120013 h 720080"/>
              <a:gd name="connsiteX3" fmla="*/ 7581012 w 7581016"/>
              <a:gd name="connsiteY3" fmla="*/ 331585 h 720080"/>
              <a:gd name="connsiteX4" fmla="*/ 7350833 w 7581016"/>
              <a:gd name="connsiteY4" fmla="*/ 606839 h 720080"/>
              <a:gd name="connsiteX5" fmla="*/ 7344816 w 7581016"/>
              <a:gd name="connsiteY5" fmla="*/ 720080 h 720080"/>
              <a:gd name="connsiteX6" fmla="*/ 6120680 w 7581016"/>
              <a:gd name="connsiteY6" fmla="*/ 720080 h 720080"/>
              <a:gd name="connsiteX7" fmla="*/ 4284476 w 7581016"/>
              <a:gd name="connsiteY7" fmla="*/ 720080 h 720080"/>
              <a:gd name="connsiteX8" fmla="*/ 4284476 w 7581016"/>
              <a:gd name="connsiteY8" fmla="*/ 720080 h 720080"/>
              <a:gd name="connsiteX9" fmla="*/ 0 w 7581016"/>
              <a:gd name="connsiteY9" fmla="*/ 720080 h 720080"/>
              <a:gd name="connsiteX10" fmla="*/ 0 w 7581016"/>
              <a:gd name="connsiteY10" fmla="*/ 0 h 720080"/>
              <a:gd name="connsiteX0" fmla="*/ 0 w 7583970"/>
              <a:gd name="connsiteY0" fmla="*/ 0 h 720080"/>
              <a:gd name="connsiteX1" fmla="*/ 7344816 w 7583970"/>
              <a:gd name="connsiteY1" fmla="*/ 0 h 720080"/>
              <a:gd name="connsiteX2" fmla="*/ 7344816 w 7583970"/>
              <a:gd name="connsiteY2" fmla="*/ 120013 h 720080"/>
              <a:gd name="connsiteX3" fmla="*/ 7581012 w 7583970"/>
              <a:gd name="connsiteY3" fmla="*/ 331585 h 720080"/>
              <a:gd name="connsiteX4" fmla="*/ 7453101 w 7583970"/>
              <a:gd name="connsiteY4" fmla="*/ 582776 h 720080"/>
              <a:gd name="connsiteX5" fmla="*/ 7344816 w 7583970"/>
              <a:gd name="connsiteY5" fmla="*/ 720080 h 720080"/>
              <a:gd name="connsiteX6" fmla="*/ 6120680 w 7583970"/>
              <a:gd name="connsiteY6" fmla="*/ 720080 h 720080"/>
              <a:gd name="connsiteX7" fmla="*/ 4284476 w 7583970"/>
              <a:gd name="connsiteY7" fmla="*/ 720080 h 720080"/>
              <a:gd name="connsiteX8" fmla="*/ 4284476 w 7583970"/>
              <a:gd name="connsiteY8" fmla="*/ 720080 h 720080"/>
              <a:gd name="connsiteX9" fmla="*/ 0 w 7583970"/>
              <a:gd name="connsiteY9" fmla="*/ 720080 h 720080"/>
              <a:gd name="connsiteX10" fmla="*/ 0 w 7583970"/>
              <a:gd name="connsiteY10" fmla="*/ 0 h 720080"/>
              <a:gd name="connsiteX0" fmla="*/ 0 w 7581016"/>
              <a:gd name="connsiteY0" fmla="*/ 0 h 720080"/>
              <a:gd name="connsiteX1" fmla="*/ 7344816 w 7581016"/>
              <a:gd name="connsiteY1" fmla="*/ 0 h 720080"/>
              <a:gd name="connsiteX2" fmla="*/ 7344816 w 7581016"/>
              <a:gd name="connsiteY2" fmla="*/ 120013 h 720080"/>
              <a:gd name="connsiteX3" fmla="*/ 7581012 w 7581016"/>
              <a:gd name="connsiteY3" fmla="*/ 331585 h 720080"/>
              <a:gd name="connsiteX4" fmla="*/ 7350833 w 7581016"/>
              <a:gd name="connsiteY4" fmla="*/ 564728 h 720080"/>
              <a:gd name="connsiteX5" fmla="*/ 7344816 w 7581016"/>
              <a:gd name="connsiteY5" fmla="*/ 720080 h 720080"/>
              <a:gd name="connsiteX6" fmla="*/ 6120680 w 7581016"/>
              <a:gd name="connsiteY6" fmla="*/ 720080 h 720080"/>
              <a:gd name="connsiteX7" fmla="*/ 4284476 w 7581016"/>
              <a:gd name="connsiteY7" fmla="*/ 720080 h 720080"/>
              <a:gd name="connsiteX8" fmla="*/ 4284476 w 7581016"/>
              <a:gd name="connsiteY8" fmla="*/ 720080 h 720080"/>
              <a:gd name="connsiteX9" fmla="*/ 0 w 7581016"/>
              <a:gd name="connsiteY9" fmla="*/ 720080 h 720080"/>
              <a:gd name="connsiteX10" fmla="*/ 0 w 7581016"/>
              <a:gd name="connsiteY10" fmla="*/ 0 h 720080"/>
              <a:gd name="connsiteX0" fmla="*/ 0 w 7582724"/>
              <a:gd name="connsiteY0" fmla="*/ 0 h 720080"/>
              <a:gd name="connsiteX1" fmla="*/ 7344816 w 7582724"/>
              <a:gd name="connsiteY1" fmla="*/ 0 h 720080"/>
              <a:gd name="connsiteX2" fmla="*/ 7344816 w 7582724"/>
              <a:gd name="connsiteY2" fmla="*/ 120013 h 720080"/>
              <a:gd name="connsiteX3" fmla="*/ 7581012 w 7582724"/>
              <a:gd name="connsiteY3" fmla="*/ 331585 h 720080"/>
              <a:gd name="connsiteX4" fmla="*/ 7218486 w 7582724"/>
              <a:gd name="connsiteY4" fmla="*/ 594807 h 720080"/>
              <a:gd name="connsiteX5" fmla="*/ 7344816 w 7582724"/>
              <a:gd name="connsiteY5" fmla="*/ 720080 h 720080"/>
              <a:gd name="connsiteX6" fmla="*/ 6120680 w 7582724"/>
              <a:gd name="connsiteY6" fmla="*/ 720080 h 720080"/>
              <a:gd name="connsiteX7" fmla="*/ 4284476 w 7582724"/>
              <a:gd name="connsiteY7" fmla="*/ 720080 h 720080"/>
              <a:gd name="connsiteX8" fmla="*/ 4284476 w 7582724"/>
              <a:gd name="connsiteY8" fmla="*/ 720080 h 720080"/>
              <a:gd name="connsiteX9" fmla="*/ 0 w 7582724"/>
              <a:gd name="connsiteY9" fmla="*/ 720080 h 720080"/>
              <a:gd name="connsiteX10" fmla="*/ 0 w 7582724"/>
              <a:gd name="connsiteY10" fmla="*/ 0 h 720080"/>
              <a:gd name="connsiteX0" fmla="*/ 0 w 7581097"/>
              <a:gd name="connsiteY0" fmla="*/ 0 h 720080"/>
              <a:gd name="connsiteX1" fmla="*/ 7344816 w 7581097"/>
              <a:gd name="connsiteY1" fmla="*/ 0 h 720080"/>
              <a:gd name="connsiteX2" fmla="*/ 7344816 w 7581097"/>
              <a:gd name="connsiteY2" fmla="*/ 120013 h 720080"/>
              <a:gd name="connsiteX3" fmla="*/ 7581012 w 7581097"/>
              <a:gd name="connsiteY3" fmla="*/ 331585 h 720080"/>
              <a:gd name="connsiteX4" fmla="*/ 7368880 w 7581097"/>
              <a:gd name="connsiteY4" fmla="*/ 534649 h 720080"/>
              <a:gd name="connsiteX5" fmla="*/ 7344816 w 7581097"/>
              <a:gd name="connsiteY5" fmla="*/ 720080 h 720080"/>
              <a:gd name="connsiteX6" fmla="*/ 6120680 w 7581097"/>
              <a:gd name="connsiteY6" fmla="*/ 720080 h 720080"/>
              <a:gd name="connsiteX7" fmla="*/ 4284476 w 7581097"/>
              <a:gd name="connsiteY7" fmla="*/ 720080 h 720080"/>
              <a:gd name="connsiteX8" fmla="*/ 4284476 w 7581097"/>
              <a:gd name="connsiteY8" fmla="*/ 720080 h 720080"/>
              <a:gd name="connsiteX9" fmla="*/ 0 w 7581097"/>
              <a:gd name="connsiteY9" fmla="*/ 720080 h 720080"/>
              <a:gd name="connsiteX10" fmla="*/ 0 w 7581097"/>
              <a:gd name="connsiteY10" fmla="*/ 0 h 720080"/>
              <a:gd name="connsiteX0" fmla="*/ 0 w 7581097"/>
              <a:gd name="connsiteY0" fmla="*/ 0 h 720080"/>
              <a:gd name="connsiteX1" fmla="*/ 7344816 w 7581097"/>
              <a:gd name="connsiteY1" fmla="*/ 0 h 720080"/>
              <a:gd name="connsiteX2" fmla="*/ 7344816 w 7581097"/>
              <a:gd name="connsiteY2" fmla="*/ 120013 h 720080"/>
              <a:gd name="connsiteX3" fmla="*/ 7581012 w 7581097"/>
              <a:gd name="connsiteY3" fmla="*/ 331585 h 720080"/>
              <a:gd name="connsiteX4" fmla="*/ 7368880 w 7581097"/>
              <a:gd name="connsiteY4" fmla="*/ 534649 h 720080"/>
              <a:gd name="connsiteX5" fmla="*/ 7344816 w 7581097"/>
              <a:gd name="connsiteY5" fmla="*/ 720080 h 720080"/>
              <a:gd name="connsiteX6" fmla="*/ 6120680 w 7581097"/>
              <a:gd name="connsiteY6" fmla="*/ 720080 h 720080"/>
              <a:gd name="connsiteX7" fmla="*/ 4284476 w 7581097"/>
              <a:gd name="connsiteY7" fmla="*/ 720080 h 720080"/>
              <a:gd name="connsiteX8" fmla="*/ 4284476 w 7581097"/>
              <a:gd name="connsiteY8" fmla="*/ 720080 h 720080"/>
              <a:gd name="connsiteX9" fmla="*/ 0 w 7581097"/>
              <a:gd name="connsiteY9" fmla="*/ 720080 h 720080"/>
              <a:gd name="connsiteX10" fmla="*/ 0 w 7581097"/>
              <a:gd name="connsiteY10" fmla="*/ 0 h 720080"/>
              <a:gd name="connsiteX0" fmla="*/ 0 w 7581097"/>
              <a:gd name="connsiteY0" fmla="*/ 0 h 720080"/>
              <a:gd name="connsiteX1" fmla="*/ 7344816 w 7581097"/>
              <a:gd name="connsiteY1" fmla="*/ 0 h 720080"/>
              <a:gd name="connsiteX2" fmla="*/ 7344816 w 7581097"/>
              <a:gd name="connsiteY2" fmla="*/ 120013 h 720080"/>
              <a:gd name="connsiteX3" fmla="*/ 7581012 w 7581097"/>
              <a:gd name="connsiteY3" fmla="*/ 331585 h 720080"/>
              <a:gd name="connsiteX4" fmla="*/ 7368880 w 7581097"/>
              <a:gd name="connsiteY4" fmla="*/ 534649 h 720080"/>
              <a:gd name="connsiteX5" fmla="*/ 7344816 w 7581097"/>
              <a:gd name="connsiteY5" fmla="*/ 720080 h 720080"/>
              <a:gd name="connsiteX6" fmla="*/ 6120680 w 7581097"/>
              <a:gd name="connsiteY6" fmla="*/ 720080 h 720080"/>
              <a:gd name="connsiteX7" fmla="*/ 4284476 w 7581097"/>
              <a:gd name="connsiteY7" fmla="*/ 720080 h 720080"/>
              <a:gd name="connsiteX8" fmla="*/ 4284476 w 7581097"/>
              <a:gd name="connsiteY8" fmla="*/ 720080 h 720080"/>
              <a:gd name="connsiteX9" fmla="*/ 0 w 7581097"/>
              <a:gd name="connsiteY9" fmla="*/ 720080 h 720080"/>
              <a:gd name="connsiteX10" fmla="*/ 0 w 7581097"/>
              <a:gd name="connsiteY10" fmla="*/ 0 h 720080"/>
              <a:gd name="connsiteX0" fmla="*/ 0 w 7581016"/>
              <a:gd name="connsiteY0" fmla="*/ 0 h 720080"/>
              <a:gd name="connsiteX1" fmla="*/ 7344816 w 7581016"/>
              <a:gd name="connsiteY1" fmla="*/ 0 h 720080"/>
              <a:gd name="connsiteX2" fmla="*/ 7344816 w 7581016"/>
              <a:gd name="connsiteY2" fmla="*/ 120013 h 720080"/>
              <a:gd name="connsiteX3" fmla="*/ 7581012 w 7581016"/>
              <a:gd name="connsiteY3" fmla="*/ 331585 h 720080"/>
              <a:gd name="connsiteX4" fmla="*/ 7350832 w 7581016"/>
              <a:gd name="connsiteY4" fmla="*/ 528633 h 720080"/>
              <a:gd name="connsiteX5" fmla="*/ 7344816 w 7581016"/>
              <a:gd name="connsiteY5" fmla="*/ 720080 h 720080"/>
              <a:gd name="connsiteX6" fmla="*/ 6120680 w 7581016"/>
              <a:gd name="connsiteY6" fmla="*/ 720080 h 720080"/>
              <a:gd name="connsiteX7" fmla="*/ 4284476 w 7581016"/>
              <a:gd name="connsiteY7" fmla="*/ 720080 h 720080"/>
              <a:gd name="connsiteX8" fmla="*/ 4284476 w 7581016"/>
              <a:gd name="connsiteY8" fmla="*/ 720080 h 720080"/>
              <a:gd name="connsiteX9" fmla="*/ 0 w 7581016"/>
              <a:gd name="connsiteY9" fmla="*/ 720080 h 720080"/>
              <a:gd name="connsiteX10" fmla="*/ 0 w 7581016"/>
              <a:gd name="connsiteY10" fmla="*/ 0 h 720080"/>
              <a:gd name="connsiteX0" fmla="*/ 0 w 7581016"/>
              <a:gd name="connsiteY0" fmla="*/ 0 h 720080"/>
              <a:gd name="connsiteX1" fmla="*/ 7344816 w 7581016"/>
              <a:gd name="connsiteY1" fmla="*/ 0 h 720080"/>
              <a:gd name="connsiteX2" fmla="*/ 7344816 w 7581016"/>
              <a:gd name="connsiteY2" fmla="*/ 120013 h 720080"/>
              <a:gd name="connsiteX3" fmla="*/ 7581012 w 7581016"/>
              <a:gd name="connsiteY3" fmla="*/ 331585 h 720080"/>
              <a:gd name="connsiteX4" fmla="*/ 7338801 w 7581016"/>
              <a:gd name="connsiteY4" fmla="*/ 558712 h 720080"/>
              <a:gd name="connsiteX5" fmla="*/ 7344816 w 7581016"/>
              <a:gd name="connsiteY5" fmla="*/ 720080 h 720080"/>
              <a:gd name="connsiteX6" fmla="*/ 6120680 w 7581016"/>
              <a:gd name="connsiteY6" fmla="*/ 720080 h 720080"/>
              <a:gd name="connsiteX7" fmla="*/ 4284476 w 7581016"/>
              <a:gd name="connsiteY7" fmla="*/ 720080 h 720080"/>
              <a:gd name="connsiteX8" fmla="*/ 4284476 w 7581016"/>
              <a:gd name="connsiteY8" fmla="*/ 720080 h 720080"/>
              <a:gd name="connsiteX9" fmla="*/ 0 w 7581016"/>
              <a:gd name="connsiteY9" fmla="*/ 720080 h 720080"/>
              <a:gd name="connsiteX10" fmla="*/ 0 w 7581016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384254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624885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624885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624885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624885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85727 h 720080"/>
              <a:gd name="connsiteX4" fmla="*/ 7344817 w 7593044"/>
              <a:gd name="connsiteY4" fmla="*/ 62488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4817 w 7593044"/>
              <a:gd name="connsiteY4" fmla="*/ 62488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4817 w 7593044"/>
              <a:gd name="connsiteY4" fmla="*/ 62488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2912 w 7593044"/>
              <a:gd name="connsiteY4" fmla="*/ 60583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2912 w 7593044"/>
              <a:gd name="connsiteY4" fmla="*/ 60583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2912 w 7593044"/>
              <a:gd name="connsiteY4" fmla="*/ 60583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4817 w 7593044"/>
              <a:gd name="connsiteY4" fmla="*/ 59440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4817 w 7593044"/>
              <a:gd name="connsiteY4" fmla="*/ 59440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72089"/>
              <a:gd name="connsiteY0" fmla="*/ 0 h 720080"/>
              <a:gd name="connsiteX1" fmla="*/ 7344816 w 7572089"/>
              <a:gd name="connsiteY1" fmla="*/ 0 h 720080"/>
              <a:gd name="connsiteX2" fmla="*/ 7344816 w 7572089"/>
              <a:gd name="connsiteY2" fmla="*/ 120013 h 720080"/>
              <a:gd name="connsiteX3" fmla="*/ 7572089 w 7572089"/>
              <a:gd name="connsiteY3" fmla="*/ 348028 h 720080"/>
              <a:gd name="connsiteX4" fmla="*/ 7344817 w 7572089"/>
              <a:gd name="connsiteY4" fmla="*/ 594405 h 720080"/>
              <a:gd name="connsiteX5" fmla="*/ 7344816 w 7572089"/>
              <a:gd name="connsiteY5" fmla="*/ 720080 h 720080"/>
              <a:gd name="connsiteX6" fmla="*/ 6120680 w 7572089"/>
              <a:gd name="connsiteY6" fmla="*/ 720080 h 720080"/>
              <a:gd name="connsiteX7" fmla="*/ 4284476 w 7572089"/>
              <a:gd name="connsiteY7" fmla="*/ 720080 h 720080"/>
              <a:gd name="connsiteX8" fmla="*/ 4284476 w 7572089"/>
              <a:gd name="connsiteY8" fmla="*/ 720080 h 720080"/>
              <a:gd name="connsiteX9" fmla="*/ 0 w 7572089"/>
              <a:gd name="connsiteY9" fmla="*/ 720080 h 720080"/>
              <a:gd name="connsiteX10" fmla="*/ 0 w 7572089"/>
              <a:gd name="connsiteY10" fmla="*/ 0 h 720080"/>
              <a:gd name="connsiteX0" fmla="*/ 0 w 7581614"/>
              <a:gd name="connsiteY0" fmla="*/ 0 h 720080"/>
              <a:gd name="connsiteX1" fmla="*/ 7344816 w 7581614"/>
              <a:gd name="connsiteY1" fmla="*/ 0 h 720080"/>
              <a:gd name="connsiteX2" fmla="*/ 7344816 w 7581614"/>
              <a:gd name="connsiteY2" fmla="*/ 120013 h 720080"/>
              <a:gd name="connsiteX3" fmla="*/ 7581614 w 7581614"/>
              <a:gd name="connsiteY3" fmla="*/ 357553 h 720080"/>
              <a:gd name="connsiteX4" fmla="*/ 7344817 w 7581614"/>
              <a:gd name="connsiteY4" fmla="*/ 594405 h 720080"/>
              <a:gd name="connsiteX5" fmla="*/ 7344816 w 7581614"/>
              <a:gd name="connsiteY5" fmla="*/ 720080 h 720080"/>
              <a:gd name="connsiteX6" fmla="*/ 6120680 w 7581614"/>
              <a:gd name="connsiteY6" fmla="*/ 720080 h 720080"/>
              <a:gd name="connsiteX7" fmla="*/ 4284476 w 7581614"/>
              <a:gd name="connsiteY7" fmla="*/ 720080 h 720080"/>
              <a:gd name="connsiteX8" fmla="*/ 4284476 w 7581614"/>
              <a:gd name="connsiteY8" fmla="*/ 720080 h 720080"/>
              <a:gd name="connsiteX9" fmla="*/ 0 w 7581614"/>
              <a:gd name="connsiteY9" fmla="*/ 720080 h 720080"/>
              <a:gd name="connsiteX10" fmla="*/ 0 w 7581614"/>
              <a:gd name="connsiteY10" fmla="*/ 0 h 720080"/>
              <a:gd name="connsiteX0" fmla="*/ 0 w 7581614"/>
              <a:gd name="connsiteY0" fmla="*/ 0 h 720080"/>
              <a:gd name="connsiteX1" fmla="*/ 7344816 w 7581614"/>
              <a:gd name="connsiteY1" fmla="*/ 0 h 720080"/>
              <a:gd name="connsiteX2" fmla="*/ 7348626 w 7581614"/>
              <a:gd name="connsiteY2" fmla="*/ 184783 h 720080"/>
              <a:gd name="connsiteX3" fmla="*/ 7581614 w 7581614"/>
              <a:gd name="connsiteY3" fmla="*/ 357553 h 720080"/>
              <a:gd name="connsiteX4" fmla="*/ 7344817 w 7581614"/>
              <a:gd name="connsiteY4" fmla="*/ 594405 h 720080"/>
              <a:gd name="connsiteX5" fmla="*/ 7344816 w 7581614"/>
              <a:gd name="connsiteY5" fmla="*/ 720080 h 720080"/>
              <a:gd name="connsiteX6" fmla="*/ 6120680 w 7581614"/>
              <a:gd name="connsiteY6" fmla="*/ 720080 h 720080"/>
              <a:gd name="connsiteX7" fmla="*/ 4284476 w 7581614"/>
              <a:gd name="connsiteY7" fmla="*/ 720080 h 720080"/>
              <a:gd name="connsiteX8" fmla="*/ 4284476 w 7581614"/>
              <a:gd name="connsiteY8" fmla="*/ 720080 h 720080"/>
              <a:gd name="connsiteX9" fmla="*/ 0 w 7581614"/>
              <a:gd name="connsiteY9" fmla="*/ 720080 h 720080"/>
              <a:gd name="connsiteX10" fmla="*/ 0 w 7581614"/>
              <a:gd name="connsiteY10" fmla="*/ 0 h 720080"/>
              <a:gd name="connsiteX0" fmla="*/ 0 w 7581614"/>
              <a:gd name="connsiteY0" fmla="*/ 0 h 720080"/>
              <a:gd name="connsiteX1" fmla="*/ 7344816 w 7581614"/>
              <a:gd name="connsiteY1" fmla="*/ 0 h 720080"/>
              <a:gd name="connsiteX2" fmla="*/ 7348626 w 7581614"/>
              <a:gd name="connsiteY2" fmla="*/ 184783 h 720080"/>
              <a:gd name="connsiteX3" fmla="*/ 7581614 w 7581614"/>
              <a:gd name="connsiteY3" fmla="*/ 357553 h 720080"/>
              <a:gd name="connsiteX4" fmla="*/ 7342912 w 7581614"/>
              <a:gd name="connsiteY4" fmla="*/ 539160 h 720080"/>
              <a:gd name="connsiteX5" fmla="*/ 7344816 w 7581614"/>
              <a:gd name="connsiteY5" fmla="*/ 720080 h 720080"/>
              <a:gd name="connsiteX6" fmla="*/ 6120680 w 7581614"/>
              <a:gd name="connsiteY6" fmla="*/ 720080 h 720080"/>
              <a:gd name="connsiteX7" fmla="*/ 4284476 w 7581614"/>
              <a:gd name="connsiteY7" fmla="*/ 720080 h 720080"/>
              <a:gd name="connsiteX8" fmla="*/ 4284476 w 7581614"/>
              <a:gd name="connsiteY8" fmla="*/ 720080 h 720080"/>
              <a:gd name="connsiteX9" fmla="*/ 0 w 7581614"/>
              <a:gd name="connsiteY9" fmla="*/ 720080 h 720080"/>
              <a:gd name="connsiteX10" fmla="*/ 0 w 7581614"/>
              <a:gd name="connsiteY10" fmla="*/ 0 h 720080"/>
              <a:gd name="connsiteX0" fmla="*/ 0 w 7535894"/>
              <a:gd name="connsiteY0" fmla="*/ 0 h 720080"/>
              <a:gd name="connsiteX1" fmla="*/ 7344816 w 7535894"/>
              <a:gd name="connsiteY1" fmla="*/ 0 h 720080"/>
              <a:gd name="connsiteX2" fmla="*/ 7348626 w 7535894"/>
              <a:gd name="connsiteY2" fmla="*/ 184783 h 720080"/>
              <a:gd name="connsiteX3" fmla="*/ 7535894 w 7535894"/>
              <a:gd name="connsiteY3" fmla="*/ 351838 h 720080"/>
              <a:gd name="connsiteX4" fmla="*/ 7342912 w 7535894"/>
              <a:gd name="connsiteY4" fmla="*/ 539160 h 720080"/>
              <a:gd name="connsiteX5" fmla="*/ 7344816 w 7535894"/>
              <a:gd name="connsiteY5" fmla="*/ 720080 h 720080"/>
              <a:gd name="connsiteX6" fmla="*/ 6120680 w 7535894"/>
              <a:gd name="connsiteY6" fmla="*/ 720080 h 720080"/>
              <a:gd name="connsiteX7" fmla="*/ 4284476 w 7535894"/>
              <a:gd name="connsiteY7" fmla="*/ 720080 h 720080"/>
              <a:gd name="connsiteX8" fmla="*/ 4284476 w 7535894"/>
              <a:gd name="connsiteY8" fmla="*/ 720080 h 720080"/>
              <a:gd name="connsiteX9" fmla="*/ 0 w 7535894"/>
              <a:gd name="connsiteY9" fmla="*/ 720080 h 720080"/>
              <a:gd name="connsiteX10" fmla="*/ 0 w 7535894"/>
              <a:gd name="connsiteY10" fmla="*/ 0 h 720080"/>
              <a:gd name="connsiteX0" fmla="*/ 0 w 7539704"/>
              <a:gd name="connsiteY0" fmla="*/ 0 h 720080"/>
              <a:gd name="connsiteX1" fmla="*/ 7344816 w 7539704"/>
              <a:gd name="connsiteY1" fmla="*/ 0 h 720080"/>
              <a:gd name="connsiteX2" fmla="*/ 7348626 w 7539704"/>
              <a:gd name="connsiteY2" fmla="*/ 184783 h 720080"/>
              <a:gd name="connsiteX3" fmla="*/ 7539704 w 7539704"/>
              <a:gd name="connsiteY3" fmla="*/ 365173 h 720080"/>
              <a:gd name="connsiteX4" fmla="*/ 7342912 w 7539704"/>
              <a:gd name="connsiteY4" fmla="*/ 539160 h 720080"/>
              <a:gd name="connsiteX5" fmla="*/ 7344816 w 7539704"/>
              <a:gd name="connsiteY5" fmla="*/ 720080 h 720080"/>
              <a:gd name="connsiteX6" fmla="*/ 6120680 w 7539704"/>
              <a:gd name="connsiteY6" fmla="*/ 720080 h 720080"/>
              <a:gd name="connsiteX7" fmla="*/ 4284476 w 7539704"/>
              <a:gd name="connsiteY7" fmla="*/ 720080 h 720080"/>
              <a:gd name="connsiteX8" fmla="*/ 4284476 w 7539704"/>
              <a:gd name="connsiteY8" fmla="*/ 720080 h 720080"/>
              <a:gd name="connsiteX9" fmla="*/ 0 w 7539704"/>
              <a:gd name="connsiteY9" fmla="*/ 720080 h 720080"/>
              <a:gd name="connsiteX10" fmla="*/ 0 w 7539704"/>
              <a:gd name="connsiteY10" fmla="*/ 0 h 720080"/>
              <a:gd name="connsiteX0" fmla="*/ 0 w 7539704"/>
              <a:gd name="connsiteY0" fmla="*/ 0 h 720080"/>
              <a:gd name="connsiteX1" fmla="*/ 7344816 w 7539704"/>
              <a:gd name="connsiteY1" fmla="*/ 0 h 720080"/>
              <a:gd name="connsiteX2" fmla="*/ 7348626 w 7539704"/>
              <a:gd name="connsiteY2" fmla="*/ 184783 h 720080"/>
              <a:gd name="connsiteX3" fmla="*/ 7539704 w 7539704"/>
              <a:gd name="connsiteY3" fmla="*/ 365173 h 720080"/>
              <a:gd name="connsiteX4" fmla="*/ 7342912 w 7539704"/>
              <a:gd name="connsiteY4" fmla="*/ 539160 h 720080"/>
              <a:gd name="connsiteX5" fmla="*/ 7344816 w 7539704"/>
              <a:gd name="connsiteY5" fmla="*/ 720080 h 720080"/>
              <a:gd name="connsiteX6" fmla="*/ 6120680 w 7539704"/>
              <a:gd name="connsiteY6" fmla="*/ 720080 h 720080"/>
              <a:gd name="connsiteX7" fmla="*/ 4284476 w 7539704"/>
              <a:gd name="connsiteY7" fmla="*/ 720080 h 720080"/>
              <a:gd name="connsiteX8" fmla="*/ 4284476 w 7539704"/>
              <a:gd name="connsiteY8" fmla="*/ 720080 h 720080"/>
              <a:gd name="connsiteX9" fmla="*/ 0 w 7539704"/>
              <a:gd name="connsiteY9" fmla="*/ 720080 h 720080"/>
              <a:gd name="connsiteX10" fmla="*/ 8268 w 7539704"/>
              <a:gd name="connsiteY10" fmla="*/ 275048 h 720080"/>
              <a:gd name="connsiteX11" fmla="*/ 0 w 7539704"/>
              <a:gd name="connsiteY11" fmla="*/ 0 h 720080"/>
              <a:gd name="connsiteX0" fmla="*/ 8268 w 7539704"/>
              <a:gd name="connsiteY0" fmla="*/ 275048 h 720080"/>
              <a:gd name="connsiteX1" fmla="*/ 0 w 7539704"/>
              <a:gd name="connsiteY1" fmla="*/ 0 h 720080"/>
              <a:gd name="connsiteX2" fmla="*/ 7344816 w 7539704"/>
              <a:gd name="connsiteY2" fmla="*/ 0 h 720080"/>
              <a:gd name="connsiteX3" fmla="*/ 7348626 w 7539704"/>
              <a:gd name="connsiteY3" fmla="*/ 184783 h 720080"/>
              <a:gd name="connsiteX4" fmla="*/ 7539704 w 7539704"/>
              <a:gd name="connsiteY4" fmla="*/ 365173 h 720080"/>
              <a:gd name="connsiteX5" fmla="*/ 7342912 w 7539704"/>
              <a:gd name="connsiteY5" fmla="*/ 539160 h 720080"/>
              <a:gd name="connsiteX6" fmla="*/ 7344816 w 7539704"/>
              <a:gd name="connsiteY6" fmla="*/ 720080 h 720080"/>
              <a:gd name="connsiteX7" fmla="*/ 6120680 w 7539704"/>
              <a:gd name="connsiteY7" fmla="*/ 720080 h 720080"/>
              <a:gd name="connsiteX8" fmla="*/ 4284476 w 7539704"/>
              <a:gd name="connsiteY8" fmla="*/ 720080 h 720080"/>
              <a:gd name="connsiteX9" fmla="*/ 4284476 w 7539704"/>
              <a:gd name="connsiteY9" fmla="*/ 720080 h 720080"/>
              <a:gd name="connsiteX10" fmla="*/ 0 w 7539704"/>
              <a:gd name="connsiteY10" fmla="*/ 720080 h 720080"/>
              <a:gd name="connsiteX11" fmla="*/ 98963 w 7539704"/>
              <a:gd name="connsiteY11" fmla="*/ 366488 h 720080"/>
              <a:gd name="connsiteX0" fmla="*/ 0 w 7539704"/>
              <a:gd name="connsiteY0" fmla="*/ 0 h 720080"/>
              <a:gd name="connsiteX1" fmla="*/ 7344816 w 7539704"/>
              <a:gd name="connsiteY1" fmla="*/ 0 h 720080"/>
              <a:gd name="connsiteX2" fmla="*/ 7348626 w 7539704"/>
              <a:gd name="connsiteY2" fmla="*/ 184783 h 720080"/>
              <a:gd name="connsiteX3" fmla="*/ 7539704 w 7539704"/>
              <a:gd name="connsiteY3" fmla="*/ 365173 h 720080"/>
              <a:gd name="connsiteX4" fmla="*/ 7342912 w 7539704"/>
              <a:gd name="connsiteY4" fmla="*/ 539160 h 720080"/>
              <a:gd name="connsiteX5" fmla="*/ 7344816 w 7539704"/>
              <a:gd name="connsiteY5" fmla="*/ 720080 h 720080"/>
              <a:gd name="connsiteX6" fmla="*/ 6120680 w 7539704"/>
              <a:gd name="connsiteY6" fmla="*/ 720080 h 720080"/>
              <a:gd name="connsiteX7" fmla="*/ 4284476 w 7539704"/>
              <a:gd name="connsiteY7" fmla="*/ 720080 h 720080"/>
              <a:gd name="connsiteX8" fmla="*/ 4284476 w 7539704"/>
              <a:gd name="connsiteY8" fmla="*/ 720080 h 720080"/>
              <a:gd name="connsiteX9" fmla="*/ 0 w 7539704"/>
              <a:gd name="connsiteY9" fmla="*/ 720080 h 720080"/>
              <a:gd name="connsiteX10" fmla="*/ 98963 w 7539704"/>
              <a:gd name="connsiteY10" fmla="*/ 366488 h 720080"/>
              <a:gd name="connsiteX0" fmla="*/ 0 w 7539704"/>
              <a:gd name="connsiteY0" fmla="*/ 0 h 720080"/>
              <a:gd name="connsiteX1" fmla="*/ 7344816 w 7539704"/>
              <a:gd name="connsiteY1" fmla="*/ 0 h 720080"/>
              <a:gd name="connsiteX2" fmla="*/ 7348626 w 7539704"/>
              <a:gd name="connsiteY2" fmla="*/ 184783 h 720080"/>
              <a:gd name="connsiteX3" fmla="*/ 7539704 w 7539704"/>
              <a:gd name="connsiteY3" fmla="*/ 365173 h 720080"/>
              <a:gd name="connsiteX4" fmla="*/ 7342912 w 7539704"/>
              <a:gd name="connsiteY4" fmla="*/ 539160 h 720080"/>
              <a:gd name="connsiteX5" fmla="*/ 7344816 w 7539704"/>
              <a:gd name="connsiteY5" fmla="*/ 720080 h 720080"/>
              <a:gd name="connsiteX6" fmla="*/ 6120680 w 7539704"/>
              <a:gd name="connsiteY6" fmla="*/ 720080 h 720080"/>
              <a:gd name="connsiteX7" fmla="*/ 4284476 w 7539704"/>
              <a:gd name="connsiteY7" fmla="*/ 720080 h 720080"/>
              <a:gd name="connsiteX8" fmla="*/ 4284476 w 7539704"/>
              <a:gd name="connsiteY8" fmla="*/ 720080 h 720080"/>
              <a:gd name="connsiteX9" fmla="*/ 0 w 7539704"/>
              <a:gd name="connsiteY9" fmla="*/ 72008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39704" h="720080">
                <a:moveTo>
                  <a:pt x="0" y="0"/>
                </a:moveTo>
                <a:lnTo>
                  <a:pt x="7344816" y="0"/>
                </a:lnTo>
                <a:lnTo>
                  <a:pt x="7348626" y="184783"/>
                </a:lnTo>
                <a:lnTo>
                  <a:pt x="7539704" y="365173"/>
                </a:lnTo>
                <a:lnTo>
                  <a:pt x="7342912" y="539160"/>
                </a:lnTo>
                <a:cubicBezTo>
                  <a:pt x="7342912" y="581052"/>
                  <a:pt x="7344816" y="678188"/>
                  <a:pt x="7344816" y="720080"/>
                </a:cubicBezTo>
                <a:lnTo>
                  <a:pt x="6120680" y="720080"/>
                </a:lnTo>
                <a:lnTo>
                  <a:pt x="4284476" y="720080"/>
                </a:lnTo>
                <a:lnTo>
                  <a:pt x="4284476" y="720080"/>
                </a:lnTo>
                <a:lnTo>
                  <a:pt x="0" y="720080"/>
                </a:lnTo>
              </a:path>
            </a:pathLst>
          </a:custGeom>
          <a:solidFill>
            <a:schemeClr val="bg1"/>
          </a:solidFill>
          <a:ln w="19050" cap="rnd">
            <a:solidFill>
              <a:srgbClr val="179ED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" sz="2000" dirty="0">
                <a:solidFill>
                  <a:srgbClr val="179EDA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uk-UA" sz="2000" b="1" dirty="0">
                <a:solidFill>
                  <a:srgbClr val="179EDA"/>
                </a:solidFill>
                <a:latin typeface="Arial" pitchFamily="34" charset="0"/>
                <a:ea typeface="+mj-ea"/>
                <a:cs typeface="Arial" pitchFamily="34" charset="0"/>
              </a:rPr>
              <a:t>Варіанти участі України у ЄПО</a:t>
            </a:r>
            <a:endParaRPr lang="uk-UA" b="1" dirty="0"/>
          </a:p>
        </p:txBody>
      </p:sp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A5554E2C-079F-401E-AD44-094FD52AC644}"/>
              </a:ext>
            </a:extLst>
          </p:cNvPr>
          <p:cNvSpPr txBox="1">
            <a:spLocks/>
          </p:cNvSpPr>
          <p:nvPr/>
        </p:nvSpPr>
        <p:spPr>
          <a:xfrm>
            <a:off x="755576" y="191676"/>
            <a:ext cx="6912769" cy="7200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400" kern="1200">
                <a:solidFill>
                  <a:srgbClr val="179ED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uk-UA" sz="2000">
              <a:ea typeface="+mn-ea"/>
            </a:endParaRPr>
          </a:p>
        </p:txBody>
      </p:sp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AD97D6D7-591E-6F2F-8C3D-39B68EE4DD17}"/>
              </a:ext>
            </a:extLst>
          </p:cNvPr>
          <p:cNvGraphicFramePr>
            <a:graphicFrameLocks noGrp="1"/>
          </p:cNvGraphicFramePr>
          <p:nvPr/>
        </p:nvGraphicFramePr>
        <p:xfrm>
          <a:off x="1533207" y="1664112"/>
          <a:ext cx="6077585" cy="24707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5650">
                  <a:extLst>
                    <a:ext uri="{9D8B030D-6E8A-4147-A177-3AD203B41FA5}">
                      <a16:colId xmlns:a16="http://schemas.microsoft.com/office/drawing/2014/main" val="1544208219"/>
                    </a:ext>
                  </a:extLst>
                </a:gridCol>
                <a:gridCol w="2025650">
                  <a:extLst>
                    <a:ext uri="{9D8B030D-6E8A-4147-A177-3AD203B41FA5}">
                      <a16:colId xmlns:a16="http://schemas.microsoft.com/office/drawing/2014/main" val="2627960198"/>
                    </a:ext>
                  </a:extLst>
                </a:gridCol>
                <a:gridCol w="2026285">
                  <a:extLst>
                    <a:ext uri="{9D8B030D-6E8A-4147-A177-3AD203B41FA5}">
                      <a16:colId xmlns:a16="http://schemas.microsoft.com/office/drawing/2014/main" val="8230460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</a:rPr>
                        <a:t>Країна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</a:rPr>
                        <a:t>Туреччина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</a:rPr>
                        <a:t>Молдова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361869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</a:rPr>
                        <a:t>Можливість для резидентів країни подавати ЄП-заявки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</a:rPr>
                        <a:t>так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</a:rPr>
                        <a:t>ні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8630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</a:rPr>
                        <a:t>Можливість валідацій ЄП-патенту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</a:rPr>
                        <a:t>так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</a:rPr>
                        <a:t>так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17667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>
                          <a:effectLst/>
                        </a:rPr>
                        <a:t>Можливість для резидентів країни отримати статус європейського патентного повіреного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</a:rPr>
                        <a:t>так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400" kern="100" dirty="0">
                          <a:effectLst/>
                        </a:rPr>
                        <a:t>ні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99467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395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ая выноска 13">
            <a:extLst>
              <a:ext uri="{FF2B5EF4-FFF2-40B4-BE49-F238E27FC236}">
                <a16:creationId xmlns:a16="http://schemas.microsoft.com/office/drawing/2014/main" id="{F472D729-15D7-0747-B5C2-E82CF79E88D1}"/>
              </a:ext>
            </a:extLst>
          </p:cNvPr>
          <p:cNvSpPr/>
          <p:nvPr/>
        </p:nvSpPr>
        <p:spPr>
          <a:xfrm flipH="1">
            <a:off x="467544" y="195486"/>
            <a:ext cx="7776864" cy="720080"/>
          </a:xfrm>
          <a:custGeom>
            <a:avLst/>
            <a:gdLst>
              <a:gd name="connsiteX0" fmla="*/ 0 w 7344816"/>
              <a:gd name="connsiteY0" fmla="*/ 0 h 720080"/>
              <a:gd name="connsiteX1" fmla="*/ 4284476 w 7344816"/>
              <a:gd name="connsiteY1" fmla="*/ 0 h 720080"/>
              <a:gd name="connsiteX2" fmla="*/ 4284476 w 7344816"/>
              <a:gd name="connsiteY2" fmla="*/ 0 h 720080"/>
              <a:gd name="connsiteX3" fmla="*/ 6120680 w 7344816"/>
              <a:gd name="connsiteY3" fmla="*/ 0 h 720080"/>
              <a:gd name="connsiteX4" fmla="*/ 7344816 w 7344816"/>
              <a:gd name="connsiteY4" fmla="*/ 0 h 720080"/>
              <a:gd name="connsiteX5" fmla="*/ 7344816 w 7344816"/>
              <a:gd name="connsiteY5" fmla="*/ 120013 h 720080"/>
              <a:gd name="connsiteX6" fmla="*/ 7568980 w 7344816"/>
              <a:gd name="connsiteY6" fmla="*/ 187206 h 720080"/>
              <a:gd name="connsiteX7" fmla="*/ 7344816 w 7344816"/>
              <a:gd name="connsiteY7" fmla="*/ 300033 h 720080"/>
              <a:gd name="connsiteX8" fmla="*/ 7344816 w 7344816"/>
              <a:gd name="connsiteY8" fmla="*/ 720080 h 720080"/>
              <a:gd name="connsiteX9" fmla="*/ 6120680 w 7344816"/>
              <a:gd name="connsiteY9" fmla="*/ 720080 h 720080"/>
              <a:gd name="connsiteX10" fmla="*/ 4284476 w 7344816"/>
              <a:gd name="connsiteY10" fmla="*/ 720080 h 720080"/>
              <a:gd name="connsiteX11" fmla="*/ 4284476 w 7344816"/>
              <a:gd name="connsiteY11" fmla="*/ 720080 h 720080"/>
              <a:gd name="connsiteX12" fmla="*/ 0 w 7344816"/>
              <a:gd name="connsiteY12" fmla="*/ 720080 h 720080"/>
              <a:gd name="connsiteX13" fmla="*/ 0 w 7344816"/>
              <a:gd name="connsiteY13" fmla="*/ 300033 h 720080"/>
              <a:gd name="connsiteX14" fmla="*/ 0 w 7344816"/>
              <a:gd name="connsiteY14" fmla="*/ 120013 h 720080"/>
              <a:gd name="connsiteX15" fmla="*/ 0 w 7344816"/>
              <a:gd name="connsiteY15" fmla="*/ 120013 h 720080"/>
              <a:gd name="connsiteX16" fmla="*/ 0 w 7344816"/>
              <a:gd name="connsiteY16" fmla="*/ 0 h 720080"/>
              <a:gd name="connsiteX0" fmla="*/ 0 w 7568980"/>
              <a:gd name="connsiteY0" fmla="*/ 0 h 720080"/>
              <a:gd name="connsiteX1" fmla="*/ 4284476 w 7568980"/>
              <a:gd name="connsiteY1" fmla="*/ 0 h 720080"/>
              <a:gd name="connsiteX2" fmla="*/ 4284476 w 7568980"/>
              <a:gd name="connsiteY2" fmla="*/ 0 h 720080"/>
              <a:gd name="connsiteX3" fmla="*/ 6120680 w 7568980"/>
              <a:gd name="connsiteY3" fmla="*/ 0 h 720080"/>
              <a:gd name="connsiteX4" fmla="*/ 7344816 w 7568980"/>
              <a:gd name="connsiteY4" fmla="*/ 0 h 720080"/>
              <a:gd name="connsiteX5" fmla="*/ 7344816 w 7568980"/>
              <a:gd name="connsiteY5" fmla="*/ 120013 h 720080"/>
              <a:gd name="connsiteX6" fmla="*/ 7568980 w 7568980"/>
              <a:gd name="connsiteY6" fmla="*/ 187206 h 720080"/>
              <a:gd name="connsiteX7" fmla="*/ 7356848 w 7568980"/>
              <a:gd name="connsiteY7" fmla="*/ 474491 h 720080"/>
              <a:gd name="connsiteX8" fmla="*/ 7344816 w 7568980"/>
              <a:gd name="connsiteY8" fmla="*/ 720080 h 720080"/>
              <a:gd name="connsiteX9" fmla="*/ 6120680 w 7568980"/>
              <a:gd name="connsiteY9" fmla="*/ 720080 h 720080"/>
              <a:gd name="connsiteX10" fmla="*/ 4284476 w 7568980"/>
              <a:gd name="connsiteY10" fmla="*/ 720080 h 720080"/>
              <a:gd name="connsiteX11" fmla="*/ 4284476 w 7568980"/>
              <a:gd name="connsiteY11" fmla="*/ 720080 h 720080"/>
              <a:gd name="connsiteX12" fmla="*/ 0 w 7568980"/>
              <a:gd name="connsiteY12" fmla="*/ 720080 h 720080"/>
              <a:gd name="connsiteX13" fmla="*/ 0 w 7568980"/>
              <a:gd name="connsiteY13" fmla="*/ 300033 h 720080"/>
              <a:gd name="connsiteX14" fmla="*/ 0 w 7568980"/>
              <a:gd name="connsiteY14" fmla="*/ 120013 h 720080"/>
              <a:gd name="connsiteX15" fmla="*/ 0 w 7568980"/>
              <a:gd name="connsiteY15" fmla="*/ 120013 h 720080"/>
              <a:gd name="connsiteX16" fmla="*/ 0 w 7568980"/>
              <a:gd name="connsiteY16" fmla="*/ 0 h 720080"/>
              <a:gd name="connsiteX0" fmla="*/ 0 w 7581012"/>
              <a:gd name="connsiteY0" fmla="*/ 0 h 720080"/>
              <a:gd name="connsiteX1" fmla="*/ 4284476 w 7581012"/>
              <a:gd name="connsiteY1" fmla="*/ 0 h 720080"/>
              <a:gd name="connsiteX2" fmla="*/ 4284476 w 7581012"/>
              <a:gd name="connsiteY2" fmla="*/ 0 h 720080"/>
              <a:gd name="connsiteX3" fmla="*/ 6120680 w 7581012"/>
              <a:gd name="connsiteY3" fmla="*/ 0 h 720080"/>
              <a:gd name="connsiteX4" fmla="*/ 7344816 w 7581012"/>
              <a:gd name="connsiteY4" fmla="*/ 0 h 720080"/>
              <a:gd name="connsiteX5" fmla="*/ 7344816 w 7581012"/>
              <a:gd name="connsiteY5" fmla="*/ 120013 h 720080"/>
              <a:gd name="connsiteX6" fmla="*/ 7581012 w 7581012"/>
              <a:gd name="connsiteY6" fmla="*/ 301506 h 720080"/>
              <a:gd name="connsiteX7" fmla="*/ 7356848 w 7581012"/>
              <a:gd name="connsiteY7" fmla="*/ 474491 h 720080"/>
              <a:gd name="connsiteX8" fmla="*/ 7344816 w 7581012"/>
              <a:gd name="connsiteY8" fmla="*/ 720080 h 720080"/>
              <a:gd name="connsiteX9" fmla="*/ 6120680 w 7581012"/>
              <a:gd name="connsiteY9" fmla="*/ 720080 h 720080"/>
              <a:gd name="connsiteX10" fmla="*/ 4284476 w 7581012"/>
              <a:gd name="connsiteY10" fmla="*/ 720080 h 720080"/>
              <a:gd name="connsiteX11" fmla="*/ 4284476 w 7581012"/>
              <a:gd name="connsiteY11" fmla="*/ 720080 h 720080"/>
              <a:gd name="connsiteX12" fmla="*/ 0 w 7581012"/>
              <a:gd name="connsiteY12" fmla="*/ 720080 h 720080"/>
              <a:gd name="connsiteX13" fmla="*/ 0 w 7581012"/>
              <a:gd name="connsiteY13" fmla="*/ 300033 h 720080"/>
              <a:gd name="connsiteX14" fmla="*/ 0 w 7581012"/>
              <a:gd name="connsiteY14" fmla="*/ 120013 h 720080"/>
              <a:gd name="connsiteX15" fmla="*/ 0 w 7581012"/>
              <a:gd name="connsiteY15" fmla="*/ 120013 h 720080"/>
              <a:gd name="connsiteX16" fmla="*/ 0 w 7581012"/>
              <a:gd name="connsiteY16" fmla="*/ 0 h 720080"/>
              <a:gd name="connsiteX0" fmla="*/ 0 w 7581012"/>
              <a:gd name="connsiteY0" fmla="*/ 0 h 720080"/>
              <a:gd name="connsiteX1" fmla="*/ 4284476 w 7581012"/>
              <a:gd name="connsiteY1" fmla="*/ 0 h 720080"/>
              <a:gd name="connsiteX2" fmla="*/ 4284476 w 7581012"/>
              <a:gd name="connsiteY2" fmla="*/ 0 h 720080"/>
              <a:gd name="connsiteX3" fmla="*/ 6120680 w 7581012"/>
              <a:gd name="connsiteY3" fmla="*/ 0 h 720080"/>
              <a:gd name="connsiteX4" fmla="*/ 7344816 w 7581012"/>
              <a:gd name="connsiteY4" fmla="*/ 0 h 720080"/>
              <a:gd name="connsiteX5" fmla="*/ 7344816 w 7581012"/>
              <a:gd name="connsiteY5" fmla="*/ 120013 h 720080"/>
              <a:gd name="connsiteX6" fmla="*/ 7581012 w 7581012"/>
              <a:gd name="connsiteY6" fmla="*/ 301506 h 720080"/>
              <a:gd name="connsiteX7" fmla="*/ 7362864 w 7581012"/>
              <a:gd name="connsiteY7" fmla="*/ 534649 h 720080"/>
              <a:gd name="connsiteX8" fmla="*/ 7344816 w 7581012"/>
              <a:gd name="connsiteY8" fmla="*/ 720080 h 720080"/>
              <a:gd name="connsiteX9" fmla="*/ 6120680 w 7581012"/>
              <a:gd name="connsiteY9" fmla="*/ 720080 h 720080"/>
              <a:gd name="connsiteX10" fmla="*/ 4284476 w 7581012"/>
              <a:gd name="connsiteY10" fmla="*/ 720080 h 720080"/>
              <a:gd name="connsiteX11" fmla="*/ 4284476 w 7581012"/>
              <a:gd name="connsiteY11" fmla="*/ 720080 h 720080"/>
              <a:gd name="connsiteX12" fmla="*/ 0 w 7581012"/>
              <a:gd name="connsiteY12" fmla="*/ 720080 h 720080"/>
              <a:gd name="connsiteX13" fmla="*/ 0 w 7581012"/>
              <a:gd name="connsiteY13" fmla="*/ 300033 h 720080"/>
              <a:gd name="connsiteX14" fmla="*/ 0 w 7581012"/>
              <a:gd name="connsiteY14" fmla="*/ 120013 h 720080"/>
              <a:gd name="connsiteX15" fmla="*/ 0 w 7581012"/>
              <a:gd name="connsiteY15" fmla="*/ 120013 h 720080"/>
              <a:gd name="connsiteX16" fmla="*/ 0 w 7581012"/>
              <a:gd name="connsiteY16" fmla="*/ 0 h 720080"/>
              <a:gd name="connsiteX0" fmla="*/ 0 w 7581012"/>
              <a:gd name="connsiteY0" fmla="*/ 0 h 720080"/>
              <a:gd name="connsiteX1" fmla="*/ 4284476 w 7581012"/>
              <a:gd name="connsiteY1" fmla="*/ 0 h 720080"/>
              <a:gd name="connsiteX2" fmla="*/ 6120680 w 7581012"/>
              <a:gd name="connsiteY2" fmla="*/ 0 h 720080"/>
              <a:gd name="connsiteX3" fmla="*/ 7344816 w 7581012"/>
              <a:gd name="connsiteY3" fmla="*/ 0 h 720080"/>
              <a:gd name="connsiteX4" fmla="*/ 7344816 w 7581012"/>
              <a:gd name="connsiteY4" fmla="*/ 120013 h 720080"/>
              <a:gd name="connsiteX5" fmla="*/ 7581012 w 7581012"/>
              <a:gd name="connsiteY5" fmla="*/ 301506 h 720080"/>
              <a:gd name="connsiteX6" fmla="*/ 7362864 w 7581012"/>
              <a:gd name="connsiteY6" fmla="*/ 534649 h 720080"/>
              <a:gd name="connsiteX7" fmla="*/ 7344816 w 7581012"/>
              <a:gd name="connsiteY7" fmla="*/ 720080 h 720080"/>
              <a:gd name="connsiteX8" fmla="*/ 6120680 w 7581012"/>
              <a:gd name="connsiteY8" fmla="*/ 720080 h 720080"/>
              <a:gd name="connsiteX9" fmla="*/ 4284476 w 7581012"/>
              <a:gd name="connsiteY9" fmla="*/ 720080 h 720080"/>
              <a:gd name="connsiteX10" fmla="*/ 4284476 w 7581012"/>
              <a:gd name="connsiteY10" fmla="*/ 720080 h 720080"/>
              <a:gd name="connsiteX11" fmla="*/ 0 w 7581012"/>
              <a:gd name="connsiteY11" fmla="*/ 720080 h 720080"/>
              <a:gd name="connsiteX12" fmla="*/ 0 w 7581012"/>
              <a:gd name="connsiteY12" fmla="*/ 300033 h 720080"/>
              <a:gd name="connsiteX13" fmla="*/ 0 w 7581012"/>
              <a:gd name="connsiteY13" fmla="*/ 120013 h 720080"/>
              <a:gd name="connsiteX14" fmla="*/ 0 w 7581012"/>
              <a:gd name="connsiteY14" fmla="*/ 120013 h 720080"/>
              <a:gd name="connsiteX15" fmla="*/ 0 w 7581012"/>
              <a:gd name="connsiteY15" fmla="*/ 0 h 720080"/>
              <a:gd name="connsiteX0" fmla="*/ 0 w 7581012"/>
              <a:gd name="connsiteY0" fmla="*/ 0 h 720080"/>
              <a:gd name="connsiteX1" fmla="*/ 6120680 w 7581012"/>
              <a:gd name="connsiteY1" fmla="*/ 0 h 720080"/>
              <a:gd name="connsiteX2" fmla="*/ 7344816 w 7581012"/>
              <a:gd name="connsiteY2" fmla="*/ 0 h 720080"/>
              <a:gd name="connsiteX3" fmla="*/ 7344816 w 7581012"/>
              <a:gd name="connsiteY3" fmla="*/ 120013 h 720080"/>
              <a:gd name="connsiteX4" fmla="*/ 7581012 w 7581012"/>
              <a:gd name="connsiteY4" fmla="*/ 301506 h 720080"/>
              <a:gd name="connsiteX5" fmla="*/ 7362864 w 7581012"/>
              <a:gd name="connsiteY5" fmla="*/ 534649 h 720080"/>
              <a:gd name="connsiteX6" fmla="*/ 7344816 w 7581012"/>
              <a:gd name="connsiteY6" fmla="*/ 720080 h 720080"/>
              <a:gd name="connsiteX7" fmla="*/ 6120680 w 7581012"/>
              <a:gd name="connsiteY7" fmla="*/ 720080 h 720080"/>
              <a:gd name="connsiteX8" fmla="*/ 4284476 w 7581012"/>
              <a:gd name="connsiteY8" fmla="*/ 720080 h 720080"/>
              <a:gd name="connsiteX9" fmla="*/ 4284476 w 7581012"/>
              <a:gd name="connsiteY9" fmla="*/ 720080 h 720080"/>
              <a:gd name="connsiteX10" fmla="*/ 0 w 7581012"/>
              <a:gd name="connsiteY10" fmla="*/ 720080 h 720080"/>
              <a:gd name="connsiteX11" fmla="*/ 0 w 7581012"/>
              <a:gd name="connsiteY11" fmla="*/ 300033 h 720080"/>
              <a:gd name="connsiteX12" fmla="*/ 0 w 7581012"/>
              <a:gd name="connsiteY12" fmla="*/ 120013 h 720080"/>
              <a:gd name="connsiteX13" fmla="*/ 0 w 7581012"/>
              <a:gd name="connsiteY13" fmla="*/ 120013 h 720080"/>
              <a:gd name="connsiteX14" fmla="*/ 0 w 7581012"/>
              <a:gd name="connsiteY14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300033 h 720080"/>
              <a:gd name="connsiteX11" fmla="*/ 0 w 7581012"/>
              <a:gd name="connsiteY11" fmla="*/ 120013 h 720080"/>
              <a:gd name="connsiteX12" fmla="*/ 0 w 7581012"/>
              <a:gd name="connsiteY12" fmla="*/ 120013 h 720080"/>
              <a:gd name="connsiteX13" fmla="*/ 0 w 7581012"/>
              <a:gd name="connsiteY13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120013 h 720080"/>
              <a:gd name="connsiteX11" fmla="*/ 0 w 7581012"/>
              <a:gd name="connsiteY11" fmla="*/ 120013 h 720080"/>
              <a:gd name="connsiteX12" fmla="*/ 0 w 7581012"/>
              <a:gd name="connsiteY12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120013 h 720080"/>
              <a:gd name="connsiteX11" fmla="*/ 0 w 7581012"/>
              <a:gd name="connsiteY11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8468"/>
              <a:gd name="connsiteY0" fmla="*/ 0 h 720080"/>
              <a:gd name="connsiteX1" fmla="*/ 7344816 w 7588468"/>
              <a:gd name="connsiteY1" fmla="*/ 0 h 720080"/>
              <a:gd name="connsiteX2" fmla="*/ 7344816 w 7588468"/>
              <a:gd name="connsiteY2" fmla="*/ 120013 h 720080"/>
              <a:gd name="connsiteX3" fmla="*/ 7581012 w 7588468"/>
              <a:gd name="connsiteY3" fmla="*/ 301506 h 720080"/>
              <a:gd name="connsiteX4" fmla="*/ 7362864 w 7588468"/>
              <a:gd name="connsiteY4" fmla="*/ 534649 h 720080"/>
              <a:gd name="connsiteX5" fmla="*/ 7344816 w 7588468"/>
              <a:gd name="connsiteY5" fmla="*/ 720080 h 720080"/>
              <a:gd name="connsiteX6" fmla="*/ 6120680 w 7588468"/>
              <a:gd name="connsiteY6" fmla="*/ 720080 h 720080"/>
              <a:gd name="connsiteX7" fmla="*/ 4284476 w 7588468"/>
              <a:gd name="connsiteY7" fmla="*/ 720080 h 720080"/>
              <a:gd name="connsiteX8" fmla="*/ 4284476 w 7588468"/>
              <a:gd name="connsiteY8" fmla="*/ 720080 h 720080"/>
              <a:gd name="connsiteX9" fmla="*/ 0 w 7588468"/>
              <a:gd name="connsiteY9" fmla="*/ 720080 h 720080"/>
              <a:gd name="connsiteX10" fmla="*/ 0 w 7588468"/>
              <a:gd name="connsiteY10" fmla="*/ 0 h 720080"/>
              <a:gd name="connsiteX0" fmla="*/ 0 w 7581048"/>
              <a:gd name="connsiteY0" fmla="*/ 0 h 720080"/>
              <a:gd name="connsiteX1" fmla="*/ 7344816 w 7581048"/>
              <a:gd name="connsiteY1" fmla="*/ 0 h 720080"/>
              <a:gd name="connsiteX2" fmla="*/ 7344816 w 7581048"/>
              <a:gd name="connsiteY2" fmla="*/ 120013 h 720080"/>
              <a:gd name="connsiteX3" fmla="*/ 7581012 w 7581048"/>
              <a:gd name="connsiteY3" fmla="*/ 301506 h 720080"/>
              <a:gd name="connsiteX4" fmla="*/ 7362864 w 7581048"/>
              <a:gd name="connsiteY4" fmla="*/ 534649 h 720080"/>
              <a:gd name="connsiteX5" fmla="*/ 7344816 w 7581048"/>
              <a:gd name="connsiteY5" fmla="*/ 720080 h 720080"/>
              <a:gd name="connsiteX6" fmla="*/ 6120680 w 7581048"/>
              <a:gd name="connsiteY6" fmla="*/ 720080 h 720080"/>
              <a:gd name="connsiteX7" fmla="*/ 4284476 w 7581048"/>
              <a:gd name="connsiteY7" fmla="*/ 720080 h 720080"/>
              <a:gd name="connsiteX8" fmla="*/ 4284476 w 7581048"/>
              <a:gd name="connsiteY8" fmla="*/ 720080 h 720080"/>
              <a:gd name="connsiteX9" fmla="*/ 0 w 7581048"/>
              <a:gd name="connsiteY9" fmla="*/ 720080 h 720080"/>
              <a:gd name="connsiteX10" fmla="*/ 0 w 7581048"/>
              <a:gd name="connsiteY10" fmla="*/ 0 h 720080"/>
              <a:gd name="connsiteX0" fmla="*/ 0 w 7581048"/>
              <a:gd name="connsiteY0" fmla="*/ 0 h 720080"/>
              <a:gd name="connsiteX1" fmla="*/ 7344816 w 7581048"/>
              <a:gd name="connsiteY1" fmla="*/ 0 h 720080"/>
              <a:gd name="connsiteX2" fmla="*/ 7344816 w 7581048"/>
              <a:gd name="connsiteY2" fmla="*/ 120013 h 720080"/>
              <a:gd name="connsiteX3" fmla="*/ 7581012 w 7581048"/>
              <a:gd name="connsiteY3" fmla="*/ 301506 h 720080"/>
              <a:gd name="connsiteX4" fmla="*/ 7362864 w 7581048"/>
              <a:gd name="connsiteY4" fmla="*/ 534649 h 720080"/>
              <a:gd name="connsiteX5" fmla="*/ 7344816 w 7581048"/>
              <a:gd name="connsiteY5" fmla="*/ 720080 h 720080"/>
              <a:gd name="connsiteX6" fmla="*/ 6120680 w 7581048"/>
              <a:gd name="connsiteY6" fmla="*/ 720080 h 720080"/>
              <a:gd name="connsiteX7" fmla="*/ 4284476 w 7581048"/>
              <a:gd name="connsiteY7" fmla="*/ 720080 h 720080"/>
              <a:gd name="connsiteX8" fmla="*/ 4284476 w 7581048"/>
              <a:gd name="connsiteY8" fmla="*/ 720080 h 720080"/>
              <a:gd name="connsiteX9" fmla="*/ 0 w 7581048"/>
              <a:gd name="connsiteY9" fmla="*/ 720080 h 720080"/>
              <a:gd name="connsiteX10" fmla="*/ 0 w 7581048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49633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30"/>
              <a:gd name="connsiteY0" fmla="*/ 0 h 720080"/>
              <a:gd name="connsiteX1" fmla="*/ 7344816 w 7581030"/>
              <a:gd name="connsiteY1" fmla="*/ 0 h 720080"/>
              <a:gd name="connsiteX2" fmla="*/ 7344816 w 7581030"/>
              <a:gd name="connsiteY2" fmla="*/ 120013 h 720080"/>
              <a:gd name="connsiteX3" fmla="*/ 7581012 w 7581030"/>
              <a:gd name="connsiteY3" fmla="*/ 331585 h 720080"/>
              <a:gd name="connsiteX4" fmla="*/ 7332785 w 7581030"/>
              <a:gd name="connsiteY4" fmla="*/ 546681 h 720080"/>
              <a:gd name="connsiteX5" fmla="*/ 7344816 w 7581030"/>
              <a:gd name="connsiteY5" fmla="*/ 720080 h 720080"/>
              <a:gd name="connsiteX6" fmla="*/ 6120680 w 7581030"/>
              <a:gd name="connsiteY6" fmla="*/ 720080 h 720080"/>
              <a:gd name="connsiteX7" fmla="*/ 4284476 w 7581030"/>
              <a:gd name="connsiteY7" fmla="*/ 720080 h 720080"/>
              <a:gd name="connsiteX8" fmla="*/ 4284476 w 7581030"/>
              <a:gd name="connsiteY8" fmla="*/ 720080 h 720080"/>
              <a:gd name="connsiteX9" fmla="*/ 0 w 7581030"/>
              <a:gd name="connsiteY9" fmla="*/ 720080 h 720080"/>
              <a:gd name="connsiteX10" fmla="*/ 0 w 7581030"/>
              <a:gd name="connsiteY10" fmla="*/ 0 h 720080"/>
              <a:gd name="connsiteX0" fmla="*/ 0 w 7581017"/>
              <a:gd name="connsiteY0" fmla="*/ 0 h 720080"/>
              <a:gd name="connsiteX1" fmla="*/ 7344816 w 7581017"/>
              <a:gd name="connsiteY1" fmla="*/ 0 h 720080"/>
              <a:gd name="connsiteX2" fmla="*/ 7344816 w 7581017"/>
              <a:gd name="connsiteY2" fmla="*/ 120013 h 720080"/>
              <a:gd name="connsiteX3" fmla="*/ 7581012 w 7581017"/>
              <a:gd name="connsiteY3" fmla="*/ 331585 h 720080"/>
              <a:gd name="connsiteX4" fmla="*/ 7350833 w 7581017"/>
              <a:gd name="connsiteY4" fmla="*/ 546681 h 720080"/>
              <a:gd name="connsiteX5" fmla="*/ 7344816 w 7581017"/>
              <a:gd name="connsiteY5" fmla="*/ 720080 h 720080"/>
              <a:gd name="connsiteX6" fmla="*/ 6120680 w 7581017"/>
              <a:gd name="connsiteY6" fmla="*/ 720080 h 720080"/>
              <a:gd name="connsiteX7" fmla="*/ 4284476 w 7581017"/>
              <a:gd name="connsiteY7" fmla="*/ 720080 h 720080"/>
              <a:gd name="connsiteX8" fmla="*/ 4284476 w 7581017"/>
              <a:gd name="connsiteY8" fmla="*/ 720080 h 720080"/>
              <a:gd name="connsiteX9" fmla="*/ 0 w 7581017"/>
              <a:gd name="connsiteY9" fmla="*/ 720080 h 720080"/>
              <a:gd name="connsiteX10" fmla="*/ 0 w 7581017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50833 w 7581012"/>
              <a:gd name="connsiteY4" fmla="*/ 546681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50833 w 7581012"/>
              <a:gd name="connsiteY4" fmla="*/ 546681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348160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6"/>
              <a:gd name="connsiteY0" fmla="*/ 0 h 720080"/>
              <a:gd name="connsiteX1" fmla="*/ 7344816 w 7581016"/>
              <a:gd name="connsiteY1" fmla="*/ 0 h 720080"/>
              <a:gd name="connsiteX2" fmla="*/ 7344816 w 7581016"/>
              <a:gd name="connsiteY2" fmla="*/ 120013 h 720080"/>
              <a:gd name="connsiteX3" fmla="*/ 7581012 w 7581016"/>
              <a:gd name="connsiteY3" fmla="*/ 331585 h 720080"/>
              <a:gd name="connsiteX4" fmla="*/ 7350833 w 7581016"/>
              <a:gd name="connsiteY4" fmla="*/ 606839 h 720080"/>
              <a:gd name="connsiteX5" fmla="*/ 7344816 w 7581016"/>
              <a:gd name="connsiteY5" fmla="*/ 720080 h 720080"/>
              <a:gd name="connsiteX6" fmla="*/ 6120680 w 7581016"/>
              <a:gd name="connsiteY6" fmla="*/ 720080 h 720080"/>
              <a:gd name="connsiteX7" fmla="*/ 4284476 w 7581016"/>
              <a:gd name="connsiteY7" fmla="*/ 720080 h 720080"/>
              <a:gd name="connsiteX8" fmla="*/ 4284476 w 7581016"/>
              <a:gd name="connsiteY8" fmla="*/ 720080 h 720080"/>
              <a:gd name="connsiteX9" fmla="*/ 0 w 7581016"/>
              <a:gd name="connsiteY9" fmla="*/ 720080 h 720080"/>
              <a:gd name="connsiteX10" fmla="*/ 0 w 7581016"/>
              <a:gd name="connsiteY10" fmla="*/ 0 h 720080"/>
              <a:gd name="connsiteX0" fmla="*/ 0 w 7583970"/>
              <a:gd name="connsiteY0" fmla="*/ 0 h 720080"/>
              <a:gd name="connsiteX1" fmla="*/ 7344816 w 7583970"/>
              <a:gd name="connsiteY1" fmla="*/ 0 h 720080"/>
              <a:gd name="connsiteX2" fmla="*/ 7344816 w 7583970"/>
              <a:gd name="connsiteY2" fmla="*/ 120013 h 720080"/>
              <a:gd name="connsiteX3" fmla="*/ 7581012 w 7583970"/>
              <a:gd name="connsiteY3" fmla="*/ 331585 h 720080"/>
              <a:gd name="connsiteX4" fmla="*/ 7453101 w 7583970"/>
              <a:gd name="connsiteY4" fmla="*/ 582776 h 720080"/>
              <a:gd name="connsiteX5" fmla="*/ 7344816 w 7583970"/>
              <a:gd name="connsiteY5" fmla="*/ 720080 h 720080"/>
              <a:gd name="connsiteX6" fmla="*/ 6120680 w 7583970"/>
              <a:gd name="connsiteY6" fmla="*/ 720080 h 720080"/>
              <a:gd name="connsiteX7" fmla="*/ 4284476 w 7583970"/>
              <a:gd name="connsiteY7" fmla="*/ 720080 h 720080"/>
              <a:gd name="connsiteX8" fmla="*/ 4284476 w 7583970"/>
              <a:gd name="connsiteY8" fmla="*/ 720080 h 720080"/>
              <a:gd name="connsiteX9" fmla="*/ 0 w 7583970"/>
              <a:gd name="connsiteY9" fmla="*/ 720080 h 720080"/>
              <a:gd name="connsiteX10" fmla="*/ 0 w 7583970"/>
              <a:gd name="connsiteY10" fmla="*/ 0 h 720080"/>
              <a:gd name="connsiteX0" fmla="*/ 0 w 7581016"/>
              <a:gd name="connsiteY0" fmla="*/ 0 h 720080"/>
              <a:gd name="connsiteX1" fmla="*/ 7344816 w 7581016"/>
              <a:gd name="connsiteY1" fmla="*/ 0 h 720080"/>
              <a:gd name="connsiteX2" fmla="*/ 7344816 w 7581016"/>
              <a:gd name="connsiteY2" fmla="*/ 120013 h 720080"/>
              <a:gd name="connsiteX3" fmla="*/ 7581012 w 7581016"/>
              <a:gd name="connsiteY3" fmla="*/ 331585 h 720080"/>
              <a:gd name="connsiteX4" fmla="*/ 7350833 w 7581016"/>
              <a:gd name="connsiteY4" fmla="*/ 564728 h 720080"/>
              <a:gd name="connsiteX5" fmla="*/ 7344816 w 7581016"/>
              <a:gd name="connsiteY5" fmla="*/ 720080 h 720080"/>
              <a:gd name="connsiteX6" fmla="*/ 6120680 w 7581016"/>
              <a:gd name="connsiteY6" fmla="*/ 720080 h 720080"/>
              <a:gd name="connsiteX7" fmla="*/ 4284476 w 7581016"/>
              <a:gd name="connsiteY7" fmla="*/ 720080 h 720080"/>
              <a:gd name="connsiteX8" fmla="*/ 4284476 w 7581016"/>
              <a:gd name="connsiteY8" fmla="*/ 720080 h 720080"/>
              <a:gd name="connsiteX9" fmla="*/ 0 w 7581016"/>
              <a:gd name="connsiteY9" fmla="*/ 720080 h 720080"/>
              <a:gd name="connsiteX10" fmla="*/ 0 w 7581016"/>
              <a:gd name="connsiteY10" fmla="*/ 0 h 720080"/>
              <a:gd name="connsiteX0" fmla="*/ 0 w 7582724"/>
              <a:gd name="connsiteY0" fmla="*/ 0 h 720080"/>
              <a:gd name="connsiteX1" fmla="*/ 7344816 w 7582724"/>
              <a:gd name="connsiteY1" fmla="*/ 0 h 720080"/>
              <a:gd name="connsiteX2" fmla="*/ 7344816 w 7582724"/>
              <a:gd name="connsiteY2" fmla="*/ 120013 h 720080"/>
              <a:gd name="connsiteX3" fmla="*/ 7581012 w 7582724"/>
              <a:gd name="connsiteY3" fmla="*/ 331585 h 720080"/>
              <a:gd name="connsiteX4" fmla="*/ 7218486 w 7582724"/>
              <a:gd name="connsiteY4" fmla="*/ 594807 h 720080"/>
              <a:gd name="connsiteX5" fmla="*/ 7344816 w 7582724"/>
              <a:gd name="connsiteY5" fmla="*/ 720080 h 720080"/>
              <a:gd name="connsiteX6" fmla="*/ 6120680 w 7582724"/>
              <a:gd name="connsiteY6" fmla="*/ 720080 h 720080"/>
              <a:gd name="connsiteX7" fmla="*/ 4284476 w 7582724"/>
              <a:gd name="connsiteY7" fmla="*/ 720080 h 720080"/>
              <a:gd name="connsiteX8" fmla="*/ 4284476 w 7582724"/>
              <a:gd name="connsiteY8" fmla="*/ 720080 h 720080"/>
              <a:gd name="connsiteX9" fmla="*/ 0 w 7582724"/>
              <a:gd name="connsiteY9" fmla="*/ 720080 h 720080"/>
              <a:gd name="connsiteX10" fmla="*/ 0 w 7582724"/>
              <a:gd name="connsiteY10" fmla="*/ 0 h 720080"/>
              <a:gd name="connsiteX0" fmla="*/ 0 w 7581097"/>
              <a:gd name="connsiteY0" fmla="*/ 0 h 720080"/>
              <a:gd name="connsiteX1" fmla="*/ 7344816 w 7581097"/>
              <a:gd name="connsiteY1" fmla="*/ 0 h 720080"/>
              <a:gd name="connsiteX2" fmla="*/ 7344816 w 7581097"/>
              <a:gd name="connsiteY2" fmla="*/ 120013 h 720080"/>
              <a:gd name="connsiteX3" fmla="*/ 7581012 w 7581097"/>
              <a:gd name="connsiteY3" fmla="*/ 331585 h 720080"/>
              <a:gd name="connsiteX4" fmla="*/ 7368880 w 7581097"/>
              <a:gd name="connsiteY4" fmla="*/ 534649 h 720080"/>
              <a:gd name="connsiteX5" fmla="*/ 7344816 w 7581097"/>
              <a:gd name="connsiteY5" fmla="*/ 720080 h 720080"/>
              <a:gd name="connsiteX6" fmla="*/ 6120680 w 7581097"/>
              <a:gd name="connsiteY6" fmla="*/ 720080 h 720080"/>
              <a:gd name="connsiteX7" fmla="*/ 4284476 w 7581097"/>
              <a:gd name="connsiteY7" fmla="*/ 720080 h 720080"/>
              <a:gd name="connsiteX8" fmla="*/ 4284476 w 7581097"/>
              <a:gd name="connsiteY8" fmla="*/ 720080 h 720080"/>
              <a:gd name="connsiteX9" fmla="*/ 0 w 7581097"/>
              <a:gd name="connsiteY9" fmla="*/ 720080 h 720080"/>
              <a:gd name="connsiteX10" fmla="*/ 0 w 7581097"/>
              <a:gd name="connsiteY10" fmla="*/ 0 h 720080"/>
              <a:gd name="connsiteX0" fmla="*/ 0 w 7581097"/>
              <a:gd name="connsiteY0" fmla="*/ 0 h 720080"/>
              <a:gd name="connsiteX1" fmla="*/ 7344816 w 7581097"/>
              <a:gd name="connsiteY1" fmla="*/ 0 h 720080"/>
              <a:gd name="connsiteX2" fmla="*/ 7344816 w 7581097"/>
              <a:gd name="connsiteY2" fmla="*/ 120013 h 720080"/>
              <a:gd name="connsiteX3" fmla="*/ 7581012 w 7581097"/>
              <a:gd name="connsiteY3" fmla="*/ 331585 h 720080"/>
              <a:gd name="connsiteX4" fmla="*/ 7368880 w 7581097"/>
              <a:gd name="connsiteY4" fmla="*/ 534649 h 720080"/>
              <a:gd name="connsiteX5" fmla="*/ 7344816 w 7581097"/>
              <a:gd name="connsiteY5" fmla="*/ 720080 h 720080"/>
              <a:gd name="connsiteX6" fmla="*/ 6120680 w 7581097"/>
              <a:gd name="connsiteY6" fmla="*/ 720080 h 720080"/>
              <a:gd name="connsiteX7" fmla="*/ 4284476 w 7581097"/>
              <a:gd name="connsiteY7" fmla="*/ 720080 h 720080"/>
              <a:gd name="connsiteX8" fmla="*/ 4284476 w 7581097"/>
              <a:gd name="connsiteY8" fmla="*/ 720080 h 720080"/>
              <a:gd name="connsiteX9" fmla="*/ 0 w 7581097"/>
              <a:gd name="connsiteY9" fmla="*/ 720080 h 720080"/>
              <a:gd name="connsiteX10" fmla="*/ 0 w 7581097"/>
              <a:gd name="connsiteY10" fmla="*/ 0 h 720080"/>
              <a:gd name="connsiteX0" fmla="*/ 0 w 7581097"/>
              <a:gd name="connsiteY0" fmla="*/ 0 h 720080"/>
              <a:gd name="connsiteX1" fmla="*/ 7344816 w 7581097"/>
              <a:gd name="connsiteY1" fmla="*/ 0 h 720080"/>
              <a:gd name="connsiteX2" fmla="*/ 7344816 w 7581097"/>
              <a:gd name="connsiteY2" fmla="*/ 120013 h 720080"/>
              <a:gd name="connsiteX3" fmla="*/ 7581012 w 7581097"/>
              <a:gd name="connsiteY3" fmla="*/ 331585 h 720080"/>
              <a:gd name="connsiteX4" fmla="*/ 7368880 w 7581097"/>
              <a:gd name="connsiteY4" fmla="*/ 534649 h 720080"/>
              <a:gd name="connsiteX5" fmla="*/ 7344816 w 7581097"/>
              <a:gd name="connsiteY5" fmla="*/ 720080 h 720080"/>
              <a:gd name="connsiteX6" fmla="*/ 6120680 w 7581097"/>
              <a:gd name="connsiteY6" fmla="*/ 720080 h 720080"/>
              <a:gd name="connsiteX7" fmla="*/ 4284476 w 7581097"/>
              <a:gd name="connsiteY7" fmla="*/ 720080 h 720080"/>
              <a:gd name="connsiteX8" fmla="*/ 4284476 w 7581097"/>
              <a:gd name="connsiteY8" fmla="*/ 720080 h 720080"/>
              <a:gd name="connsiteX9" fmla="*/ 0 w 7581097"/>
              <a:gd name="connsiteY9" fmla="*/ 720080 h 720080"/>
              <a:gd name="connsiteX10" fmla="*/ 0 w 7581097"/>
              <a:gd name="connsiteY10" fmla="*/ 0 h 720080"/>
              <a:gd name="connsiteX0" fmla="*/ 0 w 7581016"/>
              <a:gd name="connsiteY0" fmla="*/ 0 h 720080"/>
              <a:gd name="connsiteX1" fmla="*/ 7344816 w 7581016"/>
              <a:gd name="connsiteY1" fmla="*/ 0 h 720080"/>
              <a:gd name="connsiteX2" fmla="*/ 7344816 w 7581016"/>
              <a:gd name="connsiteY2" fmla="*/ 120013 h 720080"/>
              <a:gd name="connsiteX3" fmla="*/ 7581012 w 7581016"/>
              <a:gd name="connsiteY3" fmla="*/ 331585 h 720080"/>
              <a:gd name="connsiteX4" fmla="*/ 7350832 w 7581016"/>
              <a:gd name="connsiteY4" fmla="*/ 528633 h 720080"/>
              <a:gd name="connsiteX5" fmla="*/ 7344816 w 7581016"/>
              <a:gd name="connsiteY5" fmla="*/ 720080 h 720080"/>
              <a:gd name="connsiteX6" fmla="*/ 6120680 w 7581016"/>
              <a:gd name="connsiteY6" fmla="*/ 720080 h 720080"/>
              <a:gd name="connsiteX7" fmla="*/ 4284476 w 7581016"/>
              <a:gd name="connsiteY7" fmla="*/ 720080 h 720080"/>
              <a:gd name="connsiteX8" fmla="*/ 4284476 w 7581016"/>
              <a:gd name="connsiteY8" fmla="*/ 720080 h 720080"/>
              <a:gd name="connsiteX9" fmla="*/ 0 w 7581016"/>
              <a:gd name="connsiteY9" fmla="*/ 720080 h 720080"/>
              <a:gd name="connsiteX10" fmla="*/ 0 w 7581016"/>
              <a:gd name="connsiteY10" fmla="*/ 0 h 720080"/>
              <a:gd name="connsiteX0" fmla="*/ 0 w 7581016"/>
              <a:gd name="connsiteY0" fmla="*/ 0 h 720080"/>
              <a:gd name="connsiteX1" fmla="*/ 7344816 w 7581016"/>
              <a:gd name="connsiteY1" fmla="*/ 0 h 720080"/>
              <a:gd name="connsiteX2" fmla="*/ 7344816 w 7581016"/>
              <a:gd name="connsiteY2" fmla="*/ 120013 h 720080"/>
              <a:gd name="connsiteX3" fmla="*/ 7581012 w 7581016"/>
              <a:gd name="connsiteY3" fmla="*/ 331585 h 720080"/>
              <a:gd name="connsiteX4" fmla="*/ 7338801 w 7581016"/>
              <a:gd name="connsiteY4" fmla="*/ 558712 h 720080"/>
              <a:gd name="connsiteX5" fmla="*/ 7344816 w 7581016"/>
              <a:gd name="connsiteY5" fmla="*/ 720080 h 720080"/>
              <a:gd name="connsiteX6" fmla="*/ 6120680 w 7581016"/>
              <a:gd name="connsiteY6" fmla="*/ 720080 h 720080"/>
              <a:gd name="connsiteX7" fmla="*/ 4284476 w 7581016"/>
              <a:gd name="connsiteY7" fmla="*/ 720080 h 720080"/>
              <a:gd name="connsiteX8" fmla="*/ 4284476 w 7581016"/>
              <a:gd name="connsiteY8" fmla="*/ 720080 h 720080"/>
              <a:gd name="connsiteX9" fmla="*/ 0 w 7581016"/>
              <a:gd name="connsiteY9" fmla="*/ 720080 h 720080"/>
              <a:gd name="connsiteX10" fmla="*/ 0 w 7581016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384254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624885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624885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624885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624885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85727 h 720080"/>
              <a:gd name="connsiteX4" fmla="*/ 7344817 w 7593044"/>
              <a:gd name="connsiteY4" fmla="*/ 62488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4817 w 7593044"/>
              <a:gd name="connsiteY4" fmla="*/ 62488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4817 w 7593044"/>
              <a:gd name="connsiteY4" fmla="*/ 62488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2912 w 7593044"/>
              <a:gd name="connsiteY4" fmla="*/ 60583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2912 w 7593044"/>
              <a:gd name="connsiteY4" fmla="*/ 60583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2912 w 7593044"/>
              <a:gd name="connsiteY4" fmla="*/ 60583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4817 w 7593044"/>
              <a:gd name="connsiteY4" fmla="*/ 59440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4817 w 7593044"/>
              <a:gd name="connsiteY4" fmla="*/ 59440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72089"/>
              <a:gd name="connsiteY0" fmla="*/ 0 h 720080"/>
              <a:gd name="connsiteX1" fmla="*/ 7344816 w 7572089"/>
              <a:gd name="connsiteY1" fmla="*/ 0 h 720080"/>
              <a:gd name="connsiteX2" fmla="*/ 7344816 w 7572089"/>
              <a:gd name="connsiteY2" fmla="*/ 120013 h 720080"/>
              <a:gd name="connsiteX3" fmla="*/ 7572089 w 7572089"/>
              <a:gd name="connsiteY3" fmla="*/ 348028 h 720080"/>
              <a:gd name="connsiteX4" fmla="*/ 7344817 w 7572089"/>
              <a:gd name="connsiteY4" fmla="*/ 594405 h 720080"/>
              <a:gd name="connsiteX5" fmla="*/ 7344816 w 7572089"/>
              <a:gd name="connsiteY5" fmla="*/ 720080 h 720080"/>
              <a:gd name="connsiteX6" fmla="*/ 6120680 w 7572089"/>
              <a:gd name="connsiteY6" fmla="*/ 720080 h 720080"/>
              <a:gd name="connsiteX7" fmla="*/ 4284476 w 7572089"/>
              <a:gd name="connsiteY7" fmla="*/ 720080 h 720080"/>
              <a:gd name="connsiteX8" fmla="*/ 4284476 w 7572089"/>
              <a:gd name="connsiteY8" fmla="*/ 720080 h 720080"/>
              <a:gd name="connsiteX9" fmla="*/ 0 w 7572089"/>
              <a:gd name="connsiteY9" fmla="*/ 720080 h 720080"/>
              <a:gd name="connsiteX10" fmla="*/ 0 w 7572089"/>
              <a:gd name="connsiteY10" fmla="*/ 0 h 720080"/>
              <a:gd name="connsiteX0" fmla="*/ 0 w 7581614"/>
              <a:gd name="connsiteY0" fmla="*/ 0 h 720080"/>
              <a:gd name="connsiteX1" fmla="*/ 7344816 w 7581614"/>
              <a:gd name="connsiteY1" fmla="*/ 0 h 720080"/>
              <a:gd name="connsiteX2" fmla="*/ 7344816 w 7581614"/>
              <a:gd name="connsiteY2" fmla="*/ 120013 h 720080"/>
              <a:gd name="connsiteX3" fmla="*/ 7581614 w 7581614"/>
              <a:gd name="connsiteY3" fmla="*/ 357553 h 720080"/>
              <a:gd name="connsiteX4" fmla="*/ 7344817 w 7581614"/>
              <a:gd name="connsiteY4" fmla="*/ 594405 h 720080"/>
              <a:gd name="connsiteX5" fmla="*/ 7344816 w 7581614"/>
              <a:gd name="connsiteY5" fmla="*/ 720080 h 720080"/>
              <a:gd name="connsiteX6" fmla="*/ 6120680 w 7581614"/>
              <a:gd name="connsiteY6" fmla="*/ 720080 h 720080"/>
              <a:gd name="connsiteX7" fmla="*/ 4284476 w 7581614"/>
              <a:gd name="connsiteY7" fmla="*/ 720080 h 720080"/>
              <a:gd name="connsiteX8" fmla="*/ 4284476 w 7581614"/>
              <a:gd name="connsiteY8" fmla="*/ 720080 h 720080"/>
              <a:gd name="connsiteX9" fmla="*/ 0 w 7581614"/>
              <a:gd name="connsiteY9" fmla="*/ 720080 h 720080"/>
              <a:gd name="connsiteX10" fmla="*/ 0 w 7581614"/>
              <a:gd name="connsiteY10" fmla="*/ 0 h 720080"/>
              <a:gd name="connsiteX0" fmla="*/ 0 w 7581614"/>
              <a:gd name="connsiteY0" fmla="*/ 0 h 720080"/>
              <a:gd name="connsiteX1" fmla="*/ 7344816 w 7581614"/>
              <a:gd name="connsiteY1" fmla="*/ 0 h 720080"/>
              <a:gd name="connsiteX2" fmla="*/ 7348626 w 7581614"/>
              <a:gd name="connsiteY2" fmla="*/ 184783 h 720080"/>
              <a:gd name="connsiteX3" fmla="*/ 7581614 w 7581614"/>
              <a:gd name="connsiteY3" fmla="*/ 357553 h 720080"/>
              <a:gd name="connsiteX4" fmla="*/ 7344817 w 7581614"/>
              <a:gd name="connsiteY4" fmla="*/ 594405 h 720080"/>
              <a:gd name="connsiteX5" fmla="*/ 7344816 w 7581614"/>
              <a:gd name="connsiteY5" fmla="*/ 720080 h 720080"/>
              <a:gd name="connsiteX6" fmla="*/ 6120680 w 7581614"/>
              <a:gd name="connsiteY6" fmla="*/ 720080 h 720080"/>
              <a:gd name="connsiteX7" fmla="*/ 4284476 w 7581614"/>
              <a:gd name="connsiteY7" fmla="*/ 720080 h 720080"/>
              <a:gd name="connsiteX8" fmla="*/ 4284476 w 7581614"/>
              <a:gd name="connsiteY8" fmla="*/ 720080 h 720080"/>
              <a:gd name="connsiteX9" fmla="*/ 0 w 7581614"/>
              <a:gd name="connsiteY9" fmla="*/ 720080 h 720080"/>
              <a:gd name="connsiteX10" fmla="*/ 0 w 7581614"/>
              <a:gd name="connsiteY10" fmla="*/ 0 h 720080"/>
              <a:gd name="connsiteX0" fmla="*/ 0 w 7581614"/>
              <a:gd name="connsiteY0" fmla="*/ 0 h 720080"/>
              <a:gd name="connsiteX1" fmla="*/ 7344816 w 7581614"/>
              <a:gd name="connsiteY1" fmla="*/ 0 h 720080"/>
              <a:gd name="connsiteX2" fmla="*/ 7348626 w 7581614"/>
              <a:gd name="connsiteY2" fmla="*/ 184783 h 720080"/>
              <a:gd name="connsiteX3" fmla="*/ 7581614 w 7581614"/>
              <a:gd name="connsiteY3" fmla="*/ 357553 h 720080"/>
              <a:gd name="connsiteX4" fmla="*/ 7342912 w 7581614"/>
              <a:gd name="connsiteY4" fmla="*/ 539160 h 720080"/>
              <a:gd name="connsiteX5" fmla="*/ 7344816 w 7581614"/>
              <a:gd name="connsiteY5" fmla="*/ 720080 h 720080"/>
              <a:gd name="connsiteX6" fmla="*/ 6120680 w 7581614"/>
              <a:gd name="connsiteY6" fmla="*/ 720080 h 720080"/>
              <a:gd name="connsiteX7" fmla="*/ 4284476 w 7581614"/>
              <a:gd name="connsiteY7" fmla="*/ 720080 h 720080"/>
              <a:gd name="connsiteX8" fmla="*/ 4284476 w 7581614"/>
              <a:gd name="connsiteY8" fmla="*/ 720080 h 720080"/>
              <a:gd name="connsiteX9" fmla="*/ 0 w 7581614"/>
              <a:gd name="connsiteY9" fmla="*/ 720080 h 720080"/>
              <a:gd name="connsiteX10" fmla="*/ 0 w 7581614"/>
              <a:gd name="connsiteY10" fmla="*/ 0 h 720080"/>
              <a:gd name="connsiteX0" fmla="*/ 0 w 7535894"/>
              <a:gd name="connsiteY0" fmla="*/ 0 h 720080"/>
              <a:gd name="connsiteX1" fmla="*/ 7344816 w 7535894"/>
              <a:gd name="connsiteY1" fmla="*/ 0 h 720080"/>
              <a:gd name="connsiteX2" fmla="*/ 7348626 w 7535894"/>
              <a:gd name="connsiteY2" fmla="*/ 184783 h 720080"/>
              <a:gd name="connsiteX3" fmla="*/ 7535894 w 7535894"/>
              <a:gd name="connsiteY3" fmla="*/ 351838 h 720080"/>
              <a:gd name="connsiteX4" fmla="*/ 7342912 w 7535894"/>
              <a:gd name="connsiteY4" fmla="*/ 539160 h 720080"/>
              <a:gd name="connsiteX5" fmla="*/ 7344816 w 7535894"/>
              <a:gd name="connsiteY5" fmla="*/ 720080 h 720080"/>
              <a:gd name="connsiteX6" fmla="*/ 6120680 w 7535894"/>
              <a:gd name="connsiteY6" fmla="*/ 720080 h 720080"/>
              <a:gd name="connsiteX7" fmla="*/ 4284476 w 7535894"/>
              <a:gd name="connsiteY7" fmla="*/ 720080 h 720080"/>
              <a:gd name="connsiteX8" fmla="*/ 4284476 w 7535894"/>
              <a:gd name="connsiteY8" fmla="*/ 720080 h 720080"/>
              <a:gd name="connsiteX9" fmla="*/ 0 w 7535894"/>
              <a:gd name="connsiteY9" fmla="*/ 720080 h 720080"/>
              <a:gd name="connsiteX10" fmla="*/ 0 w 7535894"/>
              <a:gd name="connsiteY10" fmla="*/ 0 h 720080"/>
              <a:gd name="connsiteX0" fmla="*/ 0 w 7539704"/>
              <a:gd name="connsiteY0" fmla="*/ 0 h 720080"/>
              <a:gd name="connsiteX1" fmla="*/ 7344816 w 7539704"/>
              <a:gd name="connsiteY1" fmla="*/ 0 h 720080"/>
              <a:gd name="connsiteX2" fmla="*/ 7348626 w 7539704"/>
              <a:gd name="connsiteY2" fmla="*/ 184783 h 720080"/>
              <a:gd name="connsiteX3" fmla="*/ 7539704 w 7539704"/>
              <a:gd name="connsiteY3" fmla="*/ 365173 h 720080"/>
              <a:gd name="connsiteX4" fmla="*/ 7342912 w 7539704"/>
              <a:gd name="connsiteY4" fmla="*/ 539160 h 720080"/>
              <a:gd name="connsiteX5" fmla="*/ 7344816 w 7539704"/>
              <a:gd name="connsiteY5" fmla="*/ 720080 h 720080"/>
              <a:gd name="connsiteX6" fmla="*/ 6120680 w 7539704"/>
              <a:gd name="connsiteY6" fmla="*/ 720080 h 720080"/>
              <a:gd name="connsiteX7" fmla="*/ 4284476 w 7539704"/>
              <a:gd name="connsiteY7" fmla="*/ 720080 h 720080"/>
              <a:gd name="connsiteX8" fmla="*/ 4284476 w 7539704"/>
              <a:gd name="connsiteY8" fmla="*/ 720080 h 720080"/>
              <a:gd name="connsiteX9" fmla="*/ 0 w 7539704"/>
              <a:gd name="connsiteY9" fmla="*/ 720080 h 720080"/>
              <a:gd name="connsiteX10" fmla="*/ 0 w 7539704"/>
              <a:gd name="connsiteY10" fmla="*/ 0 h 720080"/>
              <a:gd name="connsiteX0" fmla="*/ 0 w 7539704"/>
              <a:gd name="connsiteY0" fmla="*/ 0 h 720080"/>
              <a:gd name="connsiteX1" fmla="*/ 7344816 w 7539704"/>
              <a:gd name="connsiteY1" fmla="*/ 0 h 720080"/>
              <a:gd name="connsiteX2" fmla="*/ 7348626 w 7539704"/>
              <a:gd name="connsiteY2" fmla="*/ 184783 h 720080"/>
              <a:gd name="connsiteX3" fmla="*/ 7539704 w 7539704"/>
              <a:gd name="connsiteY3" fmla="*/ 365173 h 720080"/>
              <a:gd name="connsiteX4" fmla="*/ 7342912 w 7539704"/>
              <a:gd name="connsiteY4" fmla="*/ 539160 h 720080"/>
              <a:gd name="connsiteX5" fmla="*/ 7344816 w 7539704"/>
              <a:gd name="connsiteY5" fmla="*/ 720080 h 720080"/>
              <a:gd name="connsiteX6" fmla="*/ 6120680 w 7539704"/>
              <a:gd name="connsiteY6" fmla="*/ 720080 h 720080"/>
              <a:gd name="connsiteX7" fmla="*/ 4284476 w 7539704"/>
              <a:gd name="connsiteY7" fmla="*/ 720080 h 720080"/>
              <a:gd name="connsiteX8" fmla="*/ 4284476 w 7539704"/>
              <a:gd name="connsiteY8" fmla="*/ 720080 h 720080"/>
              <a:gd name="connsiteX9" fmla="*/ 0 w 7539704"/>
              <a:gd name="connsiteY9" fmla="*/ 720080 h 720080"/>
              <a:gd name="connsiteX10" fmla="*/ 8268 w 7539704"/>
              <a:gd name="connsiteY10" fmla="*/ 275048 h 720080"/>
              <a:gd name="connsiteX11" fmla="*/ 0 w 7539704"/>
              <a:gd name="connsiteY11" fmla="*/ 0 h 720080"/>
              <a:gd name="connsiteX0" fmla="*/ 8268 w 7539704"/>
              <a:gd name="connsiteY0" fmla="*/ 275048 h 720080"/>
              <a:gd name="connsiteX1" fmla="*/ 0 w 7539704"/>
              <a:gd name="connsiteY1" fmla="*/ 0 h 720080"/>
              <a:gd name="connsiteX2" fmla="*/ 7344816 w 7539704"/>
              <a:gd name="connsiteY2" fmla="*/ 0 h 720080"/>
              <a:gd name="connsiteX3" fmla="*/ 7348626 w 7539704"/>
              <a:gd name="connsiteY3" fmla="*/ 184783 h 720080"/>
              <a:gd name="connsiteX4" fmla="*/ 7539704 w 7539704"/>
              <a:gd name="connsiteY4" fmla="*/ 365173 h 720080"/>
              <a:gd name="connsiteX5" fmla="*/ 7342912 w 7539704"/>
              <a:gd name="connsiteY5" fmla="*/ 539160 h 720080"/>
              <a:gd name="connsiteX6" fmla="*/ 7344816 w 7539704"/>
              <a:gd name="connsiteY6" fmla="*/ 720080 h 720080"/>
              <a:gd name="connsiteX7" fmla="*/ 6120680 w 7539704"/>
              <a:gd name="connsiteY7" fmla="*/ 720080 h 720080"/>
              <a:gd name="connsiteX8" fmla="*/ 4284476 w 7539704"/>
              <a:gd name="connsiteY8" fmla="*/ 720080 h 720080"/>
              <a:gd name="connsiteX9" fmla="*/ 4284476 w 7539704"/>
              <a:gd name="connsiteY9" fmla="*/ 720080 h 720080"/>
              <a:gd name="connsiteX10" fmla="*/ 0 w 7539704"/>
              <a:gd name="connsiteY10" fmla="*/ 720080 h 720080"/>
              <a:gd name="connsiteX11" fmla="*/ 98963 w 7539704"/>
              <a:gd name="connsiteY11" fmla="*/ 366488 h 720080"/>
              <a:gd name="connsiteX0" fmla="*/ 0 w 7539704"/>
              <a:gd name="connsiteY0" fmla="*/ 0 h 720080"/>
              <a:gd name="connsiteX1" fmla="*/ 7344816 w 7539704"/>
              <a:gd name="connsiteY1" fmla="*/ 0 h 720080"/>
              <a:gd name="connsiteX2" fmla="*/ 7348626 w 7539704"/>
              <a:gd name="connsiteY2" fmla="*/ 184783 h 720080"/>
              <a:gd name="connsiteX3" fmla="*/ 7539704 w 7539704"/>
              <a:gd name="connsiteY3" fmla="*/ 365173 h 720080"/>
              <a:gd name="connsiteX4" fmla="*/ 7342912 w 7539704"/>
              <a:gd name="connsiteY4" fmla="*/ 539160 h 720080"/>
              <a:gd name="connsiteX5" fmla="*/ 7344816 w 7539704"/>
              <a:gd name="connsiteY5" fmla="*/ 720080 h 720080"/>
              <a:gd name="connsiteX6" fmla="*/ 6120680 w 7539704"/>
              <a:gd name="connsiteY6" fmla="*/ 720080 h 720080"/>
              <a:gd name="connsiteX7" fmla="*/ 4284476 w 7539704"/>
              <a:gd name="connsiteY7" fmla="*/ 720080 h 720080"/>
              <a:gd name="connsiteX8" fmla="*/ 4284476 w 7539704"/>
              <a:gd name="connsiteY8" fmla="*/ 720080 h 720080"/>
              <a:gd name="connsiteX9" fmla="*/ 0 w 7539704"/>
              <a:gd name="connsiteY9" fmla="*/ 720080 h 720080"/>
              <a:gd name="connsiteX10" fmla="*/ 98963 w 7539704"/>
              <a:gd name="connsiteY10" fmla="*/ 366488 h 720080"/>
              <a:gd name="connsiteX0" fmla="*/ 0 w 7539704"/>
              <a:gd name="connsiteY0" fmla="*/ 0 h 720080"/>
              <a:gd name="connsiteX1" fmla="*/ 7344816 w 7539704"/>
              <a:gd name="connsiteY1" fmla="*/ 0 h 720080"/>
              <a:gd name="connsiteX2" fmla="*/ 7348626 w 7539704"/>
              <a:gd name="connsiteY2" fmla="*/ 184783 h 720080"/>
              <a:gd name="connsiteX3" fmla="*/ 7539704 w 7539704"/>
              <a:gd name="connsiteY3" fmla="*/ 365173 h 720080"/>
              <a:gd name="connsiteX4" fmla="*/ 7342912 w 7539704"/>
              <a:gd name="connsiteY4" fmla="*/ 539160 h 720080"/>
              <a:gd name="connsiteX5" fmla="*/ 7344816 w 7539704"/>
              <a:gd name="connsiteY5" fmla="*/ 720080 h 720080"/>
              <a:gd name="connsiteX6" fmla="*/ 6120680 w 7539704"/>
              <a:gd name="connsiteY6" fmla="*/ 720080 h 720080"/>
              <a:gd name="connsiteX7" fmla="*/ 4284476 w 7539704"/>
              <a:gd name="connsiteY7" fmla="*/ 720080 h 720080"/>
              <a:gd name="connsiteX8" fmla="*/ 4284476 w 7539704"/>
              <a:gd name="connsiteY8" fmla="*/ 720080 h 720080"/>
              <a:gd name="connsiteX9" fmla="*/ 0 w 7539704"/>
              <a:gd name="connsiteY9" fmla="*/ 72008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39704" h="720080">
                <a:moveTo>
                  <a:pt x="0" y="0"/>
                </a:moveTo>
                <a:lnTo>
                  <a:pt x="7344816" y="0"/>
                </a:lnTo>
                <a:lnTo>
                  <a:pt x="7348626" y="184783"/>
                </a:lnTo>
                <a:lnTo>
                  <a:pt x="7539704" y="365173"/>
                </a:lnTo>
                <a:lnTo>
                  <a:pt x="7342912" y="539160"/>
                </a:lnTo>
                <a:cubicBezTo>
                  <a:pt x="7342912" y="581052"/>
                  <a:pt x="7344816" y="678188"/>
                  <a:pt x="7344816" y="720080"/>
                </a:cubicBezTo>
                <a:lnTo>
                  <a:pt x="6120680" y="720080"/>
                </a:lnTo>
                <a:lnTo>
                  <a:pt x="4284476" y="720080"/>
                </a:lnTo>
                <a:lnTo>
                  <a:pt x="4284476" y="720080"/>
                </a:lnTo>
                <a:lnTo>
                  <a:pt x="0" y="720080"/>
                </a:lnTo>
              </a:path>
            </a:pathLst>
          </a:custGeom>
          <a:solidFill>
            <a:schemeClr val="bg1"/>
          </a:solidFill>
          <a:ln w="19050" cap="rnd">
            <a:solidFill>
              <a:srgbClr val="179ED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" sz="2000" dirty="0">
                <a:solidFill>
                  <a:srgbClr val="179EDA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uk-UA" sz="2000" b="1" dirty="0">
                <a:solidFill>
                  <a:srgbClr val="179EDA"/>
                </a:solidFill>
                <a:latin typeface="Arial" pitchFamily="34" charset="0"/>
                <a:ea typeface="+mj-ea"/>
                <a:cs typeface="Arial" pitchFamily="34" charset="0"/>
              </a:rPr>
              <a:t>ЗА та ПРОТИ</a:t>
            </a:r>
            <a:endParaRPr lang="uk-UA" b="1" dirty="0"/>
          </a:p>
        </p:txBody>
      </p:sp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A5554E2C-079F-401E-AD44-094FD52AC644}"/>
              </a:ext>
            </a:extLst>
          </p:cNvPr>
          <p:cNvSpPr txBox="1">
            <a:spLocks/>
          </p:cNvSpPr>
          <p:nvPr/>
        </p:nvSpPr>
        <p:spPr>
          <a:xfrm>
            <a:off x="755576" y="191676"/>
            <a:ext cx="6912769" cy="7200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400" kern="1200">
                <a:solidFill>
                  <a:srgbClr val="179ED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uk-UA" sz="2000">
              <a:ea typeface="+mn-ea"/>
            </a:endParaRPr>
          </a:p>
        </p:txBody>
      </p:sp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id="{232E374F-38CB-BEFD-908C-607C9A66D3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346657"/>
              </p:ext>
            </p:extLst>
          </p:nvPr>
        </p:nvGraphicFramePr>
        <p:xfrm>
          <a:off x="2191946" y="1203598"/>
          <a:ext cx="4760108" cy="33940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0054">
                  <a:extLst>
                    <a:ext uri="{9D8B030D-6E8A-4147-A177-3AD203B41FA5}">
                      <a16:colId xmlns:a16="http://schemas.microsoft.com/office/drawing/2014/main" val="2406007299"/>
                    </a:ext>
                  </a:extLst>
                </a:gridCol>
                <a:gridCol w="2380054">
                  <a:extLst>
                    <a:ext uri="{9D8B030D-6E8A-4147-A177-3AD203B41FA5}">
                      <a16:colId xmlns:a16="http://schemas.microsoft.com/office/drawing/2014/main" val="1536137661"/>
                    </a:ext>
                  </a:extLst>
                </a:gridCol>
              </a:tblGrid>
              <a:tr h="125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800" kern="100">
                          <a:effectLst/>
                        </a:rPr>
                        <a:t>ЗА</a:t>
                      </a:r>
                      <a:endParaRPr lang="ru-RU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8" marR="396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800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ПРОТИ</a:t>
                      </a:r>
                      <a:endParaRPr lang="ru-RU" sz="600" kern="100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8" marR="39668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1551476"/>
                  </a:ext>
                </a:extLst>
              </a:tr>
              <a:tr h="389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800" kern="100">
                          <a:effectLst/>
                        </a:rPr>
                        <a:t>Відрахування до держбюджету від валідацій ЄП.</a:t>
                      </a:r>
                      <a:endParaRPr lang="ru-RU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8" marR="39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800" kern="100">
                          <a:effectLst/>
                        </a:rPr>
                        <a:t>Розмір доходів бюджету від валідацій може бути меншим ніж розмір доходів від національних процедур. </a:t>
                      </a:r>
                      <a:endParaRPr lang="ru-RU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8" marR="39668" marT="0" marB="0"/>
                </a:tc>
                <a:extLst>
                  <a:ext uri="{0D108BD9-81ED-4DB2-BD59-A6C34878D82A}">
                    <a16:rowId xmlns:a16="http://schemas.microsoft.com/office/drawing/2014/main" val="220673498"/>
                  </a:ext>
                </a:extLst>
              </a:tr>
              <a:tr h="7857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800" kern="100">
                          <a:effectLst/>
                        </a:rPr>
                        <a:t>Збільшення інвестиційної привабливості держави з огляду на умовне спрощення процедури захисту винаходу («парасолькове» покриття; залучення одного повіреного; мова діловодства – англійська, німецька або французька; єдиний експертний підхід (відсутність національних експертиз).  </a:t>
                      </a:r>
                      <a:endParaRPr lang="ru-RU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8" marR="39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800" kern="100" dirty="0">
                          <a:effectLst/>
                        </a:rPr>
                        <a:t>Монополізація ІР-прав транснаціональними корпораціями з огляду на порівняну дешевизну набуття прав на винаходи (</a:t>
                      </a:r>
                      <a:r>
                        <a:rPr lang="uk-UA" sz="800" kern="100" dirty="0" err="1">
                          <a:effectLst/>
                        </a:rPr>
                        <a:t>валідація</a:t>
                      </a:r>
                      <a:r>
                        <a:rPr lang="uk-UA" sz="800" kern="100">
                          <a:effectLst/>
                        </a:rPr>
                        <a:t> значно дешевша, ніж повноцінна експертиза заявки).</a:t>
                      </a:r>
                      <a:endParaRPr lang="ru-RU" sz="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8" marR="39668" marT="0" marB="0"/>
                </a:tc>
                <a:extLst>
                  <a:ext uri="{0D108BD9-81ED-4DB2-BD59-A6C34878D82A}">
                    <a16:rowId xmlns:a16="http://schemas.microsoft.com/office/drawing/2014/main" val="1327872815"/>
                  </a:ext>
                </a:extLst>
              </a:tr>
              <a:tr h="9177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800" kern="100" dirty="0">
                          <a:effectLst/>
                        </a:rPr>
                        <a:t>Залучення українських експертів до роботи в Європейському патентному відомстві</a:t>
                      </a:r>
                      <a:endParaRPr lang="ru-RU" sz="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8" marR="39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800" kern="100">
                          <a:effectLst/>
                        </a:rPr>
                        <a:t>З огляду на те, що експертиза ЄП-заявок відбувається у ЄПВ, національні відомства істотно скорочують штат експертів, що може погано позначитись на доступі національного заявника до послуг ІР-системи України, а також втрата Україною регіонального лідерства в сфері експертизи винаходів та корисних моделей.  </a:t>
                      </a:r>
                      <a:endParaRPr lang="ru-RU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8" marR="39668" marT="0" marB="0"/>
                </a:tc>
                <a:extLst>
                  <a:ext uri="{0D108BD9-81ED-4DB2-BD59-A6C34878D82A}">
                    <a16:rowId xmlns:a16="http://schemas.microsoft.com/office/drawing/2014/main" val="172060734"/>
                  </a:ext>
                </a:extLst>
              </a:tr>
              <a:tr h="6537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800" kern="100">
                          <a:effectLst/>
                        </a:rPr>
                        <a:t>Можливість, під час вступу до ЄПО, автоматичного набуття усіма діючими патентними повіреними України статусу європейського патентного повіреного та можливість атестації інших бажаючих стати ЄПП (варіант Туреччини). </a:t>
                      </a:r>
                      <a:endParaRPr lang="ru-RU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8" marR="39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800" kern="100">
                          <a:effectLst/>
                        </a:rPr>
                        <a:t>Відсутність можливості атестації українських громадян, як європейських патентних повірених (варіант Молдови).</a:t>
                      </a:r>
                      <a:endParaRPr lang="ru-RU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8" marR="39668" marT="0" marB="0"/>
                </a:tc>
                <a:extLst>
                  <a:ext uri="{0D108BD9-81ED-4DB2-BD59-A6C34878D82A}">
                    <a16:rowId xmlns:a16="http://schemas.microsoft.com/office/drawing/2014/main" val="317251922"/>
                  </a:ext>
                </a:extLst>
              </a:tr>
              <a:tr h="521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800" kern="100">
                          <a:effectLst/>
                        </a:rPr>
                        <a:t>Можливість розширення ринків послуг для українських ПП, які набули статус ЄПП (США, Канада, Японія, Китай, Австралія тощо).</a:t>
                      </a:r>
                      <a:endParaRPr lang="ru-RU" sz="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8" marR="3966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800" kern="100" dirty="0">
                          <a:effectLst/>
                        </a:rPr>
                        <a:t>Складність виходу українських ПП на нові ринки, з огляду на те, що заявники з розвинутих країн традиційно обирають ПП з Німеччини, Великобританії, або Франції.</a:t>
                      </a:r>
                      <a:endParaRPr lang="ru-RU" sz="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668" marR="39668" marT="0" marB="0"/>
                </a:tc>
                <a:extLst>
                  <a:ext uri="{0D108BD9-81ED-4DB2-BD59-A6C34878D82A}">
                    <a16:rowId xmlns:a16="http://schemas.microsoft.com/office/drawing/2014/main" val="478309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565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ая выноска 13">
            <a:extLst>
              <a:ext uri="{FF2B5EF4-FFF2-40B4-BE49-F238E27FC236}">
                <a16:creationId xmlns:a16="http://schemas.microsoft.com/office/drawing/2014/main" id="{F472D729-15D7-0747-B5C2-E82CF79E88D1}"/>
              </a:ext>
            </a:extLst>
          </p:cNvPr>
          <p:cNvSpPr/>
          <p:nvPr/>
        </p:nvSpPr>
        <p:spPr>
          <a:xfrm flipH="1">
            <a:off x="467544" y="195486"/>
            <a:ext cx="7776864" cy="720080"/>
          </a:xfrm>
          <a:custGeom>
            <a:avLst/>
            <a:gdLst>
              <a:gd name="connsiteX0" fmla="*/ 0 w 7344816"/>
              <a:gd name="connsiteY0" fmla="*/ 0 h 720080"/>
              <a:gd name="connsiteX1" fmla="*/ 4284476 w 7344816"/>
              <a:gd name="connsiteY1" fmla="*/ 0 h 720080"/>
              <a:gd name="connsiteX2" fmla="*/ 4284476 w 7344816"/>
              <a:gd name="connsiteY2" fmla="*/ 0 h 720080"/>
              <a:gd name="connsiteX3" fmla="*/ 6120680 w 7344816"/>
              <a:gd name="connsiteY3" fmla="*/ 0 h 720080"/>
              <a:gd name="connsiteX4" fmla="*/ 7344816 w 7344816"/>
              <a:gd name="connsiteY4" fmla="*/ 0 h 720080"/>
              <a:gd name="connsiteX5" fmla="*/ 7344816 w 7344816"/>
              <a:gd name="connsiteY5" fmla="*/ 120013 h 720080"/>
              <a:gd name="connsiteX6" fmla="*/ 7568980 w 7344816"/>
              <a:gd name="connsiteY6" fmla="*/ 187206 h 720080"/>
              <a:gd name="connsiteX7" fmla="*/ 7344816 w 7344816"/>
              <a:gd name="connsiteY7" fmla="*/ 300033 h 720080"/>
              <a:gd name="connsiteX8" fmla="*/ 7344816 w 7344816"/>
              <a:gd name="connsiteY8" fmla="*/ 720080 h 720080"/>
              <a:gd name="connsiteX9" fmla="*/ 6120680 w 7344816"/>
              <a:gd name="connsiteY9" fmla="*/ 720080 h 720080"/>
              <a:gd name="connsiteX10" fmla="*/ 4284476 w 7344816"/>
              <a:gd name="connsiteY10" fmla="*/ 720080 h 720080"/>
              <a:gd name="connsiteX11" fmla="*/ 4284476 w 7344816"/>
              <a:gd name="connsiteY11" fmla="*/ 720080 h 720080"/>
              <a:gd name="connsiteX12" fmla="*/ 0 w 7344816"/>
              <a:gd name="connsiteY12" fmla="*/ 720080 h 720080"/>
              <a:gd name="connsiteX13" fmla="*/ 0 w 7344816"/>
              <a:gd name="connsiteY13" fmla="*/ 300033 h 720080"/>
              <a:gd name="connsiteX14" fmla="*/ 0 w 7344816"/>
              <a:gd name="connsiteY14" fmla="*/ 120013 h 720080"/>
              <a:gd name="connsiteX15" fmla="*/ 0 w 7344816"/>
              <a:gd name="connsiteY15" fmla="*/ 120013 h 720080"/>
              <a:gd name="connsiteX16" fmla="*/ 0 w 7344816"/>
              <a:gd name="connsiteY16" fmla="*/ 0 h 720080"/>
              <a:gd name="connsiteX0" fmla="*/ 0 w 7568980"/>
              <a:gd name="connsiteY0" fmla="*/ 0 h 720080"/>
              <a:gd name="connsiteX1" fmla="*/ 4284476 w 7568980"/>
              <a:gd name="connsiteY1" fmla="*/ 0 h 720080"/>
              <a:gd name="connsiteX2" fmla="*/ 4284476 w 7568980"/>
              <a:gd name="connsiteY2" fmla="*/ 0 h 720080"/>
              <a:gd name="connsiteX3" fmla="*/ 6120680 w 7568980"/>
              <a:gd name="connsiteY3" fmla="*/ 0 h 720080"/>
              <a:gd name="connsiteX4" fmla="*/ 7344816 w 7568980"/>
              <a:gd name="connsiteY4" fmla="*/ 0 h 720080"/>
              <a:gd name="connsiteX5" fmla="*/ 7344816 w 7568980"/>
              <a:gd name="connsiteY5" fmla="*/ 120013 h 720080"/>
              <a:gd name="connsiteX6" fmla="*/ 7568980 w 7568980"/>
              <a:gd name="connsiteY6" fmla="*/ 187206 h 720080"/>
              <a:gd name="connsiteX7" fmla="*/ 7356848 w 7568980"/>
              <a:gd name="connsiteY7" fmla="*/ 474491 h 720080"/>
              <a:gd name="connsiteX8" fmla="*/ 7344816 w 7568980"/>
              <a:gd name="connsiteY8" fmla="*/ 720080 h 720080"/>
              <a:gd name="connsiteX9" fmla="*/ 6120680 w 7568980"/>
              <a:gd name="connsiteY9" fmla="*/ 720080 h 720080"/>
              <a:gd name="connsiteX10" fmla="*/ 4284476 w 7568980"/>
              <a:gd name="connsiteY10" fmla="*/ 720080 h 720080"/>
              <a:gd name="connsiteX11" fmla="*/ 4284476 w 7568980"/>
              <a:gd name="connsiteY11" fmla="*/ 720080 h 720080"/>
              <a:gd name="connsiteX12" fmla="*/ 0 w 7568980"/>
              <a:gd name="connsiteY12" fmla="*/ 720080 h 720080"/>
              <a:gd name="connsiteX13" fmla="*/ 0 w 7568980"/>
              <a:gd name="connsiteY13" fmla="*/ 300033 h 720080"/>
              <a:gd name="connsiteX14" fmla="*/ 0 w 7568980"/>
              <a:gd name="connsiteY14" fmla="*/ 120013 h 720080"/>
              <a:gd name="connsiteX15" fmla="*/ 0 w 7568980"/>
              <a:gd name="connsiteY15" fmla="*/ 120013 h 720080"/>
              <a:gd name="connsiteX16" fmla="*/ 0 w 7568980"/>
              <a:gd name="connsiteY16" fmla="*/ 0 h 720080"/>
              <a:gd name="connsiteX0" fmla="*/ 0 w 7581012"/>
              <a:gd name="connsiteY0" fmla="*/ 0 h 720080"/>
              <a:gd name="connsiteX1" fmla="*/ 4284476 w 7581012"/>
              <a:gd name="connsiteY1" fmla="*/ 0 h 720080"/>
              <a:gd name="connsiteX2" fmla="*/ 4284476 w 7581012"/>
              <a:gd name="connsiteY2" fmla="*/ 0 h 720080"/>
              <a:gd name="connsiteX3" fmla="*/ 6120680 w 7581012"/>
              <a:gd name="connsiteY3" fmla="*/ 0 h 720080"/>
              <a:gd name="connsiteX4" fmla="*/ 7344816 w 7581012"/>
              <a:gd name="connsiteY4" fmla="*/ 0 h 720080"/>
              <a:gd name="connsiteX5" fmla="*/ 7344816 w 7581012"/>
              <a:gd name="connsiteY5" fmla="*/ 120013 h 720080"/>
              <a:gd name="connsiteX6" fmla="*/ 7581012 w 7581012"/>
              <a:gd name="connsiteY6" fmla="*/ 301506 h 720080"/>
              <a:gd name="connsiteX7" fmla="*/ 7356848 w 7581012"/>
              <a:gd name="connsiteY7" fmla="*/ 474491 h 720080"/>
              <a:gd name="connsiteX8" fmla="*/ 7344816 w 7581012"/>
              <a:gd name="connsiteY8" fmla="*/ 720080 h 720080"/>
              <a:gd name="connsiteX9" fmla="*/ 6120680 w 7581012"/>
              <a:gd name="connsiteY9" fmla="*/ 720080 h 720080"/>
              <a:gd name="connsiteX10" fmla="*/ 4284476 w 7581012"/>
              <a:gd name="connsiteY10" fmla="*/ 720080 h 720080"/>
              <a:gd name="connsiteX11" fmla="*/ 4284476 w 7581012"/>
              <a:gd name="connsiteY11" fmla="*/ 720080 h 720080"/>
              <a:gd name="connsiteX12" fmla="*/ 0 w 7581012"/>
              <a:gd name="connsiteY12" fmla="*/ 720080 h 720080"/>
              <a:gd name="connsiteX13" fmla="*/ 0 w 7581012"/>
              <a:gd name="connsiteY13" fmla="*/ 300033 h 720080"/>
              <a:gd name="connsiteX14" fmla="*/ 0 w 7581012"/>
              <a:gd name="connsiteY14" fmla="*/ 120013 h 720080"/>
              <a:gd name="connsiteX15" fmla="*/ 0 w 7581012"/>
              <a:gd name="connsiteY15" fmla="*/ 120013 h 720080"/>
              <a:gd name="connsiteX16" fmla="*/ 0 w 7581012"/>
              <a:gd name="connsiteY16" fmla="*/ 0 h 720080"/>
              <a:gd name="connsiteX0" fmla="*/ 0 w 7581012"/>
              <a:gd name="connsiteY0" fmla="*/ 0 h 720080"/>
              <a:gd name="connsiteX1" fmla="*/ 4284476 w 7581012"/>
              <a:gd name="connsiteY1" fmla="*/ 0 h 720080"/>
              <a:gd name="connsiteX2" fmla="*/ 4284476 w 7581012"/>
              <a:gd name="connsiteY2" fmla="*/ 0 h 720080"/>
              <a:gd name="connsiteX3" fmla="*/ 6120680 w 7581012"/>
              <a:gd name="connsiteY3" fmla="*/ 0 h 720080"/>
              <a:gd name="connsiteX4" fmla="*/ 7344816 w 7581012"/>
              <a:gd name="connsiteY4" fmla="*/ 0 h 720080"/>
              <a:gd name="connsiteX5" fmla="*/ 7344816 w 7581012"/>
              <a:gd name="connsiteY5" fmla="*/ 120013 h 720080"/>
              <a:gd name="connsiteX6" fmla="*/ 7581012 w 7581012"/>
              <a:gd name="connsiteY6" fmla="*/ 301506 h 720080"/>
              <a:gd name="connsiteX7" fmla="*/ 7362864 w 7581012"/>
              <a:gd name="connsiteY7" fmla="*/ 534649 h 720080"/>
              <a:gd name="connsiteX8" fmla="*/ 7344816 w 7581012"/>
              <a:gd name="connsiteY8" fmla="*/ 720080 h 720080"/>
              <a:gd name="connsiteX9" fmla="*/ 6120680 w 7581012"/>
              <a:gd name="connsiteY9" fmla="*/ 720080 h 720080"/>
              <a:gd name="connsiteX10" fmla="*/ 4284476 w 7581012"/>
              <a:gd name="connsiteY10" fmla="*/ 720080 h 720080"/>
              <a:gd name="connsiteX11" fmla="*/ 4284476 w 7581012"/>
              <a:gd name="connsiteY11" fmla="*/ 720080 h 720080"/>
              <a:gd name="connsiteX12" fmla="*/ 0 w 7581012"/>
              <a:gd name="connsiteY12" fmla="*/ 720080 h 720080"/>
              <a:gd name="connsiteX13" fmla="*/ 0 w 7581012"/>
              <a:gd name="connsiteY13" fmla="*/ 300033 h 720080"/>
              <a:gd name="connsiteX14" fmla="*/ 0 w 7581012"/>
              <a:gd name="connsiteY14" fmla="*/ 120013 h 720080"/>
              <a:gd name="connsiteX15" fmla="*/ 0 w 7581012"/>
              <a:gd name="connsiteY15" fmla="*/ 120013 h 720080"/>
              <a:gd name="connsiteX16" fmla="*/ 0 w 7581012"/>
              <a:gd name="connsiteY16" fmla="*/ 0 h 720080"/>
              <a:gd name="connsiteX0" fmla="*/ 0 w 7581012"/>
              <a:gd name="connsiteY0" fmla="*/ 0 h 720080"/>
              <a:gd name="connsiteX1" fmla="*/ 4284476 w 7581012"/>
              <a:gd name="connsiteY1" fmla="*/ 0 h 720080"/>
              <a:gd name="connsiteX2" fmla="*/ 6120680 w 7581012"/>
              <a:gd name="connsiteY2" fmla="*/ 0 h 720080"/>
              <a:gd name="connsiteX3" fmla="*/ 7344816 w 7581012"/>
              <a:gd name="connsiteY3" fmla="*/ 0 h 720080"/>
              <a:gd name="connsiteX4" fmla="*/ 7344816 w 7581012"/>
              <a:gd name="connsiteY4" fmla="*/ 120013 h 720080"/>
              <a:gd name="connsiteX5" fmla="*/ 7581012 w 7581012"/>
              <a:gd name="connsiteY5" fmla="*/ 301506 h 720080"/>
              <a:gd name="connsiteX6" fmla="*/ 7362864 w 7581012"/>
              <a:gd name="connsiteY6" fmla="*/ 534649 h 720080"/>
              <a:gd name="connsiteX7" fmla="*/ 7344816 w 7581012"/>
              <a:gd name="connsiteY7" fmla="*/ 720080 h 720080"/>
              <a:gd name="connsiteX8" fmla="*/ 6120680 w 7581012"/>
              <a:gd name="connsiteY8" fmla="*/ 720080 h 720080"/>
              <a:gd name="connsiteX9" fmla="*/ 4284476 w 7581012"/>
              <a:gd name="connsiteY9" fmla="*/ 720080 h 720080"/>
              <a:gd name="connsiteX10" fmla="*/ 4284476 w 7581012"/>
              <a:gd name="connsiteY10" fmla="*/ 720080 h 720080"/>
              <a:gd name="connsiteX11" fmla="*/ 0 w 7581012"/>
              <a:gd name="connsiteY11" fmla="*/ 720080 h 720080"/>
              <a:gd name="connsiteX12" fmla="*/ 0 w 7581012"/>
              <a:gd name="connsiteY12" fmla="*/ 300033 h 720080"/>
              <a:gd name="connsiteX13" fmla="*/ 0 w 7581012"/>
              <a:gd name="connsiteY13" fmla="*/ 120013 h 720080"/>
              <a:gd name="connsiteX14" fmla="*/ 0 w 7581012"/>
              <a:gd name="connsiteY14" fmla="*/ 120013 h 720080"/>
              <a:gd name="connsiteX15" fmla="*/ 0 w 7581012"/>
              <a:gd name="connsiteY15" fmla="*/ 0 h 720080"/>
              <a:gd name="connsiteX0" fmla="*/ 0 w 7581012"/>
              <a:gd name="connsiteY0" fmla="*/ 0 h 720080"/>
              <a:gd name="connsiteX1" fmla="*/ 6120680 w 7581012"/>
              <a:gd name="connsiteY1" fmla="*/ 0 h 720080"/>
              <a:gd name="connsiteX2" fmla="*/ 7344816 w 7581012"/>
              <a:gd name="connsiteY2" fmla="*/ 0 h 720080"/>
              <a:gd name="connsiteX3" fmla="*/ 7344816 w 7581012"/>
              <a:gd name="connsiteY3" fmla="*/ 120013 h 720080"/>
              <a:gd name="connsiteX4" fmla="*/ 7581012 w 7581012"/>
              <a:gd name="connsiteY4" fmla="*/ 301506 h 720080"/>
              <a:gd name="connsiteX5" fmla="*/ 7362864 w 7581012"/>
              <a:gd name="connsiteY5" fmla="*/ 534649 h 720080"/>
              <a:gd name="connsiteX6" fmla="*/ 7344816 w 7581012"/>
              <a:gd name="connsiteY6" fmla="*/ 720080 h 720080"/>
              <a:gd name="connsiteX7" fmla="*/ 6120680 w 7581012"/>
              <a:gd name="connsiteY7" fmla="*/ 720080 h 720080"/>
              <a:gd name="connsiteX8" fmla="*/ 4284476 w 7581012"/>
              <a:gd name="connsiteY8" fmla="*/ 720080 h 720080"/>
              <a:gd name="connsiteX9" fmla="*/ 4284476 w 7581012"/>
              <a:gd name="connsiteY9" fmla="*/ 720080 h 720080"/>
              <a:gd name="connsiteX10" fmla="*/ 0 w 7581012"/>
              <a:gd name="connsiteY10" fmla="*/ 720080 h 720080"/>
              <a:gd name="connsiteX11" fmla="*/ 0 w 7581012"/>
              <a:gd name="connsiteY11" fmla="*/ 300033 h 720080"/>
              <a:gd name="connsiteX12" fmla="*/ 0 w 7581012"/>
              <a:gd name="connsiteY12" fmla="*/ 120013 h 720080"/>
              <a:gd name="connsiteX13" fmla="*/ 0 w 7581012"/>
              <a:gd name="connsiteY13" fmla="*/ 120013 h 720080"/>
              <a:gd name="connsiteX14" fmla="*/ 0 w 7581012"/>
              <a:gd name="connsiteY14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300033 h 720080"/>
              <a:gd name="connsiteX11" fmla="*/ 0 w 7581012"/>
              <a:gd name="connsiteY11" fmla="*/ 120013 h 720080"/>
              <a:gd name="connsiteX12" fmla="*/ 0 w 7581012"/>
              <a:gd name="connsiteY12" fmla="*/ 120013 h 720080"/>
              <a:gd name="connsiteX13" fmla="*/ 0 w 7581012"/>
              <a:gd name="connsiteY13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120013 h 720080"/>
              <a:gd name="connsiteX11" fmla="*/ 0 w 7581012"/>
              <a:gd name="connsiteY11" fmla="*/ 120013 h 720080"/>
              <a:gd name="connsiteX12" fmla="*/ 0 w 7581012"/>
              <a:gd name="connsiteY12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120013 h 720080"/>
              <a:gd name="connsiteX11" fmla="*/ 0 w 7581012"/>
              <a:gd name="connsiteY11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8468"/>
              <a:gd name="connsiteY0" fmla="*/ 0 h 720080"/>
              <a:gd name="connsiteX1" fmla="*/ 7344816 w 7588468"/>
              <a:gd name="connsiteY1" fmla="*/ 0 h 720080"/>
              <a:gd name="connsiteX2" fmla="*/ 7344816 w 7588468"/>
              <a:gd name="connsiteY2" fmla="*/ 120013 h 720080"/>
              <a:gd name="connsiteX3" fmla="*/ 7581012 w 7588468"/>
              <a:gd name="connsiteY3" fmla="*/ 301506 h 720080"/>
              <a:gd name="connsiteX4" fmla="*/ 7362864 w 7588468"/>
              <a:gd name="connsiteY4" fmla="*/ 534649 h 720080"/>
              <a:gd name="connsiteX5" fmla="*/ 7344816 w 7588468"/>
              <a:gd name="connsiteY5" fmla="*/ 720080 h 720080"/>
              <a:gd name="connsiteX6" fmla="*/ 6120680 w 7588468"/>
              <a:gd name="connsiteY6" fmla="*/ 720080 h 720080"/>
              <a:gd name="connsiteX7" fmla="*/ 4284476 w 7588468"/>
              <a:gd name="connsiteY7" fmla="*/ 720080 h 720080"/>
              <a:gd name="connsiteX8" fmla="*/ 4284476 w 7588468"/>
              <a:gd name="connsiteY8" fmla="*/ 720080 h 720080"/>
              <a:gd name="connsiteX9" fmla="*/ 0 w 7588468"/>
              <a:gd name="connsiteY9" fmla="*/ 720080 h 720080"/>
              <a:gd name="connsiteX10" fmla="*/ 0 w 7588468"/>
              <a:gd name="connsiteY10" fmla="*/ 0 h 720080"/>
              <a:gd name="connsiteX0" fmla="*/ 0 w 7581048"/>
              <a:gd name="connsiteY0" fmla="*/ 0 h 720080"/>
              <a:gd name="connsiteX1" fmla="*/ 7344816 w 7581048"/>
              <a:gd name="connsiteY1" fmla="*/ 0 h 720080"/>
              <a:gd name="connsiteX2" fmla="*/ 7344816 w 7581048"/>
              <a:gd name="connsiteY2" fmla="*/ 120013 h 720080"/>
              <a:gd name="connsiteX3" fmla="*/ 7581012 w 7581048"/>
              <a:gd name="connsiteY3" fmla="*/ 301506 h 720080"/>
              <a:gd name="connsiteX4" fmla="*/ 7362864 w 7581048"/>
              <a:gd name="connsiteY4" fmla="*/ 534649 h 720080"/>
              <a:gd name="connsiteX5" fmla="*/ 7344816 w 7581048"/>
              <a:gd name="connsiteY5" fmla="*/ 720080 h 720080"/>
              <a:gd name="connsiteX6" fmla="*/ 6120680 w 7581048"/>
              <a:gd name="connsiteY6" fmla="*/ 720080 h 720080"/>
              <a:gd name="connsiteX7" fmla="*/ 4284476 w 7581048"/>
              <a:gd name="connsiteY7" fmla="*/ 720080 h 720080"/>
              <a:gd name="connsiteX8" fmla="*/ 4284476 w 7581048"/>
              <a:gd name="connsiteY8" fmla="*/ 720080 h 720080"/>
              <a:gd name="connsiteX9" fmla="*/ 0 w 7581048"/>
              <a:gd name="connsiteY9" fmla="*/ 720080 h 720080"/>
              <a:gd name="connsiteX10" fmla="*/ 0 w 7581048"/>
              <a:gd name="connsiteY10" fmla="*/ 0 h 720080"/>
              <a:gd name="connsiteX0" fmla="*/ 0 w 7581048"/>
              <a:gd name="connsiteY0" fmla="*/ 0 h 720080"/>
              <a:gd name="connsiteX1" fmla="*/ 7344816 w 7581048"/>
              <a:gd name="connsiteY1" fmla="*/ 0 h 720080"/>
              <a:gd name="connsiteX2" fmla="*/ 7344816 w 7581048"/>
              <a:gd name="connsiteY2" fmla="*/ 120013 h 720080"/>
              <a:gd name="connsiteX3" fmla="*/ 7581012 w 7581048"/>
              <a:gd name="connsiteY3" fmla="*/ 301506 h 720080"/>
              <a:gd name="connsiteX4" fmla="*/ 7362864 w 7581048"/>
              <a:gd name="connsiteY4" fmla="*/ 534649 h 720080"/>
              <a:gd name="connsiteX5" fmla="*/ 7344816 w 7581048"/>
              <a:gd name="connsiteY5" fmla="*/ 720080 h 720080"/>
              <a:gd name="connsiteX6" fmla="*/ 6120680 w 7581048"/>
              <a:gd name="connsiteY6" fmla="*/ 720080 h 720080"/>
              <a:gd name="connsiteX7" fmla="*/ 4284476 w 7581048"/>
              <a:gd name="connsiteY7" fmla="*/ 720080 h 720080"/>
              <a:gd name="connsiteX8" fmla="*/ 4284476 w 7581048"/>
              <a:gd name="connsiteY8" fmla="*/ 720080 h 720080"/>
              <a:gd name="connsiteX9" fmla="*/ 0 w 7581048"/>
              <a:gd name="connsiteY9" fmla="*/ 720080 h 720080"/>
              <a:gd name="connsiteX10" fmla="*/ 0 w 7581048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49633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30"/>
              <a:gd name="connsiteY0" fmla="*/ 0 h 720080"/>
              <a:gd name="connsiteX1" fmla="*/ 7344816 w 7581030"/>
              <a:gd name="connsiteY1" fmla="*/ 0 h 720080"/>
              <a:gd name="connsiteX2" fmla="*/ 7344816 w 7581030"/>
              <a:gd name="connsiteY2" fmla="*/ 120013 h 720080"/>
              <a:gd name="connsiteX3" fmla="*/ 7581012 w 7581030"/>
              <a:gd name="connsiteY3" fmla="*/ 331585 h 720080"/>
              <a:gd name="connsiteX4" fmla="*/ 7332785 w 7581030"/>
              <a:gd name="connsiteY4" fmla="*/ 546681 h 720080"/>
              <a:gd name="connsiteX5" fmla="*/ 7344816 w 7581030"/>
              <a:gd name="connsiteY5" fmla="*/ 720080 h 720080"/>
              <a:gd name="connsiteX6" fmla="*/ 6120680 w 7581030"/>
              <a:gd name="connsiteY6" fmla="*/ 720080 h 720080"/>
              <a:gd name="connsiteX7" fmla="*/ 4284476 w 7581030"/>
              <a:gd name="connsiteY7" fmla="*/ 720080 h 720080"/>
              <a:gd name="connsiteX8" fmla="*/ 4284476 w 7581030"/>
              <a:gd name="connsiteY8" fmla="*/ 720080 h 720080"/>
              <a:gd name="connsiteX9" fmla="*/ 0 w 7581030"/>
              <a:gd name="connsiteY9" fmla="*/ 720080 h 720080"/>
              <a:gd name="connsiteX10" fmla="*/ 0 w 7581030"/>
              <a:gd name="connsiteY10" fmla="*/ 0 h 720080"/>
              <a:gd name="connsiteX0" fmla="*/ 0 w 7581017"/>
              <a:gd name="connsiteY0" fmla="*/ 0 h 720080"/>
              <a:gd name="connsiteX1" fmla="*/ 7344816 w 7581017"/>
              <a:gd name="connsiteY1" fmla="*/ 0 h 720080"/>
              <a:gd name="connsiteX2" fmla="*/ 7344816 w 7581017"/>
              <a:gd name="connsiteY2" fmla="*/ 120013 h 720080"/>
              <a:gd name="connsiteX3" fmla="*/ 7581012 w 7581017"/>
              <a:gd name="connsiteY3" fmla="*/ 331585 h 720080"/>
              <a:gd name="connsiteX4" fmla="*/ 7350833 w 7581017"/>
              <a:gd name="connsiteY4" fmla="*/ 546681 h 720080"/>
              <a:gd name="connsiteX5" fmla="*/ 7344816 w 7581017"/>
              <a:gd name="connsiteY5" fmla="*/ 720080 h 720080"/>
              <a:gd name="connsiteX6" fmla="*/ 6120680 w 7581017"/>
              <a:gd name="connsiteY6" fmla="*/ 720080 h 720080"/>
              <a:gd name="connsiteX7" fmla="*/ 4284476 w 7581017"/>
              <a:gd name="connsiteY7" fmla="*/ 720080 h 720080"/>
              <a:gd name="connsiteX8" fmla="*/ 4284476 w 7581017"/>
              <a:gd name="connsiteY8" fmla="*/ 720080 h 720080"/>
              <a:gd name="connsiteX9" fmla="*/ 0 w 7581017"/>
              <a:gd name="connsiteY9" fmla="*/ 720080 h 720080"/>
              <a:gd name="connsiteX10" fmla="*/ 0 w 7581017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50833 w 7581012"/>
              <a:gd name="connsiteY4" fmla="*/ 546681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50833 w 7581012"/>
              <a:gd name="connsiteY4" fmla="*/ 546681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348160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6"/>
              <a:gd name="connsiteY0" fmla="*/ 0 h 720080"/>
              <a:gd name="connsiteX1" fmla="*/ 7344816 w 7581016"/>
              <a:gd name="connsiteY1" fmla="*/ 0 h 720080"/>
              <a:gd name="connsiteX2" fmla="*/ 7344816 w 7581016"/>
              <a:gd name="connsiteY2" fmla="*/ 120013 h 720080"/>
              <a:gd name="connsiteX3" fmla="*/ 7581012 w 7581016"/>
              <a:gd name="connsiteY3" fmla="*/ 331585 h 720080"/>
              <a:gd name="connsiteX4" fmla="*/ 7350833 w 7581016"/>
              <a:gd name="connsiteY4" fmla="*/ 606839 h 720080"/>
              <a:gd name="connsiteX5" fmla="*/ 7344816 w 7581016"/>
              <a:gd name="connsiteY5" fmla="*/ 720080 h 720080"/>
              <a:gd name="connsiteX6" fmla="*/ 6120680 w 7581016"/>
              <a:gd name="connsiteY6" fmla="*/ 720080 h 720080"/>
              <a:gd name="connsiteX7" fmla="*/ 4284476 w 7581016"/>
              <a:gd name="connsiteY7" fmla="*/ 720080 h 720080"/>
              <a:gd name="connsiteX8" fmla="*/ 4284476 w 7581016"/>
              <a:gd name="connsiteY8" fmla="*/ 720080 h 720080"/>
              <a:gd name="connsiteX9" fmla="*/ 0 w 7581016"/>
              <a:gd name="connsiteY9" fmla="*/ 720080 h 720080"/>
              <a:gd name="connsiteX10" fmla="*/ 0 w 7581016"/>
              <a:gd name="connsiteY10" fmla="*/ 0 h 720080"/>
              <a:gd name="connsiteX0" fmla="*/ 0 w 7583970"/>
              <a:gd name="connsiteY0" fmla="*/ 0 h 720080"/>
              <a:gd name="connsiteX1" fmla="*/ 7344816 w 7583970"/>
              <a:gd name="connsiteY1" fmla="*/ 0 h 720080"/>
              <a:gd name="connsiteX2" fmla="*/ 7344816 w 7583970"/>
              <a:gd name="connsiteY2" fmla="*/ 120013 h 720080"/>
              <a:gd name="connsiteX3" fmla="*/ 7581012 w 7583970"/>
              <a:gd name="connsiteY3" fmla="*/ 331585 h 720080"/>
              <a:gd name="connsiteX4" fmla="*/ 7453101 w 7583970"/>
              <a:gd name="connsiteY4" fmla="*/ 582776 h 720080"/>
              <a:gd name="connsiteX5" fmla="*/ 7344816 w 7583970"/>
              <a:gd name="connsiteY5" fmla="*/ 720080 h 720080"/>
              <a:gd name="connsiteX6" fmla="*/ 6120680 w 7583970"/>
              <a:gd name="connsiteY6" fmla="*/ 720080 h 720080"/>
              <a:gd name="connsiteX7" fmla="*/ 4284476 w 7583970"/>
              <a:gd name="connsiteY7" fmla="*/ 720080 h 720080"/>
              <a:gd name="connsiteX8" fmla="*/ 4284476 w 7583970"/>
              <a:gd name="connsiteY8" fmla="*/ 720080 h 720080"/>
              <a:gd name="connsiteX9" fmla="*/ 0 w 7583970"/>
              <a:gd name="connsiteY9" fmla="*/ 720080 h 720080"/>
              <a:gd name="connsiteX10" fmla="*/ 0 w 7583970"/>
              <a:gd name="connsiteY10" fmla="*/ 0 h 720080"/>
              <a:gd name="connsiteX0" fmla="*/ 0 w 7581016"/>
              <a:gd name="connsiteY0" fmla="*/ 0 h 720080"/>
              <a:gd name="connsiteX1" fmla="*/ 7344816 w 7581016"/>
              <a:gd name="connsiteY1" fmla="*/ 0 h 720080"/>
              <a:gd name="connsiteX2" fmla="*/ 7344816 w 7581016"/>
              <a:gd name="connsiteY2" fmla="*/ 120013 h 720080"/>
              <a:gd name="connsiteX3" fmla="*/ 7581012 w 7581016"/>
              <a:gd name="connsiteY3" fmla="*/ 331585 h 720080"/>
              <a:gd name="connsiteX4" fmla="*/ 7350833 w 7581016"/>
              <a:gd name="connsiteY4" fmla="*/ 564728 h 720080"/>
              <a:gd name="connsiteX5" fmla="*/ 7344816 w 7581016"/>
              <a:gd name="connsiteY5" fmla="*/ 720080 h 720080"/>
              <a:gd name="connsiteX6" fmla="*/ 6120680 w 7581016"/>
              <a:gd name="connsiteY6" fmla="*/ 720080 h 720080"/>
              <a:gd name="connsiteX7" fmla="*/ 4284476 w 7581016"/>
              <a:gd name="connsiteY7" fmla="*/ 720080 h 720080"/>
              <a:gd name="connsiteX8" fmla="*/ 4284476 w 7581016"/>
              <a:gd name="connsiteY8" fmla="*/ 720080 h 720080"/>
              <a:gd name="connsiteX9" fmla="*/ 0 w 7581016"/>
              <a:gd name="connsiteY9" fmla="*/ 720080 h 720080"/>
              <a:gd name="connsiteX10" fmla="*/ 0 w 7581016"/>
              <a:gd name="connsiteY10" fmla="*/ 0 h 720080"/>
              <a:gd name="connsiteX0" fmla="*/ 0 w 7582724"/>
              <a:gd name="connsiteY0" fmla="*/ 0 h 720080"/>
              <a:gd name="connsiteX1" fmla="*/ 7344816 w 7582724"/>
              <a:gd name="connsiteY1" fmla="*/ 0 h 720080"/>
              <a:gd name="connsiteX2" fmla="*/ 7344816 w 7582724"/>
              <a:gd name="connsiteY2" fmla="*/ 120013 h 720080"/>
              <a:gd name="connsiteX3" fmla="*/ 7581012 w 7582724"/>
              <a:gd name="connsiteY3" fmla="*/ 331585 h 720080"/>
              <a:gd name="connsiteX4" fmla="*/ 7218486 w 7582724"/>
              <a:gd name="connsiteY4" fmla="*/ 594807 h 720080"/>
              <a:gd name="connsiteX5" fmla="*/ 7344816 w 7582724"/>
              <a:gd name="connsiteY5" fmla="*/ 720080 h 720080"/>
              <a:gd name="connsiteX6" fmla="*/ 6120680 w 7582724"/>
              <a:gd name="connsiteY6" fmla="*/ 720080 h 720080"/>
              <a:gd name="connsiteX7" fmla="*/ 4284476 w 7582724"/>
              <a:gd name="connsiteY7" fmla="*/ 720080 h 720080"/>
              <a:gd name="connsiteX8" fmla="*/ 4284476 w 7582724"/>
              <a:gd name="connsiteY8" fmla="*/ 720080 h 720080"/>
              <a:gd name="connsiteX9" fmla="*/ 0 w 7582724"/>
              <a:gd name="connsiteY9" fmla="*/ 720080 h 720080"/>
              <a:gd name="connsiteX10" fmla="*/ 0 w 7582724"/>
              <a:gd name="connsiteY10" fmla="*/ 0 h 720080"/>
              <a:gd name="connsiteX0" fmla="*/ 0 w 7581097"/>
              <a:gd name="connsiteY0" fmla="*/ 0 h 720080"/>
              <a:gd name="connsiteX1" fmla="*/ 7344816 w 7581097"/>
              <a:gd name="connsiteY1" fmla="*/ 0 h 720080"/>
              <a:gd name="connsiteX2" fmla="*/ 7344816 w 7581097"/>
              <a:gd name="connsiteY2" fmla="*/ 120013 h 720080"/>
              <a:gd name="connsiteX3" fmla="*/ 7581012 w 7581097"/>
              <a:gd name="connsiteY3" fmla="*/ 331585 h 720080"/>
              <a:gd name="connsiteX4" fmla="*/ 7368880 w 7581097"/>
              <a:gd name="connsiteY4" fmla="*/ 534649 h 720080"/>
              <a:gd name="connsiteX5" fmla="*/ 7344816 w 7581097"/>
              <a:gd name="connsiteY5" fmla="*/ 720080 h 720080"/>
              <a:gd name="connsiteX6" fmla="*/ 6120680 w 7581097"/>
              <a:gd name="connsiteY6" fmla="*/ 720080 h 720080"/>
              <a:gd name="connsiteX7" fmla="*/ 4284476 w 7581097"/>
              <a:gd name="connsiteY7" fmla="*/ 720080 h 720080"/>
              <a:gd name="connsiteX8" fmla="*/ 4284476 w 7581097"/>
              <a:gd name="connsiteY8" fmla="*/ 720080 h 720080"/>
              <a:gd name="connsiteX9" fmla="*/ 0 w 7581097"/>
              <a:gd name="connsiteY9" fmla="*/ 720080 h 720080"/>
              <a:gd name="connsiteX10" fmla="*/ 0 w 7581097"/>
              <a:gd name="connsiteY10" fmla="*/ 0 h 720080"/>
              <a:gd name="connsiteX0" fmla="*/ 0 w 7581097"/>
              <a:gd name="connsiteY0" fmla="*/ 0 h 720080"/>
              <a:gd name="connsiteX1" fmla="*/ 7344816 w 7581097"/>
              <a:gd name="connsiteY1" fmla="*/ 0 h 720080"/>
              <a:gd name="connsiteX2" fmla="*/ 7344816 w 7581097"/>
              <a:gd name="connsiteY2" fmla="*/ 120013 h 720080"/>
              <a:gd name="connsiteX3" fmla="*/ 7581012 w 7581097"/>
              <a:gd name="connsiteY3" fmla="*/ 331585 h 720080"/>
              <a:gd name="connsiteX4" fmla="*/ 7368880 w 7581097"/>
              <a:gd name="connsiteY4" fmla="*/ 534649 h 720080"/>
              <a:gd name="connsiteX5" fmla="*/ 7344816 w 7581097"/>
              <a:gd name="connsiteY5" fmla="*/ 720080 h 720080"/>
              <a:gd name="connsiteX6" fmla="*/ 6120680 w 7581097"/>
              <a:gd name="connsiteY6" fmla="*/ 720080 h 720080"/>
              <a:gd name="connsiteX7" fmla="*/ 4284476 w 7581097"/>
              <a:gd name="connsiteY7" fmla="*/ 720080 h 720080"/>
              <a:gd name="connsiteX8" fmla="*/ 4284476 w 7581097"/>
              <a:gd name="connsiteY8" fmla="*/ 720080 h 720080"/>
              <a:gd name="connsiteX9" fmla="*/ 0 w 7581097"/>
              <a:gd name="connsiteY9" fmla="*/ 720080 h 720080"/>
              <a:gd name="connsiteX10" fmla="*/ 0 w 7581097"/>
              <a:gd name="connsiteY10" fmla="*/ 0 h 720080"/>
              <a:gd name="connsiteX0" fmla="*/ 0 w 7581097"/>
              <a:gd name="connsiteY0" fmla="*/ 0 h 720080"/>
              <a:gd name="connsiteX1" fmla="*/ 7344816 w 7581097"/>
              <a:gd name="connsiteY1" fmla="*/ 0 h 720080"/>
              <a:gd name="connsiteX2" fmla="*/ 7344816 w 7581097"/>
              <a:gd name="connsiteY2" fmla="*/ 120013 h 720080"/>
              <a:gd name="connsiteX3" fmla="*/ 7581012 w 7581097"/>
              <a:gd name="connsiteY3" fmla="*/ 331585 h 720080"/>
              <a:gd name="connsiteX4" fmla="*/ 7368880 w 7581097"/>
              <a:gd name="connsiteY4" fmla="*/ 534649 h 720080"/>
              <a:gd name="connsiteX5" fmla="*/ 7344816 w 7581097"/>
              <a:gd name="connsiteY5" fmla="*/ 720080 h 720080"/>
              <a:gd name="connsiteX6" fmla="*/ 6120680 w 7581097"/>
              <a:gd name="connsiteY6" fmla="*/ 720080 h 720080"/>
              <a:gd name="connsiteX7" fmla="*/ 4284476 w 7581097"/>
              <a:gd name="connsiteY7" fmla="*/ 720080 h 720080"/>
              <a:gd name="connsiteX8" fmla="*/ 4284476 w 7581097"/>
              <a:gd name="connsiteY8" fmla="*/ 720080 h 720080"/>
              <a:gd name="connsiteX9" fmla="*/ 0 w 7581097"/>
              <a:gd name="connsiteY9" fmla="*/ 720080 h 720080"/>
              <a:gd name="connsiteX10" fmla="*/ 0 w 7581097"/>
              <a:gd name="connsiteY10" fmla="*/ 0 h 720080"/>
              <a:gd name="connsiteX0" fmla="*/ 0 w 7581016"/>
              <a:gd name="connsiteY0" fmla="*/ 0 h 720080"/>
              <a:gd name="connsiteX1" fmla="*/ 7344816 w 7581016"/>
              <a:gd name="connsiteY1" fmla="*/ 0 h 720080"/>
              <a:gd name="connsiteX2" fmla="*/ 7344816 w 7581016"/>
              <a:gd name="connsiteY2" fmla="*/ 120013 h 720080"/>
              <a:gd name="connsiteX3" fmla="*/ 7581012 w 7581016"/>
              <a:gd name="connsiteY3" fmla="*/ 331585 h 720080"/>
              <a:gd name="connsiteX4" fmla="*/ 7350832 w 7581016"/>
              <a:gd name="connsiteY4" fmla="*/ 528633 h 720080"/>
              <a:gd name="connsiteX5" fmla="*/ 7344816 w 7581016"/>
              <a:gd name="connsiteY5" fmla="*/ 720080 h 720080"/>
              <a:gd name="connsiteX6" fmla="*/ 6120680 w 7581016"/>
              <a:gd name="connsiteY6" fmla="*/ 720080 h 720080"/>
              <a:gd name="connsiteX7" fmla="*/ 4284476 w 7581016"/>
              <a:gd name="connsiteY7" fmla="*/ 720080 h 720080"/>
              <a:gd name="connsiteX8" fmla="*/ 4284476 w 7581016"/>
              <a:gd name="connsiteY8" fmla="*/ 720080 h 720080"/>
              <a:gd name="connsiteX9" fmla="*/ 0 w 7581016"/>
              <a:gd name="connsiteY9" fmla="*/ 720080 h 720080"/>
              <a:gd name="connsiteX10" fmla="*/ 0 w 7581016"/>
              <a:gd name="connsiteY10" fmla="*/ 0 h 720080"/>
              <a:gd name="connsiteX0" fmla="*/ 0 w 7581016"/>
              <a:gd name="connsiteY0" fmla="*/ 0 h 720080"/>
              <a:gd name="connsiteX1" fmla="*/ 7344816 w 7581016"/>
              <a:gd name="connsiteY1" fmla="*/ 0 h 720080"/>
              <a:gd name="connsiteX2" fmla="*/ 7344816 w 7581016"/>
              <a:gd name="connsiteY2" fmla="*/ 120013 h 720080"/>
              <a:gd name="connsiteX3" fmla="*/ 7581012 w 7581016"/>
              <a:gd name="connsiteY3" fmla="*/ 331585 h 720080"/>
              <a:gd name="connsiteX4" fmla="*/ 7338801 w 7581016"/>
              <a:gd name="connsiteY4" fmla="*/ 558712 h 720080"/>
              <a:gd name="connsiteX5" fmla="*/ 7344816 w 7581016"/>
              <a:gd name="connsiteY5" fmla="*/ 720080 h 720080"/>
              <a:gd name="connsiteX6" fmla="*/ 6120680 w 7581016"/>
              <a:gd name="connsiteY6" fmla="*/ 720080 h 720080"/>
              <a:gd name="connsiteX7" fmla="*/ 4284476 w 7581016"/>
              <a:gd name="connsiteY7" fmla="*/ 720080 h 720080"/>
              <a:gd name="connsiteX8" fmla="*/ 4284476 w 7581016"/>
              <a:gd name="connsiteY8" fmla="*/ 720080 h 720080"/>
              <a:gd name="connsiteX9" fmla="*/ 0 w 7581016"/>
              <a:gd name="connsiteY9" fmla="*/ 720080 h 720080"/>
              <a:gd name="connsiteX10" fmla="*/ 0 w 7581016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384254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624885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624885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624885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624885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85727 h 720080"/>
              <a:gd name="connsiteX4" fmla="*/ 7344817 w 7593044"/>
              <a:gd name="connsiteY4" fmla="*/ 62488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4817 w 7593044"/>
              <a:gd name="connsiteY4" fmla="*/ 62488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4817 w 7593044"/>
              <a:gd name="connsiteY4" fmla="*/ 62488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2912 w 7593044"/>
              <a:gd name="connsiteY4" fmla="*/ 60583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2912 w 7593044"/>
              <a:gd name="connsiteY4" fmla="*/ 60583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2912 w 7593044"/>
              <a:gd name="connsiteY4" fmla="*/ 60583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4817 w 7593044"/>
              <a:gd name="connsiteY4" fmla="*/ 59440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4817 w 7593044"/>
              <a:gd name="connsiteY4" fmla="*/ 59440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72089"/>
              <a:gd name="connsiteY0" fmla="*/ 0 h 720080"/>
              <a:gd name="connsiteX1" fmla="*/ 7344816 w 7572089"/>
              <a:gd name="connsiteY1" fmla="*/ 0 h 720080"/>
              <a:gd name="connsiteX2" fmla="*/ 7344816 w 7572089"/>
              <a:gd name="connsiteY2" fmla="*/ 120013 h 720080"/>
              <a:gd name="connsiteX3" fmla="*/ 7572089 w 7572089"/>
              <a:gd name="connsiteY3" fmla="*/ 348028 h 720080"/>
              <a:gd name="connsiteX4" fmla="*/ 7344817 w 7572089"/>
              <a:gd name="connsiteY4" fmla="*/ 594405 h 720080"/>
              <a:gd name="connsiteX5" fmla="*/ 7344816 w 7572089"/>
              <a:gd name="connsiteY5" fmla="*/ 720080 h 720080"/>
              <a:gd name="connsiteX6" fmla="*/ 6120680 w 7572089"/>
              <a:gd name="connsiteY6" fmla="*/ 720080 h 720080"/>
              <a:gd name="connsiteX7" fmla="*/ 4284476 w 7572089"/>
              <a:gd name="connsiteY7" fmla="*/ 720080 h 720080"/>
              <a:gd name="connsiteX8" fmla="*/ 4284476 w 7572089"/>
              <a:gd name="connsiteY8" fmla="*/ 720080 h 720080"/>
              <a:gd name="connsiteX9" fmla="*/ 0 w 7572089"/>
              <a:gd name="connsiteY9" fmla="*/ 720080 h 720080"/>
              <a:gd name="connsiteX10" fmla="*/ 0 w 7572089"/>
              <a:gd name="connsiteY10" fmla="*/ 0 h 720080"/>
              <a:gd name="connsiteX0" fmla="*/ 0 w 7581614"/>
              <a:gd name="connsiteY0" fmla="*/ 0 h 720080"/>
              <a:gd name="connsiteX1" fmla="*/ 7344816 w 7581614"/>
              <a:gd name="connsiteY1" fmla="*/ 0 h 720080"/>
              <a:gd name="connsiteX2" fmla="*/ 7344816 w 7581614"/>
              <a:gd name="connsiteY2" fmla="*/ 120013 h 720080"/>
              <a:gd name="connsiteX3" fmla="*/ 7581614 w 7581614"/>
              <a:gd name="connsiteY3" fmla="*/ 357553 h 720080"/>
              <a:gd name="connsiteX4" fmla="*/ 7344817 w 7581614"/>
              <a:gd name="connsiteY4" fmla="*/ 594405 h 720080"/>
              <a:gd name="connsiteX5" fmla="*/ 7344816 w 7581614"/>
              <a:gd name="connsiteY5" fmla="*/ 720080 h 720080"/>
              <a:gd name="connsiteX6" fmla="*/ 6120680 w 7581614"/>
              <a:gd name="connsiteY6" fmla="*/ 720080 h 720080"/>
              <a:gd name="connsiteX7" fmla="*/ 4284476 w 7581614"/>
              <a:gd name="connsiteY7" fmla="*/ 720080 h 720080"/>
              <a:gd name="connsiteX8" fmla="*/ 4284476 w 7581614"/>
              <a:gd name="connsiteY8" fmla="*/ 720080 h 720080"/>
              <a:gd name="connsiteX9" fmla="*/ 0 w 7581614"/>
              <a:gd name="connsiteY9" fmla="*/ 720080 h 720080"/>
              <a:gd name="connsiteX10" fmla="*/ 0 w 7581614"/>
              <a:gd name="connsiteY10" fmla="*/ 0 h 720080"/>
              <a:gd name="connsiteX0" fmla="*/ 0 w 7581614"/>
              <a:gd name="connsiteY0" fmla="*/ 0 h 720080"/>
              <a:gd name="connsiteX1" fmla="*/ 7344816 w 7581614"/>
              <a:gd name="connsiteY1" fmla="*/ 0 h 720080"/>
              <a:gd name="connsiteX2" fmla="*/ 7348626 w 7581614"/>
              <a:gd name="connsiteY2" fmla="*/ 184783 h 720080"/>
              <a:gd name="connsiteX3" fmla="*/ 7581614 w 7581614"/>
              <a:gd name="connsiteY3" fmla="*/ 357553 h 720080"/>
              <a:gd name="connsiteX4" fmla="*/ 7344817 w 7581614"/>
              <a:gd name="connsiteY4" fmla="*/ 594405 h 720080"/>
              <a:gd name="connsiteX5" fmla="*/ 7344816 w 7581614"/>
              <a:gd name="connsiteY5" fmla="*/ 720080 h 720080"/>
              <a:gd name="connsiteX6" fmla="*/ 6120680 w 7581614"/>
              <a:gd name="connsiteY6" fmla="*/ 720080 h 720080"/>
              <a:gd name="connsiteX7" fmla="*/ 4284476 w 7581614"/>
              <a:gd name="connsiteY7" fmla="*/ 720080 h 720080"/>
              <a:gd name="connsiteX8" fmla="*/ 4284476 w 7581614"/>
              <a:gd name="connsiteY8" fmla="*/ 720080 h 720080"/>
              <a:gd name="connsiteX9" fmla="*/ 0 w 7581614"/>
              <a:gd name="connsiteY9" fmla="*/ 720080 h 720080"/>
              <a:gd name="connsiteX10" fmla="*/ 0 w 7581614"/>
              <a:gd name="connsiteY10" fmla="*/ 0 h 720080"/>
              <a:gd name="connsiteX0" fmla="*/ 0 w 7581614"/>
              <a:gd name="connsiteY0" fmla="*/ 0 h 720080"/>
              <a:gd name="connsiteX1" fmla="*/ 7344816 w 7581614"/>
              <a:gd name="connsiteY1" fmla="*/ 0 h 720080"/>
              <a:gd name="connsiteX2" fmla="*/ 7348626 w 7581614"/>
              <a:gd name="connsiteY2" fmla="*/ 184783 h 720080"/>
              <a:gd name="connsiteX3" fmla="*/ 7581614 w 7581614"/>
              <a:gd name="connsiteY3" fmla="*/ 357553 h 720080"/>
              <a:gd name="connsiteX4" fmla="*/ 7342912 w 7581614"/>
              <a:gd name="connsiteY4" fmla="*/ 539160 h 720080"/>
              <a:gd name="connsiteX5" fmla="*/ 7344816 w 7581614"/>
              <a:gd name="connsiteY5" fmla="*/ 720080 h 720080"/>
              <a:gd name="connsiteX6" fmla="*/ 6120680 w 7581614"/>
              <a:gd name="connsiteY6" fmla="*/ 720080 h 720080"/>
              <a:gd name="connsiteX7" fmla="*/ 4284476 w 7581614"/>
              <a:gd name="connsiteY7" fmla="*/ 720080 h 720080"/>
              <a:gd name="connsiteX8" fmla="*/ 4284476 w 7581614"/>
              <a:gd name="connsiteY8" fmla="*/ 720080 h 720080"/>
              <a:gd name="connsiteX9" fmla="*/ 0 w 7581614"/>
              <a:gd name="connsiteY9" fmla="*/ 720080 h 720080"/>
              <a:gd name="connsiteX10" fmla="*/ 0 w 7581614"/>
              <a:gd name="connsiteY10" fmla="*/ 0 h 720080"/>
              <a:gd name="connsiteX0" fmla="*/ 0 w 7535894"/>
              <a:gd name="connsiteY0" fmla="*/ 0 h 720080"/>
              <a:gd name="connsiteX1" fmla="*/ 7344816 w 7535894"/>
              <a:gd name="connsiteY1" fmla="*/ 0 h 720080"/>
              <a:gd name="connsiteX2" fmla="*/ 7348626 w 7535894"/>
              <a:gd name="connsiteY2" fmla="*/ 184783 h 720080"/>
              <a:gd name="connsiteX3" fmla="*/ 7535894 w 7535894"/>
              <a:gd name="connsiteY3" fmla="*/ 351838 h 720080"/>
              <a:gd name="connsiteX4" fmla="*/ 7342912 w 7535894"/>
              <a:gd name="connsiteY4" fmla="*/ 539160 h 720080"/>
              <a:gd name="connsiteX5" fmla="*/ 7344816 w 7535894"/>
              <a:gd name="connsiteY5" fmla="*/ 720080 h 720080"/>
              <a:gd name="connsiteX6" fmla="*/ 6120680 w 7535894"/>
              <a:gd name="connsiteY6" fmla="*/ 720080 h 720080"/>
              <a:gd name="connsiteX7" fmla="*/ 4284476 w 7535894"/>
              <a:gd name="connsiteY7" fmla="*/ 720080 h 720080"/>
              <a:gd name="connsiteX8" fmla="*/ 4284476 w 7535894"/>
              <a:gd name="connsiteY8" fmla="*/ 720080 h 720080"/>
              <a:gd name="connsiteX9" fmla="*/ 0 w 7535894"/>
              <a:gd name="connsiteY9" fmla="*/ 720080 h 720080"/>
              <a:gd name="connsiteX10" fmla="*/ 0 w 7535894"/>
              <a:gd name="connsiteY10" fmla="*/ 0 h 720080"/>
              <a:gd name="connsiteX0" fmla="*/ 0 w 7539704"/>
              <a:gd name="connsiteY0" fmla="*/ 0 h 720080"/>
              <a:gd name="connsiteX1" fmla="*/ 7344816 w 7539704"/>
              <a:gd name="connsiteY1" fmla="*/ 0 h 720080"/>
              <a:gd name="connsiteX2" fmla="*/ 7348626 w 7539704"/>
              <a:gd name="connsiteY2" fmla="*/ 184783 h 720080"/>
              <a:gd name="connsiteX3" fmla="*/ 7539704 w 7539704"/>
              <a:gd name="connsiteY3" fmla="*/ 365173 h 720080"/>
              <a:gd name="connsiteX4" fmla="*/ 7342912 w 7539704"/>
              <a:gd name="connsiteY4" fmla="*/ 539160 h 720080"/>
              <a:gd name="connsiteX5" fmla="*/ 7344816 w 7539704"/>
              <a:gd name="connsiteY5" fmla="*/ 720080 h 720080"/>
              <a:gd name="connsiteX6" fmla="*/ 6120680 w 7539704"/>
              <a:gd name="connsiteY6" fmla="*/ 720080 h 720080"/>
              <a:gd name="connsiteX7" fmla="*/ 4284476 w 7539704"/>
              <a:gd name="connsiteY7" fmla="*/ 720080 h 720080"/>
              <a:gd name="connsiteX8" fmla="*/ 4284476 w 7539704"/>
              <a:gd name="connsiteY8" fmla="*/ 720080 h 720080"/>
              <a:gd name="connsiteX9" fmla="*/ 0 w 7539704"/>
              <a:gd name="connsiteY9" fmla="*/ 720080 h 720080"/>
              <a:gd name="connsiteX10" fmla="*/ 0 w 7539704"/>
              <a:gd name="connsiteY10" fmla="*/ 0 h 720080"/>
              <a:gd name="connsiteX0" fmla="*/ 0 w 7539704"/>
              <a:gd name="connsiteY0" fmla="*/ 0 h 720080"/>
              <a:gd name="connsiteX1" fmla="*/ 7344816 w 7539704"/>
              <a:gd name="connsiteY1" fmla="*/ 0 h 720080"/>
              <a:gd name="connsiteX2" fmla="*/ 7348626 w 7539704"/>
              <a:gd name="connsiteY2" fmla="*/ 184783 h 720080"/>
              <a:gd name="connsiteX3" fmla="*/ 7539704 w 7539704"/>
              <a:gd name="connsiteY3" fmla="*/ 365173 h 720080"/>
              <a:gd name="connsiteX4" fmla="*/ 7342912 w 7539704"/>
              <a:gd name="connsiteY4" fmla="*/ 539160 h 720080"/>
              <a:gd name="connsiteX5" fmla="*/ 7344816 w 7539704"/>
              <a:gd name="connsiteY5" fmla="*/ 720080 h 720080"/>
              <a:gd name="connsiteX6" fmla="*/ 6120680 w 7539704"/>
              <a:gd name="connsiteY6" fmla="*/ 720080 h 720080"/>
              <a:gd name="connsiteX7" fmla="*/ 4284476 w 7539704"/>
              <a:gd name="connsiteY7" fmla="*/ 720080 h 720080"/>
              <a:gd name="connsiteX8" fmla="*/ 4284476 w 7539704"/>
              <a:gd name="connsiteY8" fmla="*/ 720080 h 720080"/>
              <a:gd name="connsiteX9" fmla="*/ 0 w 7539704"/>
              <a:gd name="connsiteY9" fmla="*/ 720080 h 720080"/>
              <a:gd name="connsiteX10" fmla="*/ 8268 w 7539704"/>
              <a:gd name="connsiteY10" fmla="*/ 275048 h 720080"/>
              <a:gd name="connsiteX11" fmla="*/ 0 w 7539704"/>
              <a:gd name="connsiteY11" fmla="*/ 0 h 720080"/>
              <a:gd name="connsiteX0" fmla="*/ 8268 w 7539704"/>
              <a:gd name="connsiteY0" fmla="*/ 275048 h 720080"/>
              <a:gd name="connsiteX1" fmla="*/ 0 w 7539704"/>
              <a:gd name="connsiteY1" fmla="*/ 0 h 720080"/>
              <a:gd name="connsiteX2" fmla="*/ 7344816 w 7539704"/>
              <a:gd name="connsiteY2" fmla="*/ 0 h 720080"/>
              <a:gd name="connsiteX3" fmla="*/ 7348626 w 7539704"/>
              <a:gd name="connsiteY3" fmla="*/ 184783 h 720080"/>
              <a:gd name="connsiteX4" fmla="*/ 7539704 w 7539704"/>
              <a:gd name="connsiteY4" fmla="*/ 365173 h 720080"/>
              <a:gd name="connsiteX5" fmla="*/ 7342912 w 7539704"/>
              <a:gd name="connsiteY5" fmla="*/ 539160 h 720080"/>
              <a:gd name="connsiteX6" fmla="*/ 7344816 w 7539704"/>
              <a:gd name="connsiteY6" fmla="*/ 720080 h 720080"/>
              <a:gd name="connsiteX7" fmla="*/ 6120680 w 7539704"/>
              <a:gd name="connsiteY7" fmla="*/ 720080 h 720080"/>
              <a:gd name="connsiteX8" fmla="*/ 4284476 w 7539704"/>
              <a:gd name="connsiteY8" fmla="*/ 720080 h 720080"/>
              <a:gd name="connsiteX9" fmla="*/ 4284476 w 7539704"/>
              <a:gd name="connsiteY9" fmla="*/ 720080 h 720080"/>
              <a:gd name="connsiteX10" fmla="*/ 0 w 7539704"/>
              <a:gd name="connsiteY10" fmla="*/ 720080 h 720080"/>
              <a:gd name="connsiteX11" fmla="*/ 98963 w 7539704"/>
              <a:gd name="connsiteY11" fmla="*/ 366488 h 720080"/>
              <a:gd name="connsiteX0" fmla="*/ 0 w 7539704"/>
              <a:gd name="connsiteY0" fmla="*/ 0 h 720080"/>
              <a:gd name="connsiteX1" fmla="*/ 7344816 w 7539704"/>
              <a:gd name="connsiteY1" fmla="*/ 0 h 720080"/>
              <a:gd name="connsiteX2" fmla="*/ 7348626 w 7539704"/>
              <a:gd name="connsiteY2" fmla="*/ 184783 h 720080"/>
              <a:gd name="connsiteX3" fmla="*/ 7539704 w 7539704"/>
              <a:gd name="connsiteY3" fmla="*/ 365173 h 720080"/>
              <a:gd name="connsiteX4" fmla="*/ 7342912 w 7539704"/>
              <a:gd name="connsiteY4" fmla="*/ 539160 h 720080"/>
              <a:gd name="connsiteX5" fmla="*/ 7344816 w 7539704"/>
              <a:gd name="connsiteY5" fmla="*/ 720080 h 720080"/>
              <a:gd name="connsiteX6" fmla="*/ 6120680 w 7539704"/>
              <a:gd name="connsiteY6" fmla="*/ 720080 h 720080"/>
              <a:gd name="connsiteX7" fmla="*/ 4284476 w 7539704"/>
              <a:gd name="connsiteY7" fmla="*/ 720080 h 720080"/>
              <a:gd name="connsiteX8" fmla="*/ 4284476 w 7539704"/>
              <a:gd name="connsiteY8" fmla="*/ 720080 h 720080"/>
              <a:gd name="connsiteX9" fmla="*/ 0 w 7539704"/>
              <a:gd name="connsiteY9" fmla="*/ 720080 h 720080"/>
              <a:gd name="connsiteX10" fmla="*/ 98963 w 7539704"/>
              <a:gd name="connsiteY10" fmla="*/ 366488 h 720080"/>
              <a:gd name="connsiteX0" fmla="*/ 0 w 7539704"/>
              <a:gd name="connsiteY0" fmla="*/ 0 h 720080"/>
              <a:gd name="connsiteX1" fmla="*/ 7344816 w 7539704"/>
              <a:gd name="connsiteY1" fmla="*/ 0 h 720080"/>
              <a:gd name="connsiteX2" fmla="*/ 7348626 w 7539704"/>
              <a:gd name="connsiteY2" fmla="*/ 184783 h 720080"/>
              <a:gd name="connsiteX3" fmla="*/ 7539704 w 7539704"/>
              <a:gd name="connsiteY3" fmla="*/ 365173 h 720080"/>
              <a:gd name="connsiteX4" fmla="*/ 7342912 w 7539704"/>
              <a:gd name="connsiteY4" fmla="*/ 539160 h 720080"/>
              <a:gd name="connsiteX5" fmla="*/ 7344816 w 7539704"/>
              <a:gd name="connsiteY5" fmla="*/ 720080 h 720080"/>
              <a:gd name="connsiteX6" fmla="*/ 6120680 w 7539704"/>
              <a:gd name="connsiteY6" fmla="*/ 720080 h 720080"/>
              <a:gd name="connsiteX7" fmla="*/ 4284476 w 7539704"/>
              <a:gd name="connsiteY7" fmla="*/ 720080 h 720080"/>
              <a:gd name="connsiteX8" fmla="*/ 4284476 w 7539704"/>
              <a:gd name="connsiteY8" fmla="*/ 720080 h 720080"/>
              <a:gd name="connsiteX9" fmla="*/ 0 w 7539704"/>
              <a:gd name="connsiteY9" fmla="*/ 72008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39704" h="720080">
                <a:moveTo>
                  <a:pt x="0" y="0"/>
                </a:moveTo>
                <a:lnTo>
                  <a:pt x="7344816" y="0"/>
                </a:lnTo>
                <a:lnTo>
                  <a:pt x="7348626" y="184783"/>
                </a:lnTo>
                <a:lnTo>
                  <a:pt x="7539704" y="365173"/>
                </a:lnTo>
                <a:lnTo>
                  <a:pt x="7342912" y="539160"/>
                </a:lnTo>
                <a:cubicBezTo>
                  <a:pt x="7342912" y="581052"/>
                  <a:pt x="7344816" y="678188"/>
                  <a:pt x="7344816" y="720080"/>
                </a:cubicBezTo>
                <a:lnTo>
                  <a:pt x="6120680" y="720080"/>
                </a:lnTo>
                <a:lnTo>
                  <a:pt x="4284476" y="720080"/>
                </a:lnTo>
                <a:lnTo>
                  <a:pt x="4284476" y="720080"/>
                </a:lnTo>
                <a:lnTo>
                  <a:pt x="0" y="720080"/>
                </a:lnTo>
              </a:path>
            </a:pathLst>
          </a:custGeom>
          <a:solidFill>
            <a:schemeClr val="bg1"/>
          </a:solidFill>
          <a:ln w="19050" cap="rnd">
            <a:solidFill>
              <a:srgbClr val="179ED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" sz="2000" dirty="0">
                <a:solidFill>
                  <a:srgbClr val="179EDA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uk-UA" sz="2000" b="1" dirty="0">
                <a:solidFill>
                  <a:srgbClr val="179EDA"/>
                </a:solidFill>
                <a:latin typeface="Arial" pitchFamily="34" charset="0"/>
                <a:ea typeface="+mj-ea"/>
                <a:cs typeface="Arial" pitchFamily="34" charset="0"/>
              </a:rPr>
              <a:t>ДЯКУЮ ЗА УВАГУ!</a:t>
            </a:r>
            <a:endParaRPr lang="uk-UA" b="1" dirty="0"/>
          </a:p>
        </p:txBody>
      </p:sp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A5554E2C-079F-401E-AD44-094FD52AC644}"/>
              </a:ext>
            </a:extLst>
          </p:cNvPr>
          <p:cNvSpPr txBox="1">
            <a:spLocks/>
          </p:cNvSpPr>
          <p:nvPr/>
        </p:nvSpPr>
        <p:spPr>
          <a:xfrm>
            <a:off x="755576" y="191676"/>
            <a:ext cx="6912769" cy="7200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400" kern="1200">
                <a:solidFill>
                  <a:srgbClr val="179ED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uk-UA" sz="200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17362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ая выноска 13">
            <a:extLst>
              <a:ext uri="{FF2B5EF4-FFF2-40B4-BE49-F238E27FC236}">
                <a16:creationId xmlns:a16="http://schemas.microsoft.com/office/drawing/2014/main" id="{F472D729-15D7-0747-B5C2-E82CF79E88D1}"/>
              </a:ext>
            </a:extLst>
          </p:cNvPr>
          <p:cNvSpPr/>
          <p:nvPr/>
        </p:nvSpPr>
        <p:spPr>
          <a:xfrm flipH="1">
            <a:off x="467544" y="195486"/>
            <a:ext cx="7776864" cy="720080"/>
          </a:xfrm>
          <a:custGeom>
            <a:avLst/>
            <a:gdLst>
              <a:gd name="connsiteX0" fmla="*/ 0 w 7344816"/>
              <a:gd name="connsiteY0" fmla="*/ 0 h 720080"/>
              <a:gd name="connsiteX1" fmla="*/ 4284476 w 7344816"/>
              <a:gd name="connsiteY1" fmla="*/ 0 h 720080"/>
              <a:gd name="connsiteX2" fmla="*/ 4284476 w 7344816"/>
              <a:gd name="connsiteY2" fmla="*/ 0 h 720080"/>
              <a:gd name="connsiteX3" fmla="*/ 6120680 w 7344816"/>
              <a:gd name="connsiteY3" fmla="*/ 0 h 720080"/>
              <a:gd name="connsiteX4" fmla="*/ 7344816 w 7344816"/>
              <a:gd name="connsiteY4" fmla="*/ 0 h 720080"/>
              <a:gd name="connsiteX5" fmla="*/ 7344816 w 7344816"/>
              <a:gd name="connsiteY5" fmla="*/ 120013 h 720080"/>
              <a:gd name="connsiteX6" fmla="*/ 7568980 w 7344816"/>
              <a:gd name="connsiteY6" fmla="*/ 187206 h 720080"/>
              <a:gd name="connsiteX7" fmla="*/ 7344816 w 7344816"/>
              <a:gd name="connsiteY7" fmla="*/ 300033 h 720080"/>
              <a:gd name="connsiteX8" fmla="*/ 7344816 w 7344816"/>
              <a:gd name="connsiteY8" fmla="*/ 720080 h 720080"/>
              <a:gd name="connsiteX9" fmla="*/ 6120680 w 7344816"/>
              <a:gd name="connsiteY9" fmla="*/ 720080 h 720080"/>
              <a:gd name="connsiteX10" fmla="*/ 4284476 w 7344816"/>
              <a:gd name="connsiteY10" fmla="*/ 720080 h 720080"/>
              <a:gd name="connsiteX11" fmla="*/ 4284476 w 7344816"/>
              <a:gd name="connsiteY11" fmla="*/ 720080 h 720080"/>
              <a:gd name="connsiteX12" fmla="*/ 0 w 7344816"/>
              <a:gd name="connsiteY12" fmla="*/ 720080 h 720080"/>
              <a:gd name="connsiteX13" fmla="*/ 0 w 7344816"/>
              <a:gd name="connsiteY13" fmla="*/ 300033 h 720080"/>
              <a:gd name="connsiteX14" fmla="*/ 0 w 7344816"/>
              <a:gd name="connsiteY14" fmla="*/ 120013 h 720080"/>
              <a:gd name="connsiteX15" fmla="*/ 0 w 7344816"/>
              <a:gd name="connsiteY15" fmla="*/ 120013 h 720080"/>
              <a:gd name="connsiteX16" fmla="*/ 0 w 7344816"/>
              <a:gd name="connsiteY16" fmla="*/ 0 h 720080"/>
              <a:gd name="connsiteX0" fmla="*/ 0 w 7568980"/>
              <a:gd name="connsiteY0" fmla="*/ 0 h 720080"/>
              <a:gd name="connsiteX1" fmla="*/ 4284476 w 7568980"/>
              <a:gd name="connsiteY1" fmla="*/ 0 h 720080"/>
              <a:gd name="connsiteX2" fmla="*/ 4284476 w 7568980"/>
              <a:gd name="connsiteY2" fmla="*/ 0 h 720080"/>
              <a:gd name="connsiteX3" fmla="*/ 6120680 w 7568980"/>
              <a:gd name="connsiteY3" fmla="*/ 0 h 720080"/>
              <a:gd name="connsiteX4" fmla="*/ 7344816 w 7568980"/>
              <a:gd name="connsiteY4" fmla="*/ 0 h 720080"/>
              <a:gd name="connsiteX5" fmla="*/ 7344816 w 7568980"/>
              <a:gd name="connsiteY5" fmla="*/ 120013 h 720080"/>
              <a:gd name="connsiteX6" fmla="*/ 7568980 w 7568980"/>
              <a:gd name="connsiteY6" fmla="*/ 187206 h 720080"/>
              <a:gd name="connsiteX7" fmla="*/ 7356848 w 7568980"/>
              <a:gd name="connsiteY7" fmla="*/ 474491 h 720080"/>
              <a:gd name="connsiteX8" fmla="*/ 7344816 w 7568980"/>
              <a:gd name="connsiteY8" fmla="*/ 720080 h 720080"/>
              <a:gd name="connsiteX9" fmla="*/ 6120680 w 7568980"/>
              <a:gd name="connsiteY9" fmla="*/ 720080 h 720080"/>
              <a:gd name="connsiteX10" fmla="*/ 4284476 w 7568980"/>
              <a:gd name="connsiteY10" fmla="*/ 720080 h 720080"/>
              <a:gd name="connsiteX11" fmla="*/ 4284476 w 7568980"/>
              <a:gd name="connsiteY11" fmla="*/ 720080 h 720080"/>
              <a:gd name="connsiteX12" fmla="*/ 0 w 7568980"/>
              <a:gd name="connsiteY12" fmla="*/ 720080 h 720080"/>
              <a:gd name="connsiteX13" fmla="*/ 0 w 7568980"/>
              <a:gd name="connsiteY13" fmla="*/ 300033 h 720080"/>
              <a:gd name="connsiteX14" fmla="*/ 0 w 7568980"/>
              <a:gd name="connsiteY14" fmla="*/ 120013 h 720080"/>
              <a:gd name="connsiteX15" fmla="*/ 0 w 7568980"/>
              <a:gd name="connsiteY15" fmla="*/ 120013 h 720080"/>
              <a:gd name="connsiteX16" fmla="*/ 0 w 7568980"/>
              <a:gd name="connsiteY16" fmla="*/ 0 h 720080"/>
              <a:gd name="connsiteX0" fmla="*/ 0 w 7581012"/>
              <a:gd name="connsiteY0" fmla="*/ 0 h 720080"/>
              <a:gd name="connsiteX1" fmla="*/ 4284476 w 7581012"/>
              <a:gd name="connsiteY1" fmla="*/ 0 h 720080"/>
              <a:gd name="connsiteX2" fmla="*/ 4284476 w 7581012"/>
              <a:gd name="connsiteY2" fmla="*/ 0 h 720080"/>
              <a:gd name="connsiteX3" fmla="*/ 6120680 w 7581012"/>
              <a:gd name="connsiteY3" fmla="*/ 0 h 720080"/>
              <a:gd name="connsiteX4" fmla="*/ 7344816 w 7581012"/>
              <a:gd name="connsiteY4" fmla="*/ 0 h 720080"/>
              <a:gd name="connsiteX5" fmla="*/ 7344816 w 7581012"/>
              <a:gd name="connsiteY5" fmla="*/ 120013 h 720080"/>
              <a:gd name="connsiteX6" fmla="*/ 7581012 w 7581012"/>
              <a:gd name="connsiteY6" fmla="*/ 301506 h 720080"/>
              <a:gd name="connsiteX7" fmla="*/ 7356848 w 7581012"/>
              <a:gd name="connsiteY7" fmla="*/ 474491 h 720080"/>
              <a:gd name="connsiteX8" fmla="*/ 7344816 w 7581012"/>
              <a:gd name="connsiteY8" fmla="*/ 720080 h 720080"/>
              <a:gd name="connsiteX9" fmla="*/ 6120680 w 7581012"/>
              <a:gd name="connsiteY9" fmla="*/ 720080 h 720080"/>
              <a:gd name="connsiteX10" fmla="*/ 4284476 w 7581012"/>
              <a:gd name="connsiteY10" fmla="*/ 720080 h 720080"/>
              <a:gd name="connsiteX11" fmla="*/ 4284476 w 7581012"/>
              <a:gd name="connsiteY11" fmla="*/ 720080 h 720080"/>
              <a:gd name="connsiteX12" fmla="*/ 0 w 7581012"/>
              <a:gd name="connsiteY12" fmla="*/ 720080 h 720080"/>
              <a:gd name="connsiteX13" fmla="*/ 0 w 7581012"/>
              <a:gd name="connsiteY13" fmla="*/ 300033 h 720080"/>
              <a:gd name="connsiteX14" fmla="*/ 0 w 7581012"/>
              <a:gd name="connsiteY14" fmla="*/ 120013 h 720080"/>
              <a:gd name="connsiteX15" fmla="*/ 0 w 7581012"/>
              <a:gd name="connsiteY15" fmla="*/ 120013 h 720080"/>
              <a:gd name="connsiteX16" fmla="*/ 0 w 7581012"/>
              <a:gd name="connsiteY16" fmla="*/ 0 h 720080"/>
              <a:gd name="connsiteX0" fmla="*/ 0 w 7581012"/>
              <a:gd name="connsiteY0" fmla="*/ 0 h 720080"/>
              <a:gd name="connsiteX1" fmla="*/ 4284476 w 7581012"/>
              <a:gd name="connsiteY1" fmla="*/ 0 h 720080"/>
              <a:gd name="connsiteX2" fmla="*/ 4284476 w 7581012"/>
              <a:gd name="connsiteY2" fmla="*/ 0 h 720080"/>
              <a:gd name="connsiteX3" fmla="*/ 6120680 w 7581012"/>
              <a:gd name="connsiteY3" fmla="*/ 0 h 720080"/>
              <a:gd name="connsiteX4" fmla="*/ 7344816 w 7581012"/>
              <a:gd name="connsiteY4" fmla="*/ 0 h 720080"/>
              <a:gd name="connsiteX5" fmla="*/ 7344816 w 7581012"/>
              <a:gd name="connsiteY5" fmla="*/ 120013 h 720080"/>
              <a:gd name="connsiteX6" fmla="*/ 7581012 w 7581012"/>
              <a:gd name="connsiteY6" fmla="*/ 301506 h 720080"/>
              <a:gd name="connsiteX7" fmla="*/ 7362864 w 7581012"/>
              <a:gd name="connsiteY7" fmla="*/ 534649 h 720080"/>
              <a:gd name="connsiteX8" fmla="*/ 7344816 w 7581012"/>
              <a:gd name="connsiteY8" fmla="*/ 720080 h 720080"/>
              <a:gd name="connsiteX9" fmla="*/ 6120680 w 7581012"/>
              <a:gd name="connsiteY9" fmla="*/ 720080 h 720080"/>
              <a:gd name="connsiteX10" fmla="*/ 4284476 w 7581012"/>
              <a:gd name="connsiteY10" fmla="*/ 720080 h 720080"/>
              <a:gd name="connsiteX11" fmla="*/ 4284476 w 7581012"/>
              <a:gd name="connsiteY11" fmla="*/ 720080 h 720080"/>
              <a:gd name="connsiteX12" fmla="*/ 0 w 7581012"/>
              <a:gd name="connsiteY12" fmla="*/ 720080 h 720080"/>
              <a:gd name="connsiteX13" fmla="*/ 0 w 7581012"/>
              <a:gd name="connsiteY13" fmla="*/ 300033 h 720080"/>
              <a:gd name="connsiteX14" fmla="*/ 0 w 7581012"/>
              <a:gd name="connsiteY14" fmla="*/ 120013 h 720080"/>
              <a:gd name="connsiteX15" fmla="*/ 0 w 7581012"/>
              <a:gd name="connsiteY15" fmla="*/ 120013 h 720080"/>
              <a:gd name="connsiteX16" fmla="*/ 0 w 7581012"/>
              <a:gd name="connsiteY16" fmla="*/ 0 h 720080"/>
              <a:gd name="connsiteX0" fmla="*/ 0 w 7581012"/>
              <a:gd name="connsiteY0" fmla="*/ 0 h 720080"/>
              <a:gd name="connsiteX1" fmla="*/ 4284476 w 7581012"/>
              <a:gd name="connsiteY1" fmla="*/ 0 h 720080"/>
              <a:gd name="connsiteX2" fmla="*/ 6120680 w 7581012"/>
              <a:gd name="connsiteY2" fmla="*/ 0 h 720080"/>
              <a:gd name="connsiteX3" fmla="*/ 7344816 w 7581012"/>
              <a:gd name="connsiteY3" fmla="*/ 0 h 720080"/>
              <a:gd name="connsiteX4" fmla="*/ 7344816 w 7581012"/>
              <a:gd name="connsiteY4" fmla="*/ 120013 h 720080"/>
              <a:gd name="connsiteX5" fmla="*/ 7581012 w 7581012"/>
              <a:gd name="connsiteY5" fmla="*/ 301506 h 720080"/>
              <a:gd name="connsiteX6" fmla="*/ 7362864 w 7581012"/>
              <a:gd name="connsiteY6" fmla="*/ 534649 h 720080"/>
              <a:gd name="connsiteX7" fmla="*/ 7344816 w 7581012"/>
              <a:gd name="connsiteY7" fmla="*/ 720080 h 720080"/>
              <a:gd name="connsiteX8" fmla="*/ 6120680 w 7581012"/>
              <a:gd name="connsiteY8" fmla="*/ 720080 h 720080"/>
              <a:gd name="connsiteX9" fmla="*/ 4284476 w 7581012"/>
              <a:gd name="connsiteY9" fmla="*/ 720080 h 720080"/>
              <a:gd name="connsiteX10" fmla="*/ 4284476 w 7581012"/>
              <a:gd name="connsiteY10" fmla="*/ 720080 h 720080"/>
              <a:gd name="connsiteX11" fmla="*/ 0 w 7581012"/>
              <a:gd name="connsiteY11" fmla="*/ 720080 h 720080"/>
              <a:gd name="connsiteX12" fmla="*/ 0 w 7581012"/>
              <a:gd name="connsiteY12" fmla="*/ 300033 h 720080"/>
              <a:gd name="connsiteX13" fmla="*/ 0 w 7581012"/>
              <a:gd name="connsiteY13" fmla="*/ 120013 h 720080"/>
              <a:gd name="connsiteX14" fmla="*/ 0 w 7581012"/>
              <a:gd name="connsiteY14" fmla="*/ 120013 h 720080"/>
              <a:gd name="connsiteX15" fmla="*/ 0 w 7581012"/>
              <a:gd name="connsiteY15" fmla="*/ 0 h 720080"/>
              <a:gd name="connsiteX0" fmla="*/ 0 w 7581012"/>
              <a:gd name="connsiteY0" fmla="*/ 0 h 720080"/>
              <a:gd name="connsiteX1" fmla="*/ 6120680 w 7581012"/>
              <a:gd name="connsiteY1" fmla="*/ 0 h 720080"/>
              <a:gd name="connsiteX2" fmla="*/ 7344816 w 7581012"/>
              <a:gd name="connsiteY2" fmla="*/ 0 h 720080"/>
              <a:gd name="connsiteX3" fmla="*/ 7344816 w 7581012"/>
              <a:gd name="connsiteY3" fmla="*/ 120013 h 720080"/>
              <a:gd name="connsiteX4" fmla="*/ 7581012 w 7581012"/>
              <a:gd name="connsiteY4" fmla="*/ 301506 h 720080"/>
              <a:gd name="connsiteX5" fmla="*/ 7362864 w 7581012"/>
              <a:gd name="connsiteY5" fmla="*/ 534649 h 720080"/>
              <a:gd name="connsiteX6" fmla="*/ 7344816 w 7581012"/>
              <a:gd name="connsiteY6" fmla="*/ 720080 h 720080"/>
              <a:gd name="connsiteX7" fmla="*/ 6120680 w 7581012"/>
              <a:gd name="connsiteY7" fmla="*/ 720080 h 720080"/>
              <a:gd name="connsiteX8" fmla="*/ 4284476 w 7581012"/>
              <a:gd name="connsiteY8" fmla="*/ 720080 h 720080"/>
              <a:gd name="connsiteX9" fmla="*/ 4284476 w 7581012"/>
              <a:gd name="connsiteY9" fmla="*/ 720080 h 720080"/>
              <a:gd name="connsiteX10" fmla="*/ 0 w 7581012"/>
              <a:gd name="connsiteY10" fmla="*/ 720080 h 720080"/>
              <a:gd name="connsiteX11" fmla="*/ 0 w 7581012"/>
              <a:gd name="connsiteY11" fmla="*/ 300033 h 720080"/>
              <a:gd name="connsiteX12" fmla="*/ 0 w 7581012"/>
              <a:gd name="connsiteY12" fmla="*/ 120013 h 720080"/>
              <a:gd name="connsiteX13" fmla="*/ 0 w 7581012"/>
              <a:gd name="connsiteY13" fmla="*/ 120013 h 720080"/>
              <a:gd name="connsiteX14" fmla="*/ 0 w 7581012"/>
              <a:gd name="connsiteY14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300033 h 720080"/>
              <a:gd name="connsiteX11" fmla="*/ 0 w 7581012"/>
              <a:gd name="connsiteY11" fmla="*/ 120013 h 720080"/>
              <a:gd name="connsiteX12" fmla="*/ 0 w 7581012"/>
              <a:gd name="connsiteY12" fmla="*/ 120013 h 720080"/>
              <a:gd name="connsiteX13" fmla="*/ 0 w 7581012"/>
              <a:gd name="connsiteY13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120013 h 720080"/>
              <a:gd name="connsiteX11" fmla="*/ 0 w 7581012"/>
              <a:gd name="connsiteY11" fmla="*/ 120013 h 720080"/>
              <a:gd name="connsiteX12" fmla="*/ 0 w 7581012"/>
              <a:gd name="connsiteY12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120013 h 720080"/>
              <a:gd name="connsiteX11" fmla="*/ 0 w 7581012"/>
              <a:gd name="connsiteY11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8468"/>
              <a:gd name="connsiteY0" fmla="*/ 0 h 720080"/>
              <a:gd name="connsiteX1" fmla="*/ 7344816 w 7588468"/>
              <a:gd name="connsiteY1" fmla="*/ 0 h 720080"/>
              <a:gd name="connsiteX2" fmla="*/ 7344816 w 7588468"/>
              <a:gd name="connsiteY2" fmla="*/ 120013 h 720080"/>
              <a:gd name="connsiteX3" fmla="*/ 7581012 w 7588468"/>
              <a:gd name="connsiteY3" fmla="*/ 301506 h 720080"/>
              <a:gd name="connsiteX4" fmla="*/ 7362864 w 7588468"/>
              <a:gd name="connsiteY4" fmla="*/ 534649 h 720080"/>
              <a:gd name="connsiteX5" fmla="*/ 7344816 w 7588468"/>
              <a:gd name="connsiteY5" fmla="*/ 720080 h 720080"/>
              <a:gd name="connsiteX6" fmla="*/ 6120680 w 7588468"/>
              <a:gd name="connsiteY6" fmla="*/ 720080 h 720080"/>
              <a:gd name="connsiteX7" fmla="*/ 4284476 w 7588468"/>
              <a:gd name="connsiteY7" fmla="*/ 720080 h 720080"/>
              <a:gd name="connsiteX8" fmla="*/ 4284476 w 7588468"/>
              <a:gd name="connsiteY8" fmla="*/ 720080 h 720080"/>
              <a:gd name="connsiteX9" fmla="*/ 0 w 7588468"/>
              <a:gd name="connsiteY9" fmla="*/ 720080 h 720080"/>
              <a:gd name="connsiteX10" fmla="*/ 0 w 7588468"/>
              <a:gd name="connsiteY10" fmla="*/ 0 h 720080"/>
              <a:gd name="connsiteX0" fmla="*/ 0 w 7581048"/>
              <a:gd name="connsiteY0" fmla="*/ 0 h 720080"/>
              <a:gd name="connsiteX1" fmla="*/ 7344816 w 7581048"/>
              <a:gd name="connsiteY1" fmla="*/ 0 h 720080"/>
              <a:gd name="connsiteX2" fmla="*/ 7344816 w 7581048"/>
              <a:gd name="connsiteY2" fmla="*/ 120013 h 720080"/>
              <a:gd name="connsiteX3" fmla="*/ 7581012 w 7581048"/>
              <a:gd name="connsiteY3" fmla="*/ 301506 h 720080"/>
              <a:gd name="connsiteX4" fmla="*/ 7362864 w 7581048"/>
              <a:gd name="connsiteY4" fmla="*/ 534649 h 720080"/>
              <a:gd name="connsiteX5" fmla="*/ 7344816 w 7581048"/>
              <a:gd name="connsiteY5" fmla="*/ 720080 h 720080"/>
              <a:gd name="connsiteX6" fmla="*/ 6120680 w 7581048"/>
              <a:gd name="connsiteY6" fmla="*/ 720080 h 720080"/>
              <a:gd name="connsiteX7" fmla="*/ 4284476 w 7581048"/>
              <a:gd name="connsiteY7" fmla="*/ 720080 h 720080"/>
              <a:gd name="connsiteX8" fmla="*/ 4284476 w 7581048"/>
              <a:gd name="connsiteY8" fmla="*/ 720080 h 720080"/>
              <a:gd name="connsiteX9" fmla="*/ 0 w 7581048"/>
              <a:gd name="connsiteY9" fmla="*/ 720080 h 720080"/>
              <a:gd name="connsiteX10" fmla="*/ 0 w 7581048"/>
              <a:gd name="connsiteY10" fmla="*/ 0 h 720080"/>
              <a:gd name="connsiteX0" fmla="*/ 0 w 7581048"/>
              <a:gd name="connsiteY0" fmla="*/ 0 h 720080"/>
              <a:gd name="connsiteX1" fmla="*/ 7344816 w 7581048"/>
              <a:gd name="connsiteY1" fmla="*/ 0 h 720080"/>
              <a:gd name="connsiteX2" fmla="*/ 7344816 w 7581048"/>
              <a:gd name="connsiteY2" fmla="*/ 120013 h 720080"/>
              <a:gd name="connsiteX3" fmla="*/ 7581012 w 7581048"/>
              <a:gd name="connsiteY3" fmla="*/ 301506 h 720080"/>
              <a:gd name="connsiteX4" fmla="*/ 7362864 w 7581048"/>
              <a:gd name="connsiteY4" fmla="*/ 534649 h 720080"/>
              <a:gd name="connsiteX5" fmla="*/ 7344816 w 7581048"/>
              <a:gd name="connsiteY5" fmla="*/ 720080 h 720080"/>
              <a:gd name="connsiteX6" fmla="*/ 6120680 w 7581048"/>
              <a:gd name="connsiteY6" fmla="*/ 720080 h 720080"/>
              <a:gd name="connsiteX7" fmla="*/ 4284476 w 7581048"/>
              <a:gd name="connsiteY7" fmla="*/ 720080 h 720080"/>
              <a:gd name="connsiteX8" fmla="*/ 4284476 w 7581048"/>
              <a:gd name="connsiteY8" fmla="*/ 720080 h 720080"/>
              <a:gd name="connsiteX9" fmla="*/ 0 w 7581048"/>
              <a:gd name="connsiteY9" fmla="*/ 720080 h 720080"/>
              <a:gd name="connsiteX10" fmla="*/ 0 w 7581048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49633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30"/>
              <a:gd name="connsiteY0" fmla="*/ 0 h 720080"/>
              <a:gd name="connsiteX1" fmla="*/ 7344816 w 7581030"/>
              <a:gd name="connsiteY1" fmla="*/ 0 h 720080"/>
              <a:gd name="connsiteX2" fmla="*/ 7344816 w 7581030"/>
              <a:gd name="connsiteY2" fmla="*/ 120013 h 720080"/>
              <a:gd name="connsiteX3" fmla="*/ 7581012 w 7581030"/>
              <a:gd name="connsiteY3" fmla="*/ 331585 h 720080"/>
              <a:gd name="connsiteX4" fmla="*/ 7332785 w 7581030"/>
              <a:gd name="connsiteY4" fmla="*/ 546681 h 720080"/>
              <a:gd name="connsiteX5" fmla="*/ 7344816 w 7581030"/>
              <a:gd name="connsiteY5" fmla="*/ 720080 h 720080"/>
              <a:gd name="connsiteX6" fmla="*/ 6120680 w 7581030"/>
              <a:gd name="connsiteY6" fmla="*/ 720080 h 720080"/>
              <a:gd name="connsiteX7" fmla="*/ 4284476 w 7581030"/>
              <a:gd name="connsiteY7" fmla="*/ 720080 h 720080"/>
              <a:gd name="connsiteX8" fmla="*/ 4284476 w 7581030"/>
              <a:gd name="connsiteY8" fmla="*/ 720080 h 720080"/>
              <a:gd name="connsiteX9" fmla="*/ 0 w 7581030"/>
              <a:gd name="connsiteY9" fmla="*/ 720080 h 720080"/>
              <a:gd name="connsiteX10" fmla="*/ 0 w 7581030"/>
              <a:gd name="connsiteY10" fmla="*/ 0 h 720080"/>
              <a:gd name="connsiteX0" fmla="*/ 0 w 7581017"/>
              <a:gd name="connsiteY0" fmla="*/ 0 h 720080"/>
              <a:gd name="connsiteX1" fmla="*/ 7344816 w 7581017"/>
              <a:gd name="connsiteY1" fmla="*/ 0 h 720080"/>
              <a:gd name="connsiteX2" fmla="*/ 7344816 w 7581017"/>
              <a:gd name="connsiteY2" fmla="*/ 120013 h 720080"/>
              <a:gd name="connsiteX3" fmla="*/ 7581012 w 7581017"/>
              <a:gd name="connsiteY3" fmla="*/ 331585 h 720080"/>
              <a:gd name="connsiteX4" fmla="*/ 7350833 w 7581017"/>
              <a:gd name="connsiteY4" fmla="*/ 546681 h 720080"/>
              <a:gd name="connsiteX5" fmla="*/ 7344816 w 7581017"/>
              <a:gd name="connsiteY5" fmla="*/ 720080 h 720080"/>
              <a:gd name="connsiteX6" fmla="*/ 6120680 w 7581017"/>
              <a:gd name="connsiteY6" fmla="*/ 720080 h 720080"/>
              <a:gd name="connsiteX7" fmla="*/ 4284476 w 7581017"/>
              <a:gd name="connsiteY7" fmla="*/ 720080 h 720080"/>
              <a:gd name="connsiteX8" fmla="*/ 4284476 w 7581017"/>
              <a:gd name="connsiteY8" fmla="*/ 720080 h 720080"/>
              <a:gd name="connsiteX9" fmla="*/ 0 w 7581017"/>
              <a:gd name="connsiteY9" fmla="*/ 720080 h 720080"/>
              <a:gd name="connsiteX10" fmla="*/ 0 w 7581017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50833 w 7581012"/>
              <a:gd name="connsiteY4" fmla="*/ 546681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50833 w 7581012"/>
              <a:gd name="connsiteY4" fmla="*/ 546681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348160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6"/>
              <a:gd name="connsiteY0" fmla="*/ 0 h 720080"/>
              <a:gd name="connsiteX1" fmla="*/ 7344816 w 7581016"/>
              <a:gd name="connsiteY1" fmla="*/ 0 h 720080"/>
              <a:gd name="connsiteX2" fmla="*/ 7344816 w 7581016"/>
              <a:gd name="connsiteY2" fmla="*/ 120013 h 720080"/>
              <a:gd name="connsiteX3" fmla="*/ 7581012 w 7581016"/>
              <a:gd name="connsiteY3" fmla="*/ 331585 h 720080"/>
              <a:gd name="connsiteX4" fmla="*/ 7350833 w 7581016"/>
              <a:gd name="connsiteY4" fmla="*/ 606839 h 720080"/>
              <a:gd name="connsiteX5" fmla="*/ 7344816 w 7581016"/>
              <a:gd name="connsiteY5" fmla="*/ 720080 h 720080"/>
              <a:gd name="connsiteX6" fmla="*/ 6120680 w 7581016"/>
              <a:gd name="connsiteY6" fmla="*/ 720080 h 720080"/>
              <a:gd name="connsiteX7" fmla="*/ 4284476 w 7581016"/>
              <a:gd name="connsiteY7" fmla="*/ 720080 h 720080"/>
              <a:gd name="connsiteX8" fmla="*/ 4284476 w 7581016"/>
              <a:gd name="connsiteY8" fmla="*/ 720080 h 720080"/>
              <a:gd name="connsiteX9" fmla="*/ 0 w 7581016"/>
              <a:gd name="connsiteY9" fmla="*/ 720080 h 720080"/>
              <a:gd name="connsiteX10" fmla="*/ 0 w 7581016"/>
              <a:gd name="connsiteY10" fmla="*/ 0 h 720080"/>
              <a:gd name="connsiteX0" fmla="*/ 0 w 7583970"/>
              <a:gd name="connsiteY0" fmla="*/ 0 h 720080"/>
              <a:gd name="connsiteX1" fmla="*/ 7344816 w 7583970"/>
              <a:gd name="connsiteY1" fmla="*/ 0 h 720080"/>
              <a:gd name="connsiteX2" fmla="*/ 7344816 w 7583970"/>
              <a:gd name="connsiteY2" fmla="*/ 120013 h 720080"/>
              <a:gd name="connsiteX3" fmla="*/ 7581012 w 7583970"/>
              <a:gd name="connsiteY3" fmla="*/ 331585 h 720080"/>
              <a:gd name="connsiteX4" fmla="*/ 7453101 w 7583970"/>
              <a:gd name="connsiteY4" fmla="*/ 582776 h 720080"/>
              <a:gd name="connsiteX5" fmla="*/ 7344816 w 7583970"/>
              <a:gd name="connsiteY5" fmla="*/ 720080 h 720080"/>
              <a:gd name="connsiteX6" fmla="*/ 6120680 w 7583970"/>
              <a:gd name="connsiteY6" fmla="*/ 720080 h 720080"/>
              <a:gd name="connsiteX7" fmla="*/ 4284476 w 7583970"/>
              <a:gd name="connsiteY7" fmla="*/ 720080 h 720080"/>
              <a:gd name="connsiteX8" fmla="*/ 4284476 w 7583970"/>
              <a:gd name="connsiteY8" fmla="*/ 720080 h 720080"/>
              <a:gd name="connsiteX9" fmla="*/ 0 w 7583970"/>
              <a:gd name="connsiteY9" fmla="*/ 720080 h 720080"/>
              <a:gd name="connsiteX10" fmla="*/ 0 w 7583970"/>
              <a:gd name="connsiteY10" fmla="*/ 0 h 720080"/>
              <a:gd name="connsiteX0" fmla="*/ 0 w 7581016"/>
              <a:gd name="connsiteY0" fmla="*/ 0 h 720080"/>
              <a:gd name="connsiteX1" fmla="*/ 7344816 w 7581016"/>
              <a:gd name="connsiteY1" fmla="*/ 0 h 720080"/>
              <a:gd name="connsiteX2" fmla="*/ 7344816 w 7581016"/>
              <a:gd name="connsiteY2" fmla="*/ 120013 h 720080"/>
              <a:gd name="connsiteX3" fmla="*/ 7581012 w 7581016"/>
              <a:gd name="connsiteY3" fmla="*/ 331585 h 720080"/>
              <a:gd name="connsiteX4" fmla="*/ 7350833 w 7581016"/>
              <a:gd name="connsiteY4" fmla="*/ 564728 h 720080"/>
              <a:gd name="connsiteX5" fmla="*/ 7344816 w 7581016"/>
              <a:gd name="connsiteY5" fmla="*/ 720080 h 720080"/>
              <a:gd name="connsiteX6" fmla="*/ 6120680 w 7581016"/>
              <a:gd name="connsiteY6" fmla="*/ 720080 h 720080"/>
              <a:gd name="connsiteX7" fmla="*/ 4284476 w 7581016"/>
              <a:gd name="connsiteY7" fmla="*/ 720080 h 720080"/>
              <a:gd name="connsiteX8" fmla="*/ 4284476 w 7581016"/>
              <a:gd name="connsiteY8" fmla="*/ 720080 h 720080"/>
              <a:gd name="connsiteX9" fmla="*/ 0 w 7581016"/>
              <a:gd name="connsiteY9" fmla="*/ 720080 h 720080"/>
              <a:gd name="connsiteX10" fmla="*/ 0 w 7581016"/>
              <a:gd name="connsiteY10" fmla="*/ 0 h 720080"/>
              <a:gd name="connsiteX0" fmla="*/ 0 w 7582724"/>
              <a:gd name="connsiteY0" fmla="*/ 0 h 720080"/>
              <a:gd name="connsiteX1" fmla="*/ 7344816 w 7582724"/>
              <a:gd name="connsiteY1" fmla="*/ 0 h 720080"/>
              <a:gd name="connsiteX2" fmla="*/ 7344816 w 7582724"/>
              <a:gd name="connsiteY2" fmla="*/ 120013 h 720080"/>
              <a:gd name="connsiteX3" fmla="*/ 7581012 w 7582724"/>
              <a:gd name="connsiteY3" fmla="*/ 331585 h 720080"/>
              <a:gd name="connsiteX4" fmla="*/ 7218486 w 7582724"/>
              <a:gd name="connsiteY4" fmla="*/ 594807 h 720080"/>
              <a:gd name="connsiteX5" fmla="*/ 7344816 w 7582724"/>
              <a:gd name="connsiteY5" fmla="*/ 720080 h 720080"/>
              <a:gd name="connsiteX6" fmla="*/ 6120680 w 7582724"/>
              <a:gd name="connsiteY6" fmla="*/ 720080 h 720080"/>
              <a:gd name="connsiteX7" fmla="*/ 4284476 w 7582724"/>
              <a:gd name="connsiteY7" fmla="*/ 720080 h 720080"/>
              <a:gd name="connsiteX8" fmla="*/ 4284476 w 7582724"/>
              <a:gd name="connsiteY8" fmla="*/ 720080 h 720080"/>
              <a:gd name="connsiteX9" fmla="*/ 0 w 7582724"/>
              <a:gd name="connsiteY9" fmla="*/ 720080 h 720080"/>
              <a:gd name="connsiteX10" fmla="*/ 0 w 7582724"/>
              <a:gd name="connsiteY10" fmla="*/ 0 h 720080"/>
              <a:gd name="connsiteX0" fmla="*/ 0 w 7581097"/>
              <a:gd name="connsiteY0" fmla="*/ 0 h 720080"/>
              <a:gd name="connsiteX1" fmla="*/ 7344816 w 7581097"/>
              <a:gd name="connsiteY1" fmla="*/ 0 h 720080"/>
              <a:gd name="connsiteX2" fmla="*/ 7344816 w 7581097"/>
              <a:gd name="connsiteY2" fmla="*/ 120013 h 720080"/>
              <a:gd name="connsiteX3" fmla="*/ 7581012 w 7581097"/>
              <a:gd name="connsiteY3" fmla="*/ 331585 h 720080"/>
              <a:gd name="connsiteX4" fmla="*/ 7368880 w 7581097"/>
              <a:gd name="connsiteY4" fmla="*/ 534649 h 720080"/>
              <a:gd name="connsiteX5" fmla="*/ 7344816 w 7581097"/>
              <a:gd name="connsiteY5" fmla="*/ 720080 h 720080"/>
              <a:gd name="connsiteX6" fmla="*/ 6120680 w 7581097"/>
              <a:gd name="connsiteY6" fmla="*/ 720080 h 720080"/>
              <a:gd name="connsiteX7" fmla="*/ 4284476 w 7581097"/>
              <a:gd name="connsiteY7" fmla="*/ 720080 h 720080"/>
              <a:gd name="connsiteX8" fmla="*/ 4284476 w 7581097"/>
              <a:gd name="connsiteY8" fmla="*/ 720080 h 720080"/>
              <a:gd name="connsiteX9" fmla="*/ 0 w 7581097"/>
              <a:gd name="connsiteY9" fmla="*/ 720080 h 720080"/>
              <a:gd name="connsiteX10" fmla="*/ 0 w 7581097"/>
              <a:gd name="connsiteY10" fmla="*/ 0 h 720080"/>
              <a:gd name="connsiteX0" fmla="*/ 0 w 7581097"/>
              <a:gd name="connsiteY0" fmla="*/ 0 h 720080"/>
              <a:gd name="connsiteX1" fmla="*/ 7344816 w 7581097"/>
              <a:gd name="connsiteY1" fmla="*/ 0 h 720080"/>
              <a:gd name="connsiteX2" fmla="*/ 7344816 w 7581097"/>
              <a:gd name="connsiteY2" fmla="*/ 120013 h 720080"/>
              <a:gd name="connsiteX3" fmla="*/ 7581012 w 7581097"/>
              <a:gd name="connsiteY3" fmla="*/ 331585 h 720080"/>
              <a:gd name="connsiteX4" fmla="*/ 7368880 w 7581097"/>
              <a:gd name="connsiteY4" fmla="*/ 534649 h 720080"/>
              <a:gd name="connsiteX5" fmla="*/ 7344816 w 7581097"/>
              <a:gd name="connsiteY5" fmla="*/ 720080 h 720080"/>
              <a:gd name="connsiteX6" fmla="*/ 6120680 w 7581097"/>
              <a:gd name="connsiteY6" fmla="*/ 720080 h 720080"/>
              <a:gd name="connsiteX7" fmla="*/ 4284476 w 7581097"/>
              <a:gd name="connsiteY7" fmla="*/ 720080 h 720080"/>
              <a:gd name="connsiteX8" fmla="*/ 4284476 w 7581097"/>
              <a:gd name="connsiteY8" fmla="*/ 720080 h 720080"/>
              <a:gd name="connsiteX9" fmla="*/ 0 w 7581097"/>
              <a:gd name="connsiteY9" fmla="*/ 720080 h 720080"/>
              <a:gd name="connsiteX10" fmla="*/ 0 w 7581097"/>
              <a:gd name="connsiteY10" fmla="*/ 0 h 720080"/>
              <a:gd name="connsiteX0" fmla="*/ 0 w 7581097"/>
              <a:gd name="connsiteY0" fmla="*/ 0 h 720080"/>
              <a:gd name="connsiteX1" fmla="*/ 7344816 w 7581097"/>
              <a:gd name="connsiteY1" fmla="*/ 0 h 720080"/>
              <a:gd name="connsiteX2" fmla="*/ 7344816 w 7581097"/>
              <a:gd name="connsiteY2" fmla="*/ 120013 h 720080"/>
              <a:gd name="connsiteX3" fmla="*/ 7581012 w 7581097"/>
              <a:gd name="connsiteY3" fmla="*/ 331585 h 720080"/>
              <a:gd name="connsiteX4" fmla="*/ 7368880 w 7581097"/>
              <a:gd name="connsiteY4" fmla="*/ 534649 h 720080"/>
              <a:gd name="connsiteX5" fmla="*/ 7344816 w 7581097"/>
              <a:gd name="connsiteY5" fmla="*/ 720080 h 720080"/>
              <a:gd name="connsiteX6" fmla="*/ 6120680 w 7581097"/>
              <a:gd name="connsiteY6" fmla="*/ 720080 h 720080"/>
              <a:gd name="connsiteX7" fmla="*/ 4284476 w 7581097"/>
              <a:gd name="connsiteY7" fmla="*/ 720080 h 720080"/>
              <a:gd name="connsiteX8" fmla="*/ 4284476 w 7581097"/>
              <a:gd name="connsiteY8" fmla="*/ 720080 h 720080"/>
              <a:gd name="connsiteX9" fmla="*/ 0 w 7581097"/>
              <a:gd name="connsiteY9" fmla="*/ 720080 h 720080"/>
              <a:gd name="connsiteX10" fmla="*/ 0 w 7581097"/>
              <a:gd name="connsiteY10" fmla="*/ 0 h 720080"/>
              <a:gd name="connsiteX0" fmla="*/ 0 w 7581016"/>
              <a:gd name="connsiteY0" fmla="*/ 0 h 720080"/>
              <a:gd name="connsiteX1" fmla="*/ 7344816 w 7581016"/>
              <a:gd name="connsiteY1" fmla="*/ 0 h 720080"/>
              <a:gd name="connsiteX2" fmla="*/ 7344816 w 7581016"/>
              <a:gd name="connsiteY2" fmla="*/ 120013 h 720080"/>
              <a:gd name="connsiteX3" fmla="*/ 7581012 w 7581016"/>
              <a:gd name="connsiteY3" fmla="*/ 331585 h 720080"/>
              <a:gd name="connsiteX4" fmla="*/ 7350832 w 7581016"/>
              <a:gd name="connsiteY4" fmla="*/ 528633 h 720080"/>
              <a:gd name="connsiteX5" fmla="*/ 7344816 w 7581016"/>
              <a:gd name="connsiteY5" fmla="*/ 720080 h 720080"/>
              <a:gd name="connsiteX6" fmla="*/ 6120680 w 7581016"/>
              <a:gd name="connsiteY6" fmla="*/ 720080 h 720080"/>
              <a:gd name="connsiteX7" fmla="*/ 4284476 w 7581016"/>
              <a:gd name="connsiteY7" fmla="*/ 720080 h 720080"/>
              <a:gd name="connsiteX8" fmla="*/ 4284476 w 7581016"/>
              <a:gd name="connsiteY8" fmla="*/ 720080 h 720080"/>
              <a:gd name="connsiteX9" fmla="*/ 0 w 7581016"/>
              <a:gd name="connsiteY9" fmla="*/ 720080 h 720080"/>
              <a:gd name="connsiteX10" fmla="*/ 0 w 7581016"/>
              <a:gd name="connsiteY10" fmla="*/ 0 h 720080"/>
              <a:gd name="connsiteX0" fmla="*/ 0 w 7581016"/>
              <a:gd name="connsiteY0" fmla="*/ 0 h 720080"/>
              <a:gd name="connsiteX1" fmla="*/ 7344816 w 7581016"/>
              <a:gd name="connsiteY1" fmla="*/ 0 h 720080"/>
              <a:gd name="connsiteX2" fmla="*/ 7344816 w 7581016"/>
              <a:gd name="connsiteY2" fmla="*/ 120013 h 720080"/>
              <a:gd name="connsiteX3" fmla="*/ 7581012 w 7581016"/>
              <a:gd name="connsiteY3" fmla="*/ 331585 h 720080"/>
              <a:gd name="connsiteX4" fmla="*/ 7338801 w 7581016"/>
              <a:gd name="connsiteY4" fmla="*/ 558712 h 720080"/>
              <a:gd name="connsiteX5" fmla="*/ 7344816 w 7581016"/>
              <a:gd name="connsiteY5" fmla="*/ 720080 h 720080"/>
              <a:gd name="connsiteX6" fmla="*/ 6120680 w 7581016"/>
              <a:gd name="connsiteY6" fmla="*/ 720080 h 720080"/>
              <a:gd name="connsiteX7" fmla="*/ 4284476 w 7581016"/>
              <a:gd name="connsiteY7" fmla="*/ 720080 h 720080"/>
              <a:gd name="connsiteX8" fmla="*/ 4284476 w 7581016"/>
              <a:gd name="connsiteY8" fmla="*/ 720080 h 720080"/>
              <a:gd name="connsiteX9" fmla="*/ 0 w 7581016"/>
              <a:gd name="connsiteY9" fmla="*/ 720080 h 720080"/>
              <a:gd name="connsiteX10" fmla="*/ 0 w 7581016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384254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624885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624885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624885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624885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85727 h 720080"/>
              <a:gd name="connsiteX4" fmla="*/ 7344817 w 7593044"/>
              <a:gd name="connsiteY4" fmla="*/ 62488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4817 w 7593044"/>
              <a:gd name="connsiteY4" fmla="*/ 62488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4817 w 7593044"/>
              <a:gd name="connsiteY4" fmla="*/ 62488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2912 w 7593044"/>
              <a:gd name="connsiteY4" fmla="*/ 60583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2912 w 7593044"/>
              <a:gd name="connsiteY4" fmla="*/ 60583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2912 w 7593044"/>
              <a:gd name="connsiteY4" fmla="*/ 60583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4817 w 7593044"/>
              <a:gd name="connsiteY4" fmla="*/ 59440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4817 w 7593044"/>
              <a:gd name="connsiteY4" fmla="*/ 59440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72089"/>
              <a:gd name="connsiteY0" fmla="*/ 0 h 720080"/>
              <a:gd name="connsiteX1" fmla="*/ 7344816 w 7572089"/>
              <a:gd name="connsiteY1" fmla="*/ 0 h 720080"/>
              <a:gd name="connsiteX2" fmla="*/ 7344816 w 7572089"/>
              <a:gd name="connsiteY2" fmla="*/ 120013 h 720080"/>
              <a:gd name="connsiteX3" fmla="*/ 7572089 w 7572089"/>
              <a:gd name="connsiteY3" fmla="*/ 348028 h 720080"/>
              <a:gd name="connsiteX4" fmla="*/ 7344817 w 7572089"/>
              <a:gd name="connsiteY4" fmla="*/ 594405 h 720080"/>
              <a:gd name="connsiteX5" fmla="*/ 7344816 w 7572089"/>
              <a:gd name="connsiteY5" fmla="*/ 720080 h 720080"/>
              <a:gd name="connsiteX6" fmla="*/ 6120680 w 7572089"/>
              <a:gd name="connsiteY6" fmla="*/ 720080 h 720080"/>
              <a:gd name="connsiteX7" fmla="*/ 4284476 w 7572089"/>
              <a:gd name="connsiteY7" fmla="*/ 720080 h 720080"/>
              <a:gd name="connsiteX8" fmla="*/ 4284476 w 7572089"/>
              <a:gd name="connsiteY8" fmla="*/ 720080 h 720080"/>
              <a:gd name="connsiteX9" fmla="*/ 0 w 7572089"/>
              <a:gd name="connsiteY9" fmla="*/ 720080 h 720080"/>
              <a:gd name="connsiteX10" fmla="*/ 0 w 7572089"/>
              <a:gd name="connsiteY10" fmla="*/ 0 h 720080"/>
              <a:gd name="connsiteX0" fmla="*/ 0 w 7581614"/>
              <a:gd name="connsiteY0" fmla="*/ 0 h 720080"/>
              <a:gd name="connsiteX1" fmla="*/ 7344816 w 7581614"/>
              <a:gd name="connsiteY1" fmla="*/ 0 h 720080"/>
              <a:gd name="connsiteX2" fmla="*/ 7344816 w 7581614"/>
              <a:gd name="connsiteY2" fmla="*/ 120013 h 720080"/>
              <a:gd name="connsiteX3" fmla="*/ 7581614 w 7581614"/>
              <a:gd name="connsiteY3" fmla="*/ 357553 h 720080"/>
              <a:gd name="connsiteX4" fmla="*/ 7344817 w 7581614"/>
              <a:gd name="connsiteY4" fmla="*/ 594405 h 720080"/>
              <a:gd name="connsiteX5" fmla="*/ 7344816 w 7581614"/>
              <a:gd name="connsiteY5" fmla="*/ 720080 h 720080"/>
              <a:gd name="connsiteX6" fmla="*/ 6120680 w 7581614"/>
              <a:gd name="connsiteY6" fmla="*/ 720080 h 720080"/>
              <a:gd name="connsiteX7" fmla="*/ 4284476 w 7581614"/>
              <a:gd name="connsiteY7" fmla="*/ 720080 h 720080"/>
              <a:gd name="connsiteX8" fmla="*/ 4284476 w 7581614"/>
              <a:gd name="connsiteY8" fmla="*/ 720080 h 720080"/>
              <a:gd name="connsiteX9" fmla="*/ 0 w 7581614"/>
              <a:gd name="connsiteY9" fmla="*/ 720080 h 720080"/>
              <a:gd name="connsiteX10" fmla="*/ 0 w 7581614"/>
              <a:gd name="connsiteY10" fmla="*/ 0 h 720080"/>
              <a:gd name="connsiteX0" fmla="*/ 0 w 7581614"/>
              <a:gd name="connsiteY0" fmla="*/ 0 h 720080"/>
              <a:gd name="connsiteX1" fmla="*/ 7344816 w 7581614"/>
              <a:gd name="connsiteY1" fmla="*/ 0 h 720080"/>
              <a:gd name="connsiteX2" fmla="*/ 7348626 w 7581614"/>
              <a:gd name="connsiteY2" fmla="*/ 184783 h 720080"/>
              <a:gd name="connsiteX3" fmla="*/ 7581614 w 7581614"/>
              <a:gd name="connsiteY3" fmla="*/ 357553 h 720080"/>
              <a:gd name="connsiteX4" fmla="*/ 7344817 w 7581614"/>
              <a:gd name="connsiteY4" fmla="*/ 594405 h 720080"/>
              <a:gd name="connsiteX5" fmla="*/ 7344816 w 7581614"/>
              <a:gd name="connsiteY5" fmla="*/ 720080 h 720080"/>
              <a:gd name="connsiteX6" fmla="*/ 6120680 w 7581614"/>
              <a:gd name="connsiteY6" fmla="*/ 720080 h 720080"/>
              <a:gd name="connsiteX7" fmla="*/ 4284476 w 7581614"/>
              <a:gd name="connsiteY7" fmla="*/ 720080 h 720080"/>
              <a:gd name="connsiteX8" fmla="*/ 4284476 w 7581614"/>
              <a:gd name="connsiteY8" fmla="*/ 720080 h 720080"/>
              <a:gd name="connsiteX9" fmla="*/ 0 w 7581614"/>
              <a:gd name="connsiteY9" fmla="*/ 720080 h 720080"/>
              <a:gd name="connsiteX10" fmla="*/ 0 w 7581614"/>
              <a:gd name="connsiteY10" fmla="*/ 0 h 720080"/>
              <a:gd name="connsiteX0" fmla="*/ 0 w 7581614"/>
              <a:gd name="connsiteY0" fmla="*/ 0 h 720080"/>
              <a:gd name="connsiteX1" fmla="*/ 7344816 w 7581614"/>
              <a:gd name="connsiteY1" fmla="*/ 0 h 720080"/>
              <a:gd name="connsiteX2" fmla="*/ 7348626 w 7581614"/>
              <a:gd name="connsiteY2" fmla="*/ 184783 h 720080"/>
              <a:gd name="connsiteX3" fmla="*/ 7581614 w 7581614"/>
              <a:gd name="connsiteY3" fmla="*/ 357553 h 720080"/>
              <a:gd name="connsiteX4" fmla="*/ 7342912 w 7581614"/>
              <a:gd name="connsiteY4" fmla="*/ 539160 h 720080"/>
              <a:gd name="connsiteX5" fmla="*/ 7344816 w 7581614"/>
              <a:gd name="connsiteY5" fmla="*/ 720080 h 720080"/>
              <a:gd name="connsiteX6" fmla="*/ 6120680 w 7581614"/>
              <a:gd name="connsiteY6" fmla="*/ 720080 h 720080"/>
              <a:gd name="connsiteX7" fmla="*/ 4284476 w 7581614"/>
              <a:gd name="connsiteY7" fmla="*/ 720080 h 720080"/>
              <a:gd name="connsiteX8" fmla="*/ 4284476 w 7581614"/>
              <a:gd name="connsiteY8" fmla="*/ 720080 h 720080"/>
              <a:gd name="connsiteX9" fmla="*/ 0 w 7581614"/>
              <a:gd name="connsiteY9" fmla="*/ 720080 h 720080"/>
              <a:gd name="connsiteX10" fmla="*/ 0 w 7581614"/>
              <a:gd name="connsiteY10" fmla="*/ 0 h 720080"/>
              <a:gd name="connsiteX0" fmla="*/ 0 w 7535894"/>
              <a:gd name="connsiteY0" fmla="*/ 0 h 720080"/>
              <a:gd name="connsiteX1" fmla="*/ 7344816 w 7535894"/>
              <a:gd name="connsiteY1" fmla="*/ 0 h 720080"/>
              <a:gd name="connsiteX2" fmla="*/ 7348626 w 7535894"/>
              <a:gd name="connsiteY2" fmla="*/ 184783 h 720080"/>
              <a:gd name="connsiteX3" fmla="*/ 7535894 w 7535894"/>
              <a:gd name="connsiteY3" fmla="*/ 351838 h 720080"/>
              <a:gd name="connsiteX4" fmla="*/ 7342912 w 7535894"/>
              <a:gd name="connsiteY4" fmla="*/ 539160 h 720080"/>
              <a:gd name="connsiteX5" fmla="*/ 7344816 w 7535894"/>
              <a:gd name="connsiteY5" fmla="*/ 720080 h 720080"/>
              <a:gd name="connsiteX6" fmla="*/ 6120680 w 7535894"/>
              <a:gd name="connsiteY6" fmla="*/ 720080 h 720080"/>
              <a:gd name="connsiteX7" fmla="*/ 4284476 w 7535894"/>
              <a:gd name="connsiteY7" fmla="*/ 720080 h 720080"/>
              <a:gd name="connsiteX8" fmla="*/ 4284476 w 7535894"/>
              <a:gd name="connsiteY8" fmla="*/ 720080 h 720080"/>
              <a:gd name="connsiteX9" fmla="*/ 0 w 7535894"/>
              <a:gd name="connsiteY9" fmla="*/ 720080 h 720080"/>
              <a:gd name="connsiteX10" fmla="*/ 0 w 7535894"/>
              <a:gd name="connsiteY10" fmla="*/ 0 h 720080"/>
              <a:gd name="connsiteX0" fmla="*/ 0 w 7539704"/>
              <a:gd name="connsiteY0" fmla="*/ 0 h 720080"/>
              <a:gd name="connsiteX1" fmla="*/ 7344816 w 7539704"/>
              <a:gd name="connsiteY1" fmla="*/ 0 h 720080"/>
              <a:gd name="connsiteX2" fmla="*/ 7348626 w 7539704"/>
              <a:gd name="connsiteY2" fmla="*/ 184783 h 720080"/>
              <a:gd name="connsiteX3" fmla="*/ 7539704 w 7539704"/>
              <a:gd name="connsiteY3" fmla="*/ 365173 h 720080"/>
              <a:gd name="connsiteX4" fmla="*/ 7342912 w 7539704"/>
              <a:gd name="connsiteY4" fmla="*/ 539160 h 720080"/>
              <a:gd name="connsiteX5" fmla="*/ 7344816 w 7539704"/>
              <a:gd name="connsiteY5" fmla="*/ 720080 h 720080"/>
              <a:gd name="connsiteX6" fmla="*/ 6120680 w 7539704"/>
              <a:gd name="connsiteY6" fmla="*/ 720080 h 720080"/>
              <a:gd name="connsiteX7" fmla="*/ 4284476 w 7539704"/>
              <a:gd name="connsiteY7" fmla="*/ 720080 h 720080"/>
              <a:gd name="connsiteX8" fmla="*/ 4284476 w 7539704"/>
              <a:gd name="connsiteY8" fmla="*/ 720080 h 720080"/>
              <a:gd name="connsiteX9" fmla="*/ 0 w 7539704"/>
              <a:gd name="connsiteY9" fmla="*/ 720080 h 720080"/>
              <a:gd name="connsiteX10" fmla="*/ 0 w 7539704"/>
              <a:gd name="connsiteY10" fmla="*/ 0 h 720080"/>
              <a:gd name="connsiteX0" fmla="*/ 0 w 7539704"/>
              <a:gd name="connsiteY0" fmla="*/ 0 h 720080"/>
              <a:gd name="connsiteX1" fmla="*/ 7344816 w 7539704"/>
              <a:gd name="connsiteY1" fmla="*/ 0 h 720080"/>
              <a:gd name="connsiteX2" fmla="*/ 7348626 w 7539704"/>
              <a:gd name="connsiteY2" fmla="*/ 184783 h 720080"/>
              <a:gd name="connsiteX3" fmla="*/ 7539704 w 7539704"/>
              <a:gd name="connsiteY3" fmla="*/ 365173 h 720080"/>
              <a:gd name="connsiteX4" fmla="*/ 7342912 w 7539704"/>
              <a:gd name="connsiteY4" fmla="*/ 539160 h 720080"/>
              <a:gd name="connsiteX5" fmla="*/ 7344816 w 7539704"/>
              <a:gd name="connsiteY5" fmla="*/ 720080 h 720080"/>
              <a:gd name="connsiteX6" fmla="*/ 6120680 w 7539704"/>
              <a:gd name="connsiteY6" fmla="*/ 720080 h 720080"/>
              <a:gd name="connsiteX7" fmla="*/ 4284476 w 7539704"/>
              <a:gd name="connsiteY7" fmla="*/ 720080 h 720080"/>
              <a:gd name="connsiteX8" fmla="*/ 4284476 w 7539704"/>
              <a:gd name="connsiteY8" fmla="*/ 720080 h 720080"/>
              <a:gd name="connsiteX9" fmla="*/ 0 w 7539704"/>
              <a:gd name="connsiteY9" fmla="*/ 720080 h 720080"/>
              <a:gd name="connsiteX10" fmla="*/ 8268 w 7539704"/>
              <a:gd name="connsiteY10" fmla="*/ 275048 h 720080"/>
              <a:gd name="connsiteX11" fmla="*/ 0 w 7539704"/>
              <a:gd name="connsiteY11" fmla="*/ 0 h 720080"/>
              <a:gd name="connsiteX0" fmla="*/ 8268 w 7539704"/>
              <a:gd name="connsiteY0" fmla="*/ 275048 h 720080"/>
              <a:gd name="connsiteX1" fmla="*/ 0 w 7539704"/>
              <a:gd name="connsiteY1" fmla="*/ 0 h 720080"/>
              <a:gd name="connsiteX2" fmla="*/ 7344816 w 7539704"/>
              <a:gd name="connsiteY2" fmla="*/ 0 h 720080"/>
              <a:gd name="connsiteX3" fmla="*/ 7348626 w 7539704"/>
              <a:gd name="connsiteY3" fmla="*/ 184783 h 720080"/>
              <a:gd name="connsiteX4" fmla="*/ 7539704 w 7539704"/>
              <a:gd name="connsiteY4" fmla="*/ 365173 h 720080"/>
              <a:gd name="connsiteX5" fmla="*/ 7342912 w 7539704"/>
              <a:gd name="connsiteY5" fmla="*/ 539160 h 720080"/>
              <a:gd name="connsiteX6" fmla="*/ 7344816 w 7539704"/>
              <a:gd name="connsiteY6" fmla="*/ 720080 h 720080"/>
              <a:gd name="connsiteX7" fmla="*/ 6120680 w 7539704"/>
              <a:gd name="connsiteY7" fmla="*/ 720080 h 720080"/>
              <a:gd name="connsiteX8" fmla="*/ 4284476 w 7539704"/>
              <a:gd name="connsiteY8" fmla="*/ 720080 h 720080"/>
              <a:gd name="connsiteX9" fmla="*/ 4284476 w 7539704"/>
              <a:gd name="connsiteY9" fmla="*/ 720080 h 720080"/>
              <a:gd name="connsiteX10" fmla="*/ 0 w 7539704"/>
              <a:gd name="connsiteY10" fmla="*/ 720080 h 720080"/>
              <a:gd name="connsiteX11" fmla="*/ 98963 w 7539704"/>
              <a:gd name="connsiteY11" fmla="*/ 366488 h 720080"/>
              <a:gd name="connsiteX0" fmla="*/ 0 w 7539704"/>
              <a:gd name="connsiteY0" fmla="*/ 0 h 720080"/>
              <a:gd name="connsiteX1" fmla="*/ 7344816 w 7539704"/>
              <a:gd name="connsiteY1" fmla="*/ 0 h 720080"/>
              <a:gd name="connsiteX2" fmla="*/ 7348626 w 7539704"/>
              <a:gd name="connsiteY2" fmla="*/ 184783 h 720080"/>
              <a:gd name="connsiteX3" fmla="*/ 7539704 w 7539704"/>
              <a:gd name="connsiteY3" fmla="*/ 365173 h 720080"/>
              <a:gd name="connsiteX4" fmla="*/ 7342912 w 7539704"/>
              <a:gd name="connsiteY4" fmla="*/ 539160 h 720080"/>
              <a:gd name="connsiteX5" fmla="*/ 7344816 w 7539704"/>
              <a:gd name="connsiteY5" fmla="*/ 720080 h 720080"/>
              <a:gd name="connsiteX6" fmla="*/ 6120680 w 7539704"/>
              <a:gd name="connsiteY6" fmla="*/ 720080 h 720080"/>
              <a:gd name="connsiteX7" fmla="*/ 4284476 w 7539704"/>
              <a:gd name="connsiteY7" fmla="*/ 720080 h 720080"/>
              <a:gd name="connsiteX8" fmla="*/ 4284476 w 7539704"/>
              <a:gd name="connsiteY8" fmla="*/ 720080 h 720080"/>
              <a:gd name="connsiteX9" fmla="*/ 0 w 7539704"/>
              <a:gd name="connsiteY9" fmla="*/ 720080 h 720080"/>
              <a:gd name="connsiteX10" fmla="*/ 98963 w 7539704"/>
              <a:gd name="connsiteY10" fmla="*/ 366488 h 720080"/>
              <a:gd name="connsiteX0" fmla="*/ 0 w 7539704"/>
              <a:gd name="connsiteY0" fmla="*/ 0 h 720080"/>
              <a:gd name="connsiteX1" fmla="*/ 7344816 w 7539704"/>
              <a:gd name="connsiteY1" fmla="*/ 0 h 720080"/>
              <a:gd name="connsiteX2" fmla="*/ 7348626 w 7539704"/>
              <a:gd name="connsiteY2" fmla="*/ 184783 h 720080"/>
              <a:gd name="connsiteX3" fmla="*/ 7539704 w 7539704"/>
              <a:gd name="connsiteY3" fmla="*/ 365173 h 720080"/>
              <a:gd name="connsiteX4" fmla="*/ 7342912 w 7539704"/>
              <a:gd name="connsiteY4" fmla="*/ 539160 h 720080"/>
              <a:gd name="connsiteX5" fmla="*/ 7344816 w 7539704"/>
              <a:gd name="connsiteY5" fmla="*/ 720080 h 720080"/>
              <a:gd name="connsiteX6" fmla="*/ 6120680 w 7539704"/>
              <a:gd name="connsiteY6" fmla="*/ 720080 h 720080"/>
              <a:gd name="connsiteX7" fmla="*/ 4284476 w 7539704"/>
              <a:gd name="connsiteY7" fmla="*/ 720080 h 720080"/>
              <a:gd name="connsiteX8" fmla="*/ 4284476 w 7539704"/>
              <a:gd name="connsiteY8" fmla="*/ 720080 h 720080"/>
              <a:gd name="connsiteX9" fmla="*/ 0 w 7539704"/>
              <a:gd name="connsiteY9" fmla="*/ 72008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39704" h="720080">
                <a:moveTo>
                  <a:pt x="0" y="0"/>
                </a:moveTo>
                <a:lnTo>
                  <a:pt x="7344816" y="0"/>
                </a:lnTo>
                <a:lnTo>
                  <a:pt x="7348626" y="184783"/>
                </a:lnTo>
                <a:lnTo>
                  <a:pt x="7539704" y="365173"/>
                </a:lnTo>
                <a:lnTo>
                  <a:pt x="7342912" y="539160"/>
                </a:lnTo>
                <a:cubicBezTo>
                  <a:pt x="7342912" y="581052"/>
                  <a:pt x="7344816" y="678188"/>
                  <a:pt x="7344816" y="720080"/>
                </a:cubicBezTo>
                <a:lnTo>
                  <a:pt x="6120680" y="720080"/>
                </a:lnTo>
                <a:lnTo>
                  <a:pt x="4284476" y="720080"/>
                </a:lnTo>
                <a:lnTo>
                  <a:pt x="4284476" y="720080"/>
                </a:lnTo>
                <a:lnTo>
                  <a:pt x="0" y="720080"/>
                </a:lnTo>
              </a:path>
            </a:pathLst>
          </a:custGeom>
          <a:solidFill>
            <a:schemeClr val="bg1"/>
          </a:solidFill>
          <a:ln w="19050" cap="rnd">
            <a:solidFill>
              <a:srgbClr val="179ED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" sz="2000" b="1">
                <a:solidFill>
                  <a:srgbClr val="179EDA"/>
                </a:solidFill>
                <a:latin typeface="Arial" pitchFamily="34" charset="0"/>
                <a:ea typeface="+mj-ea"/>
                <a:cs typeface="Arial" pitchFamily="34" charset="0"/>
              </a:rPr>
              <a:t>ЄВРОПЕЙСЬКИЙ ПАТЕНТ</a:t>
            </a:r>
            <a:endParaRPr lang="uk-UA" b="1"/>
          </a:p>
        </p:txBody>
      </p:sp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A5554E2C-079F-401E-AD44-094FD52AC644}"/>
              </a:ext>
            </a:extLst>
          </p:cNvPr>
          <p:cNvSpPr txBox="1">
            <a:spLocks/>
          </p:cNvSpPr>
          <p:nvPr/>
        </p:nvSpPr>
        <p:spPr>
          <a:xfrm>
            <a:off x="755576" y="191676"/>
            <a:ext cx="6912769" cy="7200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400" kern="1200">
                <a:solidFill>
                  <a:srgbClr val="179ED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uk-UA" sz="2000"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1131590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uk" sz="2000" b="1" u="sng" dirty="0"/>
              <a:t>Не є </a:t>
            </a:r>
            <a:r>
              <a:rPr lang="uk" sz="2000" dirty="0"/>
              <a:t>єдиним охоронним документом, </a:t>
            </a:r>
            <a:r>
              <a:rPr lang="uk" sz="2000" b="1" u="sng" dirty="0"/>
              <a:t>не діє</a:t>
            </a:r>
            <a:r>
              <a:rPr lang="uk" sz="2000" dirty="0"/>
              <a:t> автоматично діє у всіх країнах-членах ЄПК .</a:t>
            </a:r>
          </a:p>
        </p:txBody>
      </p:sp>
      <p:pic>
        <p:nvPicPr>
          <p:cNvPr id="5" name="Picture 2" descr="ÐÐ²ÑÐ¾Ð¼Ð°ÑÐ¸ÑÐµÑÐºÐ¸Ð¹ Ð°Ð»ÑÑÐµÑÐ½Ð°ÑÐ¸Ð²Ð½ÑÐ¹ ÑÐµÐºÑÑ Ð¾ÑÑÑÑÑÑÐ²ÑÐµÑ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31590"/>
            <a:ext cx="2425948" cy="346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77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ая выноска 13">
            <a:extLst>
              <a:ext uri="{FF2B5EF4-FFF2-40B4-BE49-F238E27FC236}">
                <a16:creationId xmlns:a16="http://schemas.microsoft.com/office/drawing/2014/main" id="{F472D729-15D7-0747-B5C2-E82CF79E88D1}"/>
              </a:ext>
            </a:extLst>
          </p:cNvPr>
          <p:cNvSpPr/>
          <p:nvPr/>
        </p:nvSpPr>
        <p:spPr>
          <a:xfrm flipH="1">
            <a:off x="467544" y="195486"/>
            <a:ext cx="7776864" cy="720080"/>
          </a:xfrm>
          <a:custGeom>
            <a:avLst/>
            <a:gdLst>
              <a:gd name="connsiteX0" fmla="*/ 0 w 7344816"/>
              <a:gd name="connsiteY0" fmla="*/ 0 h 720080"/>
              <a:gd name="connsiteX1" fmla="*/ 4284476 w 7344816"/>
              <a:gd name="connsiteY1" fmla="*/ 0 h 720080"/>
              <a:gd name="connsiteX2" fmla="*/ 4284476 w 7344816"/>
              <a:gd name="connsiteY2" fmla="*/ 0 h 720080"/>
              <a:gd name="connsiteX3" fmla="*/ 6120680 w 7344816"/>
              <a:gd name="connsiteY3" fmla="*/ 0 h 720080"/>
              <a:gd name="connsiteX4" fmla="*/ 7344816 w 7344816"/>
              <a:gd name="connsiteY4" fmla="*/ 0 h 720080"/>
              <a:gd name="connsiteX5" fmla="*/ 7344816 w 7344816"/>
              <a:gd name="connsiteY5" fmla="*/ 120013 h 720080"/>
              <a:gd name="connsiteX6" fmla="*/ 7568980 w 7344816"/>
              <a:gd name="connsiteY6" fmla="*/ 187206 h 720080"/>
              <a:gd name="connsiteX7" fmla="*/ 7344816 w 7344816"/>
              <a:gd name="connsiteY7" fmla="*/ 300033 h 720080"/>
              <a:gd name="connsiteX8" fmla="*/ 7344816 w 7344816"/>
              <a:gd name="connsiteY8" fmla="*/ 720080 h 720080"/>
              <a:gd name="connsiteX9" fmla="*/ 6120680 w 7344816"/>
              <a:gd name="connsiteY9" fmla="*/ 720080 h 720080"/>
              <a:gd name="connsiteX10" fmla="*/ 4284476 w 7344816"/>
              <a:gd name="connsiteY10" fmla="*/ 720080 h 720080"/>
              <a:gd name="connsiteX11" fmla="*/ 4284476 w 7344816"/>
              <a:gd name="connsiteY11" fmla="*/ 720080 h 720080"/>
              <a:gd name="connsiteX12" fmla="*/ 0 w 7344816"/>
              <a:gd name="connsiteY12" fmla="*/ 720080 h 720080"/>
              <a:gd name="connsiteX13" fmla="*/ 0 w 7344816"/>
              <a:gd name="connsiteY13" fmla="*/ 300033 h 720080"/>
              <a:gd name="connsiteX14" fmla="*/ 0 w 7344816"/>
              <a:gd name="connsiteY14" fmla="*/ 120013 h 720080"/>
              <a:gd name="connsiteX15" fmla="*/ 0 w 7344816"/>
              <a:gd name="connsiteY15" fmla="*/ 120013 h 720080"/>
              <a:gd name="connsiteX16" fmla="*/ 0 w 7344816"/>
              <a:gd name="connsiteY16" fmla="*/ 0 h 720080"/>
              <a:gd name="connsiteX0" fmla="*/ 0 w 7568980"/>
              <a:gd name="connsiteY0" fmla="*/ 0 h 720080"/>
              <a:gd name="connsiteX1" fmla="*/ 4284476 w 7568980"/>
              <a:gd name="connsiteY1" fmla="*/ 0 h 720080"/>
              <a:gd name="connsiteX2" fmla="*/ 4284476 w 7568980"/>
              <a:gd name="connsiteY2" fmla="*/ 0 h 720080"/>
              <a:gd name="connsiteX3" fmla="*/ 6120680 w 7568980"/>
              <a:gd name="connsiteY3" fmla="*/ 0 h 720080"/>
              <a:gd name="connsiteX4" fmla="*/ 7344816 w 7568980"/>
              <a:gd name="connsiteY4" fmla="*/ 0 h 720080"/>
              <a:gd name="connsiteX5" fmla="*/ 7344816 w 7568980"/>
              <a:gd name="connsiteY5" fmla="*/ 120013 h 720080"/>
              <a:gd name="connsiteX6" fmla="*/ 7568980 w 7568980"/>
              <a:gd name="connsiteY6" fmla="*/ 187206 h 720080"/>
              <a:gd name="connsiteX7" fmla="*/ 7356848 w 7568980"/>
              <a:gd name="connsiteY7" fmla="*/ 474491 h 720080"/>
              <a:gd name="connsiteX8" fmla="*/ 7344816 w 7568980"/>
              <a:gd name="connsiteY8" fmla="*/ 720080 h 720080"/>
              <a:gd name="connsiteX9" fmla="*/ 6120680 w 7568980"/>
              <a:gd name="connsiteY9" fmla="*/ 720080 h 720080"/>
              <a:gd name="connsiteX10" fmla="*/ 4284476 w 7568980"/>
              <a:gd name="connsiteY10" fmla="*/ 720080 h 720080"/>
              <a:gd name="connsiteX11" fmla="*/ 4284476 w 7568980"/>
              <a:gd name="connsiteY11" fmla="*/ 720080 h 720080"/>
              <a:gd name="connsiteX12" fmla="*/ 0 w 7568980"/>
              <a:gd name="connsiteY12" fmla="*/ 720080 h 720080"/>
              <a:gd name="connsiteX13" fmla="*/ 0 w 7568980"/>
              <a:gd name="connsiteY13" fmla="*/ 300033 h 720080"/>
              <a:gd name="connsiteX14" fmla="*/ 0 w 7568980"/>
              <a:gd name="connsiteY14" fmla="*/ 120013 h 720080"/>
              <a:gd name="connsiteX15" fmla="*/ 0 w 7568980"/>
              <a:gd name="connsiteY15" fmla="*/ 120013 h 720080"/>
              <a:gd name="connsiteX16" fmla="*/ 0 w 7568980"/>
              <a:gd name="connsiteY16" fmla="*/ 0 h 720080"/>
              <a:gd name="connsiteX0" fmla="*/ 0 w 7581012"/>
              <a:gd name="connsiteY0" fmla="*/ 0 h 720080"/>
              <a:gd name="connsiteX1" fmla="*/ 4284476 w 7581012"/>
              <a:gd name="connsiteY1" fmla="*/ 0 h 720080"/>
              <a:gd name="connsiteX2" fmla="*/ 4284476 w 7581012"/>
              <a:gd name="connsiteY2" fmla="*/ 0 h 720080"/>
              <a:gd name="connsiteX3" fmla="*/ 6120680 w 7581012"/>
              <a:gd name="connsiteY3" fmla="*/ 0 h 720080"/>
              <a:gd name="connsiteX4" fmla="*/ 7344816 w 7581012"/>
              <a:gd name="connsiteY4" fmla="*/ 0 h 720080"/>
              <a:gd name="connsiteX5" fmla="*/ 7344816 w 7581012"/>
              <a:gd name="connsiteY5" fmla="*/ 120013 h 720080"/>
              <a:gd name="connsiteX6" fmla="*/ 7581012 w 7581012"/>
              <a:gd name="connsiteY6" fmla="*/ 301506 h 720080"/>
              <a:gd name="connsiteX7" fmla="*/ 7356848 w 7581012"/>
              <a:gd name="connsiteY7" fmla="*/ 474491 h 720080"/>
              <a:gd name="connsiteX8" fmla="*/ 7344816 w 7581012"/>
              <a:gd name="connsiteY8" fmla="*/ 720080 h 720080"/>
              <a:gd name="connsiteX9" fmla="*/ 6120680 w 7581012"/>
              <a:gd name="connsiteY9" fmla="*/ 720080 h 720080"/>
              <a:gd name="connsiteX10" fmla="*/ 4284476 w 7581012"/>
              <a:gd name="connsiteY10" fmla="*/ 720080 h 720080"/>
              <a:gd name="connsiteX11" fmla="*/ 4284476 w 7581012"/>
              <a:gd name="connsiteY11" fmla="*/ 720080 h 720080"/>
              <a:gd name="connsiteX12" fmla="*/ 0 w 7581012"/>
              <a:gd name="connsiteY12" fmla="*/ 720080 h 720080"/>
              <a:gd name="connsiteX13" fmla="*/ 0 w 7581012"/>
              <a:gd name="connsiteY13" fmla="*/ 300033 h 720080"/>
              <a:gd name="connsiteX14" fmla="*/ 0 w 7581012"/>
              <a:gd name="connsiteY14" fmla="*/ 120013 h 720080"/>
              <a:gd name="connsiteX15" fmla="*/ 0 w 7581012"/>
              <a:gd name="connsiteY15" fmla="*/ 120013 h 720080"/>
              <a:gd name="connsiteX16" fmla="*/ 0 w 7581012"/>
              <a:gd name="connsiteY16" fmla="*/ 0 h 720080"/>
              <a:gd name="connsiteX0" fmla="*/ 0 w 7581012"/>
              <a:gd name="connsiteY0" fmla="*/ 0 h 720080"/>
              <a:gd name="connsiteX1" fmla="*/ 4284476 w 7581012"/>
              <a:gd name="connsiteY1" fmla="*/ 0 h 720080"/>
              <a:gd name="connsiteX2" fmla="*/ 4284476 w 7581012"/>
              <a:gd name="connsiteY2" fmla="*/ 0 h 720080"/>
              <a:gd name="connsiteX3" fmla="*/ 6120680 w 7581012"/>
              <a:gd name="connsiteY3" fmla="*/ 0 h 720080"/>
              <a:gd name="connsiteX4" fmla="*/ 7344816 w 7581012"/>
              <a:gd name="connsiteY4" fmla="*/ 0 h 720080"/>
              <a:gd name="connsiteX5" fmla="*/ 7344816 w 7581012"/>
              <a:gd name="connsiteY5" fmla="*/ 120013 h 720080"/>
              <a:gd name="connsiteX6" fmla="*/ 7581012 w 7581012"/>
              <a:gd name="connsiteY6" fmla="*/ 301506 h 720080"/>
              <a:gd name="connsiteX7" fmla="*/ 7362864 w 7581012"/>
              <a:gd name="connsiteY7" fmla="*/ 534649 h 720080"/>
              <a:gd name="connsiteX8" fmla="*/ 7344816 w 7581012"/>
              <a:gd name="connsiteY8" fmla="*/ 720080 h 720080"/>
              <a:gd name="connsiteX9" fmla="*/ 6120680 w 7581012"/>
              <a:gd name="connsiteY9" fmla="*/ 720080 h 720080"/>
              <a:gd name="connsiteX10" fmla="*/ 4284476 w 7581012"/>
              <a:gd name="connsiteY10" fmla="*/ 720080 h 720080"/>
              <a:gd name="connsiteX11" fmla="*/ 4284476 w 7581012"/>
              <a:gd name="connsiteY11" fmla="*/ 720080 h 720080"/>
              <a:gd name="connsiteX12" fmla="*/ 0 w 7581012"/>
              <a:gd name="connsiteY12" fmla="*/ 720080 h 720080"/>
              <a:gd name="connsiteX13" fmla="*/ 0 w 7581012"/>
              <a:gd name="connsiteY13" fmla="*/ 300033 h 720080"/>
              <a:gd name="connsiteX14" fmla="*/ 0 w 7581012"/>
              <a:gd name="connsiteY14" fmla="*/ 120013 h 720080"/>
              <a:gd name="connsiteX15" fmla="*/ 0 w 7581012"/>
              <a:gd name="connsiteY15" fmla="*/ 120013 h 720080"/>
              <a:gd name="connsiteX16" fmla="*/ 0 w 7581012"/>
              <a:gd name="connsiteY16" fmla="*/ 0 h 720080"/>
              <a:gd name="connsiteX0" fmla="*/ 0 w 7581012"/>
              <a:gd name="connsiteY0" fmla="*/ 0 h 720080"/>
              <a:gd name="connsiteX1" fmla="*/ 4284476 w 7581012"/>
              <a:gd name="connsiteY1" fmla="*/ 0 h 720080"/>
              <a:gd name="connsiteX2" fmla="*/ 6120680 w 7581012"/>
              <a:gd name="connsiteY2" fmla="*/ 0 h 720080"/>
              <a:gd name="connsiteX3" fmla="*/ 7344816 w 7581012"/>
              <a:gd name="connsiteY3" fmla="*/ 0 h 720080"/>
              <a:gd name="connsiteX4" fmla="*/ 7344816 w 7581012"/>
              <a:gd name="connsiteY4" fmla="*/ 120013 h 720080"/>
              <a:gd name="connsiteX5" fmla="*/ 7581012 w 7581012"/>
              <a:gd name="connsiteY5" fmla="*/ 301506 h 720080"/>
              <a:gd name="connsiteX6" fmla="*/ 7362864 w 7581012"/>
              <a:gd name="connsiteY6" fmla="*/ 534649 h 720080"/>
              <a:gd name="connsiteX7" fmla="*/ 7344816 w 7581012"/>
              <a:gd name="connsiteY7" fmla="*/ 720080 h 720080"/>
              <a:gd name="connsiteX8" fmla="*/ 6120680 w 7581012"/>
              <a:gd name="connsiteY8" fmla="*/ 720080 h 720080"/>
              <a:gd name="connsiteX9" fmla="*/ 4284476 w 7581012"/>
              <a:gd name="connsiteY9" fmla="*/ 720080 h 720080"/>
              <a:gd name="connsiteX10" fmla="*/ 4284476 w 7581012"/>
              <a:gd name="connsiteY10" fmla="*/ 720080 h 720080"/>
              <a:gd name="connsiteX11" fmla="*/ 0 w 7581012"/>
              <a:gd name="connsiteY11" fmla="*/ 720080 h 720080"/>
              <a:gd name="connsiteX12" fmla="*/ 0 w 7581012"/>
              <a:gd name="connsiteY12" fmla="*/ 300033 h 720080"/>
              <a:gd name="connsiteX13" fmla="*/ 0 w 7581012"/>
              <a:gd name="connsiteY13" fmla="*/ 120013 h 720080"/>
              <a:gd name="connsiteX14" fmla="*/ 0 w 7581012"/>
              <a:gd name="connsiteY14" fmla="*/ 120013 h 720080"/>
              <a:gd name="connsiteX15" fmla="*/ 0 w 7581012"/>
              <a:gd name="connsiteY15" fmla="*/ 0 h 720080"/>
              <a:gd name="connsiteX0" fmla="*/ 0 w 7581012"/>
              <a:gd name="connsiteY0" fmla="*/ 0 h 720080"/>
              <a:gd name="connsiteX1" fmla="*/ 6120680 w 7581012"/>
              <a:gd name="connsiteY1" fmla="*/ 0 h 720080"/>
              <a:gd name="connsiteX2" fmla="*/ 7344816 w 7581012"/>
              <a:gd name="connsiteY2" fmla="*/ 0 h 720080"/>
              <a:gd name="connsiteX3" fmla="*/ 7344816 w 7581012"/>
              <a:gd name="connsiteY3" fmla="*/ 120013 h 720080"/>
              <a:gd name="connsiteX4" fmla="*/ 7581012 w 7581012"/>
              <a:gd name="connsiteY4" fmla="*/ 301506 h 720080"/>
              <a:gd name="connsiteX5" fmla="*/ 7362864 w 7581012"/>
              <a:gd name="connsiteY5" fmla="*/ 534649 h 720080"/>
              <a:gd name="connsiteX6" fmla="*/ 7344816 w 7581012"/>
              <a:gd name="connsiteY6" fmla="*/ 720080 h 720080"/>
              <a:gd name="connsiteX7" fmla="*/ 6120680 w 7581012"/>
              <a:gd name="connsiteY7" fmla="*/ 720080 h 720080"/>
              <a:gd name="connsiteX8" fmla="*/ 4284476 w 7581012"/>
              <a:gd name="connsiteY8" fmla="*/ 720080 h 720080"/>
              <a:gd name="connsiteX9" fmla="*/ 4284476 w 7581012"/>
              <a:gd name="connsiteY9" fmla="*/ 720080 h 720080"/>
              <a:gd name="connsiteX10" fmla="*/ 0 w 7581012"/>
              <a:gd name="connsiteY10" fmla="*/ 720080 h 720080"/>
              <a:gd name="connsiteX11" fmla="*/ 0 w 7581012"/>
              <a:gd name="connsiteY11" fmla="*/ 300033 h 720080"/>
              <a:gd name="connsiteX12" fmla="*/ 0 w 7581012"/>
              <a:gd name="connsiteY12" fmla="*/ 120013 h 720080"/>
              <a:gd name="connsiteX13" fmla="*/ 0 w 7581012"/>
              <a:gd name="connsiteY13" fmla="*/ 120013 h 720080"/>
              <a:gd name="connsiteX14" fmla="*/ 0 w 7581012"/>
              <a:gd name="connsiteY14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300033 h 720080"/>
              <a:gd name="connsiteX11" fmla="*/ 0 w 7581012"/>
              <a:gd name="connsiteY11" fmla="*/ 120013 h 720080"/>
              <a:gd name="connsiteX12" fmla="*/ 0 w 7581012"/>
              <a:gd name="connsiteY12" fmla="*/ 120013 h 720080"/>
              <a:gd name="connsiteX13" fmla="*/ 0 w 7581012"/>
              <a:gd name="connsiteY13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120013 h 720080"/>
              <a:gd name="connsiteX11" fmla="*/ 0 w 7581012"/>
              <a:gd name="connsiteY11" fmla="*/ 120013 h 720080"/>
              <a:gd name="connsiteX12" fmla="*/ 0 w 7581012"/>
              <a:gd name="connsiteY12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120013 h 720080"/>
              <a:gd name="connsiteX11" fmla="*/ 0 w 7581012"/>
              <a:gd name="connsiteY11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8468"/>
              <a:gd name="connsiteY0" fmla="*/ 0 h 720080"/>
              <a:gd name="connsiteX1" fmla="*/ 7344816 w 7588468"/>
              <a:gd name="connsiteY1" fmla="*/ 0 h 720080"/>
              <a:gd name="connsiteX2" fmla="*/ 7344816 w 7588468"/>
              <a:gd name="connsiteY2" fmla="*/ 120013 h 720080"/>
              <a:gd name="connsiteX3" fmla="*/ 7581012 w 7588468"/>
              <a:gd name="connsiteY3" fmla="*/ 301506 h 720080"/>
              <a:gd name="connsiteX4" fmla="*/ 7362864 w 7588468"/>
              <a:gd name="connsiteY4" fmla="*/ 534649 h 720080"/>
              <a:gd name="connsiteX5" fmla="*/ 7344816 w 7588468"/>
              <a:gd name="connsiteY5" fmla="*/ 720080 h 720080"/>
              <a:gd name="connsiteX6" fmla="*/ 6120680 w 7588468"/>
              <a:gd name="connsiteY6" fmla="*/ 720080 h 720080"/>
              <a:gd name="connsiteX7" fmla="*/ 4284476 w 7588468"/>
              <a:gd name="connsiteY7" fmla="*/ 720080 h 720080"/>
              <a:gd name="connsiteX8" fmla="*/ 4284476 w 7588468"/>
              <a:gd name="connsiteY8" fmla="*/ 720080 h 720080"/>
              <a:gd name="connsiteX9" fmla="*/ 0 w 7588468"/>
              <a:gd name="connsiteY9" fmla="*/ 720080 h 720080"/>
              <a:gd name="connsiteX10" fmla="*/ 0 w 7588468"/>
              <a:gd name="connsiteY10" fmla="*/ 0 h 720080"/>
              <a:gd name="connsiteX0" fmla="*/ 0 w 7581048"/>
              <a:gd name="connsiteY0" fmla="*/ 0 h 720080"/>
              <a:gd name="connsiteX1" fmla="*/ 7344816 w 7581048"/>
              <a:gd name="connsiteY1" fmla="*/ 0 h 720080"/>
              <a:gd name="connsiteX2" fmla="*/ 7344816 w 7581048"/>
              <a:gd name="connsiteY2" fmla="*/ 120013 h 720080"/>
              <a:gd name="connsiteX3" fmla="*/ 7581012 w 7581048"/>
              <a:gd name="connsiteY3" fmla="*/ 301506 h 720080"/>
              <a:gd name="connsiteX4" fmla="*/ 7362864 w 7581048"/>
              <a:gd name="connsiteY4" fmla="*/ 534649 h 720080"/>
              <a:gd name="connsiteX5" fmla="*/ 7344816 w 7581048"/>
              <a:gd name="connsiteY5" fmla="*/ 720080 h 720080"/>
              <a:gd name="connsiteX6" fmla="*/ 6120680 w 7581048"/>
              <a:gd name="connsiteY6" fmla="*/ 720080 h 720080"/>
              <a:gd name="connsiteX7" fmla="*/ 4284476 w 7581048"/>
              <a:gd name="connsiteY7" fmla="*/ 720080 h 720080"/>
              <a:gd name="connsiteX8" fmla="*/ 4284476 w 7581048"/>
              <a:gd name="connsiteY8" fmla="*/ 720080 h 720080"/>
              <a:gd name="connsiteX9" fmla="*/ 0 w 7581048"/>
              <a:gd name="connsiteY9" fmla="*/ 720080 h 720080"/>
              <a:gd name="connsiteX10" fmla="*/ 0 w 7581048"/>
              <a:gd name="connsiteY10" fmla="*/ 0 h 720080"/>
              <a:gd name="connsiteX0" fmla="*/ 0 w 7581048"/>
              <a:gd name="connsiteY0" fmla="*/ 0 h 720080"/>
              <a:gd name="connsiteX1" fmla="*/ 7344816 w 7581048"/>
              <a:gd name="connsiteY1" fmla="*/ 0 h 720080"/>
              <a:gd name="connsiteX2" fmla="*/ 7344816 w 7581048"/>
              <a:gd name="connsiteY2" fmla="*/ 120013 h 720080"/>
              <a:gd name="connsiteX3" fmla="*/ 7581012 w 7581048"/>
              <a:gd name="connsiteY3" fmla="*/ 301506 h 720080"/>
              <a:gd name="connsiteX4" fmla="*/ 7362864 w 7581048"/>
              <a:gd name="connsiteY4" fmla="*/ 534649 h 720080"/>
              <a:gd name="connsiteX5" fmla="*/ 7344816 w 7581048"/>
              <a:gd name="connsiteY5" fmla="*/ 720080 h 720080"/>
              <a:gd name="connsiteX6" fmla="*/ 6120680 w 7581048"/>
              <a:gd name="connsiteY6" fmla="*/ 720080 h 720080"/>
              <a:gd name="connsiteX7" fmla="*/ 4284476 w 7581048"/>
              <a:gd name="connsiteY7" fmla="*/ 720080 h 720080"/>
              <a:gd name="connsiteX8" fmla="*/ 4284476 w 7581048"/>
              <a:gd name="connsiteY8" fmla="*/ 720080 h 720080"/>
              <a:gd name="connsiteX9" fmla="*/ 0 w 7581048"/>
              <a:gd name="connsiteY9" fmla="*/ 720080 h 720080"/>
              <a:gd name="connsiteX10" fmla="*/ 0 w 7581048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49633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30"/>
              <a:gd name="connsiteY0" fmla="*/ 0 h 720080"/>
              <a:gd name="connsiteX1" fmla="*/ 7344816 w 7581030"/>
              <a:gd name="connsiteY1" fmla="*/ 0 h 720080"/>
              <a:gd name="connsiteX2" fmla="*/ 7344816 w 7581030"/>
              <a:gd name="connsiteY2" fmla="*/ 120013 h 720080"/>
              <a:gd name="connsiteX3" fmla="*/ 7581012 w 7581030"/>
              <a:gd name="connsiteY3" fmla="*/ 331585 h 720080"/>
              <a:gd name="connsiteX4" fmla="*/ 7332785 w 7581030"/>
              <a:gd name="connsiteY4" fmla="*/ 546681 h 720080"/>
              <a:gd name="connsiteX5" fmla="*/ 7344816 w 7581030"/>
              <a:gd name="connsiteY5" fmla="*/ 720080 h 720080"/>
              <a:gd name="connsiteX6" fmla="*/ 6120680 w 7581030"/>
              <a:gd name="connsiteY6" fmla="*/ 720080 h 720080"/>
              <a:gd name="connsiteX7" fmla="*/ 4284476 w 7581030"/>
              <a:gd name="connsiteY7" fmla="*/ 720080 h 720080"/>
              <a:gd name="connsiteX8" fmla="*/ 4284476 w 7581030"/>
              <a:gd name="connsiteY8" fmla="*/ 720080 h 720080"/>
              <a:gd name="connsiteX9" fmla="*/ 0 w 7581030"/>
              <a:gd name="connsiteY9" fmla="*/ 720080 h 720080"/>
              <a:gd name="connsiteX10" fmla="*/ 0 w 7581030"/>
              <a:gd name="connsiteY10" fmla="*/ 0 h 720080"/>
              <a:gd name="connsiteX0" fmla="*/ 0 w 7581017"/>
              <a:gd name="connsiteY0" fmla="*/ 0 h 720080"/>
              <a:gd name="connsiteX1" fmla="*/ 7344816 w 7581017"/>
              <a:gd name="connsiteY1" fmla="*/ 0 h 720080"/>
              <a:gd name="connsiteX2" fmla="*/ 7344816 w 7581017"/>
              <a:gd name="connsiteY2" fmla="*/ 120013 h 720080"/>
              <a:gd name="connsiteX3" fmla="*/ 7581012 w 7581017"/>
              <a:gd name="connsiteY3" fmla="*/ 331585 h 720080"/>
              <a:gd name="connsiteX4" fmla="*/ 7350833 w 7581017"/>
              <a:gd name="connsiteY4" fmla="*/ 546681 h 720080"/>
              <a:gd name="connsiteX5" fmla="*/ 7344816 w 7581017"/>
              <a:gd name="connsiteY5" fmla="*/ 720080 h 720080"/>
              <a:gd name="connsiteX6" fmla="*/ 6120680 w 7581017"/>
              <a:gd name="connsiteY6" fmla="*/ 720080 h 720080"/>
              <a:gd name="connsiteX7" fmla="*/ 4284476 w 7581017"/>
              <a:gd name="connsiteY7" fmla="*/ 720080 h 720080"/>
              <a:gd name="connsiteX8" fmla="*/ 4284476 w 7581017"/>
              <a:gd name="connsiteY8" fmla="*/ 720080 h 720080"/>
              <a:gd name="connsiteX9" fmla="*/ 0 w 7581017"/>
              <a:gd name="connsiteY9" fmla="*/ 720080 h 720080"/>
              <a:gd name="connsiteX10" fmla="*/ 0 w 7581017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50833 w 7581012"/>
              <a:gd name="connsiteY4" fmla="*/ 546681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50833 w 7581012"/>
              <a:gd name="connsiteY4" fmla="*/ 546681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348160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6"/>
              <a:gd name="connsiteY0" fmla="*/ 0 h 720080"/>
              <a:gd name="connsiteX1" fmla="*/ 7344816 w 7581016"/>
              <a:gd name="connsiteY1" fmla="*/ 0 h 720080"/>
              <a:gd name="connsiteX2" fmla="*/ 7344816 w 7581016"/>
              <a:gd name="connsiteY2" fmla="*/ 120013 h 720080"/>
              <a:gd name="connsiteX3" fmla="*/ 7581012 w 7581016"/>
              <a:gd name="connsiteY3" fmla="*/ 331585 h 720080"/>
              <a:gd name="connsiteX4" fmla="*/ 7350833 w 7581016"/>
              <a:gd name="connsiteY4" fmla="*/ 606839 h 720080"/>
              <a:gd name="connsiteX5" fmla="*/ 7344816 w 7581016"/>
              <a:gd name="connsiteY5" fmla="*/ 720080 h 720080"/>
              <a:gd name="connsiteX6" fmla="*/ 6120680 w 7581016"/>
              <a:gd name="connsiteY6" fmla="*/ 720080 h 720080"/>
              <a:gd name="connsiteX7" fmla="*/ 4284476 w 7581016"/>
              <a:gd name="connsiteY7" fmla="*/ 720080 h 720080"/>
              <a:gd name="connsiteX8" fmla="*/ 4284476 w 7581016"/>
              <a:gd name="connsiteY8" fmla="*/ 720080 h 720080"/>
              <a:gd name="connsiteX9" fmla="*/ 0 w 7581016"/>
              <a:gd name="connsiteY9" fmla="*/ 720080 h 720080"/>
              <a:gd name="connsiteX10" fmla="*/ 0 w 7581016"/>
              <a:gd name="connsiteY10" fmla="*/ 0 h 720080"/>
              <a:gd name="connsiteX0" fmla="*/ 0 w 7583970"/>
              <a:gd name="connsiteY0" fmla="*/ 0 h 720080"/>
              <a:gd name="connsiteX1" fmla="*/ 7344816 w 7583970"/>
              <a:gd name="connsiteY1" fmla="*/ 0 h 720080"/>
              <a:gd name="connsiteX2" fmla="*/ 7344816 w 7583970"/>
              <a:gd name="connsiteY2" fmla="*/ 120013 h 720080"/>
              <a:gd name="connsiteX3" fmla="*/ 7581012 w 7583970"/>
              <a:gd name="connsiteY3" fmla="*/ 331585 h 720080"/>
              <a:gd name="connsiteX4" fmla="*/ 7453101 w 7583970"/>
              <a:gd name="connsiteY4" fmla="*/ 582776 h 720080"/>
              <a:gd name="connsiteX5" fmla="*/ 7344816 w 7583970"/>
              <a:gd name="connsiteY5" fmla="*/ 720080 h 720080"/>
              <a:gd name="connsiteX6" fmla="*/ 6120680 w 7583970"/>
              <a:gd name="connsiteY6" fmla="*/ 720080 h 720080"/>
              <a:gd name="connsiteX7" fmla="*/ 4284476 w 7583970"/>
              <a:gd name="connsiteY7" fmla="*/ 720080 h 720080"/>
              <a:gd name="connsiteX8" fmla="*/ 4284476 w 7583970"/>
              <a:gd name="connsiteY8" fmla="*/ 720080 h 720080"/>
              <a:gd name="connsiteX9" fmla="*/ 0 w 7583970"/>
              <a:gd name="connsiteY9" fmla="*/ 720080 h 720080"/>
              <a:gd name="connsiteX10" fmla="*/ 0 w 7583970"/>
              <a:gd name="connsiteY10" fmla="*/ 0 h 720080"/>
              <a:gd name="connsiteX0" fmla="*/ 0 w 7581016"/>
              <a:gd name="connsiteY0" fmla="*/ 0 h 720080"/>
              <a:gd name="connsiteX1" fmla="*/ 7344816 w 7581016"/>
              <a:gd name="connsiteY1" fmla="*/ 0 h 720080"/>
              <a:gd name="connsiteX2" fmla="*/ 7344816 w 7581016"/>
              <a:gd name="connsiteY2" fmla="*/ 120013 h 720080"/>
              <a:gd name="connsiteX3" fmla="*/ 7581012 w 7581016"/>
              <a:gd name="connsiteY3" fmla="*/ 331585 h 720080"/>
              <a:gd name="connsiteX4" fmla="*/ 7350833 w 7581016"/>
              <a:gd name="connsiteY4" fmla="*/ 564728 h 720080"/>
              <a:gd name="connsiteX5" fmla="*/ 7344816 w 7581016"/>
              <a:gd name="connsiteY5" fmla="*/ 720080 h 720080"/>
              <a:gd name="connsiteX6" fmla="*/ 6120680 w 7581016"/>
              <a:gd name="connsiteY6" fmla="*/ 720080 h 720080"/>
              <a:gd name="connsiteX7" fmla="*/ 4284476 w 7581016"/>
              <a:gd name="connsiteY7" fmla="*/ 720080 h 720080"/>
              <a:gd name="connsiteX8" fmla="*/ 4284476 w 7581016"/>
              <a:gd name="connsiteY8" fmla="*/ 720080 h 720080"/>
              <a:gd name="connsiteX9" fmla="*/ 0 w 7581016"/>
              <a:gd name="connsiteY9" fmla="*/ 720080 h 720080"/>
              <a:gd name="connsiteX10" fmla="*/ 0 w 7581016"/>
              <a:gd name="connsiteY10" fmla="*/ 0 h 720080"/>
              <a:gd name="connsiteX0" fmla="*/ 0 w 7582724"/>
              <a:gd name="connsiteY0" fmla="*/ 0 h 720080"/>
              <a:gd name="connsiteX1" fmla="*/ 7344816 w 7582724"/>
              <a:gd name="connsiteY1" fmla="*/ 0 h 720080"/>
              <a:gd name="connsiteX2" fmla="*/ 7344816 w 7582724"/>
              <a:gd name="connsiteY2" fmla="*/ 120013 h 720080"/>
              <a:gd name="connsiteX3" fmla="*/ 7581012 w 7582724"/>
              <a:gd name="connsiteY3" fmla="*/ 331585 h 720080"/>
              <a:gd name="connsiteX4" fmla="*/ 7218486 w 7582724"/>
              <a:gd name="connsiteY4" fmla="*/ 594807 h 720080"/>
              <a:gd name="connsiteX5" fmla="*/ 7344816 w 7582724"/>
              <a:gd name="connsiteY5" fmla="*/ 720080 h 720080"/>
              <a:gd name="connsiteX6" fmla="*/ 6120680 w 7582724"/>
              <a:gd name="connsiteY6" fmla="*/ 720080 h 720080"/>
              <a:gd name="connsiteX7" fmla="*/ 4284476 w 7582724"/>
              <a:gd name="connsiteY7" fmla="*/ 720080 h 720080"/>
              <a:gd name="connsiteX8" fmla="*/ 4284476 w 7582724"/>
              <a:gd name="connsiteY8" fmla="*/ 720080 h 720080"/>
              <a:gd name="connsiteX9" fmla="*/ 0 w 7582724"/>
              <a:gd name="connsiteY9" fmla="*/ 720080 h 720080"/>
              <a:gd name="connsiteX10" fmla="*/ 0 w 7582724"/>
              <a:gd name="connsiteY10" fmla="*/ 0 h 720080"/>
              <a:gd name="connsiteX0" fmla="*/ 0 w 7581097"/>
              <a:gd name="connsiteY0" fmla="*/ 0 h 720080"/>
              <a:gd name="connsiteX1" fmla="*/ 7344816 w 7581097"/>
              <a:gd name="connsiteY1" fmla="*/ 0 h 720080"/>
              <a:gd name="connsiteX2" fmla="*/ 7344816 w 7581097"/>
              <a:gd name="connsiteY2" fmla="*/ 120013 h 720080"/>
              <a:gd name="connsiteX3" fmla="*/ 7581012 w 7581097"/>
              <a:gd name="connsiteY3" fmla="*/ 331585 h 720080"/>
              <a:gd name="connsiteX4" fmla="*/ 7368880 w 7581097"/>
              <a:gd name="connsiteY4" fmla="*/ 534649 h 720080"/>
              <a:gd name="connsiteX5" fmla="*/ 7344816 w 7581097"/>
              <a:gd name="connsiteY5" fmla="*/ 720080 h 720080"/>
              <a:gd name="connsiteX6" fmla="*/ 6120680 w 7581097"/>
              <a:gd name="connsiteY6" fmla="*/ 720080 h 720080"/>
              <a:gd name="connsiteX7" fmla="*/ 4284476 w 7581097"/>
              <a:gd name="connsiteY7" fmla="*/ 720080 h 720080"/>
              <a:gd name="connsiteX8" fmla="*/ 4284476 w 7581097"/>
              <a:gd name="connsiteY8" fmla="*/ 720080 h 720080"/>
              <a:gd name="connsiteX9" fmla="*/ 0 w 7581097"/>
              <a:gd name="connsiteY9" fmla="*/ 720080 h 720080"/>
              <a:gd name="connsiteX10" fmla="*/ 0 w 7581097"/>
              <a:gd name="connsiteY10" fmla="*/ 0 h 720080"/>
              <a:gd name="connsiteX0" fmla="*/ 0 w 7581097"/>
              <a:gd name="connsiteY0" fmla="*/ 0 h 720080"/>
              <a:gd name="connsiteX1" fmla="*/ 7344816 w 7581097"/>
              <a:gd name="connsiteY1" fmla="*/ 0 h 720080"/>
              <a:gd name="connsiteX2" fmla="*/ 7344816 w 7581097"/>
              <a:gd name="connsiteY2" fmla="*/ 120013 h 720080"/>
              <a:gd name="connsiteX3" fmla="*/ 7581012 w 7581097"/>
              <a:gd name="connsiteY3" fmla="*/ 331585 h 720080"/>
              <a:gd name="connsiteX4" fmla="*/ 7368880 w 7581097"/>
              <a:gd name="connsiteY4" fmla="*/ 534649 h 720080"/>
              <a:gd name="connsiteX5" fmla="*/ 7344816 w 7581097"/>
              <a:gd name="connsiteY5" fmla="*/ 720080 h 720080"/>
              <a:gd name="connsiteX6" fmla="*/ 6120680 w 7581097"/>
              <a:gd name="connsiteY6" fmla="*/ 720080 h 720080"/>
              <a:gd name="connsiteX7" fmla="*/ 4284476 w 7581097"/>
              <a:gd name="connsiteY7" fmla="*/ 720080 h 720080"/>
              <a:gd name="connsiteX8" fmla="*/ 4284476 w 7581097"/>
              <a:gd name="connsiteY8" fmla="*/ 720080 h 720080"/>
              <a:gd name="connsiteX9" fmla="*/ 0 w 7581097"/>
              <a:gd name="connsiteY9" fmla="*/ 720080 h 720080"/>
              <a:gd name="connsiteX10" fmla="*/ 0 w 7581097"/>
              <a:gd name="connsiteY10" fmla="*/ 0 h 720080"/>
              <a:gd name="connsiteX0" fmla="*/ 0 w 7581097"/>
              <a:gd name="connsiteY0" fmla="*/ 0 h 720080"/>
              <a:gd name="connsiteX1" fmla="*/ 7344816 w 7581097"/>
              <a:gd name="connsiteY1" fmla="*/ 0 h 720080"/>
              <a:gd name="connsiteX2" fmla="*/ 7344816 w 7581097"/>
              <a:gd name="connsiteY2" fmla="*/ 120013 h 720080"/>
              <a:gd name="connsiteX3" fmla="*/ 7581012 w 7581097"/>
              <a:gd name="connsiteY3" fmla="*/ 331585 h 720080"/>
              <a:gd name="connsiteX4" fmla="*/ 7368880 w 7581097"/>
              <a:gd name="connsiteY4" fmla="*/ 534649 h 720080"/>
              <a:gd name="connsiteX5" fmla="*/ 7344816 w 7581097"/>
              <a:gd name="connsiteY5" fmla="*/ 720080 h 720080"/>
              <a:gd name="connsiteX6" fmla="*/ 6120680 w 7581097"/>
              <a:gd name="connsiteY6" fmla="*/ 720080 h 720080"/>
              <a:gd name="connsiteX7" fmla="*/ 4284476 w 7581097"/>
              <a:gd name="connsiteY7" fmla="*/ 720080 h 720080"/>
              <a:gd name="connsiteX8" fmla="*/ 4284476 w 7581097"/>
              <a:gd name="connsiteY8" fmla="*/ 720080 h 720080"/>
              <a:gd name="connsiteX9" fmla="*/ 0 w 7581097"/>
              <a:gd name="connsiteY9" fmla="*/ 720080 h 720080"/>
              <a:gd name="connsiteX10" fmla="*/ 0 w 7581097"/>
              <a:gd name="connsiteY10" fmla="*/ 0 h 720080"/>
              <a:gd name="connsiteX0" fmla="*/ 0 w 7581016"/>
              <a:gd name="connsiteY0" fmla="*/ 0 h 720080"/>
              <a:gd name="connsiteX1" fmla="*/ 7344816 w 7581016"/>
              <a:gd name="connsiteY1" fmla="*/ 0 h 720080"/>
              <a:gd name="connsiteX2" fmla="*/ 7344816 w 7581016"/>
              <a:gd name="connsiteY2" fmla="*/ 120013 h 720080"/>
              <a:gd name="connsiteX3" fmla="*/ 7581012 w 7581016"/>
              <a:gd name="connsiteY3" fmla="*/ 331585 h 720080"/>
              <a:gd name="connsiteX4" fmla="*/ 7350832 w 7581016"/>
              <a:gd name="connsiteY4" fmla="*/ 528633 h 720080"/>
              <a:gd name="connsiteX5" fmla="*/ 7344816 w 7581016"/>
              <a:gd name="connsiteY5" fmla="*/ 720080 h 720080"/>
              <a:gd name="connsiteX6" fmla="*/ 6120680 w 7581016"/>
              <a:gd name="connsiteY6" fmla="*/ 720080 h 720080"/>
              <a:gd name="connsiteX7" fmla="*/ 4284476 w 7581016"/>
              <a:gd name="connsiteY7" fmla="*/ 720080 h 720080"/>
              <a:gd name="connsiteX8" fmla="*/ 4284476 w 7581016"/>
              <a:gd name="connsiteY8" fmla="*/ 720080 h 720080"/>
              <a:gd name="connsiteX9" fmla="*/ 0 w 7581016"/>
              <a:gd name="connsiteY9" fmla="*/ 720080 h 720080"/>
              <a:gd name="connsiteX10" fmla="*/ 0 w 7581016"/>
              <a:gd name="connsiteY10" fmla="*/ 0 h 720080"/>
              <a:gd name="connsiteX0" fmla="*/ 0 w 7581016"/>
              <a:gd name="connsiteY0" fmla="*/ 0 h 720080"/>
              <a:gd name="connsiteX1" fmla="*/ 7344816 w 7581016"/>
              <a:gd name="connsiteY1" fmla="*/ 0 h 720080"/>
              <a:gd name="connsiteX2" fmla="*/ 7344816 w 7581016"/>
              <a:gd name="connsiteY2" fmla="*/ 120013 h 720080"/>
              <a:gd name="connsiteX3" fmla="*/ 7581012 w 7581016"/>
              <a:gd name="connsiteY3" fmla="*/ 331585 h 720080"/>
              <a:gd name="connsiteX4" fmla="*/ 7338801 w 7581016"/>
              <a:gd name="connsiteY4" fmla="*/ 558712 h 720080"/>
              <a:gd name="connsiteX5" fmla="*/ 7344816 w 7581016"/>
              <a:gd name="connsiteY5" fmla="*/ 720080 h 720080"/>
              <a:gd name="connsiteX6" fmla="*/ 6120680 w 7581016"/>
              <a:gd name="connsiteY6" fmla="*/ 720080 h 720080"/>
              <a:gd name="connsiteX7" fmla="*/ 4284476 w 7581016"/>
              <a:gd name="connsiteY7" fmla="*/ 720080 h 720080"/>
              <a:gd name="connsiteX8" fmla="*/ 4284476 w 7581016"/>
              <a:gd name="connsiteY8" fmla="*/ 720080 h 720080"/>
              <a:gd name="connsiteX9" fmla="*/ 0 w 7581016"/>
              <a:gd name="connsiteY9" fmla="*/ 720080 h 720080"/>
              <a:gd name="connsiteX10" fmla="*/ 0 w 7581016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384254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624885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624885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624885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624885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85727 h 720080"/>
              <a:gd name="connsiteX4" fmla="*/ 7344817 w 7593044"/>
              <a:gd name="connsiteY4" fmla="*/ 62488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4817 w 7593044"/>
              <a:gd name="connsiteY4" fmla="*/ 62488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4817 w 7593044"/>
              <a:gd name="connsiteY4" fmla="*/ 62488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2912 w 7593044"/>
              <a:gd name="connsiteY4" fmla="*/ 60583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2912 w 7593044"/>
              <a:gd name="connsiteY4" fmla="*/ 60583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2912 w 7593044"/>
              <a:gd name="connsiteY4" fmla="*/ 60583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4817 w 7593044"/>
              <a:gd name="connsiteY4" fmla="*/ 59440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4817 w 7593044"/>
              <a:gd name="connsiteY4" fmla="*/ 59440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72089"/>
              <a:gd name="connsiteY0" fmla="*/ 0 h 720080"/>
              <a:gd name="connsiteX1" fmla="*/ 7344816 w 7572089"/>
              <a:gd name="connsiteY1" fmla="*/ 0 h 720080"/>
              <a:gd name="connsiteX2" fmla="*/ 7344816 w 7572089"/>
              <a:gd name="connsiteY2" fmla="*/ 120013 h 720080"/>
              <a:gd name="connsiteX3" fmla="*/ 7572089 w 7572089"/>
              <a:gd name="connsiteY3" fmla="*/ 348028 h 720080"/>
              <a:gd name="connsiteX4" fmla="*/ 7344817 w 7572089"/>
              <a:gd name="connsiteY4" fmla="*/ 594405 h 720080"/>
              <a:gd name="connsiteX5" fmla="*/ 7344816 w 7572089"/>
              <a:gd name="connsiteY5" fmla="*/ 720080 h 720080"/>
              <a:gd name="connsiteX6" fmla="*/ 6120680 w 7572089"/>
              <a:gd name="connsiteY6" fmla="*/ 720080 h 720080"/>
              <a:gd name="connsiteX7" fmla="*/ 4284476 w 7572089"/>
              <a:gd name="connsiteY7" fmla="*/ 720080 h 720080"/>
              <a:gd name="connsiteX8" fmla="*/ 4284476 w 7572089"/>
              <a:gd name="connsiteY8" fmla="*/ 720080 h 720080"/>
              <a:gd name="connsiteX9" fmla="*/ 0 w 7572089"/>
              <a:gd name="connsiteY9" fmla="*/ 720080 h 720080"/>
              <a:gd name="connsiteX10" fmla="*/ 0 w 7572089"/>
              <a:gd name="connsiteY10" fmla="*/ 0 h 720080"/>
              <a:gd name="connsiteX0" fmla="*/ 0 w 7581614"/>
              <a:gd name="connsiteY0" fmla="*/ 0 h 720080"/>
              <a:gd name="connsiteX1" fmla="*/ 7344816 w 7581614"/>
              <a:gd name="connsiteY1" fmla="*/ 0 h 720080"/>
              <a:gd name="connsiteX2" fmla="*/ 7344816 w 7581614"/>
              <a:gd name="connsiteY2" fmla="*/ 120013 h 720080"/>
              <a:gd name="connsiteX3" fmla="*/ 7581614 w 7581614"/>
              <a:gd name="connsiteY3" fmla="*/ 357553 h 720080"/>
              <a:gd name="connsiteX4" fmla="*/ 7344817 w 7581614"/>
              <a:gd name="connsiteY4" fmla="*/ 594405 h 720080"/>
              <a:gd name="connsiteX5" fmla="*/ 7344816 w 7581614"/>
              <a:gd name="connsiteY5" fmla="*/ 720080 h 720080"/>
              <a:gd name="connsiteX6" fmla="*/ 6120680 w 7581614"/>
              <a:gd name="connsiteY6" fmla="*/ 720080 h 720080"/>
              <a:gd name="connsiteX7" fmla="*/ 4284476 w 7581614"/>
              <a:gd name="connsiteY7" fmla="*/ 720080 h 720080"/>
              <a:gd name="connsiteX8" fmla="*/ 4284476 w 7581614"/>
              <a:gd name="connsiteY8" fmla="*/ 720080 h 720080"/>
              <a:gd name="connsiteX9" fmla="*/ 0 w 7581614"/>
              <a:gd name="connsiteY9" fmla="*/ 720080 h 720080"/>
              <a:gd name="connsiteX10" fmla="*/ 0 w 7581614"/>
              <a:gd name="connsiteY10" fmla="*/ 0 h 720080"/>
              <a:gd name="connsiteX0" fmla="*/ 0 w 7581614"/>
              <a:gd name="connsiteY0" fmla="*/ 0 h 720080"/>
              <a:gd name="connsiteX1" fmla="*/ 7344816 w 7581614"/>
              <a:gd name="connsiteY1" fmla="*/ 0 h 720080"/>
              <a:gd name="connsiteX2" fmla="*/ 7348626 w 7581614"/>
              <a:gd name="connsiteY2" fmla="*/ 184783 h 720080"/>
              <a:gd name="connsiteX3" fmla="*/ 7581614 w 7581614"/>
              <a:gd name="connsiteY3" fmla="*/ 357553 h 720080"/>
              <a:gd name="connsiteX4" fmla="*/ 7344817 w 7581614"/>
              <a:gd name="connsiteY4" fmla="*/ 594405 h 720080"/>
              <a:gd name="connsiteX5" fmla="*/ 7344816 w 7581614"/>
              <a:gd name="connsiteY5" fmla="*/ 720080 h 720080"/>
              <a:gd name="connsiteX6" fmla="*/ 6120680 w 7581614"/>
              <a:gd name="connsiteY6" fmla="*/ 720080 h 720080"/>
              <a:gd name="connsiteX7" fmla="*/ 4284476 w 7581614"/>
              <a:gd name="connsiteY7" fmla="*/ 720080 h 720080"/>
              <a:gd name="connsiteX8" fmla="*/ 4284476 w 7581614"/>
              <a:gd name="connsiteY8" fmla="*/ 720080 h 720080"/>
              <a:gd name="connsiteX9" fmla="*/ 0 w 7581614"/>
              <a:gd name="connsiteY9" fmla="*/ 720080 h 720080"/>
              <a:gd name="connsiteX10" fmla="*/ 0 w 7581614"/>
              <a:gd name="connsiteY10" fmla="*/ 0 h 720080"/>
              <a:gd name="connsiteX0" fmla="*/ 0 w 7581614"/>
              <a:gd name="connsiteY0" fmla="*/ 0 h 720080"/>
              <a:gd name="connsiteX1" fmla="*/ 7344816 w 7581614"/>
              <a:gd name="connsiteY1" fmla="*/ 0 h 720080"/>
              <a:gd name="connsiteX2" fmla="*/ 7348626 w 7581614"/>
              <a:gd name="connsiteY2" fmla="*/ 184783 h 720080"/>
              <a:gd name="connsiteX3" fmla="*/ 7581614 w 7581614"/>
              <a:gd name="connsiteY3" fmla="*/ 357553 h 720080"/>
              <a:gd name="connsiteX4" fmla="*/ 7342912 w 7581614"/>
              <a:gd name="connsiteY4" fmla="*/ 539160 h 720080"/>
              <a:gd name="connsiteX5" fmla="*/ 7344816 w 7581614"/>
              <a:gd name="connsiteY5" fmla="*/ 720080 h 720080"/>
              <a:gd name="connsiteX6" fmla="*/ 6120680 w 7581614"/>
              <a:gd name="connsiteY6" fmla="*/ 720080 h 720080"/>
              <a:gd name="connsiteX7" fmla="*/ 4284476 w 7581614"/>
              <a:gd name="connsiteY7" fmla="*/ 720080 h 720080"/>
              <a:gd name="connsiteX8" fmla="*/ 4284476 w 7581614"/>
              <a:gd name="connsiteY8" fmla="*/ 720080 h 720080"/>
              <a:gd name="connsiteX9" fmla="*/ 0 w 7581614"/>
              <a:gd name="connsiteY9" fmla="*/ 720080 h 720080"/>
              <a:gd name="connsiteX10" fmla="*/ 0 w 7581614"/>
              <a:gd name="connsiteY10" fmla="*/ 0 h 720080"/>
              <a:gd name="connsiteX0" fmla="*/ 0 w 7535894"/>
              <a:gd name="connsiteY0" fmla="*/ 0 h 720080"/>
              <a:gd name="connsiteX1" fmla="*/ 7344816 w 7535894"/>
              <a:gd name="connsiteY1" fmla="*/ 0 h 720080"/>
              <a:gd name="connsiteX2" fmla="*/ 7348626 w 7535894"/>
              <a:gd name="connsiteY2" fmla="*/ 184783 h 720080"/>
              <a:gd name="connsiteX3" fmla="*/ 7535894 w 7535894"/>
              <a:gd name="connsiteY3" fmla="*/ 351838 h 720080"/>
              <a:gd name="connsiteX4" fmla="*/ 7342912 w 7535894"/>
              <a:gd name="connsiteY4" fmla="*/ 539160 h 720080"/>
              <a:gd name="connsiteX5" fmla="*/ 7344816 w 7535894"/>
              <a:gd name="connsiteY5" fmla="*/ 720080 h 720080"/>
              <a:gd name="connsiteX6" fmla="*/ 6120680 w 7535894"/>
              <a:gd name="connsiteY6" fmla="*/ 720080 h 720080"/>
              <a:gd name="connsiteX7" fmla="*/ 4284476 w 7535894"/>
              <a:gd name="connsiteY7" fmla="*/ 720080 h 720080"/>
              <a:gd name="connsiteX8" fmla="*/ 4284476 w 7535894"/>
              <a:gd name="connsiteY8" fmla="*/ 720080 h 720080"/>
              <a:gd name="connsiteX9" fmla="*/ 0 w 7535894"/>
              <a:gd name="connsiteY9" fmla="*/ 720080 h 720080"/>
              <a:gd name="connsiteX10" fmla="*/ 0 w 7535894"/>
              <a:gd name="connsiteY10" fmla="*/ 0 h 720080"/>
              <a:gd name="connsiteX0" fmla="*/ 0 w 7539704"/>
              <a:gd name="connsiteY0" fmla="*/ 0 h 720080"/>
              <a:gd name="connsiteX1" fmla="*/ 7344816 w 7539704"/>
              <a:gd name="connsiteY1" fmla="*/ 0 h 720080"/>
              <a:gd name="connsiteX2" fmla="*/ 7348626 w 7539704"/>
              <a:gd name="connsiteY2" fmla="*/ 184783 h 720080"/>
              <a:gd name="connsiteX3" fmla="*/ 7539704 w 7539704"/>
              <a:gd name="connsiteY3" fmla="*/ 365173 h 720080"/>
              <a:gd name="connsiteX4" fmla="*/ 7342912 w 7539704"/>
              <a:gd name="connsiteY4" fmla="*/ 539160 h 720080"/>
              <a:gd name="connsiteX5" fmla="*/ 7344816 w 7539704"/>
              <a:gd name="connsiteY5" fmla="*/ 720080 h 720080"/>
              <a:gd name="connsiteX6" fmla="*/ 6120680 w 7539704"/>
              <a:gd name="connsiteY6" fmla="*/ 720080 h 720080"/>
              <a:gd name="connsiteX7" fmla="*/ 4284476 w 7539704"/>
              <a:gd name="connsiteY7" fmla="*/ 720080 h 720080"/>
              <a:gd name="connsiteX8" fmla="*/ 4284476 w 7539704"/>
              <a:gd name="connsiteY8" fmla="*/ 720080 h 720080"/>
              <a:gd name="connsiteX9" fmla="*/ 0 w 7539704"/>
              <a:gd name="connsiteY9" fmla="*/ 720080 h 720080"/>
              <a:gd name="connsiteX10" fmla="*/ 0 w 7539704"/>
              <a:gd name="connsiteY10" fmla="*/ 0 h 720080"/>
              <a:gd name="connsiteX0" fmla="*/ 0 w 7539704"/>
              <a:gd name="connsiteY0" fmla="*/ 0 h 720080"/>
              <a:gd name="connsiteX1" fmla="*/ 7344816 w 7539704"/>
              <a:gd name="connsiteY1" fmla="*/ 0 h 720080"/>
              <a:gd name="connsiteX2" fmla="*/ 7348626 w 7539704"/>
              <a:gd name="connsiteY2" fmla="*/ 184783 h 720080"/>
              <a:gd name="connsiteX3" fmla="*/ 7539704 w 7539704"/>
              <a:gd name="connsiteY3" fmla="*/ 365173 h 720080"/>
              <a:gd name="connsiteX4" fmla="*/ 7342912 w 7539704"/>
              <a:gd name="connsiteY4" fmla="*/ 539160 h 720080"/>
              <a:gd name="connsiteX5" fmla="*/ 7344816 w 7539704"/>
              <a:gd name="connsiteY5" fmla="*/ 720080 h 720080"/>
              <a:gd name="connsiteX6" fmla="*/ 6120680 w 7539704"/>
              <a:gd name="connsiteY6" fmla="*/ 720080 h 720080"/>
              <a:gd name="connsiteX7" fmla="*/ 4284476 w 7539704"/>
              <a:gd name="connsiteY7" fmla="*/ 720080 h 720080"/>
              <a:gd name="connsiteX8" fmla="*/ 4284476 w 7539704"/>
              <a:gd name="connsiteY8" fmla="*/ 720080 h 720080"/>
              <a:gd name="connsiteX9" fmla="*/ 0 w 7539704"/>
              <a:gd name="connsiteY9" fmla="*/ 720080 h 720080"/>
              <a:gd name="connsiteX10" fmla="*/ 8268 w 7539704"/>
              <a:gd name="connsiteY10" fmla="*/ 275048 h 720080"/>
              <a:gd name="connsiteX11" fmla="*/ 0 w 7539704"/>
              <a:gd name="connsiteY11" fmla="*/ 0 h 720080"/>
              <a:gd name="connsiteX0" fmla="*/ 8268 w 7539704"/>
              <a:gd name="connsiteY0" fmla="*/ 275048 h 720080"/>
              <a:gd name="connsiteX1" fmla="*/ 0 w 7539704"/>
              <a:gd name="connsiteY1" fmla="*/ 0 h 720080"/>
              <a:gd name="connsiteX2" fmla="*/ 7344816 w 7539704"/>
              <a:gd name="connsiteY2" fmla="*/ 0 h 720080"/>
              <a:gd name="connsiteX3" fmla="*/ 7348626 w 7539704"/>
              <a:gd name="connsiteY3" fmla="*/ 184783 h 720080"/>
              <a:gd name="connsiteX4" fmla="*/ 7539704 w 7539704"/>
              <a:gd name="connsiteY4" fmla="*/ 365173 h 720080"/>
              <a:gd name="connsiteX5" fmla="*/ 7342912 w 7539704"/>
              <a:gd name="connsiteY5" fmla="*/ 539160 h 720080"/>
              <a:gd name="connsiteX6" fmla="*/ 7344816 w 7539704"/>
              <a:gd name="connsiteY6" fmla="*/ 720080 h 720080"/>
              <a:gd name="connsiteX7" fmla="*/ 6120680 w 7539704"/>
              <a:gd name="connsiteY7" fmla="*/ 720080 h 720080"/>
              <a:gd name="connsiteX8" fmla="*/ 4284476 w 7539704"/>
              <a:gd name="connsiteY8" fmla="*/ 720080 h 720080"/>
              <a:gd name="connsiteX9" fmla="*/ 4284476 w 7539704"/>
              <a:gd name="connsiteY9" fmla="*/ 720080 h 720080"/>
              <a:gd name="connsiteX10" fmla="*/ 0 w 7539704"/>
              <a:gd name="connsiteY10" fmla="*/ 720080 h 720080"/>
              <a:gd name="connsiteX11" fmla="*/ 98963 w 7539704"/>
              <a:gd name="connsiteY11" fmla="*/ 366488 h 720080"/>
              <a:gd name="connsiteX0" fmla="*/ 0 w 7539704"/>
              <a:gd name="connsiteY0" fmla="*/ 0 h 720080"/>
              <a:gd name="connsiteX1" fmla="*/ 7344816 w 7539704"/>
              <a:gd name="connsiteY1" fmla="*/ 0 h 720080"/>
              <a:gd name="connsiteX2" fmla="*/ 7348626 w 7539704"/>
              <a:gd name="connsiteY2" fmla="*/ 184783 h 720080"/>
              <a:gd name="connsiteX3" fmla="*/ 7539704 w 7539704"/>
              <a:gd name="connsiteY3" fmla="*/ 365173 h 720080"/>
              <a:gd name="connsiteX4" fmla="*/ 7342912 w 7539704"/>
              <a:gd name="connsiteY4" fmla="*/ 539160 h 720080"/>
              <a:gd name="connsiteX5" fmla="*/ 7344816 w 7539704"/>
              <a:gd name="connsiteY5" fmla="*/ 720080 h 720080"/>
              <a:gd name="connsiteX6" fmla="*/ 6120680 w 7539704"/>
              <a:gd name="connsiteY6" fmla="*/ 720080 h 720080"/>
              <a:gd name="connsiteX7" fmla="*/ 4284476 w 7539704"/>
              <a:gd name="connsiteY7" fmla="*/ 720080 h 720080"/>
              <a:gd name="connsiteX8" fmla="*/ 4284476 w 7539704"/>
              <a:gd name="connsiteY8" fmla="*/ 720080 h 720080"/>
              <a:gd name="connsiteX9" fmla="*/ 0 w 7539704"/>
              <a:gd name="connsiteY9" fmla="*/ 720080 h 720080"/>
              <a:gd name="connsiteX10" fmla="*/ 98963 w 7539704"/>
              <a:gd name="connsiteY10" fmla="*/ 366488 h 720080"/>
              <a:gd name="connsiteX0" fmla="*/ 0 w 7539704"/>
              <a:gd name="connsiteY0" fmla="*/ 0 h 720080"/>
              <a:gd name="connsiteX1" fmla="*/ 7344816 w 7539704"/>
              <a:gd name="connsiteY1" fmla="*/ 0 h 720080"/>
              <a:gd name="connsiteX2" fmla="*/ 7348626 w 7539704"/>
              <a:gd name="connsiteY2" fmla="*/ 184783 h 720080"/>
              <a:gd name="connsiteX3" fmla="*/ 7539704 w 7539704"/>
              <a:gd name="connsiteY3" fmla="*/ 365173 h 720080"/>
              <a:gd name="connsiteX4" fmla="*/ 7342912 w 7539704"/>
              <a:gd name="connsiteY4" fmla="*/ 539160 h 720080"/>
              <a:gd name="connsiteX5" fmla="*/ 7344816 w 7539704"/>
              <a:gd name="connsiteY5" fmla="*/ 720080 h 720080"/>
              <a:gd name="connsiteX6" fmla="*/ 6120680 w 7539704"/>
              <a:gd name="connsiteY6" fmla="*/ 720080 h 720080"/>
              <a:gd name="connsiteX7" fmla="*/ 4284476 w 7539704"/>
              <a:gd name="connsiteY7" fmla="*/ 720080 h 720080"/>
              <a:gd name="connsiteX8" fmla="*/ 4284476 w 7539704"/>
              <a:gd name="connsiteY8" fmla="*/ 720080 h 720080"/>
              <a:gd name="connsiteX9" fmla="*/ 0 w 7539704"/>
              <a:gd name="connsiteY9" fmla="*/ 72008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39704" h="720080">
                <a:moveTo>
                  <a:pt x="0" y="0"/>
                </a:moveTo>
                <a:lnTo>
                  <a:pt x="7344816" y="0"/>
                </a:lnTo>
                <a:lnTo>
                  <a:pt x="7348626" y="184783"/>
                </a:lnTo>
                <a:lnTo>
                  <a:pt x="7539704" y="365173"/>
                </a:lnTo>
                <a:lnTo>
                  <a:pt x="7342912" y="539160"/>
                </a:lnTo>
                <a:cubicBezTo>
                  <a:pt x="7342912" y="581052"/>
                  <a:pt x="7344816" y="678188"/>
                  <a:pt x="7344816" y="720080"/>
                </a:cubicBezTo>
                <a:lnTo>
                  <a:pt x="6120680" y="720080"/>
                </a:lnTo>
                <a:lnTo>
                  <a:pt x="4284476" y="720080"/>
                </a:lnTo>
                <a:lnTo>
                  <a:pt x="4284476" y="720080"/>
                </a:lnTo>
                <a:lnTo>
                  <a:pt x="0" y="720080"/>
                </a:lnTo>
              </a:path>
            </a:pathLst>
          </a:custGeom>
          <a:solidFill>
            <a:schemeClr val="bg1"/>
          </a:solidFill>
          <a:ln w="19050" cap="rnd">
            <a:solidFill>
              <a:srgbClr val="179ED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" sz="2000" b="1">
                <a:solidFill>
                  <a:srgbClr val="179EDA"/>
                </a:solidFill>
                <a:latin typeface="Arial" pitchFamily="34" charset="0"/>
                <a:ea typeface="+mj-ea"/>
                <a:cs typeface="Arial" pitchFamily="34" charset="0"/>
              </a:rPr>
              <a:t>ЄВРОПЕЙСЬКИЙ ПАТЕНТ</a:t>
            </a:r>
            <a:endParaRPr lang="uk-UA" b="1"/>
          </a:p>
        </p:txBody>
      </p:sp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A5554E2C-079F-401E-AD44-094FD52AC644}"/>
              </a:ext>
            </a:extLst>
          </p:cNvPr>
          <p:cNvSpPr txBox="1">
            <a:spLocks/>
          </p:cNvSpPr>
          <p:nvPr/>
        </p:nvSpPr>
        <p:spPr>
          <a:xfrm>
            <a:off x="755576" y="191676"/>
            <a:ext cx="6912769" cy="7200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400" kern="1200">
                <a:solidFill>
                  <a:srgbClr val="179ED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uk-UA" sz="2000">
              <a:ea typeface="+mn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1293604"/>
            <a:ext cx="76328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uk" sz="2000" dirty="0"/>
              <a:t>Система </a:t>
            </a:r>
            <a:r>
              <a:rPr lang="uk" sz="2000" dirty="0" err="1"/>
              <a:t>ЄПК </a:t>
            </a:r>
            <a:r>
              <a:rPr lang="uk" sz="2000" dirty="0"/>
              <a:t>дозволяє заявнику:</a:t>
            </a:r>
          </a:p>
          <a:p>
            <a:pPr marL="742950" lvl="1" indent="-285750" algn="just">
              <a:buFontTx/>
              <a:buChar char="-"/>
            </a:pPr>
            <a:r>
              <a:rPr lang="uk" dirty="0"/>
              <a:t>Подати єдину патентну заявку всім країн-членів;</a:t>
            </a:r>
          </a:p>
          <a:p>
            <a:pPr marL="742950" lvl="1" indent="-285750" algn="just">
              <a:buFontTx/>
              <a:buChar char="-"/>
            </a:pPr>
            <a:r>
              <a:rPr lang="uk" dirty="0"/>
              <a:t>Пройти єдину процедуру пошуку та експертизи заявки;</a:t>
            </a:r>
          </a:p>
          <a:p>
            <a:pPr marL="742950" lvl="1" indent="-285750" algn="just">
              <a:buFontTx/>
              <a:buChar char="-"/>
            </a:pPr>
            <a:r>
              <a:rPr lang="uk" dirty="0"/>
              <a:t>Призначити/вказати лише одного патентного повіреного;</a:t>
            </a:r>
          </a:p>
          <a:p>
            <a:pPr marL="742950" lvl="1" indent="-285750" algn="just">
              <a:spcAft>
                <a:spcPts val="1200"/>
              </a:spcAft>
              <a:buFontTx/>
              <a:buChar char="-"/>
            </a:pPr>
            <a:r>
              <a:rPr lang="uk" dirty="0"/>
              <a:t>Відносно швидко та дешево отримати патент, дія якого може поширюватися на території всіх держав-членів.</a:t>
            </a:r>
          </a:p>
          <a:p>
            <a:pPr marL="285750" indent="-285750" algn="just">
              <a:buFontTx/>
              <a:buChar char="-"/>
            </a:pPr>
            <a:r>
              <a:rPr lang="uk" sz="2000" dirty="0"/>
              <a:t>Після видачі європейського патенту він перетворюється на безліч окремих та </a:t>
            </a:r>
            <a:r>
              <a:rPr lang="uk" sz="2000" b="1" u="sng" dirty="0"/>
              <a:t>незалежних </a:t>
            </a:r>
            <a:r>
              <a:rPr lang="uk" sz="2000" dirty="0"/>
              <a:t>патентів у тих країнах, де патентовласник пройшов процедуру </a:t>
            </a:r>
            <a:r>
              <a:rPr lang="uk" sz="2000" b="1" i="1" dirty="0" err="1">
                <a:solidFill>
                  <a:srgbClr val="FF0000"/>
                </a:solidFill>
              </a:rPr>
              <a:t>валідації </a:t>
            </a:r>
            <a:r>
              <a:rPr lang="uk" sz="2000" dirty="0"/>
              <a:t>та підтримує патент.</a:t>
            </a:r>
          </a:p>
        </p:txBody>
      </p:sp>
    </p:spTree>
    <p:extLst>
      <p:ext uri="{BB962C8B-B14F-4D97-AF65-F5344CB8AC3E}">
        <p14:creationId xmlns:p14="http://schemas.microsoft.com/office/powerpoint/2010/main" val="59111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ая выноска 13">
            <a:extLst>
              <a:ext uri="{FF2B5EF4-FFF2-40B4-BE49-F238E27FC236}">
                <a16:creationId xmlns:a16="http://schemas.microsoft.com/office/drawing/2014/main" id="{94E23F36-2F13-0C4F-87EF-A94F16B7CCFD}"/>
              </a:ext>
            </a:extLst>
          </p:cNvPr>
          <p:cNvSpPr/>
          <p:nvPr/>
        </p:nvSpPr>
        <p:spPr>
          <a:xfrm flipH="1">
            <a:off x="467544" y="195486"/>
            <a:ext cx="7776864" cy="720080"/>
          </a:xfrm>
          <a:custGeom>
            <a:avLst/>
            <a:gdLst>
              <a:gd name="connsiteX0" fmla="*/ 0 w 7344816"/>
              <a:gd name="connsiteY0" fmla="*/ 0 h 720080"/>
              <a:gd name="connsiteX1" fmla="*/ 4284476 w 7344816"/>
              <a:gd name="connsiteY1" fmla="*/ 0 h 720080"/>
              <a:gd name="connsiteX2" fmla="*/ 4284476 w 7344816"/>
              <a:gd name="connsiteY2" fmla="*/ 0 h 720080"/>
              <a:gd name="connsiteX3" fmla="*/ 6120680 w 7344816"/>
              <a:gd name="connsiteY3" fmla="*/ 0 h 720080"/>
              <a:gd name="connsiteX4" fmla="*/ 7344816 w 7344816"/>
              <a:gd name="connsiteY4" fmla="*/ 0 h 720080"/>
              <a:gd name="connsiteX5" fmla="*/ 7344816 w 7344816"/>
              <a:gd name="connsiteY5" fmla="*/ 120013 h 720080"/>
              <a:gd name="connsiteX6" fmla="*/ 7568980 w 7344816"/>
              <a:gd name="connsiteY6" fmla="*/ 187206 h 720080"/>
              <a:gd name="connsiteX7" fmla="*/ 7344816 w 7344816"/>
              <a:gd name="connsiteY7" fmla="*/ 300033 h 720080"/>
              <a:gd name="connsiteX8" fmla="*/ 7344816 w 7344816"/>
              <a:gd name="connsiteY8" fmla="*/ 720080 h 720080"/>
              <a:gd name="connsiteX9" fmla="*/ 6120680 w 7344816"/>
              <a:gd name="connsiteY9" fmla="*/ 720080 h 720080"/>
              <a:gd name="connsiteX10" fmla="*/ 4284476 w 7344816"/>
              <a:gd name="connsiteY10" fmla="*/ 720080 h 720080"/>
              <a:gd name="connsiteX11" fmla="*/ 4284476 w 7344816"/>
              <a:gd name="connsiteY11" fmla="*/ 720080 h 720080"/>
              <a:gd name="connsiteX12" fmla="*/ 0 w 7344816"/>
              <a:gd name="connsiteY12" fmla="*/ 720080 h 720080"/>
              <a:gd name="connsiteX13" fmla="*/ 0 w 7344816"/>
              <a:gd name="connsiteY13" fmla="*/ 300033 h 720080"/>
              <a:gd name="connsiteX14" fmla="*/ 0 w 7344816"/>
              <a:gd name="connsiteY14" fmla="*/ 120013 h 720080"/>
              <a:gd name="connsiteX15" fmla="*/ 0 w 7344816"/>
              <a:gd name="connsiteY15" fmla="*/ 120013 h 720080"/>
              <a:gd name="connsiteX16" fmla="*/ 0 w 7344816"/>
              <a:gd name="connsiteY16" fmla="*/ 0 h 720080"/>
              <a:gd name="connsiteX0" fmla="*/ 0 w 7568980"/>
              <a:gd name="connsiteY0" fmla="*/ 0 h 720080"/>
              <a:gd name="connsiteX1" fmla="*/ 4284476 w 7568980"/>
              <a:gd name="connsiteY1" fmla="*/ 0 h 720080"/>
              <a:gd name="connsiteX2" fmla="*/ 4284476 w 7568980"/>
              <a:gd name="connsiteY2" fmla="*/ 0 h 720080"/>
              <a:gd name="connsiteX3" fmla="*/ 6120680 w 7568980"/>
              <a:gd name="connsiteY3" fmla="*/ 0 h 720080"/>
              <a:gd name="connsiteX4" fmla="*/ 7344816 w 7568980"/>
              <a:gd name="connsiteY4" fmla="*/ 0 h 720080"/>
              <a:gd name="connsiteX5" fmla="*/ 7344816 w 7568980"/>
              <a:gd name="connsiteY5" fmla="*/ 120013 h 720080"/>
              <a:gd name="connsiteX6" fmla="*/ 7568980 w 7568980"/>
              <a:gd name="connsiteY6" fmla="*/ 187206 h 720080"/>
              <a:gd name="connsiteX7" fmla="*/ 7356848 w 7568980"/>
              <a:gd name="connsiteY7" fmla="*/ 474491 h 720080"/>
              <a:gd name="connsiteX8" fmla="*/ 7344816 w 7568980"/>
              <a:gd name="connsiteY8" fmla="*/ 720080 h 720080"/>
              <a:gd name="connsiteX9" fmla="*/ 6120680 w 7568980"/>
              <a:gd name="connsiteY9" fmla="*/ 720080 h 720080"/>
              <a:gd name="connsiteX10" fmla="*/ 4284476 w 7568980"/>
              <a:gd name="connsiteY10" fmla="*/ 720080 h 720080"/>
              <a:gd name="connsiteX11" fmla="*/ 4284476 w 7568980"/>
              <a:gd name="connsiteY11" fmla="*/ 720080 h 720080"/>
              <a:gd name="connsiteX12" fmla="*/ 0 w 7568980"/>
              <a:gd name="connsiteY12" fmla="*/ 720080 h 720080"/>
              <a:gd name="connsiteX13" fmla="*/ 0 w 7568980"/>
              <a:gd name="connsiteY13" fmla="*/ 300033 h 720080"/>
              <a:gd name="connsiteX14" fmla="*/ 0 w 7568980"/>
              <a:gd name="connsiteY14" fmla="*/ 120013 h 720080"/>
              <a:gd name="connsiteX15" fmla="*/ 0 w 7568980"/>
              <a:gd name="connsiteY15" fmla="*/ 120013 h 720080"/>
              <a:gd name="connsiteX16" fmla="*/ 0 w 7568980"/>
              <a:gd name="connsiteY16" fmla="*/ 0 h 720080"/>
              <a:gd name="connsiteX0" fmla="*/ 0 w 7581012"/>
              <a:gd name="connsiteY0" fmla="*/ 0 h 720080"/>
              <a:gd name="connsiteX1" fmla="*/ 4284476 w 7581012"/>
              <a:gd name="connsiteY1" fmla="*/ 0 h 720080"/>
              <a:gd name="connsiteX2" fmla="*/ 4284476 w 7581012"/>
              <a:gd name="connsiteY2" fmla="*/ 0 h 720080"/>
              <a:gd name="connsiteX3" fmla="*/ 6120680 w 7581012"/>
              <a:gd name="connsiteY3" fmla="*/ 0 h 720080"/>
              <a:gd name="connsiteX4" fmla="*/ 7344816 w 7581012"/>
              <a:gd name="connsiteY4" fmla="*/ 0 h 720080"/>
              <a:gd name="connsiteX5" fmla="*/ 7344816 w 7581012"/>
              <a:gd name="connsiteY5" fmla="*/ 120013 h 720080"/>
              <a:gd name="connsiteX6" fmla="*/ 7581012 w 7581012"/>
              <a:gd name="connsiteY6" fmla="*/ 301506 h 720080"/>
              <a:gd name="connsiteX7" fmla="*/ 7356848 w 7581012"/>
              <a:gd name="connsiteY7" fmla="*/ 474491 h 720080"/>
              <a:gd name="connsiteX8" fmla="*/ 7344816 w 7581012"/>
              <a:gd name="connsiteY8" fmla="*/ 720080 h 720080"/>
              <a:gd name="connsiteX9" fmla="*/ 6120680 w 7581012"/>
              <a:gd name="connsiteY9" fmla="*/ 720080 h 720080"/>
              <a:gd name="connsiteX10" fmla="*/ 4284476 w 7581012"/>
              <a:gd name="connsiteY10" fmla="*/ 720080 h 720080"/>
              <a:gd name="connsiteX11" fmla="*/ 4284476 w 7581012"/>
              <a:gd name="connsiteY11" fmla="*/ 720080 h 720080"/>
              <a:gd name="connsiteX12" fmla="*/ 0 w 7581012"/>
              <a:gd name="connsiteY12" fmla="*/ 720080 h 720080"/>
              <a:gd name="connsiteX13" fmla="*/ 0 w 7581012"/>
              <a:gd name="connsiteY13" fmla="*/ 300033 h 720080"/>
              <a:gd name="connsiteX14" fmla="*/ 0 w 7581012"/>
              <a:gd name="connsiteY14" fmla="*/ 120013 h 720080"/>
              <a:gd name="connsiteX15" fmla="*/ 0 w 7581012"/>
              <a:gd name="connsiteY15" fmla="*/ 120013 h 720080"/>
              <a:gd name="connsiteX16" fmla="*/ 0 w 7581012"/>
              <a:gd name="connsiteY16" fmla="*/ 0 h 720080"/>
              <a:gd name="connsiteX0" fmla="*/ 0 w 7581012"/>
              <a:gd name="connsiteY0" fmla="*/ 0 h 720080"/>
              <a:gd name="connsiteX1" fmla="*/ 4284476 w 7581012"/>
              <a:gd name="connsiteY1" fmla="*/ 0 h 720080"/>
              <a:gd name="connsiteX2" fmla="*/ 4284476 w 7581012"/>
              <a:gd name="connsiteY2" fmla="*/ 0 h 720080"/>
              <a:gd name="connsiteX3" fmla="*/ 6120680 w 7581012"/>
              <a:gd name="connsiteY3" fmla="*/ 0 h 720080"/>
              <a:gd name="connsiteX4" fmla="*/ 7344816 w 7581012"/>
              <a:gd name="connsiteY4" fmla="*/ 0 h 720080"/>
              <a:gd name="connsiteX5" fmla="*/ 7344816 w 7581012"/>
              <a:gd name="connsiteY5" fmla="*/ 120013 h 720080"/>
              <a:gd name="connsiteX6" fmla="*/ 7581012 w 7581012"/>
              <a:gd name="connsiteY6" fmla="*/ 301506 h 720080"/>
              <a:gd name="connsiteX7" fmla="*/ 7362864 w 7581012"/>
              <a:gd name="connsiteY7" fmla="*/ 534649 h 720080"/>
              <a:gd name="connsiteX8" fmla="*/ 7344816 w 7581012"/>
              <a:gd name="connsiteY8" fmla="*/ 720080 h 720080"/>
              <a:gd name="connsiteX9" fmla="*/ 6120680 w 7581012"/>
              <a:gd name="connsiteY9" fmla="*/ 720080 h 720080"/>
              <a:gd name="connsiteX10" fmla="*/ 4284476 w 7581012"/>
              <a:gd name="connsiteY10" fmla="*/ 720080 h 720080"/>
              <a:gd name="connsiteX11" fmla="*/ 4284476 w 7581012"/>
              <a:gd name="connsiteY11" fmla="*/ 720080 h 720080"/>
              <a:gd name="connsiteX12" fmla="*/ 0 w 7581012"/>
              <a:gd name="connsiteY12" fmla="*/ 720080 h 720080"/>
              <a:gd name="connsiteX13" fmla="*/ 0 w 7581012"/>
              <a:gd name="connsiteY13" fmla="*/ 300033 h 720080"/>
              <a:gd name="connsiteX14" fmla="*/ 0 w 7581012"/>
              <a:gd name="connsiteY14" fmla="*/ 120013 h 720080"/>
              <a:gd name="connsiteX15" fmla="*/ 0 w 7581012"/>
              <a:gd name="connsiteY15" fmla="*/ 120013 h 720080"/>
              <a:gd name="connsiteX16" fmla="*/ 0 w 7581012"/>
              <a:gd name="connsiteY16" fmla="*/ 0 h 720080"/>
              <a:gd name="connsiteX0" fmla="*/ 0 w 7581012"/>
              <a:gd name="connsiteY0" fmla="*/ 0 h 720080"/>
              <a:gd name="connsiteX1" fmla="*/ 4284476 w 7581012"/>
              <a:gd name="connsiteY1" fmla="*/ 0 h 720080"/>
              <a:gd name="connsiteX2" fmla="*/ 6120680 w 7581012"/>
              <a:gd name="connsiteY2" fmla="*/ 0 h 720080"/>
              <a:gd name="connsiteX3" fmla="*/ 7344816 w 7581012"/>
              <a:gd name="connsiteY3" fmla="*/ 0 h 720080"/>
              <a:gd name="connsiteX4" fmla="*/ 7344816 w 7581012"/>
              <a:gd name="connsiteY4" fmla="*/ 120013 h 720080"/>
              <a:gd name="connsiteX5" fmla="*/ 7581012 w 7581012"/>
              <a:gd name="connsiteY5" fmla="*/ 301506 h 720080"/>
              <a:gd name="connsiteX6" fmla="*/ 7362864 w 7581012"/>
              <a:gd name="connsiteY6" fmla="*/ 534649 h 720080"/>
              <a:gd name="connsiteX7" fmla="*/ 7344816 w 7581012"/>
              <a:gd name="connsiteY7" fmla="*/ 720080 h 720080"/>
              <a:gd name="connsiteX8" fmla="*/ 6120680 w 7581012"/>
              <a:gd name="connsiteY8" fmla="*/ 720080 h 720080"/>
              <a:gd name="connsiteX9" fmla="*/ 4284476 w 7581012"/>
              <a:gd name="connsiteY9" fmla="*/ 720080 h 720080"/>
              <a:gd name="connsiteX10" fmla="*/ 4284476 w 7581012"/>
              <a:gd name="connsiteY10" fmla="*/ 720080 h 720080"/>
              <a:gd name="connsiteX11" fmla="*/ 0 w 7581012"/>
              <a:gd name="connsiteY11" fmla="*/ 720080 h 720080"/>
              <a:gd name="connsiteX12" fmla="*/ 0 w 7581012"/>
              <a:gd name="connsiteY12" fmla="*/ 300033 h 720080"/>
              <a:gd name="connsiteX13" fmla="*/ 0 w 7581012"/>
              <a:gd name="connsiteY13" fmla="*/ 120013 h 720080"/>
              <a:gd name="connsiteX14" fmla="*/ 0 w 7581012"/>
              <a:gd name="connsiteY14" fmla="*/ 120013 h 720080"/>
              <a:gd name="connsiteX15" fmla="*/ 0 w 7581012"/>
              <a:gd name="connsiteY15" fmla="*/ 0 h 720080"/>
              <a:gd name="connsiteX0" fmla="*/ 0 w 7581012"/>
              <a:gd name="connsiteY0" fmla="*/ 0 h 720080"/>
              <a:gd name="connsiteX1" fmla="*/ 6120680 w 7581012"/>
              <a:gd name="connsiteY1" fmla="*/ 0 h 720080"/>
              <a:gd name="connsiteX2" fmla="*/ 7344816 w 7581012"/>
              <a:gd name="connsiteY2" fmla="*/ 0 h 720080"/>
              <a:gd name="connsiteX3" fmla="*/ 7344816 w 7581012"/>
              <a:gd name="connsiteY3" fmla="*/ 120013 h 720080"/>
              <a:gd name="connsiteX4" fmla="*/ 7581012 w 7581012"/>
              <a:gd name="connsiteY4" fmla="*/ 301506 h 720080"/>
              <a:gd name="connsiteX5" fmla="*/ 7362864 w 7581012"/>
              <a:gd name="connsiteY5" fmla="*/ 534649 h 720080"/>
              <a:gd name="connsiteX6" fmla="*/ 7344816 w 7581012"/>
              <a:gd name="connsiteY6" fmla="*/ 720080 h 720080"/>
              <a:gd name="connsiteX7" fmla="*/ 6120680 w 7581012"/>
              <a:gd name="connsiteY7" fmla="*/ 720080 h 720080"/>
              <a:gd name="connsiteX8" fmla="*/ 4284476 w 7581012"/>
              <a:gd name="connsiteY8" fmla="*/ 720080 h 720080"/>
              <a:gd name="connsiteX9" fmla="*/ 4284476 w 7581012"/>
              <a:gd name="connsiteY9" fmla="*/ 720080 h 720080"/>
              <a:gd name="connsiteX10" fmla="*/ 0 w 7581012"/>
              <a:gd name="connsiteY10" fmla="*/ 720080 h 720080"/>
              <a:gd name="connsiteX11" fmla="*/ 0 w 7581012"/>
              <a:gd name="connsiteY11" fmla="*/ 300033 h 720080"/>
              <a:gd name="connsiteX12" fmla="*/ 0 w 7581012"/>
              <a:gd name="connsiteY12" fmla="*/ 120013 h 720080"/>
              <a:gd name="connsiteX13" fmla="*/ 0 w 7581012"/>
              <a:gd name="connsiteY13" fmla="*/ 120013 h 720080"/>
              <a:gd name="connsiteX14" fmla="*/ 0 w 7581012"/>
              <a:gd name="connsiteY14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300033 h 720080"/>
              <a:gd name="connsiteX11" fmla="*/ 0 w 7581012"/>
              <a:gd name="connsiteY11" fmla="*/ 120013 h 720080"/>
              <a:gd name="connsiteX12" fmla="*/ 0 w 7581012"/>
              <a:gd name="connsiteY12" fmla="*/ 120013 h 720080"/>
              <a:gd name="connsiteX13" fmla="*/ 0 w 7581012"/>
              <a:gd name="connsiteY13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120013 h 720080"/>
              <a:gd name="connsiteX11" fmla="*/ 0 w 7581012"/>
              <a:gd name="connsiteY11" fmla="*/ 120013 h 720080"/>
              <a:gd name="connsiteX12" fmla="*/ 0 w 7581012"/>
              <a:gd name="connsiteY12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120013 h 720080"/>
              <a:gd name="connsiteX11" fmla="*/ 0 w 7581012"/>
              <a:gd name="connsiteY11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8468"/>
              <a:gd name="connsiteY0" fmla="*/ 0 h 720080"/>
              <a:gd name="connsiteX1" fmla="*/ 7344816 w 7588468"/>
              <a:gd name="connsiteY1" fmla="*/ 0 h 720080"/>
              <a:gd name="connsiteX2" fmla="*/ 7344816 w 7588468"/>
              <a:gd name="connsiteY2" fmla="*/ 120013 h 720080"/>
              <a:gd name="connsiteX3" fmla="*/ 7581012 w 7588468"/>
              <a:gd name="connsiteY3" fmla="*/ 301506 h 720080"/>
              <a:gd name="connsiteX4" fmla="*/ 7362864 w 7588468"/>
              <a:gd name="connsiteY4" fmla="*/ 534649 h 720080"/>
              <a:gd name="connsiteX5" fmla="*/ 7344816 w 7588468"/>
              <a:gd name="connsiteY5" fmla="*/ 720080 h 720080"/>
              <a:gd name="connsiteX6" fmla="*/ 6120680 w 7588468"/>
              <a:gd name="connsiteY6" fmla="*/ 720080 h 720080"/>
              <a:gd name="connsiteX7" fmla="*/ 4284476 w 7588468"/>
              <a:gd name="connsiteY7" fmla="*/ 720080 h 720080"/>
              <a:gd name="connsiteX8" fmla="*/ 4284476 w 7588468"/>
              <a:gd name="connsiteY8" fmla="*/ 720080 h 720080"/>
              <a:gd name="connsiteX9" fmla="*/ 0 w 7588468"/>
              <a:gd name="connsiteY9" fmla="*/ 720080 h 720080"/>
              <a:gd name="connsiteX10" fmla="*/ 0 w 7588468"/>
              <a:gd name="connsiteY10" fmla="*/ 0 h 720080"/>
              <a:gd name="connsiteX0" fmla="*/ 0 w 7581048"/>
              <a:gd name="connsiteY0" fmla="*/ 0 h 720080"/>
              <a:gd name="connsiteX1" fmla="*/ 7344816 w 7581048"/>
              <a:gd name="connsiteY1" fmla="*/ 0 h 720080"/>
              <a:gd name="connsiteX2" fmla="*/ 7344816 w 7581048"/>
              <a:gd name="connsiteY2" fmla="*/ 120013 h 720080"/>
              <a:gd name="connsiteX3" fmla="*/ 7581012 w 7581048"/>
              <a:gd name="connsiteY3" fmla="*/ 301506 h 720080"/>
              <a:gd name="connsiteX4" fmla="*/ 7362864 w 7581048"/>
              <a:gd name="connsiteY4" fmla="*/ 534649 h 720080"/>
              <a:gd name="connsiteX5" fmla="*/ 7344816 w 7581048"/>
              <a:gd name="connsiteY5" fmla="*/ 720080 h 720080"/>
              <a:gd name="connsiteX6" fmla="*/ 6120680 w 7581048"/>
              <a:gd name="connsiteY6" fmla="*/ 720080 h 720080"/>
              <a:gd name="connsiteX7" fmla="*/ 4284476 w 7581048"/>
              <a:gd name="connsiteY7" fmla="*/ 720080 h 720080"/>
              <a:gd name="connsiteX8" fmla="*/ 4284476 w 7581048"/>
              <a:gd name="connsiteY8" fmla="*/ 720080 h 720080"/>
              <a:gd name="connsiteX9" fmla="*/ 0 w 7581048"/>
              <a:gd name="connsiteY9" fmla="*/ 720080 h 720080"/>
              <a:gd name="connsiteX10" fmla="*/ 0 w 7581048"/>
              <a:gd name="connsiteY10" fmla="*/ 0 h 720080"/>
              <a:gd name="connsiteX0" fmla="*/ 0 w 7581048"/>
              <a:gd name="connsiteY0" fmla="*/ 0 h 720080"/>
              <a:gd name="connsiteX1" fmla="*/ 7344816 w 7581048"/>
              <a:gd name="connsiteY1" fmla="*/ 0 h 720080"/>
              <a:gd name="connsiteX2" fmla="*/ 7344816 w 7581048"/>
              <a:gd name="connsiteY2" fmla="*/ 120013 h 720080"/>
              <a:gd name="connsiteX3" fmla="*/ 7581012 w 7581048"/>
              <a:gd name="connsiteY3" fmla="*/ 301506 h 720080"/>
              <a:gd name="connsiteX4" fmla="*/ 7362864 w 7581048"/>
              <a:gd name="connsiteY4" fmla="*/ 534649 h 720080"/>
              <a:gd name="connsiteX5" fmla="*/ 7344816 w 7581048"/>
              <a:gd name="connsiteY5" fmla="*/ 720080 h 720080"/>
              <a:gd name="connsiteX6" fmla="*/ 6120680 w 7581048"/>
              <a:gd name="connsiteY6" fmla="*/ 720080 h 720080"/>
              <a:gd name="connsiteX7" fmla="*/ 4284476 w 7581048"/>
              <a:gd name="connsiteY7" fmla="*/ 720080 h 720080"/>
              <a:gd name="connsiteX8" fmla="*/ 4284476 w 7581048"/>
              <a:gd name="connsiteY8" fmla="*/ 720080 h 720080"/>
              <a:gd name="connsiteX9" fmla="*/ 0 w 7581048"/>
              <a:gd name="connsiteY9" fmla="*/ 720080 h 720080"/>
              <a:gd name="connsiteX10" fmla="*/ 0 w 7581048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49633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30"/>
              <a:gd name="connsiteY0" fmla="*/ 0 h 720080"/>
              <a:gd name="connsiteX1" fmla="*/ 7344816 w 7581030"/>
              <a:gd name="connsiteY1" fmla="*/ 0 h 720080"/>
              <a:gd name="connsiteX2" fmla="*/ 7344816 w 7581030"/>
              <a:gd name="connsiteY2" fmla="*/ 120013 h 720080"/>
              <a:gd name="connsiteX3" fmla="*/ 7581012 w 7581030"/>
              <a:gd name="connsiteY3" fmla="*/ 331585 h 720080"/>
              <a:gd name="connsiteX4" fmla="*/ 7332785 w 7581030"/>
              <a:gd name="connsiteY4" fmla="*/ 546681 h 720080"/>
              <a:gd name="connsiteX5" fmla="*/ 7344816 w 7581030"/>
              <a:gd name="connsiteY5" fmla="*/ 720080 h 720080"/>
              <a:gd name="connsiteX6" fmla="*/ 6120680 w 7581030"/>
              <a:gd name="connsiteY6" fmla="*/ 720080 h 720080"/>
              <a:gd name="connsiteX7" fmla="*/ 4284476 w 7581030"/>
              <a:gd name="connsiteY7" fmla="*/ 720080 h 720080"/>
              <a:gd name="connsiteX8" fmla="*/ 4284476 w 7581030"/>
              <a:gd name="connsiteY8" fmla="*/ 720080 h 720080"/>
              <a:gd name="connsiteX9" fmla="*/ 0 w 7581030"/>
              <a:gd name="connsiteY9" fmla="*/ 720080 h 720080"/>
              <a:gd name="connsiteX10" fmla="*/ 0 w 7581030"/>
              <a:gd name="connsiteY10" fmla="*/ 0 h 720080"/>
              <a:gd name="connsiteX0" fmla="*/ 0 w 7581017"/>
              <a:gd name="connsiteY0" fmla="*/ 0 h 720080"/>
              <a:gd name="connsiteX1" fmla="*/ 7344816 w 7581017"/>
              <a:gd name="connsiteY1" fmla="*/ 0 h 720080"/>
              <a:gd name="connsiteX2" fmla="*/ 7344816 w 7581017"/>
              <a:gd name="connsiteY2" fmla="*/ 120013 h 720080"/>
              <a:gd name="connsiteX3" fmla="*/ 7581012 w 7581017"/>
              <a:gd name="connsiteY3" fmla="*/ 331585 h 720080"/>
              <a:gd name="connsiteX4" fmla="*/ 7350833 w 7581017"/>
              <a:gd name="connsiteY4" fmla="*/ 546681 h 720080"/>
              <a:gd name="connsiteX5" fmla="*/ 7344816 w 7581017"/>
              <a:gd name="connsiteY5" fmla="*/ 720080 h 720080"/>
              <a:gd name="connsiteX6" fmla="*/ 6120680 w 7581017"/>
              <a:gd name="connsiteY6" fmla="*/ 720080 h 720080"/>
              <a:gd name="connsiteX7" fmla="*/ 4284476 w 7581017"/>
              <a:gd name="connsiteY7" fmla="*/ 720080 h 720080"/>
              <a:gd name="connsiteX8" fmla="*/ 4284476 w 7581017"/>
              <a:gd name="connsiteY8" fmla="*/ 720080 h 720080"/>
              <a:gd name="connsiteX9" fmla="*/ 0 w 7581017"/>
              <a:gd name="connsiteY9" fmla="*/ 720080 h 720080"/>
              <a:gd name="connsiteX10" fmla="*/ 0 w 7581017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50833 w 7581012"/>
              <a:gd name="connsiteY4" fmla="*/ 546681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50833 w 7581012"/>
              <a:gd name="connsiteY4" fmla="*/ 546681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348160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6"/>
              <a:gd name="connsiteY0" fmla="*/ 0 h 720080"/>
              <a:gd name="connsiteX1" fmla="*/ 7344816 w 7581016"/>
              <a:gd name="connsiteY1" fmla="*/ 0 h 720080"/>
              <a:gd name="connsiteX2" fmla="*/ 7344816 w 7581016"/>
              <a:gd name="connsiteY2" fmla="*/ 120013 h 720080"/>
              <a:gd name="connsiteX3" fmla="*/ 7581012 w 7581016"/>
              <a:gd name="connsiteY3" fmla="*/ 331585 h 720080"/>
              <a:gd name="connsiteX4" fmla="*/ 7350833 w 7581016"/>
              <a:gd name="connsiteY4" fmla="*/ 606839 h 720080"/>
              <a:gd name="connsiteX5" fmla="*/ 7344816 w 7581016"/>
              <a:gd name="connsiteY5" fmla="*/ 720080 h 720080"/>
              <a:gd name="connsiteX6" fmla="*/ 6120680 w 7581016"/>
              <a:gd name="connsiteY6" fmla="*/ 720080 h 720080"/>
              <a:gd name="connsiteX7" fmla="*/ 4284476 w 7581016"/>
              <a:gd name="connsiteY7" fmla="*/ 720080 h 720080"/>
              <a:gd name="connsiteX8" fmla="*/ 4284476 w 7581016"/>
              <a:gd name="connsiteY8" fmla="*/ 720080 h 720080"/>
              <a:gd name="connsiteX9" fmla="*/ 0 w 7581016"/>
              <a:gd name="connsiteY9" fmla="*/ 720080 h 720080"/>
              <a:gd name="connsiteX10" fmla="*/ 0 w 7581016"/>
              <a:gd name="connsiteY10" fmla="*/ 0 h 720080"/>
              <a:gd name="connsiteX0" fmla="*/ 0 w 7583970"/>
              <a:gd name="connsiteY0" fmla="*/ 0 h 720080"/>
              <a:gd name="connsiteX1" fmla="*/ 7344816 w 7583970"/>
              <a:gd name="connsiteY1" fmla="*/ 0 h 720080"/>
              <a:gd name="connsiteX2" fmla="*/ 7344816 w 7583970"/>
              <a:gd name="connsiteY2" fmla="*/ 120013 h 720080"/>
              <a:gd name="connsiteX3" fmla="*/ 7581012 w 7583970"/>
              <a:gd name="connsiteY3" fmla="*/ 331585 h 720080"/>
              <a:gd name="connsiteX4" fmla="*/ 7453101 w 7583970"/>
              <a:gd name="connsiteY4" fmla="*/ 582776 h 720080"/>
              <a:gd name="connsiteX5" fmla="*/ 7344816 w 7583970"/>
              <a:gd name="connsiteY5" fmla="*/ 720080 h 720080"/>
              <a:gd name="connsiteX6" fmla="*/ 6120680 w 7583970"/>
              <a:gd name="connsiteY6" fmla="*/ 720080 h 720080"/>
              <a:gd name="connsiteX7" fmla="*/ 4284476 w 7583970"/>
              <a:gd name="connsiteY7" fmla="*/ 720080 h 720080"/>
              <a:gd name="connsiteX8" fmla="*/ 4284476 w 7583970"/>
              <a:gd name="connsiteY8" fmla="*/ 720080 h 720080"/>
              <a:gd name="connsiteX9" fmla="*/ 0 w 7583970"/>
              <a:gd name="connsiteY9" fmla="*/ 720080 h 720080"/>
              <a:gd name="connsiteX10" fmla="*/ 0 w 7583970"/>
              <a:gd name="connsiteY10" fmla="*/ 0 h 720080"/>
              <a:gd name="connsiteX0" fmla="*/ 0 w 7581016"/>
              <a:gd name="connsiteY0" fmla="*/ 0 h 720080"/>
              <a:gd name="connsiteX1" fmla="*/ 7344816 w 7581016"/>
              <a:gd name="connsiteY1" fmla="*/ 0 h 720080"/>
              <a:gd name="connsiteX2" fmla="*/ 7344816 w 7581016"/>
              <a:gd name="connsiteY2" fmla="*/ 120013 h 720080"/>
              <a:gd name="connsiteX3" fmla="*/ 7581012 w 7581016"/>
              <a:gd name="connsiteY3" fmla="*/ 331585 h 720080"/>
              <a:gd name="connsiteX4" fmla="*/ 7350833 w 7581016"/>
              <a:gd name="connsiteY4" fmla="*/ 564728 h 720080"/>
              <a:gd name="connsiteX5" fmla="*/ 7344816 w 7581016"/>
              <a:gd name="connsiteY5" fmla="*/ 720080 h 720080"/>
              <a:gd name="connsiteX6" fmla="*/ 6120680 w 7581016"/>
              <a:gd name="connsiteY6" fmla="*/ 720080 h 720080"/>
              <a:gd name="connsiteX7" fmla="*/ 4284476 w 7581016"/>
              <a:gd name="connsiteY7" fmla="*/ 720080 h 720080"/>
              <a:gd name="connsiteX8" fmla="*/ 4284476 w 7581016"/>
              <a:gd name="connsiteY8" fmla="*/ 720080 h 720080"/>
              <a:gd name="connsiteX9" fmla="*/ 0 w 7581016"/>
              <a:gd name="connsiteY9" fmla="*/ 720080 h 720080"/>
              <a:gd name="connsiteX10" fmla="*/ 0 w 7581016"/>
              <a:gd name="connsiteY10" fmla="*/ 0 h 720080"/>
              <a:gd name="connsiteX0" fmla="*/ 0 w 7582724"/>
              <a:gd name="connsiteY0" fmla="*/ 0 h 720080"/>
              <a:gd name="connsiteX1" fmla="*/ 7344816 w 7582724"/>
              <a:gd name="connsiteY1" fmla="*/ 0 h 720080"/>
              <a:gd name="connsiteX2" fmla="*/ 7344816 w 7582724"/>
              <a:gd name="connsiteY2" fmla="*/ 120013 h 720080"/>
              <a:gd name="connsiteX3" fmla="*/ 7581012 w 7582724"/>
              <a:gd name="connsiteY3" fmla="*/ 331585 h 720080"/>
              <a:gd name="connsiteX4" fmla="*/ 7218486 w 7582724"/>
              <a:gd name="connsiteY4" fmla="*/ 594807 h 720080"/>
              <a:gd name="connsiteX5" fmla="*/ 7344816 w 7582724"/>
              <a:gd name="connsiteY5" fmla="*/ 720080 h 720080"/>
              <a:gd name="connsiteX6" fmla="*/ 6120680 w 7582724"/>
              <a:gd name="connsiteY6" fmla="*/ 720080 h 720080"/>
              <a:gd name="connsiteX7" fmla="*/ 4284476 w 7582724"/>
              <a:gd name="connsiteY7" fmla="*/ 720080 h 720080"/>
              <a:gd name="connsiteX8" fmla="*/ 4284476 w 7582724"/>
              <a:gd name="connsiteY8" fmla="*/ 720080 h 720080"/>
              <a:gd name="connsiteX9" fmla="*/ 0 w 7582724"/>
              <a:gd name="connsiteY9" fmla="*/ 720080 h 720080"/>
              <a:gd name="connsiteX10" fmla="*/ 0 w 7582724"/>
              <a:gd name="connsiteY10" fmla="*/ 0 h 720080"/>
              <a:gd name="connsiteX0" fmla="*/ 0 w 7581097"/>
              <a:gd name="connsiteY0" fmla="*/ 0 h 720080"/>
              <a:gd name="connsiteX1" fmla="*/ 7344816 w 7581097"/>
              <a:gd name="connsiteY1" fmla="*/ 0 h 720080"/>
              <a:gd name="connsiteX2" fmla="*/ 7344816 w 7581097"/>
              <a:gd name="connsiteY2" fmla="*/ 120013 h 720080"/>
              <a:gd name="connsiteX3" fmla="*/ 7581012 w 7581097"/>
              <a:gd name="connsiteY3" fmla="*/ 331585 h 720080"/>
              <a:gd name="connsiteX4" fmla="*/ 7368880 w 7581097"/>
              <a:gd name="connsiteY4" fmla="*/ 534649 h 720080"/>
              <a:gd name="connsiteX5" fmla="*/ 7344816 w 7581097"/>
              <a:gd name="connsiteY5" fmla="*/ 720080 h 720080"/>
              <a:gd name="connsiteX6" fmla="*/ 6120680 w 7581097"/>
              <a:gd name="connsiteY6" fmla="*/ 720080 h 720080"/>
              <a:gd name="connsiteX7" fmla="*/ 4284476 w 7581097"/>
              <a:gd name="connsiteY7" fmla="*/ 720080 h 720080"/>
              <a:gd name="connsiteX8" fmla="*/ 4284476 w 7581097"/>
              <a:gd name="connsiteY8" fmla="*/ 720080 h 720080"/>
              <a:gd name="connsiteX9" fmla="*/ 0 w 7581097"/>
              <a:gd name="connsiteY9" fmla="*/ 720080 h 720080"/>
              <a:gd name="connsiteX10" fmla="*/ 0 w 7581097"/>
              <a:gd name="connsiteY10" fmla="*/ 0 h 720080"/>
              <a:gd name="connsiteX0" fmla="*/ 0 w 7581097"/>
              <a:gd name="connsiteY0" fmla="*/ 0 h 720080"/>
              <a:gd name="connsiteX1" fmla="*/ 7344816 w 7581097"/>
              <a:gd name="connsiteY1" fmla="*/ 0 h 720080"/>
              <a:gd name="connsiteX2" fmla="*/ 7344816 w 7581097"/>
              <a:gd name="connsiteY2" fmla="*/ 120013 h 720080"/>
              <a:gd name="connsiteX3" fmla="*/ 7581012 w 7581097"/>
              <a:gd name="connsiteY3" fmla="*/ 331585 h 720080"/>
              <a:gd name="connsiteX4" fmla="*/ 7368880 w 7581097"/>
              <a:gd name="connsiteY4" fmla="*/ 534649 h 720080"/>
              <a:gd name="connsiteX5" fmla="*/ 7344816 w 7581097"/>
              <a:gd name="connsiteY5" fmla="*/ 720080 h 720080"/>
              <a:gd name="connsiteX6" fmla="*/ 6120680 w 7581097"/>
              <a:gd name="connsiteY6" fmla="*/ 720080 h 720080"/>
              <a:gd name="connsiteX7" fmla="*/ 4284476 w 7581097"/>
              <a:gd name="connsiteY7" fmla="*/ 720080 h 720080"/>
              <a:gd name="connsiteX8" fmla="*/ 4284476 w 7581097"/>
              <a:gd name="connsiteY8" fmla="*/ 720080 h 720080"/>
              <a:gd name="connsiteX9" fmla="*/ 0 w 7581097"/>
              <a:gd name="connsiteY9" fmla="*/ 720080 h 720080"/>
              <a:gd name="connsiteX10" fmla="*/ 0 w 7581097"/>
              <a:gd name="connsiteY10" fmla="*/ 0 h 720080"/>
              <a:gd name="connsiteX0" fmla="*/ 0 w 7581097"/>
              <a:gd name="connsiteY0" fmla="*/ 0 h 720080"/>
              <a:gd name="connsiteX1" fmla="*/ 7344816 w 7581097"/>
              <a:gd name="connsiteY1" fmla="*/ 0 h 720080"/>
              <a:gd name="connsiteX2" fmla="*/ 7344816 w 7581097"/>
              <a:gd name="connsiteY2" fmla="*/ 120013 h 720080"/>
              <a:gd name="connsiteX3" fmla="*/ 7581012 w 7581097"/>
              <a:gd name="connsiteY3" fmla="*/ 331585 h 720080"/>
              <a:gd name="connsiteX4" fmla="*/ 7368880 w 7581097"/>
              <a:gd name="connsiteY4" fmla="*/ 534649 h 720080"/>
              <a:gd name="connsiteX5" fmla="*/ 7344816 w 7581097"/>
              <a:gd name="connsiteY5" fmla="*/ 720080 h 720080"/>
              <a:gd name="connsiteX6" fmla="*/ 6120680 w 7581097"/>
              <a:gd name="connsiteY6" fmla="*/ 720080 h 720080"/>
              <a:gd name="connsiteX7" fmla="*/ 4284476 w 7581097"/>
              <a:gd name="connsiteY7" fmla="*/ 720080 h 720080"/>
              <a:gd name="connsiteX8" fmla="*/ 4284476 w 7581097"/>
              <a:gd name="connsiteY8" fmla="*/ 720080 h 720080"/>
              <a:gd name="connsiteX9" fmla="*/ 0 w 7581097"/>
              <a:gd name="connsiteY9" fmla="*/ 720080 h 720080"/>
              <a:gd name="connsiteX10" fmla="*/ 0 w 7581097"/>
              <a:gd name="connsiteY10" fmla="*/ 0 h 720080"/>
              <a:gd name="connsiteX0" fmla="*/ 0 w 7581016"/>
              <a:gd name="connsiteY0" fmla="*/ 0 h 720080"/>
              <a:gd name="connsiteX1" fmla="*/ 7344816 w 7581016"/>
              <a:gd name="connsiteY1" fmla="*/ 0 h 720080"/>
              <a:gd name="connsiteX2" fmla="*/ 7344816 w 7581016"/>
              <a:gd name="connsiteY2" fmla="*/ 120013 h 720080"/>
              <a:gd name="connsiteX3" fmla="*/ 7581012 w 7581016"/>
              <a:gd name="connsiteY3" fmla="*/ 331585 h 720080"/>
              <a:gd name="connsiteX4" fmla="*/ 7350832 w 7581016"/>
              <a:gd name="connsiteY4" fmla="*/ 528633 h 720080"/>
              <a:gd name="connsiteX5" fmla="*/ 7344816 w 7581016"/>
              <a:gd name="connsiteY5" fmla="*/ 720080 h 720080"/>
              <a:gd name="connsiteX6" fmla="*/ 6120680 w 7581016"/>
              <a:gd name="connsiteY6" fmla="*/ 720080 h 720080"/>
              <a:gd name="connsiteX7" fmla="*/ 4284476 w 7581016"/>
              <a:gd name="connsiteY7" fmla="*/ 720080 h 720080"/>
              <a:gd name="connsiteX8" fmla="*/ 4284476 w 7581016"/>
              <a:gd name="connsiteY8" fmla="*/ 720080 h 720080"/>
              <a:gd name="connsiteX9" fmla="*/ 0 w 7581016"/>
              <a:gd name="connsiteY9" fmla="*/ 720080 h 720080"/>
              <a:gd name="connsiteX10" fmla="*/ 0 w 7581016"/>
              <a:gd name="connsiteY10" fmla="*/ 0 h 720080"/>
              <a:gd name="connsiteX0" fmla="*/ 0 w 7581016"/>
              <a:gd name="connsiteY0" fmla="*/ 0 h 720080"/>
              <a:gd name="connsiteX1" fmla="*/ 7344816 w 7581016"/>
              <a:gd name="connsiteY1" fmla="*/ 0 h 720080"/>
              <a:gd name="connsiteX2" fmla="*/ 7344816 w 7581016"/>
              <a:gd name="connsiteY2" fmla="*/ 120013 h 720080"/>
              <a:gd name="connsiteX3" fmla="*/ 7581012 w 7581016"/>
              <a:gd name="connsiteY3" fmla="*/ 331585 h 720080"/>
              <a:gd name="connsiteX4" fmla="*/ 7338801 w 7581016"/>
              <a:gd name="connsiteY4" fmla="*/ 558712 h 720080"/>
              <a:gd name="connsiteX5" fmla="*/ 7344816 w 7581016"/>
              <a:gd name="connsiteY5" fmla="*/ 720080 h 720080"/>
              <a:gd name="connsiteX6" fmla="*/ 6120680 w 7581016"/>
              <a:gd name="connsiteY6" fmla="*/ 720080 h 720080"/>
              <a:gd name="connsiteX7" fmla="*/ 4284476 w 7581016"/>
              <a:gd name="connsiteY7" fmla="*/ 720080 h 720080"/>
              <a:gd name="connsiteX8" fmla="*/ 4284476 w 7581016"/>
              <a:gd name="connsiteY8" fmla="*/ 720080 h 720080"/>
              <a:gd name="connsiteX9" fmla="*/ 0 w 7581016"/>
              <a:gd name="connsiteY9" fmla="*/ 720080 h 720080"/>
              <a:gd name="connsiteX10" fmla="*/ 0 w 7581016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384254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624885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624885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624885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624885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85727 h 720080"/>
              <a:gd name="connsiteX4" fmla="*/ 7344817 w 7593044"/>
              <a:gd name="connsiteY4" fmla="*/ 62488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4817 w 7593044"/>
              <a:gd name="connsiteY4" fmla="*/ 62488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4817 w 7593044"/>
              <a:gd name="connsiteY4" fmla="*/ 62488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2912 w 7593044"/>
              <a:gd name="connsiteY4" fmla="*/ 60583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2912 w 7593044"/>
              <a:gd name="connsiteY4" fmla="*/ 60583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2912 w 7593044"/>
              <a:gd name="connsiteY4" fmla="*/ 60583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4817 w 7593044"/>
              <a:gd name="connsiteY4" fmla="*/ 59440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4817 w 7593044"/>
              <a:gd name="connsiteY4" fmla="*/ 59440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72089"/>
              <a:gd name="connsiteY0" fmla="*/ 0 h 720080"/>
              <a:gd name="connsiteX1" fmla="*/ 7344816 w 7572089"/>
              <a:gd name="connsiteY1" fmla="*/ 0 h 720080"/>
              <a:gd name="connsiteX2" fmla="*/ 7344816 w 7572089"/>
              <a:gd name="connsiteY2" fmla="*/ 120013 h 720080"/>
              <a:gd name="connsiteX3" fmla="*/ 7572089 w 7572089"/>
              <a:gd name="connsiteY3" fmla="*/ 348028 h 720080"/>
              <a:gd name="connsiteX4" fmla="*/ 7344817 w 7572089"/>
              <a:gd name="connsiteY4" fmla="*/ 594405 h 720080"/>
              <a:gd name="connsiteX5" fmla="*/ 7344816 w 7572089"/>
              <a:gd name="connsiteY5" fmla="*/ 720080 h 720080"/>
              <a:gd name="connsiteX6" fmla="*/ 6120680 w 7572089"/>
              <a:gd name="connsiteY6" fmla="*/ 720080 h 720080"/>
              <a:gd name="connsiteX7" fmla="*/ 4284476 w 7572089"/>
              <a:gd name="connsiteY7" fmla="*/ 720080 h 720080"/>
              <a:gd name="connsiteX8" fmla="*/ 4284476 w 7572089"/>
              <a:gd name="connsiteY8" fmla="*/ 720080 h 720080"/>
              <a:gd name="connsiteX9" fmla="*/ 0 w 7572089"/>
              <a:gd name="connsiteY9" fmla="*/ 720080 h 720080"/>
              <a:gd name="connsiteX10" fmla="*/ 0 w 7572089"/>
              <a:gd name="connsiteY10" fmla="*/ 0 h 720080"/>
              <a:gd name="connsiteX0" fmla="*/ 0 w 7581614"/>
              <a:gd name="connsiteY0" fmla="*/ 0 h 720080"/>
              <a:gd name="connsiteX1" fmla="*/ 7344816 w 7581614"/>
              <a:gd name="connsiteY1" fmla="*/ 0 h 720080"/>
              <a:gd name="connsiteX2" fmla="*/ 7344816 w 7581614"/>
              <a:gd name="connsiteY2" fmla="*/ 120013 h 720080"/>
              <a:gd name="connsiteX3" fmla="*/ 7581614 w 7581614"/>
              <a:gd name="connsiteY3" fmla="*/ 357553 h 720080"/>
              <a:gd name="connsiteX4" fmla="*/ 7344817 w 7581614"/>
              <a:gd name="connsiteY4" fmla="*/ 594405 h 720080"/>
              <a:gd name="connsiteX5" fmla="*/ 7344816 w 7581614"/>
              <a:gd name="connsiteY5" fmla="*/ 720080 h 720080"/>
              <a:gd name="connsiteX6" fmla="*/ 6120680 w 7581614"/>
              <a:gd name="connsiteY6" fmla="*/ 720080 h 720080"/>
              <a:gd name="connsiteX7" fmla="*/ 4284476 w 7581614"/>
              <a:gd name="connsiteY7" fmla="*/ 720080 h 720080"/>
              <a:gd name="connsiteX8" fmla="*/ 4284476 w 7581614"/>
              <a:gd name="connsiteY8" fmla="*/ 720080 h 720080"/>
              <a:gd name="connsiteX9" fmla="*/ 0 w 7581614"/>
              <a:gd name="connsiteY9" fmla="*/ 720080 h 720080"/>
              <a:gd name="connsiteX10" fmla="*/ 0 w 7581614"/>
              <a:gd name="connsiteY10" fmla="*/ 0 h 720080"/>
              <a:gd name="connsiteX0" fmla="*/ 0 w 7581614"/>
              <a:gd name="connsiteY0" fmla="*/ 0 h 720080"/>
              <a:gd name="connsiteX1" fmla="*/ 7344816 w 7581614"/>
              <a:gd name="connsiteY1" fmla="*/ 0 h 720080"/>
              <a:gd name="connsiteX2" fmla="*/ 7348626 w 7581614"/>
              <a:gd name="connsiteY2" fmla="*/ 184783 h 720080"/>
              <a:gd name="connsiteX3" fmla="*/ 7581614 w 7581614"/>
              <a:gd name="connsiteY3" fmla="*/ 357553 h 720080"/>
              <a:gd name="connsiteX4" fmla="*/ 7344817 w 7581614"/>
              <a:gd name="connsiteY4" fmla="*/ 594405 h 720080"/>
              <a:gd name="connsiteX5" fmla="*/ 7344816 w 7581614"/>
              <a:gd name="connsiteY5" fmla="*/ 720080 h 720080"/>
              <a:gd name="connsiteX6" fmla="*/ 6120680 w 7581614"/>
              <a:gd name="connsiteY6" fmla="*/ 720080 h 720080"/>
              <a:gd name="connsiteX7" fmla="*/ 4284476 w 7581614"/>
              <a:gd name="connsiteY7" fmla="*/ 720080 h 720080"/>
              <a:gd name="connsiteX8" fmla="*/ 4284476 w 7581614"/>
              <a:gd name="connsiteY8" fmla="*/ 720080 h 720080"/>
              <a:gd name="connsiteX9" fmla="*/ 0 w 7581614"/>
              <a:gd name="connsiteY9" fmla="*/ 720080 h 720080"/>
              <a:gd name="connsiteX10" fmla="*/ 0 w 7581614"/>
              <a:gd name="connsiteY10" fmla="*/ 0 h 720080"/>
              <a:gd name="connsiteX0" fmla="*/ 0 w 7581614"/>
              <a:gd name="connsiteY0" fmla="*/ 0 h 720080"/>
              <a:gd name="connsiteX1" fmla="*/ 7344816 w 7581614"/>
              <a:gd name="connsiteY1" fmla="*/ 0 h 720080"/>
              <a:gd name="connsiteX2" fmla="*/ 7348626 w 7581614"/>
              <a:gd name="connsiteY2" fmla="*/ 184783 h 720080"/>
              <a:gd name="connsiteX3" fmla="*/ 7581614 w 7581614"/>
              <a:gd name="connsiteY3" fmla="*/ 357553 h 720080"/>
              <a:gd name="connsiteX4" fmla="*/ 7342912 w 7581614"/>
              <a:gd name="connsiteY4" fmla="*/ 539160 h 720080"/>
              <a:gd name="connsiteX5" fmla="*/ 7344816 w 7581614"/>
              <a:gd name="connsiteY5" fmla="*/ 720080 h 720080"/>
              <a:gd name="connsiteX6" fmla="*/ 6120680 w 7581614"/>
              <a:gd name="connsiteY6" fmla="*/ 720080 h 720080"/>
              <a:gd name="connsiteX7" fmla="*/ 4284476 w 7581614"/>
              <a:gd name="connsiteY7" fmla="*/ 720080 h 720080"/>
              <a:gd name="connsiteX8" fmla="*/ 4284476 w 7581614"/>
              <a:gd name="connsiteY8" fmla="*/ 720080 h 720080"/>
              <a:gd name="connsiteX9" fmla="*/ 0 w 7581614"/>
              <a:gd name="connsiteY9" fmla="*/ 720080 h 720080"/>
              <a:gd name="connsiteX10" fmla="*/ 0 w 7581614"/>
              <a:gd name="connsiteY10" fmla="*/ 0 h 720080"/>
              <a:gd name="connsiteX0" fmla="*/ 0 w 7535894"/>
              <a:gd name="connsiteY0" fmla="*/ 0 h 720080"/>
              <a:gd name="connsiteX1" fmla="*/ 7344816 w 7535894"/>
              <a:gd name="connsiteY1" fmla="*/ 0 h 720080"/>
              <a:gd name="connsiteX2" fmla="*/ 7348626 w 7535894"/>
              <a:gd name="connsiteY2" fmla="*/ 184783 h 720080"/>
              <a:gd name="connsiteX3" fmla="*/ 7535894 w 7535894"/>
              <a:gd name="connsiteY3" fmla="*/ 351838 h 720080"/>
              <a:gd name="connsiteX4" fmla="*/ 7342912 w 7535894"/>
              <a:gd name="connsiteY4" fmla="*/ 539160 h 720080"/>
              <a:gd name="connsiteX5" fmla="*/ 7344816 w 7535894"/>
              <a:gd name="connsiteY5" fmla="*/ 720080 h 720080"/>
              <a:gd name="connsiteX6" fmla="*/ 6120680 w 7535894"/>
              <a:gd name="connsiteY6" fmla="*/ 720080 h 720080"/>
              <a:gd name="connsiteX7" fmla="*/ 4284476 w 7535894"/>
              <a:gd name="connsiteY7" fmla="*/ 720080 h 720080"/>
              <a:gd name="connsiteX8" fmla="*/ 4284476 w 7535894"/>
              <a:gd name="connsiteY8" fmla="*/ 720080 h 720080"/>
              <a:gd name="connsiteX9" fmla="*/ 0 w 7535894"/>
              <a:gd name="connsiteY9" fmla="*/ 720080 h 720080"/>
              <a:gd name="connsiteX10" fmla="*/ 0 w 7535894"/>
              <a:gd name="connsiteY10" fmla="*/ 0 h 720080"/>
              <a:gd name="connsiteX0" fmla="*/ 0 w 7539704"/>
              <a:gd name="connsiteY0" fmla="*/ 0 h 720080"/>
              <a:gd name="connsiteX1" fmla="*/ 7344816 w 7539704"/>
              <a:gd name="connsiteY1" fmla="*/ 0 h 720080"/>
              <a:gd name="connsiteX2" fmla="*/ 7348626 w 7539704"/>
              <a:gd name="connsiteY2" fmla="*/ 184783 h 720080"/>
              <a:gd name="connsiteX3" fmla="*/ 7539704 w 7539704"/>
              <a:gd name="connsiteY3" fmla="*/ 365173 h 720080"/>
              <a:gd name="connsiteX4" fmla="*/ 7342912 w 7539704"/>
              <a:gd name="connsiteY4" fmla="*/ 539160 h 720080"/>
              <a:gd name="connsiteX5" fmla="*/ 7344816 w 7539704"/>
              <a:gd name="connsiteY5" fmla="*/ 720080 h 720080"/>
              <a:gd name="connsiteX6" fmla="*/ 6120680 w 7539704"/>
              <a:gd name="connsiteY6" fmla="*/ 720080 h 720080"/>
              <a:gd name="connsiteX7" fmla="*/ 4284476 w 7539704"/>
              <a:gd name="connsiteY7" fmla="*/ 720080 h 720080"/>
              <a:gd name="connsiteX8" fmla="*/ 4284476 w 7539704"/>
              <a:gd name="connsiteY8" fmla="*/ 720080 h 720080"/>
              <a:gd name="connsiteX9" fmla="*/ 0 w 7539704"/>
              <a:gd name="connsiteY9" fmla="*/ 720080 h 720080"/>
              <a:gd name="connsiteX10" fmla="*/ 0 w 7539704"/>
              <a:gd name="connsiteY10" fmla="*/ 0 h 720080"/>
              <a:gd name="connsiteX0" fmla="*/ 0 w 7539704"/>
              <a:gd name="connsiteY0" fmla="*/ 0 h 720080"/>
              <a:gd name="connsiteX1" fmla="*/ 7344816 w 7539704"/>
              <a:gd name="connsiteY1" fmla="*/ 0 h 720080"/>
              <a:gd name="connsiteX2" fmla="*/ 7348626 w 7539704"/>
              <a:gd name="connsiteY2" fmla="*/ 184783 h 720080"/>
              <a:gd name="connsiteX3" fmla="*/ 7539704 w 7539704"/>
              <a:gd name="connsiteY3" fmla="*/ 365173 h 720080"/>
              <a:gd name="connsiteX4" fmla="*/ 7342912 w 7539704"/>
              <a:gd name="connsiteY4" fmla="*/ 539160 h 720080"/>
              <a:gd name="connsiteX5" fmla="*/ 7344816 w 7539704"/>
              <a:gd name="connsiteY5" fmla="*/ 720080 h 720080"/>
              <a:gd name="connsiteX6" fmla="*/ 6120680 w 7539704"/>
              <a:gd name="connsiteY6" fmla="*/ 720080 h 720080"/>
              <a:gd name="connsiteX7" fmla="*/ 4284476 w 7539704"/>
              <a:gd name="connsiteY7" fmla="*/ 720080 h 720080"/>
              <a:gd name="connsiteX8" fmla="*/ 4284476 w 7539704"/>
              <a:gd name="connsiteY8" fmla="*/ 720080 h 720080"/>
              <a:gd name="connsiteX9" fmla="*/ 0 w 7539704"/>
              <a:gd name="connsiteY9" fmla="*/ 720080 h 720080"/>
              <a:gd name="connsiteX10" fmla="*/ 8268 w 7539704"/>
              <a:gd name="connsiteY10" fmla="*/ 275048 h 720080"/>
              <a:gd name="connsiteX11" fmla="*/ 0 w 7539704"/>
              <a:gd name="connsiteY11" fmla="*/ 0 h 720080"/>
              <a:gd name="connsiteX0" fmla="*/ 8268 w 7539704"/>
              <a:gd name="connsiteY0" fmla="*/ 275048 h 720080"/>
              <a:gd name="connsiteX1" fmla="*/ 0 w 7539704"/>
              <a:gd name="connsiteY1" fmla="*/ 0 h 720080"/>
              <a:gd name="connsiteX2" fmla="*/ 7344816 w 7539704"/>
              <a:gd name="connsiteY2" fmla="*/ 0 h 720080"/>
              <a:gd name="connsiteX3" fmla="*/ 7348626 w 7539704"/>
              <a:gd name="connsiteY3" fmla="*/ 184783 h 720080"/>
              <a:gd name="connsiteX4" fmla="*/ 7539704 w 7539704"/>
              <a:gd name="connsiteY4" fmla="*/ 365173 h 720080"/>
              <a:gd name="connsiteX5" fmla="*/ 7342912 w 7539704"/>
              <a:gd name="connsiteY5" fmla="*/ 539160 h 720080"/>
              <a:gd name="connsiteX6" fmla="*/ 7344816 w 7539704"/>
              <a:gd name="connsiteY6" fmla="*/ 720080 h 720080"/>
              <a:gd name="connsiteX7" fmla="*/ 6120680 w 7539704"/>
              <a:gd name="connsiteY7" fmla="*/ 720080 h 720080"/>
              <a:gd name="connsiteX8" fmla="*/ 4284476 w 7539704"/>
              <a:gd name="connsiteY8" fmla="*/ 720080 h 720080"/>
              <a:gd name="connsiteX9" fmla="*/ 4284476 w 7539704"/>
              <a:gd name="connsiteY9" fmla="*/ 720080 h 720080"/>
              <a:gd name="connsiteX10" fmla="*/ 0 w 7539704"/>
              <a:gd name="connsiteY10" fmla="*/ 720080 h 720080"/>
              <a:gd name="connsiteX11" fmla="*/ 98963 w 7539704"/>
              <a:gd name="connsiteY11" fmla="*/ 366488 h 720080"/>
              <a:gd name="connsiteX0" fmla="*/ 0 w 7539704"/>
              <a:gd name="connsiteY0" fmla="*/ 0 h 720080"/>
              <a:gd name="connsiteX1" fmla="*/ 7344816 w 7539704"/>
              <a:gd name="connsiteY1" fmla="*/ 0 h 720080"/>
              <a:gd name="connsiteX2" fmla="*/ 7348626 w 7539704"/>
              <a:gd name="connsiteY2" fmla="*/ 184783 h 720080"/>
              <a:gd name="connsiteX3" fmla="*/ 7539704 w 7539704"/>
              <a:gd name="connsiteY3" fmla="*/ 365173 h 720080"/>
              <a:gd name="connsiteX4" fmla="*/ 7342912 w 7539704"/>
              <a:gd name="connsiteY4" fmla="*/ 539160 h 720080"/>
              <a:gd name="connsiteX5" fmla="*/ 7344816 w 7539704"/>
              <a:gd name="connsiteY5" fmla="*/ 720080 h 720080"/>
              <a:gd name="connsiteX6" fmla="*/ 6120680 w 7539704"/>
              <a:gd name="connsiteY6" fmla="*/ 720080 h 720080"/>
              <a:gd name="connsiteX7" fmla="*/ 4284476 w 7539704"/>
              <a:gd name="connsiteY7" fmla="*/ 720080 h 720080"/>
              <a:gd name="connsiteX8" fmla="*/ 4284476 w 7539704"/>
              <a:gd name="connsiteY8" fmla="*/ 720080 h 720080"/>
              <a:gd name="connsiteX9" fmla="*/ 0 w 7539704"/>
              <a:gd name="connsiteY9" fmla="*/ 720080 h 720080"/>
              <a:gd name="connsiteX10" fmla="*/ 98963 w 7539704"/>
              <a:gd name="connsiteY10" fmla="*/ 366488 h 720080"/>
              <a:gd name="connsiteX0" fmla="*/ 0 w 7539704"/>
              <a:gd name="connsiteY0" fmla="*/ 0 h 720080"/>
              <a:gd name="connsiteX1" fmla="*/ 7344816 w 7539704"/>
              <a:gd name="connsiteY1" fmla="*/ 0 h 720080"/>
              <a:gd name="connsiteX2" fmla="*/ 7348626 w 7539704"/>
              <a:gd name="connsiteY2" fmla="*/ 184783 h 720080"/>
              <a:gd name="connsiteX3" fmla="*/ 7539704 w 7539704"/>
              <a:gd name="connsiteY3" fmla="*/ 365173 h 720080"/>
              <a:gd name="connsiteX4" fmla="*/ 7342912 w 7539704"/>
              <a:gd name="connsiteY4" fmla="*/ 539160 h 720080"/>
              <a:gd name="connsiteX5" fmla="*/ 7344816 w 7539704"/>
              <a:gd name="connsiteY5" fmla="*/ 720080 h 720080"/>
              <a:gd name="connsiteX6" fmla="*/ 6120680 w 7539704"/>
              <a:gd name="connsiteY6" fmla="*/ 720080 h 720080"/>
              <a:gd name="connsiteX7" fmla="*/ 4284476 w 7539704"/>
              <a:gd name="connsiteY7" fmla="*/ 720080 h 720080"/>
              <a:gd name="connsiteX8" fmla="*/ 4284476 w 7539704"/>
              <a:gd name="connsiteY8" fmla="*/ 720080 h 720080"/>
              <a:gd name="connsiteX9" fmla="*/ 0 w 7539704"/>
              <a:gd name="connsiteY9" fmla="*/ 72008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39704" h="720080">
                <a:moveTo>
                  <a:pt x="0" y="0"/>
                </a:moveTo>
                <a:lnTo>
                  <a:pt x="7344816" y="0"/>
                </a:lnTo>
                <a:lnTo>
                  <a:pt x="7348626" y="184783"/>
                </a:lnTo>
                <a:lnTo>
                  <a:pt x="7539704" y="365173"/>
                </a:lnTo>
                <a:lnTo>
                  <a:pt x="7342912" y="539160"/>
                </a:lnTo>
                <a:cubicBezTo>
                  <a:pt x="7342912" y="581052"/>
                  <a:pt x="7344816" y="678188"/>
                  <a:pt x="7344816" y="720080"/>
                </a:cubicBezTo>
                <a:lnTo>
                  <a:pt x="6120680" y="720080"/>
                </a:lnTo>
                <a:lnTo>
                  <a:pt x="4284476" y="720080"/>
                </a:lnTo>
                <a:lnTo>
                  <a:pt x="4284476" y="720080"/>
                </a:lnTo>
                <a:lnTo>
                  <a:pt x="0" y="720080"/>
                </a:lnTo>
              </a:path>
            </a:pathLst>
          </a:custGeom>
          <a:solidFill>
            <a:schemeClr val="bg1"/>
          </a:solidFill>
          <a:ln w="19050" cap="rnd">
            <a:solidFill>
              <a:srgbClr val="179ED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5576" y="191676"/>
            <a:ext cx="7488832" cy="720080"/>
          </a:xfrm>
        </p:spPr>
        <p:txBody>
          <a:bodyPr anchor="ctr" anchorCtr="0">
            <a:noAutofit/>
          </a:bodyPr>
          <a:lstStyle/>
          <a:p>
            <a:r>
              <a:rPr lang="uk" sz="2000" b="1" dirty="0"/>
              <a:t>ЄВРОПЕЙСЬКА ПАТЕНТНА СИСТЕМА (2023 р.)</a:t>
            </a:r>
            <a:endParaRPr lang="ru-RU" sz="2000" b="1" dirty="0">
              <a:solidFill>
                <a:srgbClr val="179EDA"/>
              </a:solidFill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18619" y="4621283"/>
            <a:ext cx="2232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" sz="800" dirty="0"/>
              <a:t>Джерело: European Patent Office</a:t>
            </a:r>
            <a:endParaRPr lang="uk-UA" sz="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A46641-DA18-96DF-C709-E717355B1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54270"/>
            <a:ext cx="5545683" cy="388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013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ая выноска 13">
            <a:extLst>
              <a:ext uri="{FF2B5EF4-FFF2-40B4-BE49-F238E27FC236}">
                <a16:creationId xmlns:a16="http://schemas.microsoft.com/office/drawing/2014/main" id="{94E23F36-2F13-0C4F-87EF-A94F16B7CCFD}"/>
              </a:ext>
            </a:extLst>
          </p:cNvPr>
          <p:cNvSpPr/>
          <p:nvPr/>
        </p:nvSpPr>
        <p:spPr>
          <a:xfrm flipH="1">
            <a:off x="467544" y="195486"/>
            <a:ext cx="7776864" cy="720080"/>
          </a:xfrm>
          <a:custGeom>
            <a:avLst/>
            <a:gdLst>
              <a:gd name="connsiteX0" fmla="*/ 0 w 7344816"/>
              <a:gd name="connsiteY0" fmla="*/ 0 h 720080"/>
              <a:gd name="connsiteX1" fmla="*/ 4284476 w 7344816"/>
              <a:gd name="connsiteY1" fmla="*/ 0 h 720080"/>
              <a:gd name="connsiteX2" fmla="*/ 4284476 w 7344816"/>
              <a:gd name="connsiteY2" fmla="*/ 0 h 720080"/>
              <a:gd name="connsiteX3" fmla="*/ 6120680 w 7344816"/>
              <a:gd name="connsiteY3" fmla="*/ 0 h 720080"/>
              <a:gd name="connsiteX4" fmla="*/ 7344816 w 7344816"/>
              <a:gd name="connsiteY4" fmla="*/ 0 h 720080"/>
              <a:gd name="connsiteX5" fmla="*/ 7344816 w 7344816"/>
              <a:gd name="connsiteY5" fmla="*/ 120013 h 720080"/>
              <a:gd name="connsiteX6" fmla="*/ 7568980 w 7344816"/>
              <a:gd name="connsiteY6" fmla="*/ 187206 h 720080"/>
              <a:gd name="connsiteX7" fmla="*/ 7344816 w 7344816"/>
              <a:gd name="connsiteY7" fmla="*/ 300033 h 720080"/>
              <a:gd name="connsiteX8" fmla="*/ 7344816 w 7344816"/>
              <a:gd name="connsiteY8" fmla="*/ 720080 h 720080"/>
              <a:gd name="connsiteX9" fmla="*/ 6120680 w 7344816"/>
              <a:gd name="connsiteY9" fmla="*/ 720080 h 720080"/>
              <a:gd name="connsiteX10" fmla="*/ 4284476 w 7344816"/>
              <a:gd name="connsiteY10" fmla="*/ 720080 h 720080"/>
              <a:gd name="connsiteX11" fmla="*/ 4284476 w 7344816"/>
              <a:gd name="connsiteY11" fmla="*/ 720080 h 720080"/>
              <a:gd name="connsiteX12" fmla="*/ 0 w 7344816"/>
              <a:gd name="connsiteY12" fmla="*/ 720080 h 720080"/>
              <a:gd name="connsiteX13" fmla="*/ 0 w 7344816"/>
              <a:gd name="connsiteY13" fmla="*/ 300033 h 720080"/>
              <a:gd name="connsiteX14" fmla="*/ 0 w 7344816"/>
              <a:gd name="connsiteY14" fmla="*/ 120013 h 720080"/>
              <a:gd name="connsiteX15" fmla="*/ 0 w 7344816"/>
              <a:gd name="connsiteY15" fmla="*/ 120013 h 720080"/>
              <a:gd name="connsiteX16" fmla="*/ 0 w 7344816"/>
              <a:gd name="connsiteY16" fmla="*/ 0 h 720080"/>
              <a:gd name="connsiteX0" fmla="*/ 0 w 7568980"/>
              <a:gd name="connsiteY0" fmla="*/ 0 h 720080"/>
              <a:gd name="connsiteX1" fmla="*/ 4284476 w 7568980"/>
              <a:gd name="connsiteY1" fmla="*/ 0 h 720080"/>
              <a:gd name="connsiteX2" fmla="*/ 4284476 w 7568980"/>
              <a:gd name="connsiteY2" fmla="*/ 0 h 720080"/>
              <a:gd name="connsiteX3" fmla="*/ 6120680 w 7568980"/>
              <a:gd name="connsiteY3" fmla="*/ 0 h 720080"/>
              <a:gd name="connsiteX4" fmla="*/ 7344816 w 7568980"/>
              <a:gd name="connsiteY4" fmla="*/ 0 h 720080"/>
              <a:gd name="connsiteX5" fmla="*/ 7344816 w 7568980"/>
              <a:gd name="connsiteY5" fmla="*/ 120013 h 720080"/>
              <a:gd name="connsiteX6" fmla="*/ 7568980 w 7568980"/>
              <a:gd name="connsiteY6" fmla="*/ 187206 h 720080"/>
              <a:gd name="connsiteX7" fmla="*/ 7356848 w 7568980"/>
              <a:gd name="connsiteY7" fmla="*/ 474491 h 720080"/>
              <a:gd name="connsiteX8" fmla="*/ 7344816 w 7568980"/>
              <a:gd name="connsiteY8" fmla="*/ 720080 h 720080"/>
              <a:gd name="connsiteX9" fmla="*/ 6120680 w 7568980"/>
              <a:gd name="connsiteY9" fmla="*/ 720080 h 720080"/>
              <a:gd name="connsiteX10" fmla="*/ 4284476 w 7568980"/>
              <a:gd name="connsiteY10" fmla="*/ 720080 h 720080"/>
              <a:gd name="connsiteX11" fmla="*/ 4284476 w 7568980"/>
              <a:gd name="connsiteY11" fmla="*/ 720080 h 720080"/>
              <a:gd name="connsiteX12" fmla="*/ 0 w 7568980"/>
              <a:gd name="connsiteY12" fmla="*/ 720080 h 720080"/>
              <a:gd name="connsiteX13" fmla="*/ 0 w 7568980"/>
              <a:gd name="connsiteY13" fmla="*/ 300033 h 720080"/>
              <a:gd name="connsiteX14" fmla="*/ 0 w 7568980"/>
              <a:gd name="connsiteY14" fmla="*/ 120013 h 720080"/>
              <a:gd name="connsiteX15" fmla="*/ 0 w 7568980"/>
              <a:gd name="connsiteY15" fmla="*/ 120013 h 720080"/>
              <a:gd name="connsiteX16" fmla="*/ 0 w 7568980"/>
              <a:gd name="connsiteY16" fmla="*/ 0 h 720080"/>
              <a:gd name="connsiteX0" fmla="*/ 0 w 7581012"/>
              <a:gd name="connsiteY0" fmla="*/ 0 h 720080"/>
              <a:gd name="connsiteX1" fmla="*/ 4284476 w 7581012"/>
              <a:gd name="connsiteY1" fmla="*/ 0 h 720080"/>
              <a:gd name="connsiteX2" fmla="*/ 4284476 w 7581012"/>
              <a:gd name="connsiteY2" fmla="*/ 0 h 720080"/>
              <a:gd name="connsiteX3" fmla="*/ 6120680 w 7581012"/>
              <a:gd name="connsiteY3" fmla="*/ 0 h 720080"/>
              <a:gd name="connsiteX4" fmla="*/ 7344816 w 7581012"/>
              <a:gd name="connsiteY4" fmla="*/ 0 h 720080"/>
              <a:gd name="connsiteX5" fmla="*/ 7344816 w 7581012"/>
              <a:gd name="connsiteY5" fmla="*/ 120013 h 720080"/>
              <a:gd name="connsiteX6" fmla="*/ 7581012 w 7581012"/>
              <a:gd name="connsiteY6" fmla="*/ 301506 h 720080"/>
              <a:gd name="connsiteX7" fmla="*/ 7356848 w 7581012"/>
              <a:gd name="connsiteY7" fmla="*/ 474491 h 720080"/>
              <a:gd name="connsiteX8" fmla="*/ 7344816 w 7581012"/>
              <a:gd name="connsiteY8" fmla="*/ 720080 h 720080"/>
              <a:gd name="connsiteX9" fmla="*/ 6120680 w 7581012"/>
              <a:gd name="connsiteY9" fmla="*/ 720080 h 720080"/>
              <a:gd name="connsiteX10" fmla="*/ 4284476 w 7581012"/>
              <a:gd name="connsiteY10" fmla="*/ 720080 h 720080"/>
              <a:gd name="connsiteX11" fmla="*/ 4284476 w 7581012"/>
              <a:gd name="connsiteY11" fmla="*/ 720080 h 720080"/>
              <a:gd name="connsiteX12" fmla="*/ 0 w 7581012"/>
              <a:gd name="connsiteY12" fmla="*/ 720080 h 720080"/>
              <a:gd name="connsiteX13" fmla="*/ 0 w 7581012"/>
              <a:gd name="connsiteY13" fmla="*/ 300033 h 720080"/>
              <a:gd name="connsiteX14" fmla="*/ 0 w 7581012"/>
              <a:gd name="connsiteY14" fmla="*/ 120013 h 720080"/>
              <a:gd name="connsiteX15" fmla="*/ 0 w 7581012"/>
              <a:gd name="connsiteY15" fmla="*/ 120013 h 720080"/>
              <a:gd name="connsiteX16" fmla="*/ 0 w 7581012"/>
              <a:gd name="connsiteY16" fmla="*/ 0 h 720080"/>
              <a:gd name="connsiteX0" fmla="*/ 0 w 7581012"/>
              <a:gd name="connsiteY0" fmla="*/ 0 h 720080"/>
              <a:gd name="connsiteX1" fmla="*/ 4284476 w 7581012"/>
              <a:gd name="connsiteY1" fmla="*/ 0 h 720080"/>
              <a:gd name="connsiteX2" fmla="*/ 4284476 w 7581012"/>
              <a:gd name="connsiteY2" fmla="*/ 0 h 720080"/>
              <a:gd name="connsiteX3" fmla="*/ 6120680 w 7581012"/>
              <a:gd name="connsiteY3" fmla="*/ 0 h 720080"/>
              <a:gd name="connsiteX4" fmla="*/ 7344816 w 7581012"/>
              <a:gd name="connsiteY4" fmla="*/ 0 h 720080"/>
              <a:gd name="connsiteX5" fmla="*/ 7344816 w 7581012"/>
              <a:gd name="connsiteY5" fmla="*/ 120013 h 720080"/>
              <a:gd name="connsiteX6" fmla="*/ 7581012 w 7581012"/>
              <a:gd name="connsiteY6" fmla="*/ 301506 h 720080"/>
              <a:gd name="connsiteX7" fmla="*/ 7362864 w 7581012"/>
              <a:gd name="connsiteY7" fmla="*/ 534649 h 720080"/>
              <a:gd name="connsiteX8" fmla="*/ 7344816 w 7581012"/>
              <a:gd name="connsiteY8" fmla="*/ 720080 h 720080"/>
              <a:gd name="connsiteX9" fmla="*/ 6120680 w 7581012"/>
              <a:gd name="connsiteY9" fmla="*/ 720080 h 720080"/>
              <a:gd name="connsiteX10" fmla="*/ 4284476 w 7581012"/>
              <a:gd name="connsiteY10" fmla="*/ 720080 h 720080"/>
              <a:gd name="connsiteX11" fmla="*/ 4284476 w 7581012"/>
              <a:gd name="connsiteY11" fmla="*/ 720080 h 720080"/>
              <a:gd name="connsiteX12" fmla="*/ 0 w 7581012"/>
              <a:gd name="connsiteY12" fmla="*/ 720080 h 720080"/>
              <a:gd name="connsiteX13" fmla="*/ 0 w 7581012"/>
              <a:gd name="connsiteY13" fmla="*/ 300033 h 720080"/>
              <a:gd name="connsiteX14" fmla="*/ 0 w 7581012"/>
              <a:gd name="connsiteY14" fmla="*/ 120013 h 720080"/>
              <a:gd name="connsiteX15" fmla="*/ 0 w 7581012"/>
              <a:gd name="connsiteY15" fmla="*/ 120013 h 720080"/>
              <a:gd name="connsiteX16" fmla="*/ 0 w 7581012"/>
              <a:gd name="connsiteY16" fmla="*/ 0 h 720080"/>
              <a:gd name="connsiteX0" fmla="*/ 0 w 7581012"/>
              <a:gd name="connsiteY0" fmla="*/ 0 h 720080"/>
              <a:gd name="connsiteX1" fmla="*/ 4284476 w 7581012"/>
              <a:gd name="connsiteY1" fmla="*/ 0 h 720080"/>
              <a:gd name="connsiteX2" fmla="*/ 6120680 w 7581012"/>
              <a:gd name="connsiteY2" fmla="*/ 0 h 720080"/>
              <a:gd name="connsiteX3" fmla="*/ 7344816 w 7581012"/>
              <a:gd name="connsiteY3" fmla="*/ 0 h 720080"/>
              <a:gd name="connsiteX4" fmla="*/ 7344816 w 7581012"/>
              <a:gd name="connsiteY4" fmla="*/ 120013 h 720080"/>
              <a:gd name="connsiteX5" fmla="*/ 7581012 w 7581012"/>
              <a:gd name="connsiteY5" fmla="*/ 301506 h 720080"/>
              <a:gd name="connsiteX6" fmla="*/ 7362864 w 7581012"/>
              <a:gd name="connsiteY6" fmla="*/ 534649 h 720080"/>
              <a:gd name="connsiteX7" fmla="*/ 7344816 w 7581012"/>
              <a:gd name="connsiteY7" fmla="*/ 720080 h 720080"/>
              <a:gd name="connsiteX8" fmla="*/ 6120680 w 7581012"/>
              <a:gd name="connsiteY8" fmla="*/ 720080 h 720080"/>
              <a:gd name="connsiteX9" fmla="*/ 4284476 w 7581012"/>
              <a:gd name="connsiteY9" fmla="*/ 720080 h 720080"/>
              <a:gd name="connsiteX10" fmla="*/ 4284476 w 7581012"/>
              <a:gd name="connsiteY10" fmla="*/ 720080 h 720080"/>
              <a:gd name="connsiteX11" fmla="*/ 0 w 7581012"/>
              <a:gd name="connsiteY11" fmla="*/ 720080 h 720080"/>
              <a:gd name="connsiteX12" fmla="*/ 0 w 7581012"/>
              <a:gd name="connsiteY12" fmla="*/ 300033 h 720080"/>
              <a:gd name="connsiteX13" fmla="*/ 0 w 7581012"/>
              <a:gd name="connsiteY13" fmla="*/ 120013 h 720080"/>
              <a:gd name="connsiteX14" fmla="*/ 0 w 7581012"/>
              <a:gd name="connsiteY14" fmla="*/ 120013 h 720080"/>
              <a:gd name="connsiteX15" fmla="*/ 0 w 7581012"/>
              <a:gd name="connsiteY15" fmla="*/ 0 h 720080"/>
              <a:gd name="connsiteX0" fmla="*/ 0 w 7581012"/>
              <a:gd name="connsiteY0" fmla="*/ 0 h 720080"/>
              <a:gd name="connsiteX1" fmla="*/ 6120680 w 7581012"/>
              <a:gd name="connsiteY1" fmla="*/ 0 h 720080"/>
              <a:gd name="connsiteX2" fmla="*/ 7344816 w 7581012"/>
              <a:gd name="connsiteY2" fmla="*/ 0 h 720080"/>
              <a:gd name="connsiteX3" fmla="*/ 7344816 w 7581012"/>
              <a:gd name="connsiteY3" fmla="*/ 120013 h 720080"/>
              <a:gd name="connsiteX4" fmla="*/ 7581012 w 7581012"/>
              <a:gd name="connsiteY4" fmla="*/ 301506 h 720080"/>
              <a:gd name="connsiteX5" fmla="*/ 7362864 w 7581012"/>
              <a:gd name="connsiteY5" fmla="*/ 534649 h 720080"/>
              <a:gd name="connsiteX6" fmla="*/ 7344816 w 7581012"/>
              <a:gd name="connsiteY6" fmla="*/ 720080 h 720080"/>
              <a:gd name="connsiteX7" fmla="*/ 6120680 w 7581012"/>
              <a:gd name="connsiteY7" fmla="*/ 720080 h 720080"/>
              <a:gd name="connsiteX8" fmla="*/ 4284476 w 7581012"/>
              <a:gd name="connsiteY8" fmla="*/ 720080 h 720080"/>
              <a:gd name="connsiteX9" fmla="*/ 4284476 w 7581012"/>
              <a:gd name="connsiteY9" fmla="*/ 720080 h 720080"/>
              <a:gd name="connsiteX10" fmla="*/ 0 w 7581012"/>
              <a:gd name="connsiteY10" fmla="*/ 720080 h 720080"/>
              <a:gd name="connsiteX11" fmla="*/ 0 w 7581012"/>
              <a:gd name="connsiteY11" fmla="*/ 300033 h 720080"/>
              <a:gd name="connsiteX12" fmla="*/ 0 w 7581012"/>
              <a:gd name="connsiteY12" fmla="*/ 120013 h 720080"/>
              <a:gd name="connsiteX13" fmla="*/ 0 w 7581012"/>
              <a:gd name="connsiteY13" fmla="*/ 120013 h 720080"/>
              <a:gd name="connsiteX14" fmla="*/ 0 w 7581012"/>
              <a:gd name="connsiteY14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300033 h 720080"/>
              <a:gd name="connsiteX11" fmla="*/ 0 w 7581012"/>
              <a:gd name="connsiteY11" fmla="*/ 120013 h 720080"/>
              <a:gd name="connsiteX12" fmla="*/ 0 w 7581012"/>
              <a:gd name="connsiteY12" fmla="*/ 120013 h 720080"/>
              <a:gd name="connsiteX13" fmla="*/ 0 w 7581012"/>
              <a:gd name="connsiteY13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120013 h 720080"/>
              <a:gd name="connsiteX11" fmla="*/ 0 w 7581012"/>
              <a:gd name="connsiteY11" fmla="*/ 120013 h 720080"/>
              <a:gd name="connsiteX12" fmla="*/ 0 w 7581012"/>
              <a:gd name="connsiteY12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120013 h 720080"/>
              <a:gd name="connsiteX11" fmla="*/ 0 w 7581012"/>
              <a:gd name="connsiteY11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8468"/>
              <a:gd name="connsiteY0" fmla="*/ 0 h 720080"/>
              <a:gd name="connsiteX1" fmla="*/ 7344816 w 7588468"/>
              <a:gd name="connsiteY1" fmla="*/ 0 h 720080"/>
              <a:gd name="connsiteX2" fmla="*/ 7344816 w 7588468"/>
              <a:gd name="connsiteY2" fmla="*/ 120013 h 720080"/>
              <a:gd name="connsiteX3" fmla="*/ 7581012 w 7588468"/>
              <a:gd name="connsiteY3" fmla="*/ 301506 h 720080"/>
              <a:gd name="connsiteX4" fmla="*/ 7362864 w 7588468"/>
              <a:gd name="connsiteY4" fmla="*/ 534649 h 720080"/>
              <a:gd name="connsiteX5" fmla="*/ 7344816 w 7588468"/>
              <a:gd name="connsiteY5" fmla="*/ 720080 h 720080"/>
              <a:gd name="connsiteX6" fmla="*/ 6120680 w 7588468"/>
              <a:gd name="connsiteY6" fmla="*/ 720080 h 720080"/>
              <a:gd name="connsiteX7" fmla="*/ 4284476 w 7588468"/>
              <a:gd name="connsiteY7" fmla="*/ 720080 h 720080"/>
              <a:gd name="connsiteX8" fmla="*/ 4284476 w 7588468"/>
              <a:gd name="connsiteY8" fmla="*/ 720080 h 720080"/>
              <a:gd name="connsiteX9" fmla="*/ 0 w 7588468"/>
              <a:gd name="connsiteY9" fmla="*/ 720080 h 720080"/>
              <a:gd name="connsiteX10" fmla="*/ 0 w 7588468"/>
              <a:gd name="connsiteY10" fmla="*/ 0 h 720080"/>
              <a:gd name="connsiteX0" fmla="*/ 0 w 7581048"/>
              <a:gd name="connsiteY0" fmla="*/ 0 h 720080"/>
              <a:gd name="connsiteX1" fmla="*/ 7344816 w 7581048"/>
              <a:gd name="connsiteY1" fmla="*/ 0 h 720080"/>
              <a:gd name="connsiteX2" fmla="*/ 7344816 w 7581048"/>
              <a:gd name="connsiteY2" fmla="*/ 120013 h 720080"/>
              <a:gd name="connsiteX3" fmla="*/ 7581012 w 7581048"/>
              <a:gd name="connsiteY3" fmla="*/ 301506 h 720080"/>
              <a:gd name="connsiteX4" fmla="*/ 7362864 w 7581048"/>
              <a:gd name="connsiteY4" fmla="*/ 534649 h 720080"/>
              <a:gd name="connsiteX5" fmla="*/ 7344816 w 7581048"/>
              <a:gd name="connsiteY5" fmla="*/ 720080 h 720080"/>
              <a:gd name="connsiteX6" fmla="*/ 6120680 w 7581048"/>
              <a:gd name="connsiteY6" fmla="*/ 720080 h 720080"/>
              <a:gd name="connsiteX7" fmla="*/ 4284476 w 7581048"/>
              <a:gd name="connsiteY7" fmla="*/ 720080 h 720080"/>
              <a:gd name="connsiteX8" fmla="*/ 4284476 w 7581048"/>
              <a:gd name="connsiteY8" fmla="*/ 720080 h 720080"/>
              <a:gd name="connsiteX9" fmla="*/ 0 w 7581048"/>
              <a:gd name="connsiteY9" fmla="*/ 720080 h 720080"/>
              <a:gd name="connsiteX10" fmla="*/ 0 w 7581048"/>
              <a:gd name="connsiteY10" fmla="*/ 0 h 720080"/>
              <a:gd name="connsiteX0" fmla="*/ 0 w 7581048"/>
              <a:gd name="connsiteY0" fmla="*/ 0 h 720080"/>
              <a:gd name="connsiteX1" fmla="*/ 7344816 w 7581048"/>
              <a:gd name="connsiteY1" fmla="*/ 0 h 720080"/>
              <a:gd name="connsiteX2" fmla="*/ 7344816 w 7581048"/>
              <a:gd name="connsiteY2" fmla="*/ 120013 h 720080"/>
              <a:gd name="connsiteX3" fmla="*/ 7581012 w 7581048"/>
              <a:gd name="connsiteY3" fmla="*/ 301506 h 720080"/>
              <a:gd name="connsiteX4" fmla="*/ 7362864 w 7581048"/>
              <a:gd name="connsiteY4" fmla="*/ 534649 h 720080"/>
              <a:gd name="connsiteX5" fmla="*/ 7344816 w 7581048"/>
              <a:gd name="connsiteY5" fmla="*/ 720080 h 720080"/>
              <a:gd name="connsiteX6" fmla="*/ 6120680 w 7581048"/>
              <a:gd name="connsiteY6" fmla="*/ 720080 h 720080"/>
              <a:gd name="connsiteX7" fmla="*/ 4284476 w 7581048"/>
              <a:gd name="connsiteY7" fmla="*/ 720080 h 720080"/>
              <a:gd name="connsiteX8" fmla="*/ 4284476 w 7581048"/>
              <a:gd name="connsiteY8" fmla="*/ 720080 h 720080"/>
              <a:gd name="connsiteX9" fmla="*/ 0 w 7581048"/>
              <a:gd name="connsiteY9" fmla="*/ 720080 h 720080"/>
              <a:gd name="connsiteX10" fmla="*/ 0 w 7581048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49633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30"/>
              <a:gd name="connsiteY0" fmla="*/ 0 h 720080"/>
              <a:gd name="connsiteX1" fmla="*/ 7344816 w 7581030"/>
              <a:gd name="connsiteY1" fmla="*/ 0 h 720080"/>
              <a:gd name="connsiteX2" fmla="*/ 7344816 w 7581030"/>
              <a:gd name="connsiteY2" fmla="*/ 120013 h 720080"/>
              <a:gd name="connsiteX3" fmla="*/ 7581012 w 7581030"/>
              <a:gd name="connsiteY3" fmla="*/ 331585 h 720080"/>
              <a:gd name="connsiteX4" fmla="*/ 7332785 w 7581030"/>
              <a:gd name="connsiteY4" fmla="*/ 546681 h 720080"/>
              <a:gd name="connsiteX5" fmla="*/ 7344816 w 7581030"/>
              <a:gd name="connsiteY5" fmla="*/ 720080 h 720080"/>
              <a:gd name="connsiteX6" fmla="*/ 6120680 w 7581030"/>
              <a:gd name="connsiteY6" fmla="*/ 720080 h 720080"/>
              <a:gd name="connsiteX7" fmla="*/ 4284476 w 7581030"/>
              <a:gd name="connsiteY7" fmla="*/ 720080 h 720080"/>
              <a:gd name="connsiteX8" fmla="*/ 4284476 w 7581030"/>
              <a:gd name="connsiteY8" fmla="*/ 720080 h 720080"/>
              <a:gd name="connsiteX9" fmla="*/ 0 w 7581030"/>
              <a:gd name="connsiteY9" fmla="*/ 720080 h 720080"/>
              <a:gd name="connsiteX10" fmla="*/ 0 w 7581030"/>
              <a:gd name="connsiteY10" fmla="*/ 0 h 720080"/>
              <a:gd name="connsiteX0" fmla="*/ 0 w 7581017"/>
              <a:gd name="connsiteY0" fmla="*/ 0 h 720080"/>
              <a:gd name="connsiteX1" fmla="*/ 7344816 w 7581017"/>
              <a:gd name="connsiteY1" fmla="*/ 0 h 720080"/>
              <a:gd name="connsiteX2" fmla="*/ 7344816 w 7581017"/>
              <a:gd name="connsiteY2" fmla="*/ 120013 h 720080"/>
              <a:gd name="connsiteX3" fmla="*/ 7581012 w 7581017"/>
              <a:gd name="connsiteY3" fmla="*/ 331585 h 720080"/>
              <a:gd name="connsiteX4" fmla="*/ 7350833 w 7581017"/>
              <a:gd name="connsiteY4" fmla="*/ 546681 h 720080"/>
              <a:gd name="connsiteX5" fmla="*/ 7344816 w 7581017"/>
              <a:gd name="connsiteY5" fmla="*/ 720080 h 720080"/>
              <a:gd name="connsiteX6" fmla="*/ 6120680 w 7581017"/>
              <a:gd name="connsiteY6" fmla="*/ 720080 h 720080"/>
              <a:gd name="connsiteX7" fmla="*/ 4284476 w 7581017"/>
              <a:gd name="connsiteY7" fmla="*/ 720080 h 720080"/>
              <a:gd name="connsiteX8" fmla="*/ 4284476 w 7581017"/>
              <a:gd name="connsiteY8" fmla="*/ 720080 h 720080"/>
              <a:gd name="connsiteX9" fmla="*/ 0 w 7581017"/>
              <a:gd name="connsiteY9" fmla="*/ 720080 h 720080"/>
              <a:gd name="connsiteX10" fmla="*/ 0 w 7581017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50833 w 7581012"/>
              <a:gd name="connsiteY4" fmla="*/ 546681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50833 w 7581012"/>
              <a:gd name="connsiteY4" fmla="*/ 546681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348160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6"/>
              <a:gd name="connsiteY0" fmla="*/ 0 h 720080"/>
              <a:gd name="connsiteX1" fmla="*/ 7344816 w 7581016"/>
              <a:gd name="connsiteY1" fmla="*/ 0 h 720080"/>
              <a:gd name="connsiteX2" fmla="*/ 7344816 w 7581016"/>
              <a:gd name="connsiteY2" fmla="*/ 120013 h 720080"/>
              <a:gd name="connsiteX3" fmla="*/ 7581012 w 7581016"/>
              <a:gd name="connsiteY3" fmla="*/ 331585 h 720080"/>
              <a:gd name="connsiteX4" fmla="*/ 7350833 w 7581016"/>
              <a:gd name="connsiteY4" fmla="*/ 606839 h 720080"/>
              <a:gd name="connsiteX5" fmla="*/ 7344816 w 7581016"/>
              <a:gd name="connsiteY5" fmla="*/ 720080 h 720080"/>
              <a:gd name="connsiteX6" fmla="*/ 6120680 w 7581016"/>
              <a:gd name="connsiteY6" fmla="*/ 720080 h 720080"/>
              <a:gd name="connsiteX7" fmla="*/ 4284476 w 7581016"/>
              <a:gd name="connsiteY7" fmla="*/ 720080 h 720080"/>
              <a:gd name="connsiteX8" fmla="*/ 4284476 w 7581016"/>
              <a:gd name="connsiteY8" fmla="*/ 720080 h 720080"/>
              <a:gd name="connsiteX9" fmla="*/ 0 w 7581016"/>
              <a:gd name="connsiteY9" fmla="*/ 720080 h 720080"/>
              <a:gd name="connsiteX10" fmla="*/ 0 w 7581016"/>
              <a:gd name="connsiteY10" fmla="*/ 0 h 720080"/>
              <a:gd name="connsiteX0" fmla="*/ 0 w 7583970"/>
              <a:gd name="connsiteY0" fmla="*/ 0 h 720080"/>
              <a:gd name="connsiteX1" fmla="*/ 7344816 w 7583970"/>
              <a:gd name="connsiteY1" fmla="*/ 0 h 720080"/>
              <a:gd name="connsiteX2" fmla="*/ 7344816 w 7583970"/>
              <a:gd name="connsiteY2" fmla="*/ 120013 h 720080"/>
              <a:gd name="connsiteX3" fmla="*/ 7581012 w 7583970"/>
              <a:gd name="connsiteY3" fmla="*/ 331585 h 720080"/>
              <a:gd name="connsiteX4" fmla="*/ 7453101 w 7583970"/>
              <a:gd name="connsiteY4" fmla="*/ 582776 h 720080"/>
              <a:gd name="connsiteX5" fmla="*/ 7344816 w 7583970"/>
              <a:gd name="connsiteY5" fmla="*/ 720080 h 720080"/>
              <a:gd name="connsiteX6" fmla="*/ 6120680 w 7583970"/>
              <a:gd name="connsiteY6" fmla="*/ 720080 h 720080"/>
              <a:gd name="connsiteX7" fmla="*/ 4284476 w 7583970"/>
              <a:gd name="connsiteY7" fmla="*/ 720080 h 720080"/>
              <a:gd name="connsiteX8" fmla="*/ 4284476 w 7583970"/>
              <a:gd name="connsiteY8" fmla="*/ 720080 h 720080"/>
              <a:gd name="connsiteX9" fmla="*/ 0 w 7583970"/>
              <a:gd name="connsiteY9" fmla="*/ 720080 h 720080"/>
              <a:gd name="connsiteX10" fmla="*/ 0 w 7583970"/>
              <a:gd name="connsiteY10" fmla="*/ 0 h 720080"/>
              <a:gd name="connsiteX0" fmla="*/ 0 w 7581016"/>
              <a:gd name="connsiteY0" fmla="*/ 0 h 720080"/>
              <a:gd name="connsiteX1" fmla="*/ 7344816 w 7581016"/>
              <a:gd name="connsiteY1" fmla="*/ 0 h 720080"/>
              <a:gd name="connsiteX2" fmla="*/ 7344816 w 7581016"/>
              <a:gd name="connsiteY2" fmla="*/ 120013 h 720080"/>
              <a:gd name="connsiteX3" fmla="*/ 7581012 w 7581016"/>
              <a:gd name="connsiteY3" fmla="*/ 331585 h 720080"/>
              <a:gd name="connsiteX4" fmla="*/ 7350833 w 7581016"/>
              <a:gd name="connsiteY4" fmla="*/ 564728 h 720080"/>
              <a:gd name="connsiteX5" fmla="*/ 7344816 w 7581016"/>
              <a:gd name="connsiteY5" fmla="*/ 720080 h 720080"/>
              <a:gd name="connsiteX6" fmla="*/ 6120680 w 7581016"/>
              <a:gd name="connsiteY6" fmla="*/ 720080 h 720080"/>
              <a:gd name="connsiteX7" fmla="*/ 4284476 w 7581016"/>
              <a:gd name="connsiteY7" fmla="*/ 720080 h 720080"/>
              <a:gd name="connsiteX8" fmla="*/ 4284476 w 7581016"/>
              <a:gd name="connsiteY8" fmla="*/ 720080 h 720080"/>
              <a:gd name="connsiteX9" fmla="*/ 0 w 7581016"/>
              <a:gd name="connsiteY9" fmla="*/ 720080 h 720080"/>
              <a:gd name="connsiteX10" fmla="*/ 0 w 7581016"/>
              <a:gd name="connsiteY10" fmla="*/ 0 h 720080"/>
              <a:gd name="connsiteX0" fmla="*/ 0 w 7582724"/>
              <a:gd name="connsiteY0" fmla="*/ 0 h 720080"/>
              <a:gd name="connsiteX1" fmla="*/ 7344816 w 7582724"/>
              <a:gd name="connsiteY1" fmla="*/ 0 h 720080"/>
              <a:gd name="connsiteX2" fmla="*/ 7344816 w 7582724"/>
              <a:gd name="connsiteY2" fmla="*/ 120013 h 720080"/>
              <a:gd name="connsiteX3" fmla="*/ 7581012 w 7582724"/>
              <a:gd name="connsiteY3" fmla="*/ 331585 h 720080"/>
              <a:gd name="connsiteX4" fmla="*/ 7218486 w 7582724"/>
              <a:gd name="connsiteY4" fmla="*/ 594807 h 720080"/>
              <a:gd name="connsiteX5" fmla="*/ 7344816 w 7582724"/>
              <a:gd name="connsiteY5" fmla="*/ 720080 h 720080"/>
              <a:gd name="connsiteX6" fmla="*/ 6120680 w 7582724"/>
              <a:gd name="connsiteY6" fmla="*/ 720080 h 720080"/>
              <a:gd name="connsiteX7" fmla="*/ 4284476 w 7582724"/>
              <a:gd name="connsiteY7" fmla="*/ 720080 h 720080"/>
              <a:gd name="connsiteX8" fmla="*/ 4284476 w 7582724"/>
              <a:gd name="connsiteY8" fmla="*/ 720080 h 720080"/>
              <a:gd name="connsiteX9" fmla="*/ 0 w 7582724"/>
              <a:gd name="connsiteY9" fmla="*/ 720080 h 720080"/>
              <a:gd name="connsiteX10" fmla="*/ 0 w 7582724"/>
              <a:gd name="connsiteY10" fmla="*/ 0 h 720080"/>
              <a:gd name="connsiteX0" fmla="*/ 0 w 7581097"/>
              <a:gd name="connsiteY0" fmla="*/ 0 h 720080"/>
              <a:gd name="connsiteX1" fmla="*/ 7344816 w 7581097"/>
              <a:gd name="connsiteY1" fmla="*/ 0 h 720080"/>
              <a:gd name="connsiteX2" fmla="*/ 7344816 w 7581097"/>
              <a:gd name="connsiteY2" fmla="*/ 120013 h 720080"/>
              <a:gd name="connsiteX3" fmla="*/ 7581012 w 7581097"/>
              <a:gd name="connsiteY3" fmla="*/ 331585 h 720080"/>
              <a:gd name="connsiteX4" fmla="*/ 7368880 w 7581097"/>
              <a:gd name="connsiteY4" fmla="*/ 534649 h 720080"/>
              <a:gd name="connsiteX5" fmla="*/ 7344816 w 7581097"/>
              <a:gd name="connsiteY5" fmla="*/ 720080 h 720080"/>
              <a:gd name="connsiteX6" fmla="*/ 6120680 w 7581097"/>
              <a:gd name="connsiteY6" fmla="*/ 720080 h 720080"/>
              <a:gd name="connsiteX7" fmla="*/ 4284476 w 7581097"/>
              <a:gd name="connsiteY7" fmla="*/ 720080 h 720080"/>
              <a:gd name="connsiteX8" fmla="*/ 4284476 w 7581097"/>
              <a:gd name="connsiteY8" fmla="*/ 720080 h 720080"/>
              <a:gd name="connsiteX9" fmla="*/ 0 w 7581097"/>
              <a:gd name="connsiteY9" fmla="*/ 720080 h 720080"/>
              <a:gd name="connsiteX10" fmla="*/ 0 w 7581097"/>
              <a:gd name="connsiteY10" fmla="*/ 0 h 720080"/>
              <a:gd name="connsiteX0" fmla="*/ 0 w 7581097"/>
              <a:gd name="connsiteY0" fmla="*/ 0 h 720080"/>
              <a:gd name="connsiteX1" fmla="*/ 7344816 w 7581097"/>
              <a:gd name="connsiteY1" fmla="*/ 0 h 720080"/>
              <a:gd name="connsiteX2" fmla="*/ 7344816 w 7581097"/>
              <a:gd name="connsiteY2" fmla="*/ 120013 h 720080"/>
              <a:gd name="connsiteX3" fmla="*/ 7581012 w 7581097"/>
              <a:gd name="connsiteY3" fmla="*/ 331585 h 720080"/>
              <a:gd name="connsiteX4" fmla="*/ 7368880 w 7581097"/>
              <a:gd name="connsiteY4" fmla="*/ 534649 h 720080"/>
              <a:gd name="connsiteX5" fmla="*/ 7344816 w 7581097"/>
              <a:gd name="connsiteY5" fmla="*/ 720080 h 720080"/>
              <a:gd name="connsiteX6" fmla="*/ 6120680 w 7581097"/>
              <a:gd name="connsiteY6" fmla="*/ 720080 h 720080"/>
              <a:gd name="connsiteX7" fmla="*/ 4284476 w 7581097"/>
              <a:gd name="connsiteY7" fmla="*/ 720080 h 720080"/>
              <a:gd name="connsiteX8" fmla="*/ 4284476 w 7581097"/>
              <a:gd name="connsiteY8" fmla="*/ 720080 h 720080"/>
              <a:gd name="connsiteX9" fmla="*/ 0 w 7581097"/>
              <a:gd name="connsiteY9" fmla="*/ 720080 h 720080"/>
              <a:gd name="connsiteX10" fmla="*/ 0 w 7581097"/>
              <a:gd name="connsiteY10" fmla="*/ 0 h 720080"/>
              <a:gd name="connsiteX0" fmla="*/ 0 w 7581097"/>
              <a:gd name="connsiteY0" fmla="*/ 0 h 720080"/>
              <a:gd name="connsiteX1" fmla="*/ 7344816 w 7581097"/>
              <a:gd name="connsiteY1" fmla="*/ 0 h 720080"/>
              <a:gd name="connsiteX2" fmla="*/ 7344816 w 7581097"/>
              <a:gd name="connsiteY2" fmla="*/ 120013 h 720080"/>
              <a:gd name="connsiteX3" fmla="*/ 7581012 w 7581097"/>
              <a:gd name="connsiteY3" fmla="*/ 331585 h 720080"/>
              <a:gd name="connsiteX4" fmla="*/ 7368880 w 7581097"/>
              <a:gd name="connsiteY4" fmla="*/ 534649 h 720080"/>
              <a:gd name="connsiteX5" fmla="*/ 7344816 w 7581097"/>
              <a:gd name="connsiteY5" fmla="*/ 720080 h 720080"/>
              <a:gd name="connsiteX6" fmla="*/ 6120680 w 7581097"/>
              <a:gd name="connsiteY6" fmla="*/ 720080 h 720080"/>
              <a:gd name="connsiteX7" fmla="*/ 4284476 w 7581097"/>
              <a:gd name="connsiteY7" fmla="*/ 720080 h 720080"/>
              <a:gd name="connsiteX8" fmla="*/ 4284476 w 7581097"/>
              <a:gd name="connsiteY8" fmla="*/ 720080 h 720080"/>
              <a:gd name="connsiteX9" fmla="*/ 0 w 7581097"/>
              <a:gd name="connsiteY9" fmla="*/ 720080 h 720080"/>
              <a:gd name="connsiteX10" fmla="*/ 0 w 7581097"/>
              <a:gd name="connsiteY10" fmla="*/ 0 h 720080"/>
              <a:gd name="connsiteX0" fmla="*/ 0 w 7581016"/>
              <a:gd name="connsiteY0" fmla="*/ 0 h 720080"/>
              <a:gd name="connsiteX1" fmla="*/ 7344816 w 7581016"/>
              <a:gd name="connsiteY1" fmla="*/ 0 h 720080"/>
              <a:gd name="connsiteX2" fmla="*/ 7344816 w 7581016"/>
              <a:gd name="connsiteY2" fmla="*/ 120013 h 720080"/>
              <a:gd name="connsiteX3" fmla="*/ 7581012 w 7581016"/>
              <a:gd name="connsiteY3" fmla="*/ 331585 h 720080"/>
              <a:gd name="connsiteX4" fmla="*/ 7350832 w 7581016"/>
              <a:gd name="connsiteY4" fmla="*/ 528633 h 720080"/>
              <a:gd name="connsiteX5" fmla="*/ 7344816 w 7581016"/>
              <a:gd name="connsiteY5" fmla="*/ 720080 h 720080"/>
              <a:gd name="connsiteX6" fmla="*/ 6120680 w 7581016"/>
              <a:gd name="connsiteY6" fmla="*/ 720080 h 720080"/>
              <a:gd name="connsiteX7" fmla="*/ 4284476 w 7581016"/>
              <a:gd name="connsiteY7" fmla="*/ 720080 h 720080"/>
              <a:gd name="connsiteX8" fmla="*/ 4284476 w 7581016"/>
              <a:gd name="connsiteY8" fmla="*/ 720080 h 720080"/>
              <a:gd name="connsiteX9" fmla="*/ 0 w 7581016"/>
              <a:gd name="connsiteY9" fmla="*/ 720080 h 720080"/>
              <a:gd name="connsiteX10" fmla="*/ 0 w 7581016"/>
              <a:gd name="connsiteY10" fmla="*/ 0 h 720080"/>
              <a:gd name="connsiteX0" fmla="*/ 0 w 7581016"/>
              <a:gd name="connsiteY0" fmla="*/ 0 h 720080"/>
              <a:gd name="connsiteX1" fmla="*/ 7344816 w 7581016"/>
              <a:gd name="connsiteY1" fmla="*/ 0 h 720080"/>
              <a:gd name="connsiteX2" fmla="*/ 7344816 w 7581016"/>
              <a:gd name="connsiteY2" fmla="*/ 120013 h 720080"/>
              <a:gd name="connsiteX3" fmla="*/ 7581012 w 7581016"/>
              <a:gd name="connsiteY3" fmla="*/ 331585 h 720080"/>
              <a:gd name="connsiteX4" fmla="*/ 7338801 w 7581016"/>
              <a:gd name="connsiteY4" fmla="*/ 558712 h 720080"/>
              <a:gd name="connsiteX5" fmla="*/ 7344816 w 7581016"/>
              <a:gd name="connsiteY5" fmla="*/ 720080 h 720080"/>
              <a:gd name="connsiteX6" fmla="*/ 6120680 w 7581016"/>
              <a:gd name="connsiteY6" fmla="*/ 720080 h 720080"/>
              <a:gd name="connsiteX7" fmla="*/ 4284476 w 7581016"/>
              <a:gd name="connsiteY7" fmla="*/ 720080 h 720080"/>
              <a:gd name="connsiteX8" fmla="*/ 4284476 w 7581016"/>
              <a:gd name="connsiteY8" fmla="*/ 720080 h 720080"/>
              <a:gd name="connsiteX9" fmla="*/ 0 w 7581016"/>
              <a:gd name="connsiteY9" fmla="*/ 720080 h 720080"/>
              <a:gd name="connsiteX10" fmla="*/ 0 w 7581016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384254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624885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624885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624885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624885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85727 h 720080"/>
              <a:gd name="connsiteX4" fmla="*/ 7344817 w 7593044"/>
              <a:gd name="connsiteY4" fmla="*/ 62488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4817 w 7593044"/>
              <a:gd name="connsiteY4" fmla="*/ 62488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4817 w 7593044"/>
              <a:gd name="connsiteY4" fmla="*/ 62488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2912 w 7593044"/>
              <a:gd name="connsiteY4" fmla="*/ 60583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2912 w 7593044"/>
              <a:gd name="connsiteY4" fmla="*/ 60583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2912 w 7593044"/>
              <a:gd name="connsiteY4" fmla="*/ 60583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4817 w 7593044"/>
              <a:gd name="connsiteY4" fmla="*/ 59440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4817 w 7593044"/>
              <a:gd name="connsiteY4" fmla="*/ 59440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72089"/>
              <a:gd name="connsiteY0" fmla="*/ 0 h 720080"/>
              <a:gd name="connsiteX1" fmla="*/ 7344816 w 7572089"/>
              <a:gd name="connsiteY1" fmla="*/ 0 h 720080"/>
              <a:gd name="connsiteX2" fmla="*/ 7344816 w 7572089"/>
              <a:gd name="connsiteY2" fmla="*/ 120013 h 720080"/>
              <a:gd name="connsiteX3" fmla="*/ 7572089 w 7572089"/>
              <a:gd name="connsiteY3" fmla="*/ 348028 h 720080"/>
              <a:gd name="connsiteX4" fmla="*/ 7344817 w 7572089"/>
              <a:gd name="connsiteY4" fmla="*/ 594405 h 720080"/>
              <a:gd name="connsiteX5" fmla="*/ 7344816 w 7572089"/>
              <a:gd name="connsiteY5" fmla="*/ 720080 h 720080"/>
              <a:gd name="connsiteX6" fmla="*/ 6120680 w 7572089"/>
              <a:gd name="connsiteY6" fmla="*/ 720080 h 720080"/>
              <a:gd name="connsiteX7" fmla="*/ 4284476 w 7572089"/>
              <a:gd name="connsiteY7" fmla="*/ 720080 h 720080"/>
              <a:gd name="connsiteX8" fmla="*/ 4284476 w 7572089"/>
              <a:gd name="connsiteY8" fmla="*/ 720080 h 720080"/>
              <a:gd name="connsiteX9" fmla="*/ 0 w 7572089"/>
              <a:gd name="connsiteY9" fmla="*/ 720080 h 720080"/>
              <a:gd name="connsiteX10" fmla="*/ 0 w 7572089"/>
              <a:gd name="connsiteY10" fmla="*/ 0 h 720080"/>
              <a:gd name="connsiteX0" fmla="*/ 0 w 7581614"/>
              <a:gd name="connsiteY0" fmla="*/ 0 h 720080"/>
              <a:gd name="connsiteX1" fmla="*/ 7344816 w 7581614"/>
              <a:gd name="connsiteY1" fmla="*/ 0 h 720080"/>
              <a:gd name="connsiteX2" fmla="*/ 7344816 w 7581614"/>
              <a:gd name="connsiteY2" fmla="*/ 120013 h 720080"/>
              <a:gd name="connsiteX3" fmla="*/ 7581614 w 7581614"/>
              <a:gd name="connsiteY3" fmla="*/ 357553 h 720080"/>
              <a:gd name="connsiteX4" fmla="*/ 7344817 w 7581614"/>
              <a:gd name="connsiteY4" fmla="*/ 594405 h 720080"/>
              <a:gd name="connsiteX5" fmla="*/ 7344816 w 7581614"/>
              <a:gd name="connsiteY5" fmla="*/ 720080 h 720080"/>
              <a:gd name="connsiteX6" fmla="*/ 6120680 w 7581614"/>
              <a:gd name="connsiteY6" fmla="*/ 720080 h 720080"/>
              <a:gd name="connsiteX7" fmla="*/ 4284476 w 7581614"/>
              <a:gd name="connsiteY7" fmla="*/ 720080 h 720080"/>
              <a:gd name="connsiteX8" fmla="*/ 4284476 w 7581614"/>
              <a:gd name="connsiteY8" fmla="*/ 720080 h 720080"/>
              <a:gd name="connsiteX9" fmla="*/ 0 w 7581614"/>
              <a:gd name="connsiteY9" fmla="*/ 720080 h 720080"/>
              <a:gd name="connsiteX10" fmla="*/ 0 w 7581614"/>
              <a:gd name="connsiteY10" fmla="*/ 0 h 720080"/>
              <a:gd name="connsiteX0" fmla="*/ 0 w 7581614"/>
              <a:gd name="connsiteY0" fmla="*/ 0 h 720080"/>
              <a:gd name="connsiteX1" fmla="*/ 7344816 w 7581614"/>
              <a:gd name="connsiteY1" fmla="*/ 0 h 720080"/>
              <a:gd name="connsiteX2" fmla="*/ 7348626 w 7581614"/>
              <a:gd name="connsiteY2" fmla="*/ 184783 h 720080"/>
              <a:gd name="connsiteX3" fmla="*/ 7581614 w 7581614"/>
              <a:gd name="connsiteY3" fmla="*/ 357553 h 720080"/>
              <a:gd name="connsiteX4" fmla="*/ 7344817 w 7581614"/>
              <a:gd name="connsiteY4" fmla="*/ 594405 h 720080"/>
              <a:gd name="connsiteX5" fmla="*/ 7344816 w 7581614"/>
              <a:gd name="connsiteY5" fmla="*/ 720080 h 720080"/>
              <a:gd name="connsiteX6" fmla="*/ 6120680 w 7581614"/>
              <a:gd name="connsiteY6" fmla="*/ 720080 h 720080"/>
              <a:gd name="connsiteX7" fmla="*/ 4284476 w 7581614"/>
              <a:gd name="connsiteY7" fmla="*/ 720080 h 720080"/>
              <a:gd name="connsiteX8" fmla="*/ 4284476 w 7581614"/>
              <a:gd name="connsiteY8" fmla="*/ 720080 h 720080"/>
              <a:gd name="connsiteX9" fmla="*/ 0 w 7581614"/>
              <a:gd name="connsiteY9" fmla="*/ 720080 h 720080"/>
              <a:gd name="connsiteX10" fmla="*/ 0 w 7581614"/>
              <a:gd name="connsiteY10" fmla="*/ 0 h 720080"/>
              <a:gd name="connsiteX0" fmla="*/ 0 w 7581614"/>
              <a:gd name="connsiteY0" fmla="*/ 0 h 720080"/>
              <a:gd name="connsiteX1" fmla="*/ 7344816 w 7581614"/>
              <a:gd name="connsiteY1" fmla="*/ 0 h 720080"/>
              <a:gd name="connsiteX2" fmla="*/ 7348626 w 7581614"/>
              <a:gd name="connsiteY2" fmla="*/ 184783 h 720080"/>
              <a:gd name="connsiteX3" fmla="*/ 7581614 w 7581614"/>
              <a:gd name="connsiteY3" fmla="*/ 357553 h 720080"/>
              <a:gd name="connsiteX4" fmla="*/ 7342912 w 7581614"/>
              <a:gd name="connsiteY4" fmla="*/ 539160 h 720080"/>
              <a:gd name="connsiteX5" fmla="*/ 7344816 w 7581614"/>
              <a:gd name="connsiteY5" fmla="*/ 720080 h 720080"/>
              <a:gd name="connsiteX6" fmla="*/ 6120680 w 7581614"/>
              <a:gd name="connsiteY6" fmla="*/ 720080 h 720080"/>
              <a:gd name="connsiteX7" fmla="*/ 4284476 w 7581614"/>
              <a:gd name="connsiteY7" fmla="*/ 720080 h 720080"/>
              <a:gd name="connsiteX8" fmla="*/ 4284476 w 7581614"/>
              <a:gd name="connsiteY8" fmla="*/ 720080 h 720080"/>
              <a:gd name="connsiteX9" fmla="*/ 0 w 7581614"/>
              <a:gd name="connsiteY9" fmla="*/ 720080 h 720080"/>
              <a:gd name="connsiteX10" fmla="*/ 0 w 7581614"/>
              <a:gd name="connsiteY10" fmla="*/ 0 h 720080"/>
              <a:gd name="connsiteX0" fmla="*/ 0 w 7535894"/>
              <a:gd name="connsiteY0" fmla="*/ 0 h 720080"/>
              <a:gd name="connsiteX1" fmla="*/ 7344816 w 7535894"/>
              <a:gd name="connsiteY1" fmla="*/ 0 h 720080"/>
              <a:gd name="connsiteX2" fmla="*/ 7348626 w 7535894"/>
              <a:gd name="connsiteY2" fmla="*/ 184783 h 720080"/>
              <a:gd name="connsiteX3" fmla="*/ 7535894 w 7535894"/>
              <a:gd name="connsiteY3" fmla="*/ 351838 h 720080"/>
              <a:gd name="connsiteX4" fmla="*/ 7342912 w 7535894"/>
              <a:gd name="connsiteY4" fmla="*/ 539160 h 720080"/>
              <a:gd name="connsiteX5" fmla="*/ 7344816 w 7535894"/>
              <a:gd name="connsiteY5" fmla="*/ 720080 h 720080"/>
              <a:gd name="connsiteX6" fmla="*/ 6120680 w 7535894"/>
              <a:gd name="connsiteY6" fmla="*/ 720080 h 720080"/>
              <a:gd name="connsiteX7" fmla="*/ 4284476 w 7535894"/>
              <a:gd name="connsiteY7" fmla="*/ 720080 h 720080"/>
              <a:gd name="connsiteX8" fmla="*/ 4284476 w 7535894"/>
              <a:gd name="connsiteY8" fmla="*/ 720080 h 720080"/>
              <a:gd name="connsiteX9" fmla="*/ 0 w 7535894"/>
              <a:gd name="connsiteY9" fmla="*/ 720080 h 720080"/>
              <a:gd name="connsiteX10" fmla="*/ 0 w 7535894"/>
              <a:gd name="connsiteY10" fmla="*/ 0 h 720080"/>
              <a:gd name="connsiteX0" fmla="*/ 0 w 7539704"/>
              <a:gd name="connsiteY0" fmla="*/ 0 h 720080"/>
              <a:gd name="connsiteX1" fmla="*/ 7344816 w 7539704"/>
              <a:gd name="connsiteY1" fmla="*/ 0 h 720080"/>
              <a:gd name="connsiteX2" fmla="*/ 7348626 w 7539704"/>
              <a:gd name="connsiteY2" fmla="*/ 184783 h 720080"/>
              <a:gd name="connsiteX3" fmla="*/ 7539704 w 7539704"/>
              <a:gd name="connsiteY3" fmla="*/ 365173 h 720080"/>
              <a:gd name="connsiteX4" fmla="*/ 7342912 w 7539704"/>
              <a:gd name="connsiteY4" fmla="*/ 539160 h 720080"/>
              <a:gd name="connsiteX5" fmla="*/ 7344816 w 7539704"/>
              <a:gd name="connsiteY5" fmla="*/ 720080 h 720080"/>
              <a:gd name="connsiteX6" fmla="*/ 6120680 w 7539704"/>
              <a:gd name="connsiteY6" fmla="*/ 720080 h 720080"/>
              <a:gd name="connsiteX7" fmla="*/ 4284476 w 7539704"/>
              <a:gd name="connsiteY7" fmla="*/ 720080 h 720080"/>
              <a:gd name="connsiteX8" fmla="*/ 4284476 w 7539704"/>
              <a:gd name="connsiteY8" fmla="*/ 720080 h 720080"/>
              <a:gd name="connsiteX9" fmla="*/ 0 w 7539704"/>
              <a:gd name="connsiteY9" fmla="*/ 720080 h 720080"/>
              <a:gd name="connsiteX10" fmla="*/ 0 w 7539704"/>
              <a:gd name="connsiteY10" fmla="*/ 0 h 720080"/>
              <a:gd name="connsiteX0" fmla="*/ 0 w 7539704"/>
              <a:gd name="connsiteY0" fmla="*/ 0 h 720080"/>
              <a:gd name="connsiteX1" fmla="*/ 7344816 w 7539704"/>
              <a:gd name="connsiteY1" fmla="*/ 0 h 720080"/>
              <a:gd name="connsiteX2" fmla="*/ 7348626 w 7539704"/>
              <a:gd name="connsiteY2" fmla="*/ 184783 h 720080"/>
              <a:gd name="connsiteX3" fmla="*/ 7539704 w 7539704"/>
              <a:gd name="connsiteY3" fmla="*/ 365173 h 720080"/>
              <a:gd name="connsiteX4" fmla="*/ 7342912 w 7539704"/>
              <a:gd name="connsiteY4" fmla="*/ 539160 h 720080"/>
              <a:gd name="connsiteX5" fmla="*/ 7344816 w 7539704"/>
              <a:gd name="connsiteY5" fmla="*/ 720080 h 720080"/>
              <a:gd name="connsiteX6" fmla="*/ 6120680 w 7539704"/>
              <a:gd name="connsiteY6" fmla="*/ 720080 h 720080"/>
              <a:gd name="connsiteX7" fmla="*/ 4284476 w 7539704"/>
              <a:gd name="connsiteY7" fmla="*/ 720080 h 720080"/>
              <a:gd name="connsiteX8" fmla="*/ 4284476 w 7539704"/>
              <a:gd name="connsiteY8" fmla="*/ 720080 h 720080"/>
              <a:gd name="connsiteX9" fmla="*/ 0 w 7539704"/>
              <a:gd name="connsiteY9" fmla="*/ 720080 h 720080"/>
              <a:gd name="connsiteX10" fmla="*/ 8268 w 7539704"/>
              <a:gd name="connsiteY10" fmla="*/ 275048 h 720080"/>
              <a:gd name="connsiteX11" fmla="*/ 0 w 7539704"/>
              <a:gd name="connsiteY11" fmla="*/ 0 h 720080"/>
              <a:gd name="connsiteX0" fmla="*/ 8268 w 7539704"/>
              <a:gd name="connsiteY0" fmla="*/ 275048 h 720080"/>
              <a:gd name="connsiteX1" fmla="*/ 0 w 7539704"/>
              <a:gd name="connsiteY1" fmla="*/ 0 h 720080"/>
              <a:gd name="connsiteX2" fmla="*/ 7344816 w 7539704"/>
              <a:gd name="connsiteY2" fmla="*/ 0 h 720080"/>
              <a:gd name="connsiteX3" fmla="*/ 7348626 w 7539704"/>
              <a:gd name="connsiteY3" fmla="*/ 184783 h 720080"/>
              <a:gd name="connsiteX4" fmla="*/ 7539704 w 7539704"/>
              <a:gd name="connsiteY4" fmla="*/ 365173 h 720080"/>
              <a:gd name="connsiteX5" fmla="*/ 7342912 w 7539704"/>
              <a:gd name="connsiteY5" fmla="*/ 539160 h 720080"/>
              <a:gd name="connsiteX6" fmla="*/ 7344816 w 7539704"/>
              <a:gd name="connsiteY6" fmla="*/ 720080 h 720080"/>
              <a:gd name="connsiteX7" fmla="*/ 6120680 w 7539704"/>
              <a:gd name="connsiteY7" fmla="*/ 720080 h 720080"/>
              <a:gd name="connsiteX8" fmla="*/ 4284476 w 7539704"/>
              <a:gd name="connsiteY8" fmla="*/ 720080 h 720080"/>
              <a:gd name="connsiteX9" fmla="*/ 4284476 w 7539704"/>
              <a:gd name="connsiteY9" fmla="*/ 720080 h 720080"/>
              <a:gd name="connsiteX10" fmla="*/ 0 w 7539704"/>
              <a:gd name="connsiteY10" fmla="*/ 720080 h 720080"/>
              <a:gd name="connsiteX11" fmla="*/ 98963 w 7539704"/>
              <a:gd name="connsiteY11" fmla="*/ 366488 h 720080"/>
              <a:gd name="connsiteX0" fmla="*/ 0 w 7539704"/>
              <a:gd name="connsiteY0" fmla="*/ 0 h 720080"/>
              <a:gd name="connsiteX1" fmla="*/ 7344816 w 7539704"/>
              <a:gd name="connsiteY1" fmla="*/ 0 h 720080"/>
              <a:gd name="connsiteX2" fmla="*/ 7348626 w 7539704"/>
              <a:gd name="connsiteY2" fmla="*/ 184783 h 720080"/>
              <a:gd name="connsiteX3" fmla="*/ 7539704 w 7539704"/>
              <a:gd name="connsiteY3" fmla="*/ 365173 h 720080"/>
              <a:gd name="connsiteX4" fmla="*/ 7342912 w 7539704"/>
              <a:gd name="connsiteY4" fmla="*/ 539160 h 720080"/>
              <a:gd name="connsiteX5" fmla="*/ 7344816 w 7539704"/>
              <a:gd name="connsiteY5" fmla="*/ 720080 h 720080"/>
              <a:gd name="connsiteX6" fmla="*/ 6120680 w 7539704"/>
              <a:gd name="connsiteY6" fmla="*/ 720080 h 720080"/>
              <a:gd name="connsiteX7" fmla="*/ 4284476 w 7539704"/>
              <a:gd name="connsiteY7" fmla="*/ 720080 h 720080"/>
              <a:gd name="connsiteX8" fmla="*/ 4284476 w 7539704"/>
              <a:gd name="connsiteY8" fmla="*/ 720080 h 720080"/>
              <a:gd name="connsiteX9" fmla="*/ 0 w 7539704"/>
              <a:gd name="connsiteY9" fmla="*/ 720080 h 720080"/>
              <a:gd name="connsiteX10" fmla="*/ 98963 w 7539704"/>
              <a:gd name="connsiteY10" fmla="*/ 366488 h 720080"/>
              <a:gd name="connsiteX0" fmla="*/ 0 w 7539704"/>
              <a:gd name="connsiteY0" fmla="*/ 0 h 720080"/>
              <a:gd name="connsiteX1" fmla="*/ 7344816 w 7539704"/>
              <a:gd name="connsiteY1" fmla="*/ 0 h 720080"/>
              <a:gd name="connsiteX2" fmla="*/ 7348626 w 7539704"/>
              <a:gd name="connsiteY2" fmla="*/ 184783 h 720080"/>
              <a:gd name="connsiteX3" fmla="*/ 7539704 w 7539704"/>
              <a:gd name="connsiteY3" fmla="*/ 365173 h 720080"/>
              <a:gd name="connsiteX4" fmla="*/ 7342912 w 7539704"/>
              <a:gd name="connsiteY4" fmla="*/ 539160 h 720080"/>
              <a:gd name="connsiteX5" fmla="*/ 7344816 w 7539704"/>
              <a:gd name="connsiteY5" fmla="*/ 720080 h 720080"/>
              <a:gd name="connsiteX6" fmla="*/ 6120680 w 7539704"/>
              <a:gd name="connsiteY6" fmla="*/ 720080 h 720080"/>
              <a:gd name="connsiteX7" fmla="*/ 4284476 w 7539704"/>
              <a:gd name="connsiteY7" fmla="*/ 720080 h 720080"/>
              <a:gd name="connsiteX8" fmla="*/ 4284476 w 7539704"/>
              <a:gd name="connsiteY8" fmla="*/ 720080 h 720080"/>
              <a:gd name="connsiteX9" fmla="*/ 0 w 7539704"/>
              <a:gd name="connsiteY9" fmla="*/ 72008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39704" h="720080">
                <a:moveTo>
                  <a:pt x="0" y="0"/>
                </a:moveTo>
                <a:lnTo>
                  <a:pt x="7344816" y="0"/>
                </a:lnTo>
                <a:lnTo>
                  <a:pt x="7348626" y="184783"/>
                </a:lnTo>
                <a:lnTo>
                  <a:pt x="7539704" y="365173"/>
                </a:lnTo>
                <a:lnTo>
                  <a:pt x="7342912" y="539160"/>
                </a:lnTo>
                <a:cubicBezTo>
                  <a:pt x="7342912" y="581052"/>
                  <a:pt x="7344816" y="678188"/>
                  <a:pt x="7344816" y="720080"/>
                </a:cubicBezTo>
                <a:lnTo>
                  <a:pt x="6120680" y="720080"/>
                </a:lnTo>
                <a:lnTo>
                  <a:pt x="4284476" y="720080"/>
                </a:lnTo>
                <a:lnTo>
                  <a:pt x="4284476" y="720080"/>
                </a:lnTo>
                <a:lnTo>
                  <a:pt x="0" y="720080"/>
                </a:lnTo>
              </a:path>
            </a:pathLst>
          </a:custGeom>
          <a:solidFill>
            <a:schemeClr val="bg1"/>
          </a:solidFill>
          <a:ln w="19050" cap="rnd">
            <a:solidFill>
              <a:srgbClr val="179ED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5576" y="191676"/>
            <a:ext cx="7488832" cy="720080"/>
          </a:xfrm>
        </p:spPr>
        <p:txBody>
          <a:bodyPr anchor="ctr" anchorCtr="0">
            <a:noAutofit/>
          </a:bodyPr>
          <a:lstStyle/>
          <a:p>
            <a:r>
              <a:rPr lang="uk" sz="2000" b="1"/>
              <a:t>ЄВРОПЕЙСЬКА ПАТЕНТНА СИСТЕМА (МАЙБУТНЄ)</a:t>
            </a:r>
            <a:endParaRPr lang="ru-RU" sz="2000" b="1">
              <a:solidFill>
                <a:srgbClr val="179EDA"/>
              </a:solidFill>
              <a:ea typeface="+mn-e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47C90E-51EC-E953-8153-5AD3355028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12" t="13601" r="34334" b="8000"/>
          <a:stretch/>
        </p:blipFill>
        <p:spPr>
          <a:xfrm>
            <a:off x="611560" y="987574"/>
            <a:ext cx="3232720" cy="403244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C7FB6B-5EE3-EE98-0619-362A89C836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75" t="13601" r="33463" b="12200"/>
          <a:stretch/>
        </p:blipFill>
        <p:spPr>
          <a:xfrm>
            <a:off x="4355976" y="987574"/>
            <a:ext cx="3168352" cy="390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44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ая выноска 13">
            <a:extLst>
              <a:ext uri="{FF2B5EF4-FFF2-40B4-BE49-F238E27FC236}">
                <a16:creationId xmlns:a16="http://schemas.microsoft.com/office/drawing/2014/main" id="{94E23F36-2F13-0C4F-87EF-A94F16B7CCFD}"/>
              </a:ext>
            </a:extLst>
          </p:cNvPr>
          <p:cNvSpPr/>
          <p:nvPr/>
        </p:nvSpPr>
        <p:spPr>
          <a:xfrm flipH="1">
            <a:off x="467544" y="195486"/>
            <a:ext cx="7776864" cy="720080"/>
          </a:xfrm>
          <a:custGeom>
            <a:avLst/>
            <a:gdLst>
              <a:gd name="connsiteX0" fmla="*/ 0 w 7344816"/>
              <a:gd name="connsiteY0" fmla="*/ 0 h 720080"/>
              <a:gd name="connsiteX1" fmla="*/ 4284476 w 7344816"/>
              <a:gd name="connsiteY1" fmla="*/ 0 h 720080"/>
              <a:gd name="connsiteX2" fmla="*/ 4284476 w 7344816"/>
              <a:gd name="connsiteY2" fmla="*/ 0 h 720080"/>
              <a:gd name="connsiteX3" fmla="*/ 6120680 w 7344816"/>
              <a:gd name="connsiteY3" fmla="*/ 0 h 720080"/>
              <a:gd name="connsiteX4" fmla="*/ 7344816 w 7344816"/>
              <a:gd name="connsiteY4" fmla="*/ 0 h 720080"/>
              <a:gd name="connsiteX5" fmla="*/ 7344816 w 7344816"/>
              <a:gd name="connsiteY5" fmla="*/ 120013 h 720080"/>
              <a:gd name="connsiteX6" fmla="*/ 7568980 w 7344816"/>
              <a:gd name="connsiteY6" fmla="*/ 187206 h 720080"/>
              <a:gd name="connsiteX7" fmla="*/ 7344816 w 7344816"/>
              <a:gd name="connsiteY7" fmla="*/ 300033 h 720080"/>
              <a:gd name="connsiteX8" fmla="*/ 7344816 w 7344816"/>
              <a:gd name="connsiteY8" fmla="*/ 720080 h 720080"/>
              <a:gd name="connsiteX9" fmla="*/ 6120680 w 7344816"/>
              <a:gd name="connsiteY9" fmla="*/ 720080 h 720080"/>
              <a:gd name="connsiteX10" fmla="*/ 4284476 w 7344816"/>
              <a:gd name="connsiteY10" fmla="*/ 720080 h 720080"/>
              <a:gd name="connsiteX11" fmla="*/ 4284476 w 7344816"/>
              <a:gd name="connsiteY11" fmla="*/ 720080 h 720080"/>
              <a:gd name="connsiteX12" fmla="*/ 0 w 7344816"/>
              <a:gd name="connsiteY12" fmla="*/ 720080 h 720080"/>
              <a:gd name="connsiteX13" fmla="*/ 0 w 7344816"/>
              <a:gd name="connsiteY13" fmla="*/ 300033 h 720080"/>
              <a:gd name="connsiteX14" fmla="*/ 0 w 7344816"/>
              <a:gd name="connsiteY14" fmla="*/ 120013 h 720080"/>
              <a:gd name="connsiteX15" fmla="*/ 0 w 7344816"/>
              <a:gd name="connsiteY15" fmla="*/ 120013 h 720080"/>
              <a:gd name="connsiteX16" fmla="*/ 0 w 7344816"/>
              <a:gd name="connsiteY16" fmla="*/ 0 h 720080"/>
              <a:gd name="connsiteX0" fmla="*/ 0 w 7568980"/>
              <a:gd name="connsiteY0" fmla="*/ 0 h 720080"/>
              <a:gd name="connsiteX1" fmla="*/ 4284476 w 7568980"/>
              <a:gd name="connsiteY1" fmla="*/ 0 h 720080"/>
              <a:gd name="connsiteX2" fmla="*/ 4284476 w 7568980"/>
              <a:gd name="connsiteY2" fmla="*/ 0 h 720080"/>
              <a:gd name="connsiteX3" fmla="*/ 6120680 w 7568980"/>
              <a:gd name="connsiteY3" fmla="*/ 0 h 720080"/>
              <a:gd name="connsiteX4" fmla="*/ 7344816 w 7568980"/>
              <a:gd name="connsiteY4" fmla="*/ 0 h 720080"/>
              <a:gd name="connsiteX5" fmla="*/ 7344816 w 7568980"/>
              <a:gd name="connsiteY5" fmla="*/ 120013 h 720080"/>
              <a:gd name="connsiteX6" fmla="*/ 7568980 w 7568980"/>
              <a:gd name="connsiteY6" fmla="*/ 187206 h 720080"/>
              <a:gd name="connsiteX7" fmla="*/ 7356848 w 7568980"/>
              <a:gd name="connsiteY7" fmla="*/ 474491 h 720080"/>
              <a:gd name="connsiteX8" fmla="*/ 7344816 w 7568980"/>
              <a:gd name="connsiteY8" fmla="*/ 720080 h 720080"/>
              <a:gd name="connsiteX9" fmla="*/ 6120680 w 7568980"/>
              <a:gd name="connsiteY9" fmla="*/ 720080 h 720080"/>
              <a:gd name="connsiteX10" fmla="*/ 4284476 w 7568980"/>
              <a:gd name="connsiteY10" fmla="*/ 720080 h 720080"/>
              <a:gd name="connsiteX11" fmla="*/ 4284476 w 7568980"/>
              <a:gd name="connsiteY11" fmla="*/ 720080 h 720080"/>
              <a:gd name="connsiteX12" fmla="*/ 0 w 7568980"/>
              <a:gd name="connsiteY12" fmla="*/ 720080 h 720080"/>
              <a:gd name="connsiteX13" fmla="*/ 0 w 7568980"/>
              <a:gd name="connsiteY13" fmla="*/ 300033 h 720080"/>
              <a:gd name="connsiteX14" fmla="*/ 0 w 7568980"/>
              <a:gd name="connsiteY14" fmla="*/ 120013 h 720080"/>
              <a:gd name="connsiteX15" fmla="*/ 0 w 7568980"/>
              <a:gd name="connsiteY15" fmla="*/ 120013 h 720080"/>
              <a:gd name="connsiteX16" fmla="*/ 0 w 7568980"/>
              <a:gd name="connsiteY16" fmla="*/ 0 h 720080"/>
              <a:gd name="connsiteX0" fmla="*/ 0 w 7581012"/>
              <a:gd name="connsiteY0" fmla="*/ 0 h 720080"/>
              <a:gd name="connsiteX1" fmla="*/ 4284476 w 7581012"/>
              <a:gd name="connsiteY1" fmla="*/ 0 h 720080"/>
              <a:gd name="connsiteX2" fmla="*/ 4284476 w 7581012"/>
              <a:gd name="connsiteY2" fmla="*/ 0 h 720080"/>
              <a:gd name="connsiteX3" fmla="*/ 6120680 w 7581012"/>
              <a:gd name="connsiteY3" fmla="*/ 0 h 720080"/>
              <a:gd name="connsiteX4" fmla="*/ 7344816 w 7581012"/>
              <a:gd name="connsiteY4" fmla="*/ 0 h 720080"/>
              <a:gd name="connsiteX5" fmla="*/ 7344816 w 7581012"/>
              <a:gd name="connsiteY5" fmla="*/ 120013 h 720080"/>
              <a:gd name="connsiteX6" fmla="*/ 7581012 w 7581012"/>
              <a:gd name="connsiteY6" fmla="*/ 301506 h 720080"/>
              <a:gd name="connsiteX7" fmla="*/ 7356848 w 7581012"/>
              <a:gd name="connsiteY7" fmla="*/ 474491 h 720080"/>
              <a:gd name="connsiteX8" fmla="*/ 7344816 w 7581012"/>
              <a:gd name="connsiteY8" fmla="*/ 720080 h 720080"/>
              <a:gd name="connsiteX9" fmla="*/ 6120680 w 7581012"/>
              <a:gd name="connsiteY9" fmla="*/ 720080 h 720080"/>
              <a:gd name="connsiteX10" fmla="*/ 4284476 w 7581012"/>
              <a:gd name="connsiteY10" fmla="*/ 720080 h 720080"/>
              <a:gd name="connsiteX11" fmla="*/ 4284476 w 7581012"/>
              <a:gd name="connsiteY11" fmla="*/ 720080 h 720080"/>
              <a:gd name="connsiteX12" fmla="*/ 0 w 7581012"/>
              <a:gd name="connsiteY12" fmla="*/ 720080 h 720080"/>
              <a:gd name="connsiteX13" fmla="*/ 0 w 7581012"/>
              <a:gd name="connsiteY13" fmla="*/ 300033 h 720080"/>
              <a:gd name="connsiteX14" fmla="*/ 0 w 7581012"/>
              <a:gd name="connsiteY14" fmla="*/ 120013 h 720080"/>
              <a:gd name="connsiteX15" fmla="*/ 0 w 7581012"/>
              <a:gd name="connsiteY15" fmla="*/ 120013 h 720080"/>
              <a:gd name="connsiteX16" fmla="*/ 0 w 7581012"/>
              <a:gd name="connsiteY16" fmla="*/ 0 h 720080"/>
              <a:gd name="connsiteX0" fmla="*/ 0 w 7581012"/>
              <a:gd name="connsiteY0" fmla="*/ 0 h 720080"/>
              <a:gd name="connsiteX1" fmla="*/ 4284476 w 7581012"/>
              <a:gd name="connsiteY1" fmla="*/ 0 h 720080"/>
              <a:gd name="connsiteX2" fmla="*/ 4284476 w 7581012"/>
              <a:gd name="connsiteY2" fmla="*/ 0 h 720080"/>
              <a:gd name="connsiteX3" fmla="*/ 6120680 w 7581012"/>
              <a:gd name="connsiteY3" fmla="*/ 0 h 720080"/>
              <a:gd name="connsiteX4" fmla="*/ 7344816 w 7581012"/>
              <a:gd name="connsiteY4" fmla="*/ 0 h 720080"/>
              <a:gd name="connsiteX5" fmla="*/ 7344816 w 7581012"/>
              <a:gd name="connsiteY5" fmla="*/ 120013 h 720080"/>
              <a:gd name="connsiteX6" fmla="*/ 7581012 w 7581012"/>
              <a:gd name="connsiteY6" fmla="*/ 301506 h 720080"/>
              <a:gd name="connsiteX7" fmla="*/ 7362864 w 7581012"/>
              <a:gd name="connsiteY7" fmla="*/ 534649 h 720080"/>
              <a:gd name="connsiteX8" fmla="*/ 7344816 w 7581012"/>
              <a:gd name="connsiteY8" fmla="*/ 720080 h 720080"/>
              <a:gd name="connsiteX9" fmla="*/ 6120680 w 7581012"/>
              <a:gd name="connsiteY9" fmla="*/ 720080 h 720080"/>
              <a:gd name="connsiteX10" fmla="*/ 4284476 w 7581012"/>
              <a:gd name="connsiteY10" fmla="*/ 720080 h 720080"/>
              <a:gd name="connsiteX11" fmla="*/ 4284476 w 7581012"/>
              <a:gd name="connsiteY11" fmla="*/ 720080 h 720080"/>
              <a:gd name="connsiteX12" fmla="*/ 0 w 7581012"/>
              <a:gd name="connsiteY12" fmla="*/ 720080 h 720080"/>
              <a:gd name="connsiteX13" fmla="*/ 0 w 7581012"/>
              <a:gd name="connsiteY13" fmla="*/ 300033 h 720080"/>
              <a:gd name="connsiteX14" fmla="*/ 0 w 7581012"/>
              <a:gd name="connsiteY14" fmla="*/ 120013 h 720080"/>
              <a:gd name="connsiteX15" fmla="*/ 0 w 7581012"/>
              <a:gd name="connsiteY15" fmla="*/ 120013 h 720080"/>
              <a:gd name="connsiteX16" fmla="*/ 0 w 7581012"/>
              <a:gd name="connsiteY16" fmla="*/ 0 h 720080"/>
              <a:gd name="connsiteX0" fmla="*/ 0 w 7581012"/>
              <a:gd name="connsiteY0" fmla="*/ 0 h 720080"/>
              <a:gd name="connsiteX1" fmla="*/ 4284476 w 7581012"/>
              <a:gd name="connsiteY1" fmla="*/ 0 h 720080"/>
              <a:gd name="connsiteX2" fmla="*/ 6120680 w 7581012"/>
              <a:gd name="connsiteY2" fmla="*/ 0 h 720080"/>
              <a:gd name="connsiteX3" fmla="*/ 7344816 w 7581012"/>
              <a:gd name="connsiteY3" fmla="*/ 0 h 720080"/>
              <a:gd name="connsiteX4" fmla="*/ 7344816 w 7581012"/>
              <a:gd name="connsiteY4" fmla="*/ 120013 h 720080"/>
              <a:gd name="connsiteX5" fmla="*/ 7581012 w 7581012"/>
              <a:gd name="connsiteY5" fmla="*/ 301506 h 720080"/>
              <a:gd name="connsiteX6" fmla="*/ 7362864 w 7581012"/>
              <a:gd name="connsiteY6" fmla="*/ 534649 h 720080"/>
              <a:gd name="connsiteX7" fmla="*/ 7344816 w 7581012"/>
              <a:gd name="connsiteY7" fmla="*/ 720080 h 720080"/>
              <a:gd name="connsiteX8" fmla="*/ 6120680 w 7581012"/>
              <a:gd name="connsiteY8" fmla="*/ 720080 h 720080"/>
              <a:gd name="connsiteX9" fmla="*/ 4284476 w 7581012"/>
              <a:gd name="connsiteY9" fmla="*/ 720080 h 720080"/>
              <a:gd name="connsiteX10" fmla="*/ 4284476 w 7581012"/>
              <a:gd name="connsiteY10" fmla="*/ 720080 h 720080"/>
              <a:gd name="connsiteX11" fmla="*/ 0 w 7581012"/>
              <a:gd name="connsiteY11" fmla="*/ 720080 h 720080"/>
              <a:gd name="connsiteX12" fmla="*/ 0 w 7581012"/>
              <a:gd name="connsiteY12" fmla="*/ 300033 h 720080"/>
              <a:gd name="connsiteX13" fmla="*/ 0 w 7581012"/>
              <a:gd name="connsiteY13" fmla="*/ 120013 h 720080"/>
              <a:gd name="connsiteX14" fmla="*/ 0 w 7581012"/>
              <a:gd name="connsiteY14" fmla="*/ 120013 h 720080"/>
              <a:gd name="connsiteX15" fmla="*/ 0 w 7581012"/>
              <a:gd name="connsiteY15" fmla="*/ 0 h 720080"/>
              <a:gd name="connsiteX0" fmla="*/ 0 w 7581012"/>
              <a:gd name="connsiteY0" fmla="*/ 0 h 720080"/>
              <a:gd name="connsiteX1" fmla="*/ 6120680 w 7581012"/>
              <a:gd name="connsiteY1" fmla="*/ 0 h 720080"/>
              <a:gd name="connsiteX2" fmla="*/ 7344816 w 7581012"/>
              <a:gd name="connsiteY2" fmla="*/ 0 h 720080"/>
              <a:gd name="connsiteX3" fmla="*/ 7344816 w 7581012"/>
              <a:gd name="connsiteY3" fmla="*/ 120013 h 720080"/>
              <a:gd name="connsiteX4" fmla="*/ 7581012 w 7581012"/>
              <a:gd name="connsiteY4" fmla="*/ 301506 h 720080"/>
              <a:gd name="connsiteX5" fmla="*/ 7362864 w 7581012"/>
              <a:gd name="connsiteY5" fmla="*/ 534649 h 720080"/>
              <a:gd name="connsiteX6" fmla="*/ 7344816 w 7581012"/>
              <a:gd name="connsiteY6" fmla="*/ 720080 h 720080"/>
              <a:gd name="connsiteX7" fmla="*/ 6120680 w 7581012"/>
              <a:gd name="connsiteY7" fmla="*/ 720080 h 720080"/>
              <a:gd name="connsiteX8" fmla="*/ 4284476 w 7581012"/>
              <a:gd name="connsiteY8" fmla="*/ 720080 h 720080"/>
              <a:gd name="connsiteX9" fmla="*/ 4284476 w 7581012"/>
              <a:gd name="connsiteY9" fmla="*/ 720080 h 720080"/>
              <a:gd name="connsiteX10" fmla="*/ 0 w 7581012"/>
              <a:gd name="connsiteY10" fmla="*/ 720080 h 720080"/>
              <a:gd name="connsiteX11" fmla="*/ 0 w 7581012"/>
              <a:gd name="connsiteY11" fmla="*/ 300033 h 720080"/>
              <a:gd name="connsiteX12" fmla="*/ 0 w 7581012"/>
              <a:gd name="connsiteY12" fmla="*/ 120013 h 720080"/>
              <a:gd name="connsiteX13" fmla="*/ 0 w 7581012"/>
              <a:gd name="connsiteY13" fmla="*/ 120013 h 720080"/>
              <a:gd name="connsiteX14" fmla="*/ 0 w 7581012"/>
              <a:gd name="connsiteY14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300033 h 720080"/>
              <a:gd name="connsiteX11" fmla="*/ 0 w 7581012"/>
              <a:gd name="connsiteY11" fmla="*/ 120013 h 720080"/>
              <a:gd name="connsiteX12" fmla="*/ 0 w 7581012"/>
              <a:gd name="connsiteY12" fmla="*/ 120013 h 720080"/>
              <a:gd name="connsiteX13" fmla="*/ 0 w 7581012"/>
              <a:gd name="connsiteY13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120013 h 720080"/>
              <a:gd name="connsiteX11" fmla="*/ 0 w 7581012"/>
              <a:gd name="connsiteY11" fmla="*/ 120013 h 720080"/>
              <a:gd name="connsiteX12" fmla="*/ 0 w 7581012"/>
              <a:gd name="connsiteY12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120013 h 720080"/>
              <a:gd name="connsiteX11" fmla="*/ 0 w 7581012"/>
              <a:gd name="connsiteY11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8468"/>
              <a:gd name="connsiteY0" fmla="*/ 0 h 720080"/>
              <a:gd name="connsiteX1" fmla="*/ 7344816 w 7588468"/>
              <a:gd name="connsiteY1" fmla="*/ 0 h 720080"/>
              <a:gd name="connsiteX2" fmla="*/ 7344816 w 7588468"/>
              <a:gd name="connsiteY2" fmla="*/ 120013 h 720080"/>
              <a:gd name="connsiteX3" fmla="*/ 7581012 w 7588468"/>
              <a:gd name="connsiteY3" fmla="*/ 301506 h 720080"/>
              <a:gd name="connsiteX4" fmla="*/ 7362864 w 7588468"/>
              <a:gd name="connsiteY4" fmla="*/ 534649 h 720080"/>
              <a:gd name="connsiteX5" fmla="*/ 7344816 w 7588468"/>
              <a:gd name="connsiteY5" fmla="*/ 720080 h 720080"/>
              <a:gd name="connsiteX6" fmla="*/ 6120680 w 7588468"/>
              <a:gd name="connsiteY6" fmla="*/ 720080 h 720080"/>
              <a:gd name="connsiteX7" fmla="*/ 4284476 w 7588468"/>
              <a:gd name="connsiteY7" fmla="*/ 720080 h 720080"/>
              <a:gd name="connsiteX8" fmla="*/ 4284476 w 7588468"/>
              <a:gd name="connsiteY8" fmla="*/ 720080 h 720080"/>
              <a:gd name="connsiteX9" fmla="*/ 0 w 7588468"/>
              <a:gd name="connsiteY9" fmla="*/ 720080 h 720080"/>
              <a:gd name="connsiteX10" fmla="*/ 0 w 7588468"/>
              <a:gd name="connsiteY10" fmla="*/ 0 h 720080"/>
              <a:gd name="connsiteX0" fmla="*/ 0 w 7581048"/>
              <a:gd name="connsiteY0" fmla="*/ 0 h 720080"/>
              <a:gd name="connsiteX1" fmla="*/ 7344816 w 7581048"/>
              <a:gd name="connsiteY1" fmla="*/ 0 h 720080"/>
              <a:gd name="connsiteX2" fmla="*/ 7344816 w 7581048"/>
              <a:gd name="connsiteY2" fmla="*/ 120013 h 720080"/>
              <a:gd name="connsiteX3" fmla="*/ 7581012 w 7581048"/>
              <a:gd name="connsiteY3" fmla="*/ 301506 h 720080"/>
              <a:gd name="connsiteX4" fmla="*/ 7362864 w 7581048"/>
              <a:gd name="connsiteY4" fmla="*/ 534649 h 720080"/>
              <a:gd name="connsiteX5" fmla="*/ 7344816 w 7581048"/>
              <a:gd name="connsiteY5" fmla="*/ 720080 h 720080"/>
              <a:gd name="connsiteX6" fmla="*/ 6120680 w 7581048"/>
              <a:gd name="connsiteY6" fmla="*/ 720080 h 720080"/>
              <a:gd name="connsiteX7" fmla="*/ 4284476 w 7581048"/>
              <a:gd name="connsiteY7" fmla="*/ 720080 h 720080"/>
              <a:gd name="connsiteX8" fmla="*/ 4284476 w 7581048"/>
              <a:gd name="connsiteY8" fmla="*/ 720080 h 720080"/>
              <a:gd name="connsiteX9" fmla="*/ 0 w 7581048"/>
              <a:gd name="connsiteY9" fmla="*/ 720080 h 720080"/>
              <a:gd name="connsiteX10" fmla="*/ 0 w 7581048"/>
              <a:gd name="connsiteY10" fmla="*/ 0 h 720080"/>
              <a:gd name="connsiteX0" fmla="*/ 0 w 7581048"/>
              <a:gd name="connsiteY0" fmla="*/ 0 h 720080"/>
              <a:gd name="connsiteX1" fmla="*/ 7344816 w 7581048"/>
              <a:gd name="connsiteY1" fmla="*/ 0 h 720080"/>
              <a:gd name="connsiteX2" fmla="*/ 7344816 w 7581048"/>
              <a:gd name="connsiteY2" fmla="*/ 120013 h 720080"/>
              <a:gd name="connsiteX3" fmla="*/ 7581012 w 7581048"/>
              <a:gd name="connsiteY3" fmla="*/ 301506 h 720080"/>
              <a:gd name="connsiteX4" fmla="*/ 7362864 w 7581048"/>
              <a:gd name="connsiteY4" fmla="*/ 534649 h 720080"/>
              <a:gd name="connsiteX5" fmla="*/ 7344816 w 7581048"/>
              <a:gd name="connsiteY5" fmla="*/ 720080 h 720080"/>
              <a:gd name="connsiteX6" fmla="*/ 6120680 w 7581048"/>
              <a:gd name="connsiteY6" fmla="*/ 720080 h 720080"/>
              <a:gd name="connsiteX7" fmla="*/ 4284476 w 7581048"/>
              <a:gd name="connsiteY7" fmla="*/ 720080 h 720080"/>
              <a:gd name="connsiteX8" fmla="*/ 4284476 w 7581048"/>
              <a:gd name="connsiteY8" fmla="*/ 720080 h 720080"/>
              <a:gd name="connsiteX9" fmla="*/ 0 w 7581048"/>
              <a:gd name="connsiteY9" fmla="*/ 720080 h 720080"/>
              <a:gd name="connsiteX10" fmla="*/ 0 w 7581048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49633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30"/>
              <a:gd name="connsiteY0" fmla="*/ 0 h 720080"/>
              <a:gd name="connsiteX1" fmla="*/ 7344816 w 7581030"/>
              <a:gd name="connsiteY1" fmla="*/ 0 h 720080"/>
              <a:gd name="connsiteX2" fmla="*/ 7344816 w 7581030"/>
              <a:gd name="connsiteY2" fmla="*/ 120013 h 720080"/>
              <a:gd name="connsiteX3" fmla="*/ 7581012 w 7581030"/>
              <a:gd name="connsiteY3" fmla="*/ 331585 h 720080"/>
              <a:gd name="connsiteX4" fmla="*/ 7332785 w 7581030"/>
              <a:gd name="connsiteY4" fmla="*/ 546681 h 720080"/>
              <a:gd name="connsiteX5" fmla="*/ 7344816 w 7581030"/>
              <a:gd name="connsiteY5" fmla="*/ 720080 h 720080"/>
              <a:gd name="connsiteX6" fmla="*/ 6120680 w 7581030"/>
              <a:gd name="connsiteY6" fmla="*/ 720080 h 720080"/>
              <a:gd name="connsiteX7" fmla="*/ 4284476 w 7581030"/>
              <a:gd name="connsiteY7" fmla="*/ 720080 h 720080"/>
              <a:gd name="connsiteX8" fmla="*/ 4284476 w 7581030"/>
              <a:gd name="connsiteY8" fmla="*/ 720080 h 720080"/>
              <a:gd name="connsiteX9" fmla="*/ 0 w 7581030"/>
              <a:gd name="connsiteY9" fmla="*/ 720080 h 720080"/>
              <a:gd name="connsiteX10" fmla="*/ 0 w 7581030"/>
              <a:gd name="connsiteY10" fmla="*/ 0 h 720080"/>
              <a:gd name="connsiteX0" fmla="*/ 0 w 7581017"/>
              <a:gd name="connsiteY0" fmla="*/ 0 h 720080"/>
              <a:gd name="connsiteX1" fmla="*/ 7344816 w 7581017"/>
              <a:gd name="connsiteY1" fmla="*/ 0 h 720080"/>
              <a:gd name="connsiteX2" fmla="*/ 7344816 w 7581017"/>
              <a:gd name="connsiteY2" fmla="*/ 120013 h 720080"/>
              <a:gd name="connsiteX3" fmla="*/ 7581012 w 7581017"/>
              <a:gd name="connsiteY3" fmla="*/ 331585 h 720080"/>
              <a:gd name="connsiteX4" fmla="*/ 7350833 w 7581017"/>
              <a:gd name="connsiteY4" fmla="*/ 546681 h 720080"/>
              <a:gd name="connsiteX5" fmla="*/ 7344816 w 7581017"/>
              <a:gd name="connsiteY5" fmla="*/ 720080 h 720080"/>
              <a:gd name="connsiteX6" fmla="*/ 6120680 w 7581017"/>
              <a:gd name="connsiteY6" fmla="*/ 720080 h 720080"/>
              <a:gd name="connsiteX7" fmla="*/ 4284476 w 7581017"/>
              <a:gd name="connsiteY7" fmla="*/ 720080 h 720080"/>
              <a:gd name="connsiteX8" fmla="*/ 4284476 w 7581017"/>
              <a:gd name="connsiteY8" fmla="*/ 720080 h 720080"/>
              <a:gd name="connsiteX9" fmla="*/ 0 w 7581017"/>
              <a:gd name="connsiteY9" fmla="*/ 720080 h 720080"/>
              <a:gd name="connsiteX10" fmla="*/ 0 w 7581017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50833 w 7581012"/>
              <a:gd name="connsiteY4" fmla="*/ 546681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50833 w 7581012"/>
              <a:gd name="connsiteY4" fmla="*/ 546681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348160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6"/>
              <a:gd name="connsiteY0" fmla="*/ 0 h 720080"/>
              <a:gd name="connsiteX1" fmla="*/ 7344816 w 7581016"/>
              <a:gd name="connsiteY1" fmla="*/ 0 h 720080"/>
              <a:gd name="connsiteX2" fmla="*/ 7344816 w 7581016"/>
              <a:gd name="connsiteY2" fmla="*/ 120013 h 720080"/>
              <a:gd name="connsiteX3" fmla="*/ 7581012 w 7581016"/>
              <a:gd name="connsiteY3" fmla="*/ 331585 h 720080"/>
              <a:gd name="connsiteX4" fmla="*/ 7350833 w 7581016"/>
              <a:gd name="connsiteY4" fmla="*/ 606839 h 720080"/>
              <a:gd name="connsiteX5" fmla="*/ 7344816 w 7581016"/>
              <a:gd name="connsiteY5" fmla="*/ 720080 h 720080"/>
              <a:gd name="connsiteX6" fmla="*/ 6120680 w 7581016"/>
              <a:gd name="connsiteY6" fmla="*/ 720080 h 720080"/>
              <a:gd name="connsiteX7" fmla="*/ 4284476 w 7581016"/>
              <a:gd name="connsiteY7" fmla="*/ 720080 h 720080"/>
              <a:gd name="connsiteX8" fmla="*/ 4284476 w 7581016"/>
              <a:gd name="connsiteY8" fmla="*/ 720080 h 720080"/>
              <a:gd name="connsiteX9" fmla="*/ 0 w 7581016"/>
              <a:gd name="connsiteY9" fmla="*/ 720080 h 720080"/>
              <a:gd name="connsiteX10" fmla="*/ 0 w 7581016"/>
              <a:gd name="connsiteY10" fmla="*/ 0 h 720080"/>
              <a:gd name="connsiteX0" fmla="*/ 0 w 7583970"/>
              <a:gd name="connsiteY0" fmla="*/ 0 h 720080"/>
              <a:gd name="connsiteX1" fmla="*/ 7344816 w 7583970"/>
              <a:gd name="connsiteY1" fmla="*/ 0 h 720080"/>
              <a:gd name="connsiteX2" fmla="*/ 7344816 w 7583970"/>
              <a:gd name="connsiteY2" fmla="*/ 120013 h 720080"/>
              <a:gd name="connsiteX3" fmla="*/ 7581012 w 7583970"/>
              <a:gd name="connsiteY3" fmla="*/ 331585 h 720080"/>
              <a:gd name="connsiteX4" fmla="*/ 7453101 w 7583970"/>
              <a:gd name="connsiteY4" fmla="*/ 582776 h 720080"/>
              <a:gd name="connsiteX5" fmla="*/ 7344816 w 7583970"/>
              <a:gd name="connsiteY5" fmla="*/ 720080 h 720080"/>
              <a:gd name="connsiteX6" fmla="*/ 6120680 w 7583970"/>
              <a:gd name="connsiteY6" fmla="*/ 720080 h 720080"/>
              <a:gd name="connsiteX7" fmla="*/ 4284476 w 7583970"/>
              <a:gd name="connsiteY7" fmla="*/ 720080 h 720080"/>
              <a:gd name="connsiteX8" fmla="*/ 4284476 w 7583970"/>
              <a:gd name="connsiteY8" fmla="*/ 720080 h 720080"/>
              <a:gd name="connsiteX9" fmla="*/ 0 w 7583970"/>
              <a:gd name="connsiteY9" fmla="*/ 720080 h 720080"/>
              <a:gd name="connsiteX10" fmla="*/ 0 w 7583970"/>
              <a:gd name="connsiteY10" fmla="*/ 0 h 720080"/>
              <a:gd name="connsiteX0" fmla="*/ 0 w 7581016"/>
              <a:gd name="connsiteY0" fmla="*/ 0 h 720080"/>
              <a:gd name="connsiteX1" fmla="*/ 7344816 w 7581016"/>
              <a:gd name="connsiteY1" fmla="*/ 0 h 720080"/>
              <a:gd name="connsiteX2" fmla="*/ 7344816 w 7581016"/>
              <a:gd name="connsiteY2" fmla="*/ 120013 h 720080"/>
              <a:gd name="connsiteX3" fmla="*/ 7581012 w 7581016"/>
              <a:gd name="connsiteY3" fmla="*/ 331585 h 720080"/>
              <a:gd name="connsiteX4" fmla="*/ 7350833 w 7581016"/>
              <a:gd name="connsiteY4" fmla="*/ 564728 h 720080"/>
              <a:gd name="connsiteX5" fmla="*/ 7344816 w 7581016"/>
              <a:gd name="connsiteY5" fmla="*/ 720080 h 720080"/>
              <a:gd name="connsiteX6" fmla="*/ 6120680 w 7581016"/>
              <a:gd name="connsiteY6" fmla="*/ 720080 h 720080"/>
              <a:gd name="connsiteX7" fmla="*/ 4284476 w 7581016"/>
              <a:gd name="connsiteY7" fmla="*/ 720080 h 720080"/>
              <a:gd name="connsiteX8" fmla="*/ 4284476 w 7581016"/>
              <a:gd name="connsiteY8" fmla="*/ 720080 h 720080"/>
              <a:gd name="connsiteX9" fmla="*/ 0 w 7581016"/>
              <a:gd name="connsiteY9" fmla="*/ 720080 h 720080"/>
              <a:gd name="connsiteX10" fmla="*/ 0 w 7581016"/>
              <a:gd name="connsiteY10" fmla="*/ 0 h 720080"/>
              <a:gd name="connsiteX0" fmla="*/ 0 w 7582724"/>
              <a:gd name="connsiteY0" fmla="*/ 0 h 720080"/>
              <a:gd name="connsiteX1" fmla="*/ 7344816 w 7582724"/>
              <a:gd name="connsiteY1" fmla="*/ 0 h 720080"/>
              <a:gd name="connsiteX2" fmla="*/ 7344816 w 7582724"/>
              <a:gd name="connsiteY2" fmla="*/ 120013 h 720080"/>
              <a:gd name="connsiteX3" fmla="*/ 7581012 w 7582724"/>
              <a:gd name="connsiteY3" fmla="*/ 331585 h 720080"/>
              <a:gd name="connsiteX4" fmla="*/ 7218486 w 7582724"/>
              <a:gd name="connsiteY4" fmla="*/ 594807 h 720080"/>
              <a:gd name="connsiteX5" fmla="*/ 7344816 w 7582724"/>
              <a:gd name="connsiteY5" fmla="*/ 720080 h 720080"/>
              <a:gd name="connsiteX6" fmla="*/ 6120680 w 7582724"/>
              <a:gd name="connsiteY6" fmla="*/ 720080 h 720080"/>
              <a:gd name="connsiteX7" fmla="*/ 4284476 w 7582724"/>
              <a:gd name="connsiteY7" fmla="*/ 720080 h 720080"/>
              <a:gd name="connsiteX8" fmla="*/ 4284476 w 7582724"/>
              <a:gd name="connsiteY8" fmla="*/ 720080 h 720080"/>
              <a:gd name="connsiteX9" fmla="*/ 0 w 7582724"/>
              <a:gd name="connsiteY9" fmla="*/ 720080 h 720080"/>
              <a:gd name="connsiteX10" fmla="*/ 0 w 7582724"/>
              <a:gd name="connsiteY10" fmla="*/ 0 h 720080"/>
              <a:gd name="connsiteX0" fmla="*/ 0 w 7581097"/>
              <a:gd name="connsiteY0" fmla="*/ 0 h 720080"/>
              <a:gd name="connsiteX1" fmla="*/ 7344816 w 7581097"/>
              <a:gd name="connsiteY1" fmla="*/ 0 h 720080"/>
              <a:gd name="connsiteX2" fmla="*/ 7344816 w 7581097"/>
              <a:gd name="connsiteY2" fmla="*/ 120013 h 720080"/>
              <a:gd name="connsiteX3" fmla="*/ 7581012 w 7581097"/>
              <a:gd name="connsiteY3" fmla="*/ 331585 h 720080"/>
              <a:gd name="connsiteX4" fmla="*/ 7368880 w 7581097"/>
              <a:gd name="connsiteY4" fmla="*/ 534649 h 720080"/>
              <a:gd name="connsiteX5" fmla="*/ 7344816 w 7581097"/>
              <a:gd name="connsiteY5" fmla="*/ 720080 h 720080"/>
              <a:gd name="connsiteX6" fmla="*/ 6120680 w 7581097"/>
              <a:gd name="connsiteY6" fmla="*/ 720080 h 720080"/>
              <a:gd name="connsiteX7" fmla="*/ 4284476 w 7581097"/>
              <a:gd name="connsiteY7" fmla="*/ 720080 h 720080"/>
              <a:gd name="connsiteX8" fmla="*/ 4284476 w 7581097"/>
              <a:gd name="connsiteY8" fmla="*/ 720080 h 720080"/>
              <a:gd name="connsiteX9" fmla="*/ 0 w 7581097"/>
              <a:gd name="connsiteY9" fmla="*/ 720080 h 720080"/>
              <a:gd name="connsiteX10" fmla="*/ 0 w 7581097"/>
              <a:gd name="connsiteY10" fmla="*/ 0 h 720080"/>
              <a:gd name="connsiteX0" fmla="*/ 0 w 7581097"/>
              <a:gd name="connsiteY0" fmla="*/ 0 h 720080"/>
              <a:gd name="connsiteX1" fmla="*/ 7344816 w 7581097"/>
              <a:gd name="connsiteY1" fmla="*/ 0 h 720080"/>
              <a:gd name="connsiteX2" fmla="*/ 7344816 w 7581097"/>
              <a:gd name="connsiteY2" fmla="*/ 120013 h 720080"/>
              <a:gd name="connsiteX3" fmla="*/ 7581012 w 7581097"/>
              <a:gd name="connsiteY3" fmla="*/ 331585 h 720080"/>
              <a:gd name="connsiteX4" fmla="*/ 7368880 w 7581097"/>
              <a:gd name="connsiteY4" fmla="*/ 534649 h 720080"/>
              <a:gd name="connsiteX5" fmla="*/ 7344816 w 7581097"/>
              <a:gd name="connsiteY5" fmla="*/ 720080 h 720080"/>
              <a:gd name="connsiteX6" fmla="*/ 6120680 w 7581097"/>
              <a:gd name="connsiteY6" fmla="*/ 720080 h 720080"/>
              <a:gd name="connsiteX7" fmla="*/ 4284476 w 7581097"/>
              <a:gd name="connsiteY7" fmla="*/ 720080 h 720080"/>
              <a:gd name="connsiteX8" fmla="*/ 4284476 w 7581097"/>
              <a:gd name="connsiteY8" fmla="*/ 720080 h 720080"/>
              <a:gd name="connsiteX9" fmla="*/ 0 w 7581097"/>
              <a:gd name="connsiteY9" fmla="*/ 720080 h 720080"/>
              <a:gd name="connsiteX10" fmla="*/ 0 w 7581097"/>
              <a:gd name="connsiteY10" fmla="*/ 0 h 720080"/>
              <a:gd name="connsiteX0" fmla="*/ 0 w 7581097"/>
              <a:gd name="connsiteY0" fmla="*/ 0 h 720080"/>
              <a:gd name="connsiteX1" fmla="*/ 7344816 w 7581097"/>
              <a:gd name="connsiteY1" fmla="*/ 0 h 720080"/>
              <a:gd name="connsiteX2" fmla="*/ 7344816 w 7581097"/>
              <a:gd name="connsiteY2" fmla="*/ 120013 h 720080"/>
              <a:gd name="connsiteX3" fmla="*/ 7581012 w 7581097"/>
              <a:gd name="connsiteY3" fmla="*/ 331585 h 720080"/>
              <a:gd name="connsiteX4" fmla="*/ 7368880 w 7581097"/>
              <a:gd name="connsiteY4" fmla="*/ 534649 h 720080"/>
              <a:gd name="connsiteX5" fmla="*/ 7344816 w 7581097"/>
              <a:gd name="connsiteY5" fmla="*/ 720080 h 720080"/>
              <a:gd name="connsiteX6" fmla="*/ 6120680 w 7581097"/>
              <a:gd name="connsiteY6" fmla="*/ 720080 h 720080"/>
              <a:gd name="connsiteX7" fmla="*/ 4284476 w 7581097"/>
              <a:gd name="connsiteY7" fmla="*/ 720080 h 720080"/>
              <a:gd name="connsiteX8" fmla="*/ 4284476 w 7581097"/>
              <a:gd name="connsiteY8" fmla="*/ 720080 h 720080"/>
              <a:gd name="connsiteX9" fmla="*/ 0 w 7581097"/>
              <a:gd name="connsiteY9" fmla="*/ 720080 h 720080"/>
              <a:gd name="connsiteX10" fmla="*/ 0 w 7581097"/>
              <a:gd name="connsiteY10" fmla="*/ 0 h 720080"/>
              <a:gd name="connsiteX0" fmla="*/ 0 w 7581016"/>
              <a:gd name="connsiteY0" fmla="*/ 0 h 720080"/>
              <a:gd name="connsiteX1" fmla="*/ 7344816 w 7581016"/>
              <a:gd name="connsiteY1" fmla="*/ 0 h 720080"/>
              <a:gd name="connsiteX2" fmla="*/ 7344816 w 7581016"/>
              <a:gd name="connsiteY2" fmla="*/ 120013 h 720080"/>
              <a:gd name="connsiteX3" fmla="*/ 7581012 w 7581016"/>
              <a:gd name="connsiteY3" fmla="*/ 331585 h 720080"/>
              <a:gd name="connsiteX4" fmla="*/ 7350832 w 7581016"/>
              <a:gd name="connsiteY4" fmla="*/ 528633 h 720080"/>
              <a:gd name="connsiteX5" fmla="*/ 7344816 w 7581016"/>
              <a:gd name="connsiteY5" fmla="*/ 720080 h 720080"/>
              <a:gd name="connsiteX6" fmla="*/ 6120680 w 7581016"/>
              <a:gd name="connsiteY6" fmla="*/ 720080 h 720080"/>
              <a:gd name="connsiteX7" fmla="*/ 4284476 w 7581016"/>
              <a:gd name="connsiteY7" fmla="*/ 720080 h 720080"/>
              <a:gd name="connsiteX8" fmla="*/ 4284476 w 7581016"/>
              <a:gd name="connsiteY8" fmla="*/ 720080 h 720080"/>
              <a:gd name="connsiteX9" fmla="*/ 0 w 7581016"/>
              <a:gd name="connsiteY9" fmla="*/ 720080 h 720080"/>
              <a:gd name="connsiteX10" fmla="*/ 0 w 7581016"/>
              <a:gd name="connsiteY10" fmla="*/ 0 h 720080"/>
              <a:gd name="connsiteX0" fmla="*/ 0 w 7581016"/>
              <a:gd name="connsiteY0" fmla="*/ 0 h 720080"/>
              <a:gd name="connsiteX1" fmla="*/ 7344816 w 7581016"/>
              <a:gd name="connsiteY1" fmla="*/ 0 h 720080"/>
              <a:gd name="connsiteX2" fmla="*/ 7344816 w 7581016"/>
              <a:gd name="connsiteY2" fmla="*/ 120013 h 720080"/>
              <a:gd name="connsiteX3" fmla="*/ 7581012 w 7581016"/>
              <a:gd name="connsiteY3" fmla="*/ 331585 h 720080"/>
              <a:gd name="connsiteX4" fmla="*/ 7338801 w 7581016"/>
              <a:gd name="connsiteY4" fmla="*/ 558712 h 720080"/>
              <a:gd name="connsiteX5" fmla="*/ 7344816 w 7581016"/>
              <a:gd name="connsiteY5" fmla="*/ 720080 h 720080"/>
              <a:gd name="connsiteX6" fmla="*/ 6120680 w 7581016"/>
              <a:gd name="connsiteY6" fmla="*/ 720080 h 720080"/>
              <a:gd name="connsiteX7" fmla="*/ 4284476 w 7581016"/>
              <a:gd name="connsiteY7" fmla="*/ 720080 h 720080"/>
              <a:gd name="connsiteX8" fmla="*/ 4284476 w 7581016"/>
              <a:gd name="connsiteY8" fmla="*/ 720080 h 720080"/>
              <a:gd name="connsiteX9" fmla="*/ 0 w 7581016"/>
              <a:gd name="connsiteY9" fmla="*/ 720080 h 720080"/>
              <a:gd name="connsiteX10" fmla="*/ 0 w 7581016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384254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624885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624885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624885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624885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85727 h 720080"/>
              <a:gd name="connsiteX4" fmla="*/ 7344817 w 7593044"/>
              <a:gd name="connsiteY4" fmla="*/ 62488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4817 w 7593044"/>
              <a:gd name="connsiteY4" fmla="*/ 62488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4817 w 7593044"/>
              <a:gd name="connsiteY4" fmla="*/ 62488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2912 w 7593044"/>
              <a:gd name="connsiteY4" fmla="*/ 60583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2912 w 7593044"/>
              <a:gd name="connsiteY4" fmla="*/ 60583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2912 w 7593044"/>
              <a:gd name="connsiteY4" fmla="*/ 60583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4817 w 7593044"/>
              <a:gd name="connsiteY4" fmla="*/ 59440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4817 w 7593044"/>
              <a:gd name="connsiteY4" fmla="*/ 59440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72089"/>
              <a:gd name="connsiteY0" fmla="*/ 0 h 720080"/>
              <a:gd name="connsiteX1" fmla="*/ 7344816 w 7572089"/>
              <a:gd name="connsiteY1" fmla="*/ 0 h 720080"/>
              <a:gd name="connsiteX2" fmla="*/ 7344816 w 7572089"/>
              <a:gd name="connsiteY2" fmla="*/ 120013 h 720080"/>
              <a:gd name="connsiteX3" fmla="*/ 7572089 w 7572089"/>
              <a:gd name="connsiteY3" fmla="*/ 348028 h 720080"/>
              <a:gd name="connsiteX4" fmla="*/ 7344817 w 7572089"/>
              <a:gd name="connsiteY4" fmla="*/ 594405 h 720080"/>
              <a:gd name="connsiteX5" fmla="*/ 7344816 w 7572089"/>
              <a:gd name="connsiteY5" fmla="*/ 720080 h 720080"/>
              <a:gd name="connsiteX6" fmla="*/ 6120680 w 7572089"/>
              <a:gd name="connsiteY6" fmla="*/ 720080 h 720080"/>
              <a:gd name="connsiteX7" fmla="*/ 4284476 w 7572089"/>
              <a:gd name="connsiteY7" fmla="*/ 720080 h 720080"/>
              <a:gd name="connsiteX8" fmla="*/ 4284476 w 7572089"/>
              <a:gd name="connsiteY8" fmla="*/ 720080 h 720080"/>
              <a:gd name="connsiteX9" fmla="*/ 0 w 7572089"/>
              <a:gd name="connsiteY9" fmla="*/ 720080 h 720080"/>
              <a:gd name="connsiteX10" fmla="*/ 0 w 7572089"/>
              <a:gd name="connsiteY10" fmla="*/ 0 h 720080"/>
              <a:gd name="connsiteX0" fmla="*/ 0 w 7581614"/>
              <a:gd name="connsiteY0" fmla="*/ 0 h 720080"/>
              <a:gd name="connsiteX1" fmla="*/ 7344816 w 7581614"/>
              <a:gd name="connsiteY1" fmla="*/ 0 h 720080"/>
              <a:gd name="connsiteX2" fmla="*/ 7344816 w 7581614"/>
              <a:gd name="connsiteY2" fmla="*/ 120013 h 720080"/>
              <a:gd name="connsiteX3" fmla="*/ 7581614 w 7581614"/>
              <a:gd name="connsiteY3" fmla="*/ 357553 h 720080"/>
              <a:gd name="connsiteX4" fmla="*/ 7344817 w 7581614"/>
              <a:gd name="connsiteY4" fmla="*/ 594405 h 720080"/>
              <a:gd name="connsiteX5" fmla="*/ 7344816 w 7581614"/>
              <a:gd name="connsiteY5" fmla="*/ 720080 h 720080"/>
              <a:gd name="connsiteX6" fmla="*/ 6120680 w 7581614"/>
              <a:gd name="connsiteY6" fmla="*/ 720080 h 720080"/>
              <a:gd name="connsiteX7" fmla="*/ 4284476 w 7581614"/>
              <a:gd name="connsiteY7" fmla="*/ 720080 h 720080"/>
              <a:gd name="connsiteX8" fmla="*/ 4284476 w 7581614"/>
              <a:gd name="connsiteY8" fmla="*/ 720080 h 720080"/>
              <a:gd name="connsiteX9" fmla="*/ 0 w 7581614"/>
              <a:gd name="connsiteY9" fmla="*/ 720080 h 720080"/>
              <a:gd name="connsiteX10" fmla="*/ 0 w 7581614"/>
              <a:gd name="connsiteY10" fmla="*/ 0 h 720080"/>
              <a:gd name="connsiteX0" fmla="*/ 0 w 7581614"/>
              <a:gd name="connsiteY0" fmla="*/ 0 h 720080"/>
              <a:gd name="connsiteX1" fmla="*/ 7344816 w 7581614"/>
              <a:gd name="connsiteY1" fmla="*/ 0 h 720080"/>
              <a:gd name="connsiteX2" fmla="*/ 7348626 w 7581614"/>
              <a:gd name="connsiteY2" fmla="*/ 184783 h 720080"/>
              <a:gd name="connsiteX3" fmla="*/ 7581614 w 7581614"/>
              <a:gd name="connsiteY3" fmla="*/ 357553 h 720080"/>
              <a:gd name="connsiteX4" fmla="*/ 7344817 w 7581614"/>
              <a:gd name="connsiteY4" fmla="*/ 594405 h 720080"/>
              <a:gd name="connsiteX5" fmla="*/ 7344816 w 7581614"/>
              <a:gd name="connsiteY5" fmla="*/ 720080 h 720080"/>
              <a:gd name="connsiteX6" fmla="*/ 6120680 w 7581614"/>
              <a:gd name="connsiteY6" fmla="*/ 720080 h 720080"/>
              <a:gd name="connsiteX7" fmla="*/ 4284476 w 7581614"/>
              <a:gd name="connsiteY7" fmla="*/ 720080 h 720080"/>
              <a:gd name="connsiteX8" fmla="*/ 4284476 w 7581614"/>
              <a:gd name="connsiteY8" fmla="*/ 720080 h 720080"/>
              <a:gd name="connsiteX9" fmla="*/ 0 w 7581614"/>
              <a:gd name="connsiteY9" fmla="*/ 720080 h 720080"/>
              <a:gd name="connsiteX10" fmla="*/ 0 w 7581614"/>
              <a:gd name="connsiteY10" fmla="*/ 0 h 720080"/>
              <a:gd name="connsiteX0" fmla="*/ 0 w 7581614"/>
              <a:gd name="connsiteY0" fmla="*/ 0 h 720080"/>
              <a:gd name="connsiteX1" fmla="*/ 7344816 w 7581614"/>
              <a:gd name="connsiteY1" fmla="*/ 0 h 720080"/>
              <a:gd name="connsiteX2" fmla="*/ 7348626 w 7581614"/>
              <a:gd name="connsiteY2" fmla="*/ 184783 h 720080"/>
              <a:gd name="connsiteX3" fmla="*/ 7581614 w 7581614"/>
              <a:gd name="connsiteY3" fmla="*/ 357553 h 720080"/>
              <a:gd name="connsiteX4" fmla="*/ 7342912 w 7581614"/>
              <a:gd name="connsiteY4" fmla="*/ 539160 h 720080"/>
              <a:gd name="connsiteX5" fmla="*/ 7344816 w 7581614"/>
              <a:gd name="connsiteY5" fmla="*/ 720080 h 720080"/>
              <a:gd name="connsiteX6" fmla="*/ 6120680 w 7581614"/>
              <a:gd name="connsiteY6" fmla="*/ 720080 h 720080"/>
              <a:gd name="connsiteX7" fmla="*/ 4284476 w 7581614"/>
              <a:gd name="connsiteY7" fmla="*/ 720080 h 720080"/>
              <a:gd name="connsiteX8" fmla="*/ 4284476 w 7581614"/>
              <a:gd name="connsiteY8" fmla="*/ 720080 h 720080"/>
              <a:gd name="connsiteX9" fmla="*/ 0 w 7581614"/>
              <a:gd name="connsiteY9" fmla="*/ 720080 h 720080"/>
              <a:gd name="connsiteX10" fmla="*/ 0 w 7581614"/>
              <a:gd name="connsiteY10" fmla="*/ 0 h 720080"/>
              <a:gd name="connsiteX0" fmla="*/ 0 w 7535894"/>
              <a:gd name="connsiteY0" fmla="*/ 0 h 720080"/>
              <a:gd name="connsiteX1" fmla="*/ 7344816 w 7535894"/>
              <a:gd name="connsiteY1" fmla="*/ 0 h 720080"/>
              <a:gd name="connsiteX2" fmla="*/ 7348626 w 7535894"/>
              <a:gd name="connsiteY2" fmla="*/ 184783 h 720080"/>
              <a:gd name="connsiteX3" fmla="*/ 7535894 w 7535894"/>
              <a:gd name="connsiteY3" fmla="*/ 351838 h 720080"/>
              <a:gd name="connsiteX4" fmla="*/ 7342912 w 7535894"/>
              <a:gd name="connsiteY4" fmla="*/ 539160 h 720080"/>
              <a:gd name="connsiteX5" fmla="*/ 7344816 w 7535894"/>
              <a:gd name="connsiteY5" fmla="*/ 720080 h 720080"/>
              <a:gd name="connsiteX6" fmla="*/ 6120680 w 7535894"/>
              <a:gd name="connsiteY6" fmla="*/ 720080 h 720080"/>
              <a:gd name="connsiteX7" fmla="*/ 4284476 w 7535894"/>
              <a:gd name="connsiteY7" fmla="*/ 720080 h 720080"/>
              <a:gd name="connsiteX8" fmla="*/ 4284476 w 7535894"/>
              <a:gd name="connsiteY8" fmla="*/ 720080 h 720080"/>
              <a:gd name="connsiteX9" fmla="*/ 0 w 7535894"/>
              <a:gd name="connsiteY9" fmla="*/ 720080 h 720080"/>
              <a:gd name="connsiteX10" fmla="*/ 0 w 7535894"/>
              <a:gd name="connsiteY10" fmla="*/ 0 h 720080"/>
              <a:gd name="connsiteX0" fmla="*/ 0 w 7539704"/>
              <a:gd name="connsiteY0" fmla="*/ 0 h 720080"/>
              <a:gd name="connsiteX1" fmla="*/ 7344816 w 7539704"/>
              <a:gd name="connsiteY1" fmla="*/ 0 h 720080"/>
              <a:gd name="connsiteX2" fmla="*/ 7348626 w 7539704"/>
              <a:gd name="connsiteY2" fmla="*/ 184783 h 720080"/>
              <a:gd name="connsiteX3" fmla="*/ 7539704 w 7539704"/>
              <a:gd name="connsiteY3" fmla="*/ 365173 h 720080"/>
              <a:gd name="connsiteX4" fmla="*/ 7342912 w 7539704"/>
              <a:gd name="connsiteY4" fmla="*/ 539160 h 720080"/>
              <a:gd name="connsiteX5" fmla="*/ 7344816 w 7539704"/>
              <a:gd name="connsiteY5" fmla="*/ 720080 h 720080"/>
              <a:gd name="connsiteX6" fmla="*/ 6120680 w 7539704"/>
              <a:gd name="connsiteY6" fmla="*/ 720080 h 720080"/>
              <a:gd name="connsiteX7" fmla="*/ 4284476 w 7539704"/>
              <a:gd name="connsiteY7" fmla="*/ 720080 h 720080"/>
              <a:gd name="connsiteX8" fmla="*/ 4284476 w 7539704"/>
              <a:gd name="connsiteY8" fmla="*/ 720080 h 720080"/>
              <a:gd name="connsiteX9" fmla="*/ 0 w 7539704"/>
              <a:gd name="connsiteY9" fmla="*/ 720080 h 720080"/>
              <a:gd name="connsiteX10" fmla="*/ 0 w 7539704"/>
              <a:gd name="connsiteY10" fmla="*/ 0 h 720080"/>
              <a:gd name="connsiteX0" fmla="*/ 0 w 7539704"/>
              <a:gd name="connsiteY0" fmla="*/ 0 h 720080"/>
              <a:gd name="connsiteX1" fmla="*/ 7344816 w 7539704"/>
              <a:gd name="connsiteY1" fmla="*/ 0 h 720080"/>
              <a:gd name="connsiteX2" fmla="*/ 7348626 w 7539704"/>
              <a:gd name="connsiteY2" fmla="*/ 184783 h 720080"/>
              <a:gd name="connsiteX3" fmla="*/ 7539704 w 7539704"/>
              <a:gd name="connsiteY3" fmla="*/ 365173 h 720080"/>
              <a:gd name="connsiteX4" fmla="*/ 7342912 w 7539704"/>
              <a:gd name="connsiteY4" fmla="*/ 539160 h 720080"/>
              <a:gd name="connsiteX5" fmla="*/ 7344816 w 7539704"/>
              <a:gd name="connsiteY5" fmla="*/ 720080 h 720080"/>
              <a:gd name="connsiteX6" fmla="*/ 6120680 w 7539704"/>
              <a:gd name="connsiteY6" fmla="*/ 720080 h 720080"/>
              <a:gd name="connsiteX7" fmla="*/ 4284476 w 7539704"/>
              <a:gd name="connsiteY7" fmla="*/ 720080 h 720080"/>
              <a:gd name="connsiteX8" fmla="*/ 4284476 w 7539704"/>
              <a:gd name="connsiteY8" fmla="*/ 720080 h 720080"/>
              <a:gd name="connsiteX9" fmla="*/ 0 w 7539704"/>
              <a:gd name="connsiteY9" fmla="*/ 720080 h 720080"/>
              <a:gd name="connsiteX10" fmla="*/ 8268 w 7539704"/>
              <a:gd name="connsiteY10" fmla="*/ 275048 h 720080"/>
              <a:gd name="connsiteX11" fmla="*/ 0 w 7539704"/>
              <a:gd name="connsiteY11" fmla="*/ 0 h 720080"/>
              <a:gd name="connsiteX0" fmla="*/ 8268 w 7539704"/>
              <a:gd name="connsiteY0" fmla="*/ 275048 h 720080"/>
              <a:gd name="connsiteX1" fmla="*/ 0 w 7539704"/>
              <a:gd name="connsiteY1" fmla="*/ 0 h 720080"/>
              <a:gd name="connsiteX2" fmla="*/ 7344816 w 7539704"/>
              <a:gd name="connsiteY2" fmla="*/ 0 h 720080"/>
              <a:gd name="connsiteX3" fmla="*/ 7348626 w 7539704"/>
              <a:gd name="connsiteY3" fmla="*/ 184783 h 720080"/>
              <a:gd name="connsiteX4" fmla="*/ 7539704 w 7539704"/>
              <a:gd name="connsiteY4" fmla="*/ 365173 h 720080"/>
              <a:gd name="connsiteX5" fmla="*/ 7342912 w 7539704"/>
              <a:gd name="connsiteY5" fmla="*/ 539160 h 720080"/>
              <a:gd name="connsiteX6" fmla="*/ 7344816 w 7539704"/>
              <a:gd name="connsiteY6" fmla="*/ 720080 h 720080"/>
              <a:gd name="connsiteX7" fmla="*/ 6120680 w 7539704"/>
              <a:gd name="connsiteY7" fmla="*/ 720080 h 720080"/>
              <a:gd name="connsiteX8" fmla="*/ 4284476 w 7539704"/>
              <a:gd name="connsiteY8" fmla="*/ 720080 h 720080"/>
              <a:gd name="connsiteX9" fmla="*/ 4284476 w 7539704"/>
              <a:gd name="connsiteY9" fmla="*/ 720080 h 720080"/>
              <a:gd name="connsiteX10" fmla="*/ 0 w 7539704"/>
              <a:gd name="connsiteY10" fmla="*/ 720080 h 720080"/>
              <a:gd name="connsiteX11" fmla="*/ 98963 w 7539704"/>
              <a:gd name="connsiteY11" fmla="*/ 366488 h 720080"/>
              <a:gd name="connsiteX0" fmla="*/ 0 w 7539704"/>
              <a:gd name="connsiteY0" fmla="*/ 0 h 720080"/>
              <a:gd name="connsiteX1" fmla="*/ 7344816 w 7539704"/>
              <a:gd name="connsiteY1" fmla="*/ 0 h 720080"/>
              <a:gd name="connsiteX2" fmla="*/ 7348626 w 7539704"/>
              <a:gd name="connsiteY2" fmla="*/ 184783 h 720080"/>
              <a:gd name="connsiteX3" fmla="*/ 7539704 w 7539704"/>
              <a:gd name="connsiteY3" fmla="*/ 365173 h 720080"/>
              <a:gd name="connsiteX4" fmla="*/ 7342912 w 7539704"/>
              <a:gd name="connsiteY4" fmla="*/ 539160 h 720080"/>
              <a:gd name="connsiteX5" fmla="*/ 7344816 w 7539704"/>
              <a:gd name="connsiteY5" fmla="*/ 720080 h 720080"/>
              <a:gd name="connsiteX6" fmla="*/ 6120680 w 7539704"/>
              <a:gd name="connsiteY6" fmla="*/ 720080 h 720080"/>
              <a:gd name="connsiteX7" fmla="*/ 4284476 w 7539704"/>
              <a:gd name="connsiteY7" fmla="*/ 720080 h 720080"/>
              <a:gd name="connsiteX8" fmla="*/ 4284476 w 7539704"/>
              <a:gd name="connsiteY8" fmla="*/ 720080 h 720080"/>
              <a:gd name="connsiteX9" fmla="*/ 0 w 7539704"/>
              <a:gd name="connsiteY9" fmla="*/ 720080 h 720080"/>
              <a:gd name="connsiteX10" fmla="*/ 98963 w 7539704"/>
              <a:gd name="connsiteY10" fmla="*/ 366488 h 720080"/>
              <a:gd name="connsiteX0" fmla="*/ 0 w 7539704"/>
              <a:gd name="connsiteY0" fmla="*/ 0 h 720080"/>
              <a:gd name="connsiteX1" fmla="*/ 7344816 w 7539704"/>
              <a:gd name="connsiteY1" fmla="*/ 0 h 720080"/>
              <a:gd name="connsiteX2" fmla="*/ 7348626 w 7539704"/>
              <a:gd name="connsiteY2" fmla="*/ 184783 h 720080"/>
              <a:gd name="connsiteX3" fmla="*/ 7539704 w 7539704"/>
              <a:gd name="connsiteY3" fmla="*/ 365173 h 720080"/>
              <a:gd name="connsiteX4" fmla="*/ 7342912 w 7539704"/>
              <a:gd name="connsiteY4" fmla="*/ 539160 h 720080"/>
              <a:gd name="connsiteX5" fmla="*/ 7344816 w 7539704"/>
              <a:gd name="connsiteY5" fmla="*/ 720080 h 720080"/>
              <a:gd name="connsiteX6" fmla="*/ 6120680 w 7539704"/>
              <a:gd name="connsiteY6" fmla="*/ 720080 h 720080"/>
              <a:gd name="connsiteX7" fmla="*/ 4284476 w 7539704"/>
              <a:gd name="connsiteY7" fmla="*/ 720080 h 720080"/>
              <a:gd name="connsiteX8" fmla="*/ 4284476 w 7539704"/>
              <a:gd name="connsiteY8" fmla="*/ 720080 h 720080"/>
              <a:gd name="connsiteX9" fmla="*/ 0 w 7539704"/>
              <a:gd name="connsiteY9" fmla="*/ 72008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39704" h="720080">
                <a:moveTo>
                  <a:pt x="0" y="0"/>
                </a:moveTo>
                <a:lnTo>
                  <a:pt x="7344816" y="0"/>
                </a:lnTo>
                <a:lnTo>
                  <a:pt x="7348626" y="184783"/>
                </a:lnTo>
                <a:lnTo>
                  <a:pt x="7539704" y="365173"/>
                </a:lnTo>
                <a:lnTo>
                  <a:pt x="7342912" y="539160"/>
                </a:lnTo>
                <a:cubicBezTo>
                  <a:pt x="7342912" y="581052"/>
                  <a:pt x="7344816" y="678188"/>
                  <a:pt x="7344816" y="720080"/>
                </a:cubicBezTo>
                <a:lnTo>
                  <a:pt x="6120680" y="720080"/>
                </a:lnTo>
                <a:lnTo>
                  <a:pt x="4284476" y="720080"/>
                </a:lnTo>
                <a:lnTo>
                  <a:pt x="4284476" y="720080"/>
                </a:lnTo>
                <a:lnTo>
                  <a:pt x="0" y="720080"/>
                </a:lnTo>
              </a:path>
            </a:pathLst>
          </a:custGeom>
          <a:solidFill>
            <a:schemeClr val="bg1"/>
          </a:solidFill>
          <a:ln w="19050" cap="rnd">
            <a:solidFill>
              <a:srgbClr val="179ED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5576" y="191676"/>
            <a:ext cx="7488832" cy="720080"/>
          </a:xfrm>
        </p:spPr>
        <p:txBody>
          <a:bodyPr anchor="ctr" anchorCtr="0">
            <a:noAutofit/>
          </a:bodyPr>
          <a:lstStyle/>
          <a:p>
            <a:r>
              <a:rPr lang="uk" sz="2000" b="1"/>
              <a:t>ЄВРОПЕЙСЬКА ПАТЕНТНА СИСТЕМА (МАЙБУТНЄ)</a:t>
            </a:r>
            <a:endParaRPr lang="ru-RU" sz="2000" b="1">
              <a:solidFill>
                <a:srgbClr val="179EDA"/>
              </a:solidFill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4520" y="4351515"/>
            <a:ext cx="2232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" sz="800"/>
              <a:t>Джерело: European Patent Office</a:t>
            </a:r>
            <a:endParaRPr lang="uk-UA" sz="8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276B48-650C-DF4C-739E-1DB6D5BCB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16" y="1059582"/>
            <a:ext cx="7884368" cy="366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38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ая выноска 13">
            <a:extLst>
              <a:ext uri="{FF2B5EF4-FFF2-40B4-BE49-F238E27FC236}">
                <a16:creationId xmlns:a16="http://schemas.microsoft.com/office/drawing/2014/main" id="{F472D729-15D7-0747-B5C2-E82CF79E88D1}"/>
              </a:ext>
            </a:extLst>
          </p:cNvPr>
          <p:cNvSpPr/>
          <p:nvPr/>
        </p:nvSpPr>
        <p:spPr>
          <a:xfrm flipH="1">
            <a:off x="467544" y="195486"/>
            <a:ext cx="7776864" cy="720080"/>
          </a:xfrm>
          <a:custGeom>
            <a:avLst/>
            <a:gdLst>
              <a:gd name="connsiteX0" fmla="*/ 0 w 7344816"/>
              <a:gd name="connsiteY0" fmla="*/ 0 h 720080"/>
              <a:gd name="connsiteX1" fmla="*/ 4284476 w 7344816"/>
              <a:gd name="connsiteY1" fmla="*/ 0 h 720080"/>
              <a:gd name="connsiteX2" fmla="*/ 4284476 w 7344816"/>
              <a:gd name="connsiteY2" fmla="*/ 0 h 720080"/>
              <a:gd name="connsiteX3" fmla="*/ 6120680 w 7344816"/>
              <a:gd name="connsiteY3" fmla="*/ 0 h 720080"/>
              <a:gd name="connsiteX4" fmla="*/ 7344816 w 7344816"/>
              <a:gd name="connsiteY4" fmla="*/ 0 h 720080"/>
              <a:gd name="connsiteX5" fmla="*/ 7344816 w 7344816"/>
              <a:gd name="connsiteY5" fmla="*/ 120013 h 720080"/>
              <a:gd name="connsiteX6" fmla="*/ 7568980 w 7344816"/>
              <a:gd name="connsiteY6" fmla="*/ 187206 h 720080"/>
              <a:gd name="connsiteX7" fmla="*/ 7344816 w 7344816"/>
              <a:gd name="connsiteY7" fmla="*/ 300033 h 720080"/>
              <a:gd name="connsiteX8" fmla="*/ 7344816 w 7344816"/>
              <a:gd name="connsiteY8" fmla="*/ 720080 h 720080"/>
              <a:gd name="connsiteX9" fmla="*/ 6120680 w 7344816"/>
              <a:gd name="connsiteY9" fmla="*/ 720080 h 720080"/>
              <a:gd name="connsiteX10" fmla="*/ 4284476 w 7344816"/>
              <a:gd name="connsiteY10" fmla="*/ 720080 h 720080"/>
              <a:gd name="connsiteX11" fmla="*/ 4284476 w 7344816"/>
              <a:gd name="connsiteY11" fmla="*/ 720080 h 720080"/>
              <a:gd name="connsiteX12" fmla="*/ 0 w 7344816"/>
              <a:gd name="connsiteY12" fmla="*/ 720080 h 720080"/>
              <a:gd name="connsiteX13" fmla="*/ 0 w 7344816"/>
              <a:gd name="connsiteY13" fmla="*/ 300033 h 720080"/>
              <a:gd name="connsiteX14" fmla="*/ 0 w 7344816"/>
              <a:gd name="connsiteY14" fmla="*/ 120013 h 720080"/>
              <a:gd name="connsiteX15" fmla="*/ 0 w 7344816"/>
              <a:gd name="connsiteY15" fmla="*/ 120013 h 720080"/>
              <a:gd name="connsiteX16" fmla="*/ 0 w 7344816"/>
              <a:gd name="connsiteY16" fmla="*/ 0 h 720080"/>
              <a:gd name="connsiteX0" fmla="*/ 0 w 7568980"/>
              <a:gd name="connsiteY0" fmla="*/ 0 h 720080"/>
              <a:gd name="connsiteX1" fmla="*/ 4284476 w 7568980"/>
              <a:gd name="connsiteY1" fmla="*/ 0 h 720080"/>
              <a:gd name="connsiteX2" fmla="*/ 4284476 w 7568980"/>
              <a:gd name="connsiteY2" fmla="*/ 0 h 720080"/>
              <a:gd name="connsiteX3" fmla="*/ 6120680 w 7568980"/>
              <a:gd name="connsiteY3" fmla="*/ 0 h 720080"/>
              <a:gd name="connsiteX4" fmla="*/ 7344816 w 7568980"/>
              <a:gd name="connsiteY4" fmla="*/ 0 h 720080"/>
              <a:gd name="connsiteX5" fmla="*/ 7344816 w 7568980"/>
              <a:gd name="connsiteY5" fmla="*/ 120013 h 720080"/>
              <a:gd name="connsiteX6" fmla="*/ 7568980 w 7568980"/>
              <a:gd name="connsiteY6" fmla="*/ 187206 h 720080"/>
              <a:gd name="connsiteX7" fmla="*/ 7356848 w 7568980"/>
              <a:gd name="connsiteY7" fmla="*/ 474491 h 720080"/>
              <a:gd name="connsiteX8" fmla="*/ 7344816 w 7568980"/>
              <a:gd name="connsiteY8" fmla="*/ 720080 h 720080"/>
              <a:gd name="connsiteX9" fmla="*/ 6120680 w 7568980"/>
              <a:gd name="connsiteY9" fmla="*/ 720080 h 720080"/>
              <a:gd name="connsiteX10" fmla="*/ 4284476 w 7568980"/>
              <a:gd name="connsiteY10" fmla="*/ 720080 h 720080"/>
              <a:gd name="connsiteX11" fmla="*/ 4284476 w 7568980"/>
              <a:gd name="connsiteY11" fmla="*/ 720080 h 720080"/>
              <a:gd name="connsiteX12" fmla="*/ 0 w 7568980"/>
              <a:gd name="connsiteY12" fmla="*/ 720080 h 720080"/>
              <a:gd name="connsiteX13" fmla="*/ 0 w 7568980"/>
              <a:gd name="connsiteY13" fmla="*/ 300033 h 720080"/>
              <a:gd name="connsiteX14" fmla="*/ 0 w 7568980"/>
              <a:gd name="connsiteY14" fmla="*/ 120013 h 720080"/>
              <a:gd name="connsiteX15" fmla="*/ 0 w 7568980"/>
              <a:gd name="connsiteY15" fmla="*/ 120013 h 720080"/>
              <a:gd name="connsiteX16" fmla="*/ 0 w 7568980"/>
              <a:gd name="connsiteY16" fmla="*/ 0 h 720080"/>
              <a:gd name="connsiteX0" fmla="*/ 0 w 7581012"/>
              <a:gd name="connsiteY0" fmla="*/ 0 h 720080"/>
              <a:gd name="connsiteX1" fmla="*/ 4284476 w 7581012"/>
              <a:gd name="connsiteY1" fmla="*/ 0 h 720080"/>
              <a:gd name="connsiteX2" fmla="*/ 4284476 w 7581012"/>
              <a:gd name="connsiteY2" fmla="*/ 0 h 720080"/>
              <a:gd name="connsiteX3" fmla="*/ 6120680 w 7581012"/>
              <a:gd name="connsiteY3" fmla="*/ 0 h 720080"/>
              <a:gd name="connsiteX4" fmla="*/ 7344816 w 7581012"/>
              <a:gd name="connsiteY4" fmla="*/ 0 h 720080"/>
              <a:gd name="connsiteX5" fmla="*/ 7344816 w 7581012"/>
              <a:gd name="connsiteY5" fmla="*/ 120013 h 720080"/>
              <a:gd name="connsiteX6" fmla="*/ 7581012 w 7581012"/>
              <a:gd name="connsiteY6" fmla="*/ 301506 h 720080"/>
              <a:gd name="connsiteX7" fmla="*/ 7356848 w 7581012"/>
              <a:gd name="connsiteY7" fmla="*/ 474491 h 720080"/>
              <a:gd name="connsiteX8" fmla="*/ 7344816 w 7581012"/>
              <a:gd name="connsiteY8" fmla="*/ 720080 h 720080"/>
              <a:gd name="connsiteX9" fmla="*/ 6120680 w 7581012"/>
              <a:gd name="connsiteY9" fmla="*/ 720080 h 720080"/>
              <a:gd name="connsiteX10" fmla="*/ 4284476 w 7581012"/>
              <a:gd name="connsiteY10" fmla="*/ 720080 h 720080"/>
              <a:gd name="connsiteX11" fmla="*/ 4284476 w 7581012"/>
              <a:gd name="connsiteY11" fmla="*/ 720080 h 720080"/>
              <a:gd name="connsiteX12" fmla="*/ 0 w 7581012"/>
              <a:gd name="connsiteY12" fmla="*/ 720080 h 720080"/>
              <a:gd name="connsiteX13" fmla="*/ 0 w 7581012"/>
              <a:gd name="connsiteY13" fmla="*/ 300033 h 720080"/>
              <a:gd name="connsiteX14" fmla="*/ 0 w 7581012"/>
              <a:gd name="connsiteY14" fmla="*/ 120013 h 720080"/>
              <a:gd name="connsiteX15" fmla="*/ 0 w 7581012"/>
              <a:gd name="connsiteY15" fmla="*/ 120013 h 720080"/>
              <a:gd name="connsiteX16" fmla="*/ 0 w 7581012"/>
              <a:gd name="connsiteY16" fmla="*/ 0 h 720080"/>
              <a:gd name="connsiteX0" fmla="*/ 0 w 7581012"/>
              <a:gd name="connsiteY0" fmla="*/ 0 h 720080"/>
              <a:gd name="connsiteX1" fmla="*/ 4284476 w 7581012"/>
              <a:gd name="connsiteY1" fmla="*/ 0 h 720080"/>
              <a:gd name="connsiteX2" fmla="*/ 4284476 w 7581012"/>
              <a:gd name="connsiteY2" fmla="*/ 0 h 720080"/>
              <a:gd name="connsiteX3" fmla="*/ 6120680 w 7581012"/>
              <a:gd name="connsiteY3" fmla="*/ 0 h 720080"/>
              <a:gd name="connsiteX4" fmla="*/ 7344816 w 7581012"/>
              <a:gd name="connsiteY4" fmla="*/ 0 h 720080"/>
              <a:gd name="connsiteX5" fmla="*/ 7344816 w 7581012"/>
              <a:gd name="connsiteY5" fmla="*/ 120013 h 720080"/>
              <a:gd name="connsiteX6" fmla="*/ 7581012 w 7581012"/>
              <a:gd name="connsiteY6" fmla="*/ 301506 h 720080"/>
              <a:gd name="connsiteX7" fmla="*/ 7362864 w 7581012"/>
              <a:gd name="connsiteY7" fmla="*/ 534649 h 720080"/>
              <a:gd name="connsiteX8" fmla="*/ 7344816 w 7581012"/>
              <a:gd name="connsiteY8" fmla="*/ 720080 h 720080"/>
              <a:gd name="connsiteX9" fmla="*/ 6120680 w 7581012"/>
              <a:gd name="connsiteY9" fmla="*/ 720080 h 720080"/>
              <a:gd name="connsiteX10" fmla="*/ 4284476 w 7581012"/>
              <a:gd name="connsiteY10" fmla="*/ 720080 h 720080"/>
              <a:gd name="connsiteX11" fmla="*/ 4284476 w 7581012"/>
              <a:gd name="connsiteY11" fmla="*/ 720080 h 720080"/>
              <a:gd name="connsiteX12" fmla="*/ 0 w 7581012"/>
              <a:gd name="connsiteY12" fmla="*/ 720080 h 720080"/>
              <a:gd name="connsiteX13" fmla="*/ 0 w 7581012"/>
              <a:gd name="connsiteY13" fmla="*/ 300033 h 720080"/>
              <a:gd name="connsiteX14" fmla="*/ 0 w 7581012"/>
              <a:gd name="connsiteY14" fmla="*/ 120013 h 720080"/>
              <a:gd name="connsiteX15" fmla="*/ 0 w 7581012"/>
              <a:gd name="connsiteY15" fmla="*/ 120013 h 720080"/>
              <a:gd name="connsiteX16" fmla="*/ 0 w 7581012"/>
              <a:gd name="connsiteY16" fmla="*/ 0 h 720080"/>
              <a:gd name="connsiteX0" fmla="*/ 0 w 7581012"/>
              <a:gd name="connsiteY0" fmla="*/ 0 h 720080"/>
              <a:gd name="connsiteX1" fmla="*/ 4284476 w 7581012"/>
              <a:gd name="connsiteY1" fmla="*/ 0 h 720080"/>
              <a:gd name="connsiteX2" fmla="*/ 6120680 w 7581012"/>
              <a:gd name="connsiteY2" fmla="*/ 0 h 720080"/>
              <a:gd name="connsiteX3" fmla="*/ 7344816 w 7581012"/>
              <a:gd name="connsiteY3" fmla="*/ 0 h 720080"/>
              <a:gd name="connsiteX4" fmla="*/ 7344816 w 7581012"/>
              <a:gd name="connsiteY4" fmla="*/ 120013 h 720080"/>
              <a:gd name="connsiteX5" fmla="*/ 7581012 w 7581012"/>
              <a:gd name="connsiteY5" fmla="*/ 301506 h 720080"/>
              <a:gd name="connsiteX6" fmla="*/ 7362864 w 7581012"/>
              <a:gd name="connsiteY6" fmla="*/ 534649 h 720080"/>
              <a:gd name="connsiteX7" fmla="*/ 7344816 w 7581012"/>
              <a:gd name="connsiteY7" fmla="*/ 720080 h 720080"/>
              <a:gd name="connsiteX8" fmla="*/ 6120680 w 7581012"/>
              <a:gd name="connsiteY8" fmla="*/ 720080 h 720080"/>
              <a:gd name="connsiteX9" fmla="*/ 4284476 w 7581012"/>
              <a:gd name="connsiteY9" fmla="*/ 720080 h 720080"/>
              <a:gd name="connsiteX10" fmla="*/ 4284476 w 7581012"/>
              <a:gd name="connsiteY10" fmla="*/ 720080 h 720080"/>
              <a:gd name="connsiteX11" fmla="*/ 0 w 7581012"/>
              <a:gd name="connsiteY11" fmla="*/ 720080 h 720080"/>
              <a:gd name="connsiteX12" fmla="*/ 0 w 7581012"/>
              <a:gd name="connsiteY12" fmla="*/ 300033 h 720080"/>
              <a:gd name="connsiteX13" fmla="*/ 0 w 7581012"/>
              <a:gd name="connsiteY13" fmla="*/ 120013 h 720080"/>
              <a:gd name="connsiteX14" fmla="*/ 0 w 7581012"/>
              <a:gd name="connsiteY14" fmla="*/ 120013 h 720080"/>
              <a:gd name="connsiteX15" fmla="*/ 0 w 7581012"/>
              <a:gd name="connsiteY15" fmla="*/ 0 h 720080"/>
              <a:gd name="connsiteX0" fmla="*/ 0 w 7581012"/>
              <a:gd name="connsiteY0" fmla="*/ 0 h 720080"/>
              <a:gd name="connsiteX1" fmla="*/ 6120680 w 7581012"/>
              <a:gd name="connsiteY1" fmla="*/ 0 h 720080"/>
              <a:gd name="connsiteX2" fmla="*/ 7344816 w 7581012"/>
              <a:gd name="connsiteY2" fmla="*/ 0 h 720080"/>
              <a:gd name="connsiteX3" fmla="*/ 7344816 w 7581012"/>
              <a:gd name="connsiteY3" fmla="*/ 120013 h 720080"/>
              <a:gd name="connsiteX4" fmla="*/ 7581012 w 7581012"/>
              <a:gd name="connsiteY4" fmla="*/ 301506 h 720080"/>
              <a:gd name="connsiteX5" fmla="*/ 7362864 w 7581012"/>
              <a:gd name="connsiteY5" fmla="*/ 534649 h 720080"/>
              <a:gd name="connsiteX6" fmla="*/ 7344816 w 7581012"/>
              <a:gd name="connsiteY6" fmla="*/ 720080 h 720080"/>
              <a:gd name="connsiteX7" fmla="*/ 6120680 w 7581012"/>
              <a:gd name="connsiteY7" fmla="*/ 720080 h 720080"/>
              <a:gd name="connsiteX8" fmla="*/ 4284476 w 7581012"/>
              <a:gd name="connsiteY8" fmla="*/ 720080 h 720080"/>
              <a:gd name="connsiteX9" fmla="*/ 4284476 w 7581012"/>
              <a:gd name="connsiteY9" fmla="*/ 720080 h 720080"/>
              <a:gd name="connsiteX10" fmla="*/ 0 w 7581012"/>
              <a:gd name="connsiteY10" fmla="*/ 720080 h 720080"/>
              <a:gd name="connsiteX11" fmla="*/ 0 w 7581012"/>
              <a:gd name="connsiteY11" fmla="*/ 300033 h 720080"/>
              <a:gd name="connsiteX12" fmla="*/ 0 w 7581012"/>
              <a:gd name="connsiteY12" fmla="*/ 120013 h 720080"/>
              <a:gd name="connsiteX13" fmla="*/ 0 w 7581012"/>
              <a:gd name="connsiteY13" fmla="*/ 120013 h 720080"/>
              <a:gd name="connsiteX14" fmla="*/ 0 w 7581012"/>
              <a:gd name="connsiteY14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300033 h 720080"/>
              <a:gd name="connsiteX11" fmla="*/ 0 w 7581012"/>
              <a:gd name="connsiteY11" fmla="*/ 120013 h 720080"/>
              <a:gd name="connsiteX12" fmla="*/ 0 w 7581012"/>
              <a:gd name="connsiteY12" fmla="*/ 120013 h 720080"/>
              <a:gd name="connsiteX13" fmla="*/ 0 w 7581012"/>
              <a:gd name="connsiteY13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120013 h 720080"/>
              <a:gd name="connsiteX11" fmla="*/ 0 w 7581012"/>
              <a:gd name="connsiteY11" fmla="*/ 120013 h 720080"/>
              <a:gd name="connsiteX12" fmla="*/ 0 w 7581012"/>
              <a:gd name="connsiteY12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120013 h 720080"/>
              <a:gd name="connsiteX11" fmla="*/ 0 w 7581012"/>
              <a:gd name="connsiteY11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8468"/>
              <a:gd name="connsiteY0" fmla="*/ 0 h 720080"/>
              <a:gd name="connsiteX1" fmla="*/ 7344816 w 7588468"/>
              <a:gd name="connsiteY1" fmla="*/ 0 h 720080"/>
              <a:gd name="connsiteX2" fmla="*/ 7344816 w 7588468"/>
              <a:gd name="connsiteY2" fmla="*/ 120013 h 720080"/>
              <a:gd name="connsiteX3" fmla="*/ 7581012 w 7588468"/>
              <a:gd name="connsiteY3" fmla="*/ 301506 h 720080"/>
              <a:gd name="connsiteX4" fmla="*/ 7362864 w 7588468"/>
              <a:gd name="connsiteY4" fmla="*/ 534649 h 720080"/>
              <a:gd name="connsiteX5" fmla="*/ 7344816 w 7588468"/>
              <a:gd name="connsiteY5" fmla="*/ 720080 h 720080"/>
              <a:gd name="connsiteX6" fmla="*/ 6120680 w 7588468"/>
              <a:gd name="connsiteY6" fmla="*/ 720080 h 720080"/>
              <a:gd name="connsiteX7" fmla="*/ 4284476 w 7588468"/>
              <a:gd name="connsiteY7" fmla="*/ 720080 h 720080"/>
              <a:gd name="connsiteX8" fmla="*/ 4284476 w 7588468"/>
              <a:gd name="connsiteY8" fmla="*/ 720080 h 720080"/>
              <a:gd name="connsiteX9" fmla="*/ 0 w 7588468"/>
              <a:gd name="connsiteY9" fmla="*/ 720080 h 720080"/>
              <a:gd name="connsiteX10" fmla="*/ 0 w 7588468"/>
              <a:gd name="connsiteY10" fmla="*/ 0 h 720080"/>
              <a:gd name="connsiteX0" fmla="*/ 0 w 7581048"/>
              <a:gd name="connsiteY0" fmla="*/ 0 h 720080"/>
              <a:gd name="connsiteX1" fmla="*/ 7344816 w 7581048"/>
              <a:gd name="connsiteY1" fmla="*/ 0 h 720080"/>
              <a:gd name="connsiteX2" fmla="*/ 7344816 w 7581048"/>
              <a:gd name="connsiteY2" fmla="*/ 120013 h 720080"/>
              <a:gd name="connsiteX3" fmla="*/ 7581012 w 7581048"/>
              <a:gd name="connsiteY3" fmla="*/ 301506 h 720080"/>
              <a:gd name="connsiteX4" fmla="*/ 7362864 w 7581048"/>
              <a:gd name="connsiteY4" fmla="*/ 534649 h 720080"/>
              <a:gd name="connsiteX5" fmla="*/ 7344816 w 7581048"/>
              <a:gd name="connsiteY5" fmla="*/ 720080 h 720080"/>
              <a:gd name="connsiteX6" fmla="*/ 6120680 w 7581048"/>
              <a:gd name="connsiteY6" fmla="*/ 720080 h 720080"/>
              <a:gd name="connsiteX7" fmla="*/ 4284476 w 7581048"/>
              <a:gd name="connsiteY7" fmla="*/ 720080 h 720080"/>
              <a:gd name="connsiteX8" fmla="*/ 4284476 w 7581048"/>
              <a:gd name="connsiteY8" fmla="*/ 720080 h 720080"/>
              <a:gd name="connsiteX9" fmla="*/ 0 w 7581048"/>
              <a:gd name="connsiteY9" fmla="*/ 720080 h 720080"/>
              <a:gd name="connsiteX10" fmla="*/ 0 w 7581048"/>
              <a:gd name="connsiteY10" fmla="*/ 0 h 720080"/>
              <a:gd name="connsiteX0" fmla="*/ 0 w 7581048"/>
              <a:gd name="connsiteY0" fmla="*/ 0 h 720080"/>
              <a:gd name="connsiteX1" fmla="*/ 7344816 w 7581048"/>
              <a:gd name="connsiteY1" fmla="*/ 0 h 720080"/>
              <a:gd name="connsiteX2" fmla="*/ 7344816 w 7581048"/>
              <a:gd name="connsiteY2" fmla="*/ 120013 h 720080"/>
              <a:gd name="connsiteX3" fmla="*/ 7581012 w 7581048"/>
              <a:gd name="connsiteY3" fmla="*/ 301506 h 720080"/>
              <a:gd name="connsiteX4" fmla="*/ 7362864 w 7581048"/>
              <a:gd name="connsiteY4" fmla="*/ 534649 h 720080"/>
              <a:gd name="connsiteX5" fmla="*/ 7344816 w 7581048"/>
              <a:gd name="connsiteY5" fmla="*/ 720080 h 720080"/>
              <a:gd name="connsiteX6" fmla="*/ 6120680 w 7581048"/>
              <a:gd name="connsiteY6" fmla="*/ 720080 h 720080"/>
              <a:gd name="connsiteX7" fmla="*/ 4284476 w 7581048"/>
              <a:gd name="connsiteY7" fmla="*/ 720080 h 720080"/>
              <a:gd name="connsiteX8" fmla="*/ 4284476 w 7581048"/>
              <a:gd name="connsiteY8" fmla="*/ 720080 h 720080"/>
              <a:gd name="connsiteX9" fmla="*/ 0 w 7581048"/>
              <a:gd name="connsiteY9" fmla="*/ 720080 h 720080"/>
              <a:gd name="connsiteX10" fmla="*/ 0 w 7581048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49633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30"/>
              <a:gd name="connsiteY0" fmla="*/ 0 h 720080"/>
              <a:gd name="connsiteX1" fmla="*/ 7344816 w 7581030"/>
              <a:gd name="connsiteY1" fmla="*/ 0 h 720080"/>
              <a:gd name="connsiteX2" fmla="*/ 7344816 w 7581030"/>
              <a:gd name="connsiteY2" fmla="*/ 120013 h 720080"/>
              <a:gd name="connsiteX3" fmla="*/ 7581012 w 7581030"/>
              <a:gd name="connsiteY3" fmla="*/ 331585 h 720080"/>
              <a:gd name="connsiteX4" fmla="*/ 7332785 w 7581030"/>
              <a:gd name="connsiteY4" fmla="*/ 546681 h 720080"/>
              <a:gd name="connsiteX5" fmla="*/ 7344816 w 7581030"/>
              <a:gd name="connsiteY5" fmla="*/ 720080 h 720080"/>
              <a:gd name="connsiteX6" fmla="*/ 6120680 w 7581030"/>
              <a:gd name="connsiteY6" fmla="*/ 720080 h 720080"/>
              <a:gd name="connsiteX7" fmla="*/ 4284476 w 7581030"/>
              <a:gd name="connsiteY7" fmla="*/ 720080 h 720080"/>
              <a:gd name="connsiteX8" fmla="*/ 4284476 w 7581030"/>
              <a:gd name="connsiteY8" fmla="*/ 720080 h 720080"/>
              <a:gd name="connsiteX9" fmla="*/ 0 w 7581030"/>
              <a:gd name="connsiteY9" fmla="*/ 720080 h 720080"/>
              <a:gd name="connsiteX10" fmla="*/ 0 w 7581030"/>
              <a:gd name="connsiteY10" fmla="*/ 0 h 720080"/>
              <a:gd name="connsiteX0" fmla="*/ 0 w 7581017"/>
              <a:gd name="connsiteY0" fmla="*/ 0 h 720080"/>
              <a:gd name="connsiteX1" fmla="*/ 7344816 w 7581017"/>
              <a:gd name="connsiteY1" fmla="*/ 0 h 720080"/>
              <a:gd name="connsiteX2" fmla="*/ 7344816 w 7581017"/>
              <a:gd name="connsiteY2" fmla="*/ 120013 h 720080"/>
              <a:gd name="connsiteX3" fmla="*/ 7581012 w 7581017"/>
              <a:gd name="connsiteY3" fmla="*/ 331585 h 720080"/>
              <a:gd name="connsiteX4" fmla="*/ 7350833 w 7581017"/>
              <a:gd name="connsiteY4" fmla="*/ 546681 h 720080"/>
              <a:gd name="connsiteX5" fmla="*/ 7344816 w 7581017"/>
              <a:gd name="connsiteY5" fmla="*/ 720080 h 720080"/>
              <a:gd name="connsiteX6" fmla="*/ 6120680 w 7581017"/>
              <a:gd name="connsiteY6" fmla="*/ 720080 h 720080"/>
              <a:gd name="connsiteX7" fmla="*/ 4284476 w 7581017"/>
              <a:gd name="connsiteY7" fmla="*/ 720080 h 720080"/>
              <a:gd name="connsiteX8" fmla="*/ 4284476 w 7581017"/>
              <a:gd name="connsiteY8" fmla="*/ 720080 h 720080"/>
              <a:gd name="connsiteX9" fmla="*/ 0 w 7581017"/>
              <a:gd name="connsiteY9" fmla="*/ 720080 h 720080"/>
              <a:gd name="connsiteX10" fmla="*/ 0 w 7581017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50833 w 7581012"/>
              <a:gd name="connsiteY4" fmla="*/ 546681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50833 w 7581012"/>
              <a:gd name="connsiteY4" fmla="*/ 546681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348160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6"/>
              <a:gd name="connsiteY0" fmla="*/ 0 h 720080"/>
              <a:gd name="connsiteX1" fmla="*/ 7344816 w 7581016"/>
              <a:gd name="connsiteY1" fmla="*/ 0 h 720080"/>
              <a:gd name="connsiteX2" fmla="*/ 7344816 w 7581016"/>
              <a:gd name="connsiteY2" fmla="*/ 120013 h 720080"/>
              <a:gd name="connsiteX3" fmla="*/ 7581012 w 7581016"/>
              <a:gd name="connsiteY3" fmla="*/ 331585 h 720080"/>
              <a:gd name="connsiteX4" fmla="*/ 7350833 w 7581016"/>
              <a:gd name="connsiteY4" fmla="*/ 606839 h 720080"/>
              <a:gd name="connsiteX5" fmla="*/ 7344816 w 7581016"/>
              <a:gd name="connsiteY5" fmla="*/ 720080 h 720080"/>
              <a:gd name="connsiteX6" fmla="*/ 6120680 w 7581016"/>
              <a:gd name="connsiteY6" fmla="*/ 720080 h 720080"/>
              <a:gd name="connsiteX7" fmla="*/ 4284476 w 7581016"/>
              <a:gd name="connsiteY7" fmla="*/ 720080 h 720080"/>
              <a:gd name="connsiteX8" fmla="*/ 4284476 w 7581016"/>
              <a:gd name="connsiteY8" fmla="*/ 720080 h 720080"/>
              <a:gd name="connsiteX9" fmla="*/ 0 w 7581016"/>
              <a:gd name="connsiteY9" fmla="*/ 720080 h 720080"/>
              <a:gd name="connsiteX10" fmla="*/ 0 w 7581016"/>
              <a:gd name="connsiteY10" fmla="*/ 0 h 720080"/>
              <a:gd name="connsiteX0" fmla="*/ 0 w 7583970"/>
              <a:gd name="connsiteY0" fmla="*/ 0 h 720080"/>
              <a:gd name="connsiteX1" fmla="*/ 7344816 w 7583970"/>
              <a:gd name="connsiteY1" fmla="*/ 0 h 720080"/>
              <a:gd name="connsiteX2" fmla="*/ 7344816 w 7583970"/>
              <a:gd name="connsiteY2" fmla="*/ 120013 h 720080"/>
              <a:gd name="connsiteX3" fmla="*/ 7581012 w 7583970"/>
              <a:gd name="connsiteY3" fmla="*/ 331585 h 720080"/>
              <a:gd name="connsiteX4" fmla="*/ 7453101 w 7583970"/>
              <a:gd name="connsiteY4" fmla="*/ 582776 h 720080"/>
              <a:gd name="connsiteX5" fmla="*/ 7344816 w 7583970"/>
              <a:gd name="connsiteY5" fmla="*/ 720080 h 720080"/>
              <a:gd name="connsiteX6" fmla="*/ 6120680 w 7583970"/>
              <a:gd name="connsiteY6" fmla="*/ 720080 h 720080"/>
              <a:gd name="connsiteX7" fmla="*/ 4284476 w 7583970"/>
              <a:gd name="connsiteY7" fmla="*/ 720080 h 720080"/>
              <a:gd name="connsiteX8" fmla="*/ 4284476 w 7583970"/>
              <a:gd name="connsiteY8" fmla="*/ 720080 h 720080"/>
              <a:gd name="connsiteX9" fmla="*/ 0 w 7583970"/>
              <a:gd name="connsiteY9" fmla="*/ 720080 h 720080"/>
              <a:gd name="connsiteX10" fmla="*/ 0 w 7583970"/>
              <a:gd name="connsiteY10" fmla="*/ 0 h 720080"/>
              <a:gd name="connsiteX0" fmla="*/ 0 w 7581016"/>
              <a:gd name="connsiteY0" fmla="*/ 0 h 720080"/>
              <a:gd name="connsiteX1" fmla="*/ 7344816 w 7581016"/>
              <a:gd name="connsiteY1" fmla="*/ 0 h 720080"/>
              <a:gd name="connsiteX2" fmla="*/ 7344816 w 7581016"/>
              <a:gd name="connsiteY2" fmla="*/ 120013 h 720080"/>
              <a:gd name="connsiteX3" fmla="*/ 7581012 w 7581016"/>
              <a:gd name="connsiteY3" fmla="*/ 331585 h 720080"/>
              <a:gd name="connsiteX4" fmla="*/ 7350833 w 7581016"/>
              <a:gd name="connsiteY4" fmla="*/ 564728 h 720080"/>
              <a:gd name="connsiteX5" fmla="*/ 7344816 w 7581016"/>
              <a:gd name="connsiteY5" fmla="*/ 720080 h 720080"/>
              <a:gd name="connsiteX6" fmla="*/ 6120680 w 7581016"/>
              <a:gd name="connsiteY6" fmla="*/ 720080 h 720080"/>
              <a:gd name="connsiteX7" fmla="*/ 4284476 w 7581016"/>
              <a:gd name="connsiteY7" fmla="*/ 720080 h 720080"/>
              <a:gd name="connsiteX8" fmla="*/ 4284476 w 7581016"/>
              <a:gd name="connsiteY8" fmla="*/ 720080 h 720080"/>
              <a:gd name="connsiteX9" fmla="*/ 0 w 7581016"/>
              <a:gd name="connsiteY9" fmla="*/ 720080 h 720080"/>
              <a:gd name="connsiteX10" fmla="*/ 0 w 7581016"/>
              <a:gd name="connsiteY10" fmla="*/ 0 h 720080"/>
              <a:gd name="connsiteX0" fmla="*/ 0 w 7582724"/>
              <a:gd name="connsiteY0" fmla="*/ 0 h 720080"/>
              <a:gd name="connsiteX1" fmla="*/ 7344816 w 7582724"/>
              <a:gd name="connsiteY1" fmla="*/ 0 h 720080"/>
              <a:gd name="connsiteX2" fmla="*/ 7344816 w 7582724"/>
              <a:gd name="connsiteY2" fmla="*/ 120013 h 720080"/>
              <a:gd name="connsiteX3" fmla="*/ 7581012 w 7582724"/>
              <a:gd name="connsiteY3" fmla="*/ 331585 h 720080"/>
              <a:gd name="connsiteX4" fmla="*/ 7218486 w 7582724"/>
              <a:gd name="connsiteY4" fmla="*/ 594807 h 720080"/>
              <a:gd name="connsiteX5" fmla="*/ 7344816 w 7582724"/>
              <a:gd name="connsiteY5" fmla="*/ 720080 h 720080"/>
              <a:gd name="connsiteX6" fmla="*/ 6120680 w 7582724"/>
              <a:gd name="connsiteY6" fmla="*/ 720080 h 720080"/>
              <a:gd name="connsiteX7" fmla="*/ 4284476 w 7582724"/>
              <a:gd name="connsiteY7" fmla="*/ 720080 h 720080"/>
              <a:gd name="connsiteX8" fmla="*/ 4284476 w 7582724"/>
              <a:gd name="connsiteY8" fmla="*/ 720080 h 720080"/>
              <a:gd name="connsiteX9" fmla="*/ 0 w 7582724"/>
              <a:gd name="connsiteY9" fmla="*/ 720080 h 720080"/>
              <a:gd name="connsiteX10" fmla="*/ 0 w 7582724"/>
              <a:gd name="connsiteY10" fmla="*/ 0 h 720080"/>
              <a:gd name="connsiteX0" fmla="*/ 0 w 7581097"/>
              <a:gd name="connsiteY0" fmla="*/ 0 h 720080"/>
              <a:gd name="connsiteX1" fmla="*/ 7344816 w 7581097"/>
              <a:gd name="connsiteY1" fmla="*/ 0 h 720080"/>
              <a:gd name="connsiteX2" fmla="*/ 7344816 w 7581097"/>
              <a:gd name="connsiteY2" fmla="*/ 120013 h 720080"/>
              <a:gd name="connsiteX3" fmla="*/ 7581012 w 7581097"/>
              <a:gd name="connsiteY3" fmla="*/ 331585 h 720080"/>
              <a:gd name="connsiteX4" fmla="*/ 7368880 w 7581097"/>
              <a:gd name="connsiteY4" fmla="*/ 534649 h 720080"/>
              <a:gd name="connsiteX5" fmla="*/ 7344816 w 7581097"/>
              <a:gd name="connsiteY5" fmla="*/ 720080 h 720080"/>
              <a:gd name="connsiteX6" fmla="*/ 6120680 w 7581097"/>
              <a:gd name="connsiteY6" fmla="*/ 720080 h 720080"/>
              <a:gd name="connsiteX7" fmla="*/ 4284476 w 7581097"/>
              <a:gd name="connsiteY7" fmla="*/ 720080 h 720080"/>
              <a:gd name="connsiteX8" fmla="*/ 4284476 w 7581097"/>
              <a:gd name="connsiteY8" fmla="*/ 720080 h 720080"/>
              <a:gd name="connsiteX9" fmla="*/ 0 w 7581097"/>
              <a:gd name="connsiteY9" fmla="*/ 720080 h 720080"/>
              <a:gd name="connsiteX10" fmla="*/ 0 w 7581097"/>
              <a:gd name="connsiteY10" fmla="*/ 0 h 720080"/>
              <a:gd name="connsiteX0" fmla="*/ 0 w 7581097"/>
              <a:gd name="connsiteY0" fmla="*/ 0 h 720080"/>
              <a:gd name="connsiteX1" fmla="*/ 7344816 w 7581097"/>
              <a:gd name="connsiteY1" fmla="*/ 0 h 720080"/>
              <a:gd name="connsiteX2" fmla="*/ 7344816 w 7581097"/>
              <a:gd name="connsiteY2" fmla="*/ 120013 h 720080"/>
              <a:gd name="connsiteX3" fmla="*/ 7581012 w 7581097"/>
              <a:gd name="connsiteY3" fmla="*/ 331585 h 720080"/>
              <a:gd name="connsiteX4" fmla="*/ 7368880 w 7581097"/>
              <a:gd name="connsiteY4" fmla="*/ 534649 h 720080"/>
              <a:gd name="connsiteX5" fmla="*/ 7344816 w 7581097"/>
              <a:gd name="connsiteY5" fmla="*/ 720080 h 720080"/>
              <a:gd name="connsiteX6" fmla="*/ 6120680 w 7581097"/>
              <a:gd name="connsiteY6" fmla="*/ 720080 h 720080"/>
              <a:gd name="connsiteX7" fmla="*/ 4284476 w 7581097"/>
              <a:gd name="connsiteY7" fmla="*/ 720080 h 720080"/>
              <a:gd name="connsiteX8" fmla="*/ 4284476 w 7581097"/>
              <a:gd name="connsiteY8" fmla="*/ 720080 h 720080"/>
              <a:gd name="connsiteX9" fmla="*/ 0 w 7581097"/>
              <a:gd name="connsiteY9" fmla="*/ 720080 h 720080"/>
              <a:gd name="connsiteX10" fmla="*/ 0 w 7581097"/>
              <a:gd name="connsiteY10" fmla="*/ 0 h 720080"/>
              <a:gd name="connsiteX0" fmla="*/ 0 w 7581097"/>
              <a:gd name="connsiteY0" fmla="*/ 0 h 720080"/>
              <a:gd name="connsiteX1" fmla="*/ 7344816 w 7581097"/>
              <a:gd name="connsiteY1" fmla="*/ 0 h 720080"/>
              <a:gd name="connsiteX2" fmla="*/ 7344816 w 7581097"/>
              <a:gd name="connsiteY2" fmla="*/ 120013 h 720080"/>
              <a:gd name="connsiteX3" fmla="*/ 7581012 w 7581097"/>
              <a:gd name="connsiteY3" fmla="*/ 331585 h 720080"/>
              <a:gd name="connsiteX4" fmla="*/ 7368880 w 7581097"/>
              <a:gd name="connsiteY4" fmla="*/ 534649 h 720080"/>
              <a:gd name="connsiteX5" fmla="*/ 7344816 w 7581097"/>
              <a:gd name="connsiteY5" fmla="*/ 720080 h 720080"/>
              <a:gd name="connsiteX6" fmla="*/ 6120680 w 7581097"/>
              <a:gd name="connsiteY6" fmla="*/ 720080 h 720080"/>
              <a:gd name="connsiteX7" fmla="*/ 4284476 w 7581097"/>
              <a:gd name="connsiteY7" fmla="*/ 720080 h 720080"/>
              <a:gd name="connsiteX8" fmla="*/ 4284476 w 7581097"/>
              <a:gd name="connsiteY8" fmla="*/ 720080 h 720080"/>
              <a:gd name="connsiteX9" fmla="*/ 0 w 7581097"/>
              <a:gd name="connsiteY9" fmla="*/ 720080 h 720080"/>
              <a:gd name="connsiteX10" fmla="*/ 0 w 7581097"/>
              <a:gd name="connsiteY10" fmla="*/ 0 h 720080"/>
              <a:gd name="connsiteX0" fmla="*/ 0 w 7581016"/>
              <a:gd name="connsiteY0" fmla="*/ 0 h 720080"/>
              <a:gd name="connsiteX1" fmla="*/ 7344816 w 7581016"/>
              <a:gd name="connsiteY1" fmla="*/ 0 h 720080"/>
              <a:gd name="connsiteX2" fmla="*/ 7344816 w 7581016"/>
              <a:gd name="connsiteY2" fmla="*/ 120013 h 720080"/>
              <a:gd name="connsiteX3" fmla="*/ 7581012 w 7581016"/>
              <a:gd name="connsiteY3" fmla="*/ 331585 h 720080"/>
              <a:gd name="connsiteX4" fmla="*/ 7350832 w 7581016"/>
              <a:gd name="connsiteY4" fmla="*/ 528633 h 720080"/>
              <a:gd name="connsiteX5" fmla="*/ 7344816 w 7581016"/>
              <a:gd name="connsiteY5" fmla="*/ 720080 h 720080"/>
              <a:gd name="connsiteX6" fmla="*/ 6120680 w 7581016"/>
              <a:gd name="connsiteY6" fmla="*/ 720080 h 720080"/>
              <a:gd name="connsiteX7" fmla="*/ 4284476 w 7581016"/>
              <a:gd name="connsiteY7" fmla="*/ 720080 h 720080"/>
              <a:gd name="connsiteX8" fmla="*/ 4284476 w 7581016"/>
              <a:gd name="connsiteY8" fmla="*/ 720080 h 720080"/>
              <a:gd name="connsiteX9" fmla="*/ 0 w 7581016"/>
              <a:gd name="connsiteY9" fmla="*/ 720080 h 720080"/>
              <a:gd name="connsiteX10" fmla="*/ 0 w 7581016"/>
              <a:gd name="connsiteY10" fmla="*/ 0 h 720080"/>
              <a:gd name="connsiteX0" fmla="*/ 0 w 7581016"/>
              <a:gd name="connsiteY0" fmla="*/ 0 h 720080"/>
              <a:gd name="connsiteX1" fmla="*/ 7344816 w 7581016"/>
              <a:gd name="connsiteY1" fmla="*/ 0 h 720080"/>
              <a:gd name="connsiteX2" fmla="*/ 7344816 w 7581016"/>
              <a:gd name="connsiteY2" fmla="*/ 120013 h 720080"/>
              <a:gd name="connsiteX3" fmla="*/ 7581012 w 7581016"/>
              <a:gd name="connsiteY3" fmla="*/ 331585 h 720080"/>
              <a:gd name="connsiteX4" fmla="*/ 7338801 w 7581016"/>
              <a:gd name="connsiteY4" fmla="*/ 558712 h 720080"/>
              <a:gd name="connsiteX5" fmla="*/ 7344816 w 7581016"/>
              <a:gd name="connsiteY5" fmla="*/ 720080 h 720080"/>
              <a:gd name="connsiteX6" fmla="*/ 6120680 w 7581016"/>
              <a:gd name="connsiteY6" fmla="*/ 720080 h 720080"/>
              <a:gd name="connsiteX7" fmla="*/ 4284476 w 7581016"/>
              <a:gd name="connsiteY7" fmla="*/ 720080 h 720080"/>
              <a:gd name="connsiteX8" fmla="*/ 4284476 w 7581016"/>
              <a:gd name="connsiteY8" fmla="*/ 720080 h 720080"/>
              <a:gd name="connsiteX9" fmla="*/ 0 w 7581016"/>
              <a:gd name="connsiteY9" fmla="*/ 720080 h 720080"/>
              <a:gd name="connsiteX10" fmla="*/ 0 w 7581016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384254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624885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624885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624885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624885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85727 h 720080"/>
              <a:gd name="connsiteX4" fmla="*/ 7344817 w 7593044"/>
              <a:gd name="connsiteY4" fmla="*/ 62488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4817 w 7593044"/>
              <a:gd name="connsiteY4" fmla="*/ 62488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4817 w 7593044"/>
              <a:gd name="connsiteY4" fmla="*/ 62488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2912 w 7593044"/>
              <a:gd name="connsiteY4" fmla="*/ 60583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2912 w 7593044"/>
              <a:gd name="connsiteY4" fmla="*/ 60583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2912 w 7593044"/>
              <a:gd name="connsiteY4" fmla="*/ 60583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4817 w 7593044"/>
              <a:gd name="connsiteY4" fmla="*/ 59440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4817 w 7593044"/>
              <a:gd name="connsiteY4" fmla="*/ 59440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72089"/>
              <a:gd name="connsiteY0" fmla="*/ 0 h 720080"/>
              <a:gd name="connsiteX1" fmla="*/ 7344816 w 7572089"/>
              <a:gd name="connsiteY1" fmla="*/ 0 h 720080"/>
              <a:gd name="connsiteX2" fmla="*/ 7344816 w 7572089"/>
              <a:gd name="connsiteY2" fmla="*/ 120013 h 720080"/>
              <a:gd name="connsiteX3" fmla="*/ 7572089 w 7572089"/>
              <a:gd name="connsiteY3" fmla="*/ 348028 h 720080"/>
              <a:gd name="connsiteX4" fmla="*/ 7344817 w 7572089"/>
              <a:gd name="connsiteY4" fmla="*/ 594405 h 720080"/>
              <a:gd name="connsiteX5" fmla="*/ 7344816 w 7572089"/>
              <a:gd name="connsiteY5" fmla="*/ 720080 h 720080"/>
              <a:gd name="connsiteX6" fmla="*/ 6120680 w 7572089"/>
              <a:gd name="connsiteY6" fmla="*/ 720080 h 720080"/>
              <a:gd name="connsiteX7" fmla="*/ 4284476 w 7572089"/>
              <a:gd name="connsiteY7" fmla="*/ 720080 h 720080"/>
              <a:gd name="connsiteX8" fmla="*/ 4284476 w 7572089"/>
              <a:gd name="connsiteY8" fmla="*/ 720080 h 720080"/>
              <a:gd name="connsiteX9" fmla="*/ 0 w 7572089"/>
              <a:gd name="connsiteY9" fmla="*/ 720080 h 720080"/>
              <a:gd name="connsiteX10" fmla="*/ 0 w 7572089"/>
              <a:gd name="connsiteY10" fmla="*/ 0 h 720080"/>
              <a:gd name="connsiteX0" fmla="*/ 0 w 7581614"/>
              <a:gd name="connsiteY0" fmla="*/ 0 h 720080"/>
              <a:gd name="connsiteX1" fmla="*/ 7344816 w 7581614"/>
              <a:gd name="connsiteY1" fmla="*/ 0 h 720080"/>
              <a:gd name="connsiteX2" fmla="*/ 7344816 w 7581614"/>
              <a:gd name="connsiteY2" fmla="*/ 120013 h 720080"/>
              <a:gd name="connsiteX3" fmla="*/ 7581614 w 7581614"/>
              <a:gd name="connsiteY3" fmla="*/ 357553 h 720080"/>
              <a:gd name="connsiteX4" fmla="*/ 7344817 w 7581614"/>
              <a:gd name="connsiteY4" fmla="*/ 594405 h 720080"/>
              <a:gd name="connsiteX5" fmla="*/ 7344816 w 7581614"/>
              <a:gd name="connsiteY5" fmla="*/ 720080 h 720080"/>
              <a:gd name="connsiteX6" fmla="*/ 6120680 w 7581614"/>
              <a:gd name="connsiteY6" fmla="*/ 720080 h 720080"/>
              <a:gd name="connsiteX7" fmla="*/ 4284476 w 7581614"/>
              <a:gd name="connsiteY7" fmla="*/ 720080 h 720080"/>
              <a:gd name="connsiteX8" fmla="*/ 4284476 w 7581614"/>
              <a:gd name="connsiteY8" fmla="*/ 720080 h 720080"/>
              <a:gd name="connsiteX9" fmla="*/ 0 w 7581614"/>
              <a:gd name="connsiteY9" fmla="*/ 720080 h 720080"/>
              <a:gd name="connsiteX10" fmla="*/ 0 w 7581614"/>
              <a:gd name="connsiteY10" fmla="*/ 0 h 720080"/>
              <a:gd name="connsiteX0" fmla="*/ 0 w 7581614"/>
              <a:gd name="connsiteY0" fmla="*/ 0 h 720080"/>
              <a:gd name="connsiteX1" fmla="*/ 7344816 w 7581614"/>
              <a:gd name="connsiteY1" fmla="*/ 0 h 720080"/>
              <a:gd name="connsiteX2" fmla="*/ 7348626 w 7581614"/>
              <a:gd name="connsiteY2" fmla="*/ 184783 h 720080"/>
              <a:gd name="connsiteX3" fmla="*/ 7581614 w 7581614"/>
              <a:gd name="connsiteY3" fmla="*/ 357553 h 720080"/>
              <a:gd name="connsiteX4" fmla="*/ 7344817 w 7581614"/>
              <a:gd name="connsiteY4" fmla="*/ 594405 h 720080"/>
              <a:gd name="connsiteX5" fmla="*/ 7344816 w 7581614"/>
              <a:gd name="connsiteY5" fmla="*/ 720080 h 720080"/>
              <a:gd name="connsiteX6" fmla="*/ 6120680 w 7581614"/>
              <a:gd name="connsiteY6" fmla="*/ 720080 h 720080"/>
              <a:gd name="connsiteX7" fmla="*/ 4284476 w 7581614"/>
              <a:gd name="connsiteY7" fmla="*/ 720080 h 720080"/>
              <a:gd name="connsiteX8" fmla="*/ 4284476 w 7581614"/>
              <a:gd name="connsiteY8" fmla="*/ 720080 h 720080"/>
              <a:gd name="connsiteX9" fmla="*/ 0 w 7581614"/>
              <a:gd name="connsiteY9" fmla="*/ 720080 h 720080"/>
              <a:gd name="connsiteX10" fmla="*/ 0 w 7581614"/>
              <a:gd name="connsiteY10" fmla="*/ 0 h 720080"/>
              <a:gd name="connsiteX0" fmla="*/ 0 w 7581614"/>
              <a:gd name="connsiteY0" fmla="*/ 0 h 720080"/>
              <a:gd name="connsiteX1" fmla="*/ 7344816 w 7581614"/>
              <a:gd name="connsiteY1" fmla="*/ 0 h 720080"/>
              <a:gd name="connsiteX2" fmla="*/ 7348626 w 7581614"/>
              <a:gd name="connsiteY2" fmla="*/ 184783 h 720080"/>
              <a:gd name="connsiteX3" fmla="*/ 7581614 w 7581614"/>
              <a:gd name="connsiteY3" fmla="*/ 357553 h 720080"/>
              <a:gd name="connsiteX4" fmla="*/ 7342912 w 7581614"/>
              <a:gd name="connsiteY4" fmla="*/ 539160 h 720080"/>
              <a:gd name="connsiteX5" fmla="*/ 7344816 w 7581614"/>
              <a:gd name="connsiteY5" fmla="*/ 720080 h 720080"/>
              <a:gd name="connsiteX6" fmla="*/ 6120680 w 7581614"/>
              <a:gd name="connsiteY6" fmla="*/ 720080 h 720080"/>
              <a:gd name="connsiteX7" fmla="*/ 4284476 w 7581614"/>
              <a:gd name="connsiteY7" fmla="*/ 720080 h 720080"/>
              <a:gd name="connsiteX8" fmla="*/ 4284476 w 7581614"/>
              <a:gd name="connsiteY8" fmla="*/ 720080 h 720080"/>
              <a:gd name="connsiteX9" fmla="*/ 0 w 7581614"/>
              <a:gd name="connsiteY9" fmla="*/ 720080 h 720080"/>
              <a:gd name="connsiteX10" fmla="*/ 0 w 7581614"/>
              <a:gd name="connsiteY10" fmla="*/ 0 h 720080"/>
              <a:gd name="connsiteX0" fmla="*/ 0 w 7535894"/>
              <a:gd name="connsiteY0" fmla="*/ 0 h 720080"/>
              <a:gd name="connsiteX1" fmla="*/ 7344816 w 7535894"/>
              <a:gd name="connsiteY1" fmla="*/ 0 h 720080"/>
              <a:gd name="connsiteX2" fmla="*/ 7348626 w 7535894"/>
              <a:gd name="connsiteY2" fmla="*/ 184783 h 720080"/>
              <a:gd name="connsiteX3" fmla="*/ 7535894 w 7535894"/>
              <a:gd name="connsiteY3" fmla="*/ 351838 h 720080"/>
              <a:gd name="connsiteX4" fmla="*/ 7342912 w 7535894"/>
              <a:gd name="connsiteY4" fmla="*/ 539160 h 720080"/>
              <a:gd name="connsiteX5" fmla="*/ 7344816 w 7535894"/>
              <a:gd name="connsiteY5" fmla="*/ 720080 h 720080"/>
              <a:gd name="connsiteX6" fmla="*/ 6120680 w 7535894"/>
              <a:gd name="connsiteY6" fmla="*/ 720080 h 720080"/>
              <a:gd name="connsiteX7" fmla="*/ 4284476 w 7535894"/>
              <a:gd name="connsiteY7" fmla="*/ 720080 h 720080"/>
              <a:gd name="connsiteX8" fmla="*/ 4284476 w 7535894"/>
              <a:gd name="connsiteY8" fmla="*/ 720080 h 720080"/>
              <a:gd name="connsiteX9" fmla="*/ 0 w 7535894"/>
              <a:gd name="connsiteY9" fmla="*/ 720080 h 720080"/>
              <a:gd name="connsiteX10" fmla="*/ 0 w 7535894"/>
              <a:gd name="connsiteY10" fmla="*/ 0 h 720080"/>
              <a:gd name="connsiteX0" fmla="*/ 0 w 7539704"/>
              <a:gd name="connsiteY0" fmla="*/ 0 h 720080"/>
              <a:gd name="connsiteX1" fmla="*/ 7344816 w 7539704"/>
              <a:gd name="connsiteY1" fmla="*/ 0 h 720080"/>
              <a:gd name="connsiteX2" fmla="*/ 7348626 w 7539704"/>
              <a:gd name="connsiteY2" fmla="*/ 184783 h 720080"/>
              <a:gd name="connsiteX3" fmla="*/ 7539704 w 7539704"/>
              <a:gd name="connsiteY3" fmla="*/ 365173 h 720080"/>
              <a:gd name="connsiteX4" fmla="*/ 7342912 w 7539704"/>
              <a:gd name="connsiteY4" fmla="*/ 539160 h 720080"/>
              <a:gd name="connsiteX5" fmla="*/ 7344816 w 7539704"/>
              <a:gd name="connsiteY5" fmla="*/ 720080 h 720080"/>
              <a:gd name="connsiteX6" fmla="*/ 6120680 w 7539704"/>
              <a:gd name="connsiteY6" fmla="*/ 720080 h 720080"/>
              <a:gd name="connsiteX7" fmla="*/ 4284476 w 7539704"/>
              <a:gd name="connsiteY7" fmla="*/ 720080 h 720080"/>
              <a:gd name="connsiteX8" fmla="*/ 4284476 w 7539704"/>
              <a:gd name="connsiteY8" fmla="*/ 720080 h 720080"/>
              <a:gd name="connsiteX9" fmla="*/ 0 w 7539704"/>
              <a:gd name="connsiteY9" fmla="*/ 720080 h 720080"/>
              <a:gd name="connsiteX10" fmla="*/ 0 w 7539704"/>
              <a:gd name="connsiteY10" fmla="*/ 0 h 720080"/>
              <a:gd name="connsiteX0" fmla="*/ 0 w 7539704"/>
              <a:gd name="connsiteY0" fmla="*/ 0 h 720080"/>
              <a:gd name="connsiteX1" fmla="*/ 7344816 w 7539704"/>
              <a:gd name="connsiteY1" fmla="*/ 0 h 720080"/>
              <a:gd name="connsiteX2" fmla="*/ 7348626 w 7539704"/>
              <a:gd name="connsiteY2" fmla="*/ 184783 h 720080"/>
              <a:gd name="connsiteX3" fmla="*/ 7539704 w 7539704"/>
              <a:gd name="connsiteY3" fmla="*/ 365173 h 720080"/>
              <a:gd name="connsiteX4" fmla="*/ 7342912 w 7539704"/>
              <a:gd name="connsiteY4" fmla="*/ 539160 h 720080"/>
              <a:gd name="connsiteX5" fmla="*/ 7344816 w 7539704"/>
              <a:gd name="connsiteY5" fmla="*/ 720080 h 720080"/>
              <a:gd name="connsiteX6" fmla="*/ 6120680 w 7539704"/>
              <a:gd name="connsiteY6" fmla="*/ 720080 h 720080"/>
              <a:gd name="connsiteX7" fmla="*/ 4284476 w 7539704"/>
              <a:gd name="connsiteY7" fmla="*/ 720080 h 720080"/>
              <a:gd name="connsiteX8" fmla="*/ 4284476 w 7539704"/>
              <a:gd name="connsiteY8" fmla="*/ 720080 h 720080"/>
              <a:gd name="connsiteX9" fmla="*/ 0 w 7539704"/>
              <a:gd name="connsiteY9" fmla="*/ 720080 h 720080"/>
              <a:gd name="connsiteX10" fmla="*/ 8268 w 7539704"/>
              <a:gd name="connsiteY10" fmla="*/ 275048 h 720080"/>
              <a:gd name="connsiteX11" fmla="*/ 0 w 7539704"/>
              <a:gd name="connsiteY11" fmla="*/ 0 h 720080"/>
              <a:gd name="connsiteX0" fmla="*/ 8268 w 7539704"/>
              <a:gd name="connsiteY0" fmla="*/ 275048 h 720080"/>
              <a:gd name="connsiteX1" fmla="*/ 0 w 7539704"/>
              <a:gd name="connsiteY1" fmla="*/ 0 h 720080"/>
              <a:gd name="connsiteX2" fmla="*/ 7344816 w 7539704"/>
              <a:gd name="connsiteY2" fmla="*/ 0 h 720080"/>
              <a:gd name="connsiteX3" fmla="*/ 7348626 w 7539704"/>
              <a:gd name="connsiteY3" fmla="*/ 184783 h 720080"/>
              <a:gd name="connsiteX4" fmla="*/ 7539704 w 7539704"/>
              <a:gd name="connsiteY4" fmla="*/ 365173 h 720080"/>
              <a:gd name="connsiteX5" fmla="*/ 7342912 w 7539704"/>
              <a:gd name="connsiteY5" fmla="*/ 539160 h 720080"/>
              <a:gd name="connsiteX6" fmla="*/ 7344816 w 7539704"/>
              <a:gd name="connsiteY6" fmla="*/ 720080 h 720080"/>
              <a:gd name="connsiteX7" fmla="*/ 6120680 w 7539704"/>
              <a:gd name="connsiteY7" fmla="*/ 720080 h 720080"/>
              <a:gd name="connsiteX8" fmla="*/ 4284476 w 7539704"/>
              <a:gd name="connsiteY8" fmla="*/ 720080 h 720080"/>
              <a:gd name="connsiteX9" fmla="*/ 4284476 w 7539704"/>
              <a:gd name="connsiteY9" fmla="*/ 720080 h 720080"/>
              <a:gd name="connsiteX10" fmla="*/ 0 w 7539704"/>
              <a:gd name="connsiteY10" fmla="*/ 720080 h 720080"/>
              <a:gd name="connsiteX11" fmla="*/ 98963 w 7539704"/>
              <a:gd name="connsiteY11" fmla="*/ 366488 h 720080"/>
              <a:gd name="connsiteX0" fmla="*/ 0 w 7539704"/>
              <a:gd name="connsiteY0" fmla="*/ 0 h 720080"/>
              <a:gd name="connsiteX1" fmla="*/ 7344816 w 7539704"/>
              <a:gd name="connsiteY1" fmla="*/ 0 h 720080"/>
              <a:gd name="connsiteX2" fmla="*/ 7348626 w 7539704"/>
              <a:gd name="connsiteY2" fmla="*/ 184783 h 720080"/>
              <a:gd name="connsiteX3" fmla="*/ 7539704 w 7539704"/>
              <a:gd name="connsiteY3" fmla="*/ 365173 h 720080"/>
              <a:gd name="connsiteX4" fmla="*/ 7342912 w 7539704"/>
              <a:gd name="connsiteY4" fmla="*/ 539160 h 720080"/>
              <a:gd name="connsiteX5" fmla="*/ 7344816 w 7539704"/>
              <a:gd name="connsiteY5" fmla="*/ 720080 h 720080"/>
              <a:gd name="connsiteX6" fmla="*/ 6120680 w 7539704"/>
              <a:gd name="connsiteY6" fmla="*/ 720080 h 720080"/>
              <a:gd name="connsiteX7" fmla="*/ 4284476 w 7539704"/>
              <a:gd name="connsiteY7" fmla="*/ 720080 h 720080"/>
              <a:gd name="connsiteX8" fmla="*/ 4284476 w 7539704"/>
              <a:gd name="connsiteY8" fmla="*/ 720080 h 720080"/>
              <a:gd name="connsiteX9" fmla="*/ 0 w 7539704"/>
              <a:gd name="connsiteY9" fmla="*/ 720080 h 720080"/>
              <a:gd name="connsiteX10" fmla="*/ 98963 w 7539704"/>
              <a:gd name="connsiteY10" fmla="*/ 366488 h 720080"/>
              <a:gd name="connsiteX0" fmla="*/ 0 w 7539704"/>
              <a:gd name="connsiteY0" fmla="*/ 0 h 720080"/>
              <a:gd name="connsiteX1" fmla="*/ 7344816 w 7539704"/>
              <a:gd name="connsiteY1" fmla="*/ 0 h 720080"/>
              <a:gd name="connsiteX2" fmla="*/ 7348626 w 7539704"/>
              <a:gd name="connsiteY2" fmla="*/ 184783 h 720080"/>
              <a:gd name="connsiteX3" fmla="*/ 7539704 w 7539704"/>
              <a:gd name="connsiteY3" fmla="*/ 365173 h 720080"/>
              <a:gd name="connsiteX4" fmla="*/ 7342912 w 7539704"/>
              <a:gd name="connsiteY4" fmla="*/ 539160 h 720080"/>
              <a:gd name="connsiteX5" fmla="*/ 7344816 w 7539704"/>
              <a:gd name="connsiteY5" fmla="*/ 720080 h 720080"/>
              <a:gd name="connsiteX6" fmla="*/ 6120680 w 7539704"/>
              <a:gd name="connsiteY6" fmla="*/ 720080 h 720080"/>
              <a:gd name="connsiteX7" fmla="*/ 4284476 w 7539704"/>
              <a:gd name="connsiteY7" fmla="*/ 720080 h 720080"/>
              <a:gd name="connsiteX8" fmla="*/ 4284476 w 7539704"/>
              <a:gd name="connsiteY8" fmla="*/ 720080 h 720080"/>
              <a:gd name="connsiteX9" fmla="*/ 0 w 7539704"/>
              <a:gd name="connsiteY9" fmla="*/ 72008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39704" h="720080">
                <a:moveTo>
                  <a:pt x="0" y="0"/>
                </a:moveTo>
                <a:lnTo>
                  <a:pt x="7344816" y="0"/>
                </a:lnTo>
                <a:lnTo>
                  <a:pt x="7348626" y="184783"/>
                </a:lnTo>
                <a:lnTo>
                  <a:pt x="7539704" y="365173"/>
                </a:lnTo>
                <a:lnTo>
                  <a:pt x="7342912" y="539160"/>
                </a:lnTo>
                <a:cubicBezTo>
                  <a:pt x="7342912" y="581052"/>
                  <a:pt x="7344816" y="678188"/>
                  <a:pt x="7344816" y="720080"/>
                </a:cubicBezTo>
                <a:lnTo>
                  <a:pt x="6120680" y="720080"/>
                </a:lnTo>
                <a:lnTo>
                  <a:pt x="4284476" y="720080"/>
                </a:lnTo>
                <a:lnTo>
                  <a:pt x="4284476" y="720080"/>
                </a:lnTo>
                <a:lnTo>
                  <a:pt x="0" y="720080"/>
                </a:lnTo>
              </a:path>
            </a:pathLst>
          </a:custGeom>
          <a:solidFill>
            <a:schemeClr val="bg1"/>
          </a:solidFill>
          <a:ln w="19050" cap="rnd">
            <a:solidFill>
              <a:srgbClr val="179ED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" sz="2000">
                <a:solidFill>
                  <a:srgbClr val="179EDA"/>
                </a:solidFill>
                <a:latin typeface="Arial" pitchFamily="34" charset="0"/>
                <a:ea typeface="+mj-ea"/>
                <a:cs typeface="Arial" pitchFamily="34" charset="0"/>
              </a:rPr>
              <a:t>     </a:t>
            </a:r>
            <a:r>
              <a:rPr lang="uk" sz="2000" b="1">
                <a:solidFill>
                  <a:srgbClr val="179EDA"/>
                </a:solidFill>
                <a:latin typeface="Arial" pitchFamily="34" charset="0"/>
                <a:ea typeface="+mj-ea"/>
                <a:cs typeface="Arial" pitchFamily="34" charset="0"/>
              </a:rPr>
              <a:t>ОТРИМАННЯ</a:t>
            </a:r>
            <a:r>
              <a:rPr lang="uk" sz="2000">
                <a:solidFill>
                  <a:srgbClr val="179EDA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uk" sz="2000" b="1">
                <a:solidFill>
                  <a:srgbClr val="179EDA"/>
                </a:solidFill>
                <a:latin typeface="Arial" pitchFamily="34" charset="0"/>
                <a:ea typeface="+mj-ea"/>
                <a:cs typeface="Arial" pitchFamily="34" charset="0"/>
              </a:rPr>
              <a:t>ЄВРОПЕЙСЬКОГО ПАТЕНТА</a:t>
            </a:r>
            <a:endParaRPr lang="uk-UA" b="1"/>
          </a:p>
        </p:txBody>
      </p:sp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A5554E2C-079F-401E-AD44-094FD52AC644}"/>
              </a:ext>
            </a:extLst>
          </p:cNvPr>
          <p:cNvSpPr txBox="1">
            <a:spLocks/>
          </p:cNvSpPr>
          <p:nvPr/>
        </p:nvSpPr>
        <p:spPr>
          <a:xfrm>
            <a:off x="755576" y="191676"/>
            <a:ext cx="6912769" cy="7200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400" kern="1200">
                <a:solidFill>
                  <a:srgbClr val="179ED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uk-UA" sz="2000">
              <a:ea typeface="+mn-ea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48125743"/>
              </p:ext>
            </p:extLst>
          </p:nvPr>
        </p:nvGraphicFramePr>
        <p:xfrm>
          <a:off x="1475656" y="771550"/>
          <a:ext cx="6096000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2402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ая выноска 13">
            <a:extLst>
              <a:ext uri="{FF2B5EF4-FFF2-40B4-BE49-F238E27FC236}">
                <a16:creationId xmlns:a16="http://schemas.microsoft.com/office/drawing/2014/main" id="{F472D729-15D7-0747-B5C2-E82CF79E88D1}"/>
              </a:ext>
            </a:extLst>
          </p:cNvPr>
          <p:cNvSpPr/>
          <p:nvPr/>
        </p:nvSpPr>
        <p:spPr>
          <a:xfrm flipH="1">
            <a:off x="467544" y="195486"/>
            <a:ext cx="7776864" cy="720080"/>
          </a:xfrm>
          <a:custGeom>
            <a:avLst/>
            <a:gdLst>
              <a:gd name="connsiteX0" fmla="*/ 0 w 7344816"/>
              <a:gd name="connsiteY0" fmla="*/ 0 h 720080"/>
              <a:gd name="connsiteX1" fmla="*/ 4284476 w 7344816"/>
              <a:gd name="connsiteY1" fmla="*/ 0 h 720080"/>
              <a:gd name="connsiteX2" fmla="*/ 4284476 w 7344816"/>
              <a:gd name="connsiteY2" fmla="*/ 0 h 720080"/>
              <a:gd name="connsiteX3" fmla="*/ 6120680 w 7344816"/>
              <a:gd name="connsiteY3" fmla="*/ 0 h 720080"/>
              <a:gd name="connsiteX4" fmla="*/ 7344816 w 7344816"/>
              <a:gd name="connsiteY4" fmla="*/ 0 h 720080"/>
              <a:gd name="connsiteX5" fmla="*/ 7344816 w 7344816"/>
              <a:gd name="connsiteY5" fmla="*/ 120013 h 720080"/>
              <a:gd name="connsiteX6" fmla="*/ 7568980 w 7344816"/>
              <a:gd name="connsiteY6" fmla="*/ 187206 h 720080"/>
              <a:gd name="connsiteX7" fmla="*/ 7344816 w 7344816"/>
              <a:gd name="connsiteY7" fmla="*/ 300033 h 720080"/>
              <a:gd name="connsiteX8" fmla="*/ 7344816 w 7344816"/>
              <a:gd name="connsiteY8" fmla="*/ 720080 h 720080"/>
              <a:gd name="connsiteX9" fmla="*/ 6120680 w 7344816"/>
              <a:gd name="connsiteY9" fmla="*/ 720080 h 720080"/>
              <a:gd name="connsiteX10" fmla="*/ 4284476 w 7344816"/>
              <a:gd name="connsiteY10" fmla="*/ 720080 h 720080"/>
              <a:gd name="connsiteX11" fmla="*/ 4284476 w 7344816"/>
              <a:gd name="connsiteY11" fmla="*/ 720080 h 720080"/>
              <a:gd name="connsiteX12" fmla="*/ 0 w 7344816"/>
              <a:gd name="connsiteY12" fmla="*/ 720080 h 720080"/>
              <a:gd name="connsiteX13" fmla="*/ 0 w 7344816"/>
              <a:gd name="connsiteY13" fmla="*/ 300033 h 720080"/>
              <a:gd name="connsiteX14" fmla="*/ 0 w 7344816"/>
              <a:gd name="connsiteY14" fmla="*/ 120013 h 720080"/>
              <a:gd name="connsiteX15" fmla="*/ 0 w 7344816"/>
              <a:gd name="connsiteY15" fmla="*/ 120013 h 720080"/>
              <a:gd name="connsiteX16" fmla="*/ 0 w 7344816"/>
              <a:gd name="connsiteY16" fmla="*/ 0 h 720080"/>
              <a:gd name="connsiteX0" fmla="*/ 0 w 7568980"/>
              <a:gd name="connsiteY0" fmla="*/ 0 h 720080"/>
              <a:gd name="connsiteX1" fmla="*/ 4284476 w 7568980"/>
              <a:gd name="connsiteY1" fmla="*/ 0 h 720080"/>
              <a:gd name="connsiteX2" fmla="*/ 4284476 w 7568980"/>
              <a:gd name="connsiteY2" fmla="*/ 0 h 720080"/>
              <a:gd name="connsiteX3" fmla="*/ 6120680 w 7568980"/>
              <a:gd name="connsiteY3" fmla="*/ 0 h 720080"/>
              <a:gd name="connsiteX4" fmla="*/ 7344816 w 7568980"/>
              <a:gd name="connsiteY4" fmla="*/ 0 h 720080"/>
              <a:gd name="connsiteX5" fmla="*/ 7344816 w 7568980"/>
              <a:gd name="connsiteY5" fmla="*/ 120013 h 720080"/>
              <a:gd name="connsiteX6" fmla="*/ 7568980 w 7568980"/>
              <a:gd name="connsiteY6" fmla="*/ 187206 h 720080"/>
              <a:gd name="connsiteX7" fmla="*/ 7356848 w 7568980"/>
              <a:gd name="connsiteY7" fmla="*/ 474491 h 720080"/>
              <a:gd name="connsiteX8" fmla="*/ 7344816 w 7568980"/>
              <a:gd name="connsiteY8" fmla="*/ 720080 h 720080"/>
              <a:gd name="connsiteX9" fmla="*/ 6120680 w 7568980"/>
              <a:gd name="connsiteY9" fmla="*/ 720080 h 720080"/>
              <a:gd name="connsiteX10" fmla="*/ 4284476 w 7568980"/>
              <a:gd name="connsiteY10" fmla="*/ 720080 h 720080"/>
              <a:gd name="connsiteX11" fmla="*/ 4284476 w 7568980"/>
              <a:gd name="connsiteY11" fmla="*/ 720080 h 720080"/>
              <a:gd name="connsiteX12" fmla="*/ 0 w 7568980"/>
              <a:gd name="connsiteY12" fmla="*/ 720080 h 720080"/>
              <a:gd name="connsiteX13" fmla="*/ 0 w 7568980"/>
              <a:gd name="connsiteY13" fmla="*/ 300033 h 720080"/>
              <a:gd name="connsiteX14" fmla="*/ 0 w 7568980"/>
              <a:gd name="connsiteY14" fmla="*/ 120013 h 720080"/>
              <a:gd name="connsiteX15" fmla="*/ 0 w 7568980"/>
              <a:gd name="connsiteY15" fmla="*/ 120013 h 720080"/>
              <a:gd name="connsiteX16" fmla="*/ 0 w 7568980"/>
              <a:gd name="connsiteY16" fmla="*/ 0 h 720080"/>
              <a:gd name="connsiteX0" fmla="*/ 0 w 7581012"/>
              <a:gd name="connsiteY0" fmla="*/ 0 h 720080"/>
              <a:gd name="connsiteX1" fmla="*/ 4284476 w 7581012"/>
              <a:gd name="connsiteY1" fmla="*/ 0 h 720080"/>
              <a:gd name="connsiteX2" fmla="*/ 4284476 w 7581012"/>
              <a:gd name="connsiteY2" fmla="*/ 0 h 720080"/>
              <a:gd name="connsiteX3" fmla="*/ 6120680 w 7581012"/>
              <a:gd name="connsiteY3" fmla="*/ 0 h 720080"/>
              <a:gd name="connsiteX4" fmla="*/ 7344816 w 7581012"/>
              <a:gd name="connsiteY4" fmla="*/ 0 h 720080"/>
              <a:gd name="connsiteX5" fmla="*/ 7344816 w 7581012"/>
              <a:gd name="connsiteY5" fmla="*/ 120013 h 720080"/>
              <a:gd name="connsiteX6" fmla="*/ 7581012 w 7581012"/>
              <a:gd name="connsiteY6" fmla="*/ 301506 h 720080"/>
              <a:gd name="connsiteX7" fmla="*/ 7356848 w 7581012"/>
              <a:gd name="connsiteY7" fmla="*/ 474491 h 720080"/>
              <a:gd name="connsiteX8" fmla="*/ 7344816 w 7581012"/>
              <a:gd name="connsiteY8" fmla="*/ 720080 h 720080"/>
              <a:gd name="connsiteX9" fmla="*/ 6120680 w 7581012"/>
              <a:gd name="connsiteY9" fmla="*/ 720080 h 720080"/>
              <a:gd name="connsiteX10" fmla="*/ 4284476 w 7581012"/>
              <a:gd name="connsiteY10" fmla="*/ 720080 h 720080"/>
              <a:gd name="connsiteX11" fmla="*/ 4284476 w 7581012"/>
              <a:gd name="connsiteY11" fmla="*/ 720080 h 720080"/>
              <a:gd name="connsiteX12" fmla="*/ 0 w 7581012"/>
              <a:gd name="connsiteY12" fmla="*/ 720080 h 720080"/>
              <a:gd name="connsiteX13" fmla="*/ 0 w 7581012"/>
              <a:gd name="connsiteY13" fmla="*/ 300033 h 720080"/>
              <a:gd name="connsiteX14" fmla="*/ 0 w 7581012"/>
              <a:gd name="connsiteY14" fmla="*/ 120013 h 720080"/>
              <a:gd name="connsiteX15" fmla="*/ 0 w 7581012"/>
              <a:gd name="connsiteY15" fmla="*/ 120013 h 720080"/>
              <a:gd name="connsiteX16" fmla="*/ 0 w 7581012"/>
              <a:gd name="connsiteY16" fmla="*/ 0 h 720080"/>
              <a:gd name="connsiteX0" fmla="*/ 0 w 7581012"/>
              <a:gd name="connsiteY0" fmla="*/ 0 h 720080"/>
              <a:gd name="connsiteX1" fmla="*/ 4284476 w 7581012"/>
              <a:gd name="connsiteY1" fmla="*/ 0 h 720080"/>
              <a:gd name="connsiteX2" fmla="*/ 4284476 w 7581012"/>
              <a:gd name="connsiteY2" fmla="*/ 0 h 720080"/>
              <a:gd name="connsiteX3" fmla="*/ 6120680 w 7581012"/>
              <a:gd name="connsiteY3" fmla="*/ 0 h 720080"/>
              <a:gd name="connsiteX4" fmla="*/ 7344816 w 7581012"/>
              <a:gd name="connsiteY4" fmla="*/ 0 h 720080"/>
              <a:gd name="connsiteX5" fmla="*/ 7344816 w 7581012"/>
              <a:gd name="connsiteY5" fmla="*/ 120013 h 720080"/>
              <a:gd name="connsiteX6" fmla="*/ 7581012 w 7581012"/>
              <a:gd name="connsiteY6" fmla="*/ 301506 h 720080"/>
              <a:gd name="connsiteX7" fmla="*/ 7362864 w 7581012"/>
              <a:gd name="connsiteY7" fmla="*/ 534649 h 720080"/>
              <a:gd name="connsiteX8" fmla="*/ 7344816 w 7581012"/>
              <a:gd name="connsiteY8" fmla="*/ 720080 h 720080"/>
              <a:gd name="connsiteX9" fmla="*/ 6120680 w 7581012"/>
              <a:gd name="connsiteY9" fmla="*/ 720080 h 720080"/>
              <a:gd name="connsiteX10" fmla="*/ 4284476 w 7581012"/>
              <a:gd name="connsiteY10" fmla="*/ 720080 h 720080"/>
              <a:gd name="connsiteX11" fmla="*/ 4284476 w 7581012"/>
              <a:gd name="connsiteY11" fmla="*/ 720080 h 720080"/>
              <a:gd name="connsiteX12" fmla="*/ 0 w 7581012"/>
              <a:gd name="connsiteY12" fmla="*/ 720080 h 720080"/>
              <a:gd name="connsiteX13" fmla="*/ 0 w 7581012"/>
              <a:gd name="connsiteY13" fmla="*/ 300033 h 720080"/>
              <a:gd name="connsiteX14" fmla="*/ 0 w 7581012"/>
              <a:gd name="connsiteY14" fmla="*/ 120013 h 720080"/>
              <a:gd name="connsiteX15" fmla="*/ 0 w 7581012"/>
              <a:gd name="connsiteY15" fmla="*/ 120013 h 720080"/>
              <a:gd name="connsiteX16" fmla="*/ 0 w 7581012"/>
              <a:gd name="connsiteY16" fmla="*/ 0 h 720080"/>
              <a:gd name="connsiteX0" fmla="*/ 0 w 7581012"/>
              <a:gd name="connsiteY0" fmla="*/ 0 h 720080"/>
              <a:gd name="connsiteX1" fmla="*/ 4284476 w 7581012"/>
              <a:gd name="connsiteY1" fmla="*/ 0 h 720080"/>
              <a:gd name="connsiteX2" fmla="*/ 6120680 w 7581012"/>
              <a:gd name="connsiteY2" fmla="*/ 0 h 720080"/>
              <a:gd name="connsiteX3" fmla="*/ 7344816 w 7581012"/>
              <a:gd name="connsiteY3" fmla="*/ 0 h 720080"/>
              <a:gd name="connsiteX4" fmla="*/ 7344816 w 7581012"/>
              <a:gd name="connsiteY4" fmla="*/ 120013 h 720080"/>
              <a:gd name="connsiteX5" fmla="*/ 7581012 w 7581012"/>
              <a:gd name="connsiteY5" fmla="*/ 301506 h 720080"/>
              <a:gd name="connsiteX6" fmla="*/ 7362864 w 7581012"/>
              <a:gd name="connsiteY6" fmla="*/ 534649 h 720080"/>
              <a:gd name="connsiteX7" fmla="*/ 7344816 w 7581012"/>
              <a:gd name="connsiteY7" fmla="*/ 720080 h 720080"/>
              <a:gd name="connsiteX8" fmla="*/ 6120680 w 7581012"/>
              <a:gd name="connsiteY8" fmla="*/ 720080 h 720080"/>
              <a:gd name="connsiteX9" fmla="*/ 4284476 w 7581012"/>
              <a:gd name="connsiteY9" fmla="*/ 720080 h 720080"/>
              <a:gd name="connsiteX10" fmla="*/ 4284476 w 7581012"/>
              <a:gd name="connsiteY10" fmla="*/ 720080 h 720080"/>
              <a:gd name="connsiteX11" fmla="*/ 0 w 7581012"/>
              <a:gd name="connsiteY11" fmla="*/ 720080 h 720080"/>
              <a:gd name="connsiteX12" fmla="*/ 0 w 7581012"/>
              <a:gd name="connsiteY12" fmla="*/ 300033 h 720080"/>
              <a:gd name="connsiteX13" fmla="*/ 0 w 7581012"/>
              <a:gd name="connsiteY13" fmla="*/ 120013 h 720080"/>
              <a:gd name="connsiteX14" fmla="*/ 0 w 7581012"/>
              <a:gd name="connsiteY14" fmla="*/ 120013 h 720080"/>
              <a:gd name="connsiteX15" fmla="*/ 0 w 7581012"/>
              <a:gd name="connsiteY15" fmla="*/ 0 h 720080"/>
              <a:gd name="connsiteX0" fmla="*/ 0 w 7581012"/>
              <a:gd name="connsiteY0" fmla="*/ 0 h 720080"/>
              <a:gd name="connsiteX1" fmla="*/ 6120680 w 7581012"/>
              <a:gd name="connsiteY1" fmla="*/ 0 h 720080"/>
              <a:gd name="connsiteX2" fmla="*/ 7344816 w 7581012"/>
              <a:gd name="connsiteY2" fmla="*/ 0 h 720080"/>
              <a:gd name="connsiteX3" fmla="*/ 7344816 w 7581012"/>
              <a:gd name="connsiteY3" fmla="*/ 120013 h 720080"/>
              <a:gd name="connsiteX4" fmla="*/ 7581012 w 7581012"/>
              <a:gd name="connsiteY4" fmla="*/ 301506 h 720080"/>
              <a:gd name="connsiteX5" fmla="*/ 7362864 w 7581012"/>
              <a:gd name="connsiteY5" fmla="*/ 534649 h 720080"/>
              <a:gd name="connsiteX6" fmla="*/ 7344816 w 7581012"/>
              <a:gd name="connsiteY6" fmla="*/ 720080 h 720080"/>
              <a:gd name="connsiteX7" fmla="*/ 6120680 w 7581012"/>
              <a:gd name="connsiteY7" fmla="*/ 720080 h 720080"/>
              <a:gd name="connsiteX8" fmla="*/ 4284476 w 7581012"/>
              <a:gd name="connsiteY8" fmla="*/ 720080 h 720080"/>
              <a:gd name="connsiteX9" fmla="*/ 4284476 w 7581012"/>
              <a:gd name="connsiteY9" fmla="*/ 720080 h 720080"/>
              <a:gd name="connsiteX10" fmla="*/ 0 w 7581012"/>
              <a:gd name="connsiteY10" fmla="*/ 720080 h 720080"/>
              <a:gd name="connsiteX11" fmla="*/ 0 w 7581012"/>
              <a:gd name="connsiteY11" fmla="*/ 300033 h 720080"/>
              <a:gd name="connsiteX12" fmla="*/ 0 w 7581012"/>
              <a:gd name="connsiteY12" fmla="*/ 120013 h 720080"/>
              <a:gd name="connsiteX13" fmla="*/ 0 w 7581012"/>
              <a:gd name="connsiteY13" fmla="*/ 120013 h 720080"/>
              <a:gd name="connsiteX14" fmla="*/ 0 w 7581012"/>
              <a:gd name="connsiteY14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300033 h 720080"/>
              <a:gd name="connsiteX11" fmla="*/ 0 w 7581012"/>
              <a:gd name="connsiteY11" fmla="*/ 120013 h 720080"/>
              <a:gd name="connsiteX12" fmla="*/ 0 w 7581012"/>
              <a:gd name="connsiteY12" fmla="*/ 120013 h 720080"/>
              <a:gd name="connsiteX13" fmla="*/ 0 w 7581012"/>
              <a:gd name="connsiteY13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120013 h 720080"/>
              <a:gd name="connsiteX11" fmla="*/ 0 w 7581012"/>
              <a:gd name="connsiteY11" fmla="*/ 120013 h 720080"/>
              <a:gd name="connsiteX12" fmla="*/ 0 w 7581012"/>
              <a:gd name="connsiteY12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120013 h 720080"/>
              <a:gd name="connsiteX11" fmla="*/ 0 w 7581012"/>
              <a:gd name="connsiteY11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8468"/>
              <a:gd name="connsiteY0" fmla="*/ 0 h 720080"/>
              <a:gd name="connsiteX1" fmla="*/ 7344816 w 7588468"/>
              <a:gd name="connsiteY1" fmla="*/ 0 h 720080"/>
              <a:gd name="connsiteX2" fmla="*/ 7344816 w 7588468"/>
              <a:gd name="connsiteY2" fmla="*/ 120013 h 720080"/>
              <a:gd name="connsiteX3" fmla="*/ 7581012 w 7588468"/>
              <a:gd name="connsiteY3" fmla="*/ 301506 h 720080"/>
              <a:gd name="connsiteX4" fmla="*/ 7362864 w 7588468"/>
              <a:gd name="connsiteY4" fmla="*/ 534649 h 720080"/>
              <a:gd name="connsiteX5" fmla="*/ 7344816 w 7588468"/>
              <a:gd name="connsiteY5" fmla="*/ 720080 h 720080"/>
              <a:gd name="connsiteX6" fmla="*/ 6120680 w 7588468"/>
              <a:gd name="connsiteY6" fmla="*/ 720080 h 720080"/>
              <a:gd name="connsiteX7" fmla="*/ 4284476 w 7588468"/>
              <a:gd name="connsiteY7" fmla="*/ 720080 h 720080"/>
              <a:gd name="connsiteX8" fmla="*/ 4284476 w 7588468"/>
              <a:gd name="connsiteY8" fmla="*/ 720080 h 720080"/>
              <a:gd name="connsiteX9" fmla="*/ 0 w 7588468"/>
              <a:gd name="connsiteY9" fmla="*/ 720080 h 720080"/>
              <a:gd name="connsiteX10" fmla="*/ 0 w 7588468"/>
              <a:gd name="connsiteY10" fmla="*/ 0 h 720080"/>
              <a:gd name="connsiteX0" fmla="*/ 0 w 7581048"/>
              <a:gd name="connsiteY0" fmla="*/ 0 h 720080"/>
              <a:gd name="connsiteX1" fmla="*/ 7344816 w 7581048"/>
              <a:gd name="connsiteY1" fmla="*/ 0 h 720080"/>
              <a:gd name="connsiteX2" fmla="*/ 7344816 w 7581048"/>
              <a:gd name="connsiteY2" fmla="*/ 120013 h 720080"/>
              <a:gd name="connsiteX3" fmla="*/ 7581012 w 7581048"/>
              <a:gd name="connsiteY3" fmla="*/ 301506 h 720080"/>
              <a:gd name="connsiteX4" fmla="*/ 7362864 w 7581048"/>
              <a:gd name="connsiteY4" fmla="*/ 534649 h 720080"/>
              <a:gd name="connsiteX5" fmla="*/ 7344816 w 7581048"/>
              <a:gd name="connsiteY5" fmla="*/ 720080 h 720080"/>
              <a:gd name="connsiteX6" fmla="*/ 6120680 w 7581048"/>
              <a:gd name="connsiteY6" fmla="*/ 720080 h 720080"/>
              <a:gd name="connsiteX7" fmla="*/ 4284476 w 7581048"/>
              <a:gd name="connsiteY7" fmla="*/ 720080 h 720080"/>
              <a:gd name="connsiteX8" fmla="*/ 4284476 w 7581048"/>
              <a:gd name="connsiteY8" fmla="*/ 720080 h 720080"/>
              <a:gd name="connsiteX9" fmla="*/ 0 w 7581048"/>
              <a:gd name="connsiteY9" fmla="*/ 720080 h 720080"/>
              <a:gd name="connsiteX10" fmla="*/ 0 w 7581048"/>
              <a:gd name="connsiteY10" fmla="*/ 0 h 720080"/>
              <a:gd name="connsiteX0" fmla="*/ 0 w 7581048"/>
              <a:gd name="connsiteY0" fmla="*/ 0 h 720080"/>
              <a:gd name="connsiteX1" fmla="*/ 7344816 w 7581048"/>
              <a:gd name="connsiteY1" fmla="*/ 0 h 720080"/>
              <a:gd name="connsiteX2" fmla="*/ 7344816 w 7581048"/>
              <a:gd name="connsiteY2" fmla="*/ 120013 h 720080"/>
              <a:gd name="connsiteX3" fmla="*/ 7581012 w 7581048"/>
              <a:gd name="connsiteY3" fmla="*/ 301506 h 720080"/>
              <a:gd name="connsiteX4" fmla="*/ 7362864 w 7581048"/>
              <a:gd name="connsiteY4" fmla="*/ 534649 h 720080"/>
              <a:gd name="connsiteX5" fmla="*/ 7344816 w 7581048"/>
              <a:gd name="connsiteY5" fmla="*/ 720080 h 720080"/>
              <a:gd name="connsiteX6" fmla="*/ 6120680 w 7581048"/>
              <a:gd name="connsiteY6" fmla="*/ 720080 h 720080"/>
              <a:gd name="connsiteX7" fmla="*/ 4284476 w 7581048"/>
              <a:gd name="connsiteY7" fmla="*/ 720080 h 720080"/>
              <a:gd name="connsiteX8" fmla="*/ 4284476 w 7581048"/>
              <a:gd name="connsiteY8" fmla="*/ 720080 h 720080"/>
              <a:gd name="connsiteX9" fmla="*/ 0 w 7581048"/>
              <a:gd name="connsiteY9" fmla="*/ 720080 h 720080"/>
              <a:gd name="connsiteX10" fmla="*/ 0 w 7581048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49633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30"/>
              <a:gd name="connsiteY0" fmla="*/ 0 h 720080"/>
              <a:gd name="connsiteX1" fmla="*/ 7344816 w 7581030"/>
              <a:gd name="connsiteY1" fmla="*/ 0 h 720080"/>
              <a:gd name="connsiteX2" fmla="*/ 7344816 w 7581030"/>
              <a:gd name="connsiteY2" fmla="*/ 120013 h 720080"/>
              <a:gd name="connsiteX3" fmla="*/ 7581012 w 7581030"/>
              <a:gd name="connsiteY3" fmla="*/ 331585 h 720080"/>
              <a:gd name="connsiteX4" fmla="*/ 7332785 w 7581030"/>
              <a:gd name="connsiteY4" fmla="*/ 546681 h 720080"/>
              <a:gd name="connsiteX5" fmla="*/ 7344816 w 7581030"/>
              <a:gd name="connsiteY5" fmla="*/ 720080 h 720080"/>
              <a:gd name="connsiteX6" fmla="*/ 6120680 w 7581030"/>
              <a:gd name="connsiteY6" fmla="*/ 720080 h 720080"/>
              <a:gd name="connsiteX7" fmla="*/ 4284476 w 7581030"/>
              <a:gd name="connsiteY7" fmla="*/ 720080 h 720080"/>
              <a:gd name="connsiteX8" fmla="*/ 4284476 w 7581030"/>
              <a:gd name="connsiteY8" fmla="*/ 720080 h 720080"/>
              <a:gd name="connsiteX9" fmla="*/ 0 w 7581030"/>
              <a:gd name="connsiteY9" fmla="*/ 720080 h 720080"/>
              <a:gd name="connsiteX10" fmla="*/ 0 w 7581030"/>
              <a:gd name="connsiteY10" fmla="*/ 0 h 720080"/>
              <a:gd name="connsiteX0" fmla="*/ 0 w 7581017"/>
              <a:gd name="connsiteY0" fmla="*/ 0 h 720080"/>
              <a:gd name="connsiteX1" fmla="*/ 7344816 w 7581017"/>
              <a:gd name="connsiteY1" fmla="*/ 0 h 720080"/>
              <a:gd name="connsiteX2" fmla="*/ 7344816 w 7581017"/>
              <a:gd name="connsiteY2" fmla="*/ 120013 h 720080"/>
              <a:gd name="connsiteX3" fmla="*/ 7581012 w 7581017"/>
              <a:gd name="connsiteY3" fmla="*/ 331585 h 720080"/>
              <a:gd name="connsiteX4" fmla="*/ 7350833 w 7581017"/>
              <a:gd name="connsiteY4" fmla="*/ 546681 h 720080"/>
              <a:gd name="connsiteX5" fmla="*/ 7344816 w 7581017"/>
              <a:gd name="connsiteY5" fmla="*/ 720080 h 720080"/>
              <a:gd name="connsiteX6" fmla="*/ 6120680 w 7581017"/>
              <a:gd name="connsiteY6" fmla="*/ 720080 h 720080"/>
              <a:gd name="connsiteX7" fmla="*/ 4284476 w 7581017"/>
              <a:gd name="connsiteY7" fmla="*/ 720080 h 720080"/>
              <a:gd name="connsiteX8" fmla="*/ 4284476 w 7581017"/>
              <a:gd name="connsiteY8" fmla="*/ 720080 h 720080"/>
              <a:gd name="connsiteX9" fmla="*/ 0 w 7581017"/>
              <a:gd name="connsiteY9" fmla="*/ 720080 h 720080"/>
              <a:gd name="connsiteX10" fmla="*/ 0 w 7581017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50833 w 7581012"/>
              <a:gd name="connsiteY4" fmla="*/ 546681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50833 w 7581012"/>
              <a:gd name="connsiteY4" fmla="*/ 546681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348160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6"/>
              <a:gd name="connsiteY0" fmla="*/ 0 h 720080"/>
              <a:gd name="connsiteX1" fmla="*/ 7344816 w 7581016"/>
              <a:gd name="connsiteY1" fmla="*/ 0 h 720080"/>
              <a:gd name="connsiteX2" fmla="*/ 7344816 w 7581016"/>
              <a:gd name="connsiteY2" fmla="*/ 120013 h 720080"/>
              <a:gd name="connsiteX3" fmla="*/ 7581012 w 7581016"/>
              <a:gd name="connsiteY3" fmla="*/ 331585 h 720080"/>
              <a:gd name="connsiteX4" fmla="*/ 7350833 w 7581016"/>
              <a:gd name="connsiteY4" fmla="*/ 606839 h 720080"/>
              <a:gd name="connsiteX5" fmla="*/ 7344816 w 7581016"/>
              <a:gd name="connsiteY5" fmla="*/ 720080 h 720080"/>
              <a:gd name="connsiteX6" fmla="*/ 6120680 w 7581016"/>
              <a:gd name="connsiteY6" fmla="*/ 720080 h 720080"/>
              <a:gd name="connsiteX7" fmla="*/ 4284476 w 7581016"/>
              <a:gd name="connsiteY7" fmla="*/ 720080 h 720080"/>
              <a:gd name="connsiteX8" fmla="*/ 4284476 w 7581016"/>
              <a:gd name="connsiteY8" fmla="*/ 720080 h 720080"/>
              <a:gd name="connsiteX9" fmla="*/ 0 w 7581016"/>
              <a:gd name="connsiteY9" fmla="*/ 720080 h 720080"/>
              <a:gd name="connsiteX10" fmla="*/ 0 w 7581016"/>
              <a:gd name="connsiteY10" fmla="*/ 0 h 720080"/>
              <a:gd name="connsiteX0" fmla="*/ 0 w 7583970"/>
              <a:gd name="connsiteY0" fmla="*/ 0 h 720080"/>
              <a:gd name="connsiteX1" fmla="*/ 7344816 w 7583970"/>
              <a:gd name="connsiteY1" fmla="*/ 0 h 720080"/>
              <a:gd name="connsiteX2" fmla="*/ 7344816 w 7583970"/>
              <a:gd name="connsiteY2" fmla="*/ 120013 h 720080"/>
              <a:gd name="connsiteX3" fmla="*/ 7581012 w 7583970"/>
              <a:gd name="connsiteY3" fmla="*/ 331585 h 720080"/>
              <a:gd name="connsiteX4" fmla="*/ 7453101 w 7583970"/>
              <a:gd name="connsiteY4" fmla="*/ 582776 h 720080"/>
              <a:gd name="connsiteX5" fmla="*/ 7344816 w 7583970"/>
              <a:gd name="connsiteY5" fmla="*/ 720080 h 720080"/>
              <a:gd name="connsiteX6" fmla="*/ 6120680 w 7583970"/>
              <a:gd name="connsiteY6" fmla="*/ 720080 h 720080"/>
              <a:gd name="connsiteX7" fmla="*/ 4284476 w 7583970"/>
              <a:gd name="connsiteY7" fmla="*/ 720080 h 720080"/>
              <a:gd name="connsiteX8" fmla="*/ 4284476 w 7583970"/>
              <a:gd name="connsiteY8" fmla="*/ 720080 h 720080"/>
              <a:gd name="connsiteX9" fmla="*/ 0 w 7583970"/>
              <a:gd name="connsiteY9" fmla="*/ 720080 h 720080"/>
              <a:gd name="connsiteX10" fmla="*/ 0 w 7583970"/>
              <a:gd name="connsiteY10" fmla="*/ 0 h 720080"/>
              <a:gd name="connsiteX0" fmla="*/ 0 w 7581016"/>
              <a:gd name="connsiteY0" fmla="*/ 0 h 720080"/>
              <a:gd name="connsiteX1" fmla="*/ 7344816 w 7581016"/>
              <a:gd name="connsiteY1" fmla="*/ 0 h 720080"/>
              <a:gd name="connsiteX2" fmla="*/ 7344816 w 7581016"/>
              <a:gd name="connsiteY2" fmla="*/ 120013 h 720080"/>
              <a:gd name="connsiteX3" fmla="*/ 7581012 w 7581016"/>
              <a:gd name="connsiteY3" fmla="*/ 331585 h 720080"/>
              <a:gd name="connsiteX4" fmla="*/ 7350833 w 7581016"/>
              <a:gd name="connsiteY4" fmla="*/ 564728 h 720080"/>
              <a:gd name="connsiteX5" fmla="*/ 7344816 w 7581016"/>
              <a:gd name="connsiteY5" fmla="*/ 720080 h 720080"/>
              <a:gd name="connsiteX6" fmla="*/ 6120680 w 7581016"/>
              <a:gd name="connsiteY6" fmla="*/ 720080 h 720080"/>
              <a:gd name="connsiteX7" fmla="*/ 4284476 w 7581016"/>
              <a:gd name="connsiteY7" fmla="*/ 720080 h 720080"/>
              <a:gd name="connsiteX8" fmla="*/ 4284476 w 7581016"/>
              <a:gd name="connsiteY8" fmla="*/ 720080 h 720080"/>
              <a:gd name="connsiteX9" fmla="*/ 0 w 7581016"/>
              <a:gd name="connsiteY9" fmla="*/ 720080 h 720080"/>
              <a:gd name="connsiteX10" fmla="*/ 0 w 7581016"/>
              <a:gd name="connsiteY10" fmla="*/ 0 h 720080"/>
              <a:gd name="connsiteX0" fmla="*/ 0 w 7582724"/>
              <a:gd name="connsiteY0" fmla="*/ 0 h 720080"/>
              <a:gd name="connsiteX1" fmla="*/ 7344816 w 7582724"/>
              <a:gd name="connsiteY1" fmla="*/ 0 h 720080"/>
              <a:gd name="connsiteX2" fmla="*/ 7344816 w 7582724"/>
              <a:gd name="connsiteY2" fmla="*/ 120013 h 720080"/>
              <a:gd name="connsiteX3" fmla="*/ 7581012 w 7582724"/>
              <a:gd name="connsiteY3" fmla="*/ 331585 h 720080"/>
              <a:gd name="connsiteX4" fmla="*/ 7218486 w 7582724"/>
              <a:gd name="connsiteY4" fmla="*/ 594807 h 720080"/>
              <a:gd name="connsiteX5" fmla="*/ 7344816 w 7582724"/>
              <a:gd name="connsiteY5" fmla="*/ 720080 h 720080"/>
              <a:gd name="connsiteX6" fmla="*/ 6120680 w 7582724"/>
              <a:gd name="connsiteY6" fmla="*/ 720080 h 720080"/>
              <a:gd name="connsiteX7" fmla="*/ 4284476 w 7582724"/>
              <a:gd name="connsiteY7" fmla="*/ 720080 h 720080"/>
              <a:gd name="connsiteX8" fmla="*/ 4284476 w 7582724"/>
              <a:gd name="connsiteY8" fmla="*/ 720080 h 720080"/>
              <a:gd name="connsiteX9" fmla="*/ 0 w 7582724"/>
              <a:gd name="connsiteY9" fmla="*/ 720080 h 720080"/>
              <a:gd name="connsiteX10" fmla="*/ 0 w 7582724"/>
              <a:gd name="connsiteY10" fmla="*/ 0 h 720080"/>
              <a:gd name="connsiteX0" fmla="*/ 0 w 7581097"/>
              <a:gd name="connsiteY0" fmla="*/ 0 h 720080"/>
              <a:gd name="connsiteX1" fmla="*/ 7344816 w 7581097"/>
              <a:gd name="connsiteY1" fmla="*/ 0 h 720080"/>
              <a:gd name="connsiteX2" fmla="*/ 7344816 w 7581097"/>
              <a:gd name="connsiteY2" fmla="*/ 120013 h 720080"/>
              <a:gd name="connsiteX3" fmla="*/ 7581012 w 7581097"/>
              <a:gd name="connsiteY3" fmla="*/ 331585 h 720080"/>
              <a:gd name="connsiteX4" fmla="*/ 7368880 w 7581097"/>
              <a:gd name="connsiteY4" fmla="*/ 534649 h 720080"/>
              <a:gd name="connsiteX5" fmla="*/ 7344816 w 7581097"/>
              <a:gd name="connsiteY5" fmla="*/ 720080 h 720080"/>
              <a:gd name="connsiteX6" fmla="*/ 6120680 w 7581097"/>
              <a:gd name="connsiteY6" fmla="*/ 720080 h 720080"/>
              <a:gd name="connsiteX7" fmla="*/ 4284476 w 7581097"/>
              <a:gd name="connsiteY7" fmla="*/ 720080 h 720080"/>
              <a:gd name="connsiteX8" fmla="*/ 4284476 w 7581097"/>
              <a:gd name="connsiteY8" fmla="*/ 720080 h 720080"/>
              <a:gd name="connsiteX9" fmla="*/ 0 w 7581097"/>
              <a:gd name="connsiteY9" fmla="*/ 720080 h 720080"/>
              <a:gd name="connsiteX10" fmla="*/ 0 w 7581097"/>
              <a:gd name="connsiteY10" fmla="*/ 0 h 720080"/>
              <a:gd name="connsiteX0" fmla="*/ 0 w 7581097"/>
              <a:gd name="connsiteY0" fmla="*/ 0 h 720080"/>
              <a:gd name="connsiteX1" fmla="*/ 7344816 w 7581097"/>
              <a:gd name="connsiteY1" fmla="*/ 0 h 720080"/>
              <a:gd name="connsiteX2" fmla="*/ 7344816 w 7581097"/>
              <a:gd name="connsiteY2" fmla="*/ 120013 h 720080"/>
              <a:gd name="connsiteX3" fmla="*/ 7581012 w 7581097"/>
              <a:gd name="connsiteY3" fmla="*/ 331585 h 720080"/>
              <a:gd name="connsiteX4" fmla="*/ 7368880 w 7581097"/>
              <a:gd name="connsiteY4" fmla="*/ 534649 h 720080"/>
              <a:gd name="connsiteX5" fmla="*/ 7344816 w 7581097"/>
              <a:gd name="connsiteY5" fmla="*/ 720080 h 720080"/>
              <a:gd name="connsiteX6" fmla="*/ 6120680 w 7581097"/>
              <a:gd name="connsiteY6" fmla="*/ 720080 h 720080"/>
              <a:gd name="connsiteX7" fmla="*/ 4284476 w 7581097"/>
              <a:gd name="connsiteY7" fmla="*/ 720080 h 720080"/>
              <a:gd name="connsiteX8" fmla="*/ 4284476 w 7581097"/>
              <a:gd name="connsiteY8" fmla="*/ 720080 h 720080"/>
              <a:gd name="connsiteX9" fmla="*/ 0 w 7581097"/>
              <a:gd name="connsiteY9" fmla="*/ 720080 h 720080"/>
              <a:gd name="connsiteX10" fmla="*/ 0 w 7581097"/>
              <a:gd name="connsiteY10" fmla="*/ 0 h 720080"/>
              <a:gd name="connsiteX0" fmla="*/ 0 w 7581097"/>
              <a:gd name="connsiteY0" fmla="*/ 0 h 720080"/>
              <a:gd name="connsiteX1" fmla="*/ 7344816 w 7581097"/>
              <a:gd name="connsiteY1" fmla="*/ 0 h 720080"/>
              <a:gd name="connsiteX2" fmla="*/ 7344816 w 7581097"/>
              <a:gd name="connsiteY2" fmla="*/ 120013 h 720080"/>
              <a:gd name="connsiteX3" fmla="*/ 7581012 w 7581097"/>
              <a:gd name="connsiteY3" fmla="*/ 331585 h 720080"/>
              <a:gd name="connsiteX4" fmla="*/ 7368880 w 7581097"/>
              <a:gd name="connsiteY4" fmla="*/ 534649 h 720080"/>
              <a:gd name="connsiteX5" fmla="*/ 7344816 w 7581097"/>
              <a:gd name="connsiteY5" fmla="*/ 720080 h 720080"/>
              <a:gd name="connsiteX6" fmla="*/ 6120680 w 7581097"/>
              <a:gd name="connsiteY6" fmla="*/ 720080 h 720080"/>
              <a:gd name="connsiteX7" fmla="*/ 4284476 w 7581097"/>
              <a:gd name="connsiteY7" fmla="*/ 720080 h 720080"/>
              <a:gd name="connsiteX8" fmla="*/ 4284476 w 7581097"/>
              <a:gd name="connsiteY8" fmla="*/ 720080 h 720080"/>
              <a:gd name="connsiteX9" fmla="*/ 0 w 7581097"/>
              <a:gd name="connsiteY9" fmla="*/ 720080 h 720080"/>
              <a:gd name="connsiteX10" fmla="*/ 0 w 7581097"/>
              <a:gd name="connsiteY10" fmla="*/ 0 h 720080"/>
              <a:gd name="connsiteX0" fmla="*/ 0 w 7581016"/>
              <a:gd name="connsiteY0" fmla="*/ 0 h 720080"/>
              <a:gd name="connsiteX1" fmla="*/ 7344816 w 7581016"/>
              <a:gd name="connsiteY1" fmla="*/ 0 h 720080"/>
              <a:gd name="connsiteX2" fmla="*/ 7344816 w 7581016"/>
              <a:gd name="connsiteY2" fmla="*/ 120013 h 720080"/>
              <a:gd name="connsiteX3" fmla="*/ 7581012 w 7581016"/>
              <a:gd name="connsiteY3" fmla="*/ 331585 h 720080"/>
              <a:gd name="connsiteX4" fmla="*/ 7350832 w 7581016"/>
              <a:gd name="connsiteY4" fmla="*/ 528633 h 720080"/>
              <a:gd name="connsiteX5" fmla="*/ 7344816 w 7581016"/>
              <a:gd name="connsiteY5" fmla="*/ 720080 h 720080"/>
              <a:gd name="connsiteX6" fmla="*/ 6120680 w 7581016"/>
              <a:gd name="connsiteY6" fmla="*/ 720080 h 720080"/>
              <a:gd name="connsiteX7" fmla="*/ 4284476 w 7581016"/>
              <a:gd name="connsiteY7" fmla="*/ 720080 h 720080"/>
              <a:gd name="connsiteX8" fmla="*/ 4284476 w 7581016"/>
              <a:gd name="connsiteY8" fmla="*/ 720080 h 720080"/>
              <a:gd name="connsiteX9" fmla="*/ 0 w 7581016"/>
              <a:gd name="connsiteY9" fmla="*/ 720080 h 720080"/>
              <a:gd name="connsiteX10" fmla="*/ 0 w 7581016"/>
              <a:gd name="connsiteY10" fmla="*/ 0 h 720080"/>
              <a:gd name="connsiteX0" fmla="*/ 0 w 7581016"/>
              <a:gd name="connsiteY0" fmla="*/ 0 h 720080"/>
              <a:gd name="connsiteX1" fmla="*/ 7344816 w 7581016"/>
              <a:gd name="connsiteY1" fmla="*/ 0 h 720080"/>
              <a:gd name="connsiteX2" fmla="*/ 7344816 w 7581016"/>
              <a:gd name="connsiteY2" fmla="*/ 120013 h 720080"/>
              <a:gd name="connsiteX3" fmla="*/ 7581012 w 7581016"/>
              <a:gd name="connsiteY3" fmla="*/ 331585 h 720080"/>
              <a:gd name="connsiteX4" fmla="*/ 7338801 w 7581016"/>
              <a:gd name="connsiteY4" fmla="*/ 558712 h 720080"/>
              <a:gd name="connsiteX5" fmla="*/ 7344816 w 7581016"/>
              <a:gd name="connsiteY5" fmla="*/ 720080 h 720080"/>
              <a:gd name="connsiteX6" fmla="*/ 6120680 w 7581016"/>
              <a:gd name="connsiteY6" fmla="*/ 720080 h 720080"/>
              <a:gd name="connsiteX7" fmla="*/ 4284476 w 7581016"/>
              <a:gd name="connsiteY7" fmla="*/ 720080 h 720080"/>
              <a:gd name="connsiteX8" fmla="*/ 4284476 w 7581016"/>
              <a:gd name="connsiteY8" fmla="*/ 720080 h 720080"/>
              <a:gd name="connsiteX9" fmla="*/ 0 w 7581016"/>
              <a:gd name="connsiteY9" fmla="*/ 720080 h 720080"/>
              <a:gd name="connsiteX10" fmla="*/ 0 w 7581016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384254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624885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624885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624885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624885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85727 h 720080"/>
              <a:gd name="connsiteX4" fmla="*/ 7344817 w 7593044"/>
              <a:gd name="connsiteY4" fmla="*/ 62488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4817 w 7593044"/>
              <a:gd name="connsiteY4" fmla="*/ 62488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4817 w 7593044"/>
              <a:gd name="connsiteY4" fmla="*/ 62488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2912 w 7593044"/>
              <a:gd name="connsiteY4" fmla="*/ 60583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2912 w 7593044"/>
              <a:gd name="connsiteY4" fmla="*/ 60583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2912 w 7593044"/>
              <a:gd name="connsiteY4" fmla="*/ 60583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4817 w 7593044"/>
              <a:gd name="connsiteY4" fmla="*/ 59440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4817 w 7593044"/>
              <a:gd name="connsiteY4" fmla="*/ 59440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72089"/>
              <a:gd name="connsiteY0" fmla="*/ 0 h 720080"/>
              <a:gd name="connsiteX1" fmla="*/ 7344816 w 7572089"/>
              <a:gd name="connsiteY1" fmla="*/ 0 h 720080"/>
              <a:gd name="connsiteX2" fmla="*/ 7344816 w 7572089"/>
              <a:gd name="connsiteY2" fmla="*/ 120013 h 720080"/>
              <a:gd name="connsiteX3" fmla="*/ 7572089 w 7572089"/>
              <a:gd name="connsiteY3" fmla="*/ 348028 h 720080"/>
              <a:gd name="connsiteX4" fmla="*/ 7344817 w 7572089"/>
              <a:gd name="connsiteY4" fmla="*/ 594405 h 720080"/>
              <a:gd name="connsiteX5" fmla="*/ 7344816 w 7572089"/>
              <a:gd name="connsiteY5" fmla="*/ 720080 h 720080"/>
              <a:gd name="connsiteX6" fmla="*/ 6120680 w 7572089"/>
              <a:gd name="connsiteY6" fmla="*/ 720080 h 720080"/>
              <a:gd name="connsiteX7" fmla="*/ 4284476 w 7572089"/>
              <a:gd name="connsiteY7" fmla="*/ 720080 h 720080"/>
              <a:gd name="connsiteX8" fmla="*/ 4284476 w 7572089"/>
              <a:gd name="connsiteY8" fmla="*/ 720080 h 720080"/>
              <a:gd name="connsiteX9" fmla="*/ 0 w 7572089"/>
              <a:gd name="connsiteY9" fmla="*/ 720080 h 720080"/>
              <a:gd name="connsiteX10" fmla="*/ 0 w 7572089"/>
              <a:gd name="connsiteY10" fmla="*/ 0 h 720080"/>
              <a:gd name="connsiteX0" fmla="*/ 0 w 7581614"/>
              <a:gd name="connsiteY0" fmla="*/ 0 h 720080"/>
              <a:gd name="connsiteX1" fmla="*/ 7344816 w 7581614"/>
              <a:gd name="connsiteY1" fmla="*/ 0 h 720080"/>
              <a:gd name="connsiteX2" fmla="*/ 7344816 w 7581614"/>
              <a:gd name="connsiteY2" fmla="*/ 120013 h 720080"/>
              <a:gd name="connsiteX3" fmla="*/ 7581614 w 7581614"/>
              <a:gd name="connsiteY3" fmla="*/ 357553 h 720080"/>
              <a:gd name="connsiteX4" fmla="*/ 7344817 w 7581614"/>
              <a:gd name="connsiteY4" fmla="*/ 594405 h 720080"/>
              <a:gd name="connsiteX5" fmla="*/ 7344816 w 7581614"/>
              <a:gd name="connsiteY5" fmla="*/ 720080 h 720080"/>
              <a:gd name="connsiteX6" fmla="*/ 6120680 w 7581614"/>
              <a:gd name="connsiteY6" fmla="*/ 720080 h 720080"/>
              <a:gd name="connsiteX7" fmla="*/ 4284476 w 7581614"/>
              <a:gd name="connsiteY7" fmla="*/ 720080 h 720080"/>
              <a:gd name="connsiteX8" fmla="*/ 4284476 w 7581614"/>
              <a:gd name="connsiteY8" fmla="*/ 720080 h 720080"/>
              <a:gd name="connsiteX9" fmla="*/ 0 w 7581614"/>
              <a:gd name="connsiteY9" fmla="*/ 720080 h 720080"/>
              <a:gd name="connsiteX10" fmla="*/ 0 w 7581614"/>
              <a:gd name="connsiteY10" fmla="*/ 0 h 720080"/>
              <a:gd name="connsiteX0" fmla="*/ 0 w 7581614"/>
              <a:gd name="connsiteY0" fmla="*/ 0 h 720080"/>
              <a:gd name="connsiteX1" fmla="*/ 7344816 w 7581614"/>
              <a:gd name="connsiteY1" fmla="*/ 0 h 720080"/>
              <a:gd name="connsiteX2" fmla="*/ 7348626 w 7581614"/>
              <a:gd name="connsiteY2" fmla="*/ 184783 h 720080"/>
              <a:gd name="connsiteX3" fmla="*/ 7581614 w 7581614"/>
              <a:gd name="connsiteY3" fmla="*/ 357553 h 720080"/>
              <a:gd name="connsiteX4" fmla="*/ 7344817 w 7581614"/>
              <a:gd name="connsiteY4" fmla="*/ 594405 h 720080"/>
              <a:gd name="connsiteX5" fmla="*/ 7344816 w 7581614"/>
              <a:gd name="connsiteY5" fmla="*/ 720080 h 720080"/>
              <a:gd name="connsiteX6" fmla="*/ 6120680 w 7581614"/>
              <a:gd name="connsiteY6" fmla="*/ 720080 h 720080"/>
              <a:gd name="connsiteX7" fmla="*/ 4284476 w 7581614"/>
              <a:gd name="connsiteY7" fmla="*/ 720080 h 720080"/>
              <a:gd name="connsiteX8" fmla="*/ 4284476 w 7581614"/>
              <a:gd name="connsiteY8" fmla="*/ 720080 h 720080"/>
              <a:gd name="connsiteX9" fmla="*/ 0 w 7581614"/>
              <a:gd name="connsiteY9" fmla="*/ 720080 h 720080"/>
              <a:gd name="connsiteX10" fmla="*/ 0 w 7581614"/>
              <a:gd name="connsiteY10" fmla="*/ 0 h 720080"/>
              <a:gd name="connsiteX0" fmla="*/ 0 w 7581614"/>
              <a:gd name="connsiteY0" fmla="*/ 0 h 720080"/>
              <a:gd name="connsiteX1" fmla="*/ 7344816 w 7581614"/>
              <a:gd name="connsiteY1" fmla="*/ 0 h 720080"/>
              <a:gd name="connsiteX2" fmla="*/ 7348626 w 7581614"/>
              <a:gd name="connsiteY2" fmla="*/ 184783 h 720080"/>
              <a:gd name="connsiteX3" fmla="*/ 7581614 w 7581614"/>
              <a:gd name="connsiteY3" fmla="*/ 357553 h 720080"/>
              <a:gd name="connsiteX4" fmla="*/ 7342912 w 7581614"/>
              <a:gd name="connsiteY4" fmla="*/ 539160 h 720080"/>
              <a:gd name="connsiteX5" fmla="*/ 7344816 w 7581614"/>
              <a:gd name="connsiteY5" fmla="*/ 720080 h 720080"/>
              <a:gd name="connsiteX6" fmla="*/ 6120680 w 7581614"/>
              <a:gd name="connsiteY6" fmla="*/ 720080 h 720080"/>
              <a:gd name="connsiteX7" fmla="*/ 4284476 w 7581614"/>
              <a:gd name="connsiteY7" fmla="*/ 720080 h 720080"/>
              <a:gd name="connsiteX8" fmla="*/ 4284476 w 7581614"/>
              <a:gd name="connsiteY8" fmla="*/ 720080 h 720080"/>
              <a:gd name="connsiteX9" fmla="*/ 0 w 7581614"/>
              <a:gd name="connsiteY9" fmla="*/ 720080 h 720080"/>
              <a:gd name="connsiteX10" fmla="*/ 0 w 7581614"/>
              <a:gd name="connsiteY10" fmla="*/ 0 h 720080"/>
              <a:gd name="connsiteX0" fmla="*/ 0 w 7535894"/>
              <a:gd name="connsiteY0" fmla="*/ 0 h 720080"/>
              <a:gd name="connsiteX1" fmla="*/ 7344816 w 7535894"/>
              <a:gd name="connsiteY1" fmla="*/ 0 h 720080"/>
              <a:gd name="connsiteX2" fmla="*/ 7348626 w 7535894"/>
              <a:gd name="connsiteY2" fmla="*/ 184783 h 720080"/>
              <a:gd name="connsiteX3" fmla="*/ 7535894 w 7535894"/>
              <a:gd name="connsiteY3" fmla="*/ 351838 h 720080"/>
              <a:gd name="connsiteX4" fmla="*/ 7342912 w 7535894"/>
              <a:gd name="connsiteY4" fmla="*/ 539160 h 720080"/>
              <a:gd name="connsiteX5" fmla="*/ 7344816 w 7535894"/>
              <a:gd name="connsiteY5" fmla="*/ 720080 h 720080"/>
              <a:gd name="connsiteX6" fmla="*/ 6120680 w 7535894"/>
              <a:gd name="connsiteY6" fmla="*/ 720080 h 720080"/>
              <a:gd name="connsiteX7" fmla="*/ 4284476 w 7535894"/>
              <a:gd name="connsiteY7" fmla="*/ 720080 h 720080"/>
              <a:gd name="connsiteX8" fmla="*/ 4284476 w 7535894"/>
              <a:gd name="connsiteY8" fmla="*/ 720080 h 720080"/>
              <a:gd name="connsiteX9" fmla="*/ 0 w 7535894"/>
              <a:gd name="connsiteY9" fmla="*/ 720080 h 720080"/>
              <a:gd name="connsiteX10" fmla="*/ 0 w 7535894"/>
              <a:gd name="connsiteY10" fmla="*/ 0 h 720080"/>
              <a:gd name="connsiteX0" fmla="*/ 0 w 7539704"/>
              <a:gd name="connsiteY0" fmla="*/ 0 h 720080"/>
              <a:gd name="connsiteX1" fmla="*/ 7344816 w 7539704"/>
              <a:gd name="connsiteY1" fmla="*/ 0 h 720080"/>
              <a:gd name="connsiteX2" fmla="*/ 7348626 w 7539704"/>
              <a:gd name="connsiteY2" fmla="*/ 184783 h 720080"/>
              <a:gd name="connsiteX3" fmla="*/ 7539704 w 7539704"/>
              <a:gd name="connsiteY3" fmla="*/ 365173 h 720080"/>
              <a:gd name="connsiteX4" fmla="*/ 7342912 w 7539704"/>
              <a:gd name="connsiteY4" fmla="*/ 539160 h 720080"/>
              <a:gd name="connsiteX5" fmla="*/ 7344816 w 7539704"/>
              <a:gd name="connsiteY5" fmla="*/ 720080 h 720080"/>
              <a:gd name="connsiteX6" fmla="*/ 6120680 w 7539704"/>
              <a:gd name="connsiteY6" fmla="*/ 720080 h 720080"/>
              <a:gd name="connsiteX7" fmla="*/ 4284476 w 7539704"/>
              <a:gd name="connsiteY7" fmla="*/ 720080 h 720080"/>
              <a:gd name="connsiteX8" fmla="*/ 4284476 w 7539704"/>
              <a:gd name="connsiteY8" fmla="*/ 720080 h 720080"/>
              <a:gd name="connsiteX9" fmla="*/ 0 w 7539704"/>
              <a:gd name="connsiteY9" fmla="*/ 720080 h 720080"/>
              <a:gd name="connsiteX10" fmla="*/ 0 w 7539704"/>
              <a:gd name="connsiteY10" fmla="*/ 0 h 720080"/>
              <a:gd name="connsiteX0" fmla="*/ 0 w 7539704"/>
              <a:gd name="connsiteY0" fmla="*/ 0 h 720080"/>
              <a:gd name="connsiteX1" fmla="*/ 7344816 w 7539704"/>
              <a:gd name="connsiteY1" fmla="*/ 0 h 720080"/>
              <a:gd name="connsiteX2" fmla="*/ 7348626 w 7539704"/>
              <a:gd name="connsiteY2" fmla="*/ 184783 h 720080"/>
              <a:gd name="connsiteX3" fmla="*/ 7539704 w 7539704"/>
              <a:gd name="connsiteY3" fmla="*/ 365173 h 720080"/>
              <a:gd name="connsiteX4" fmla="*/ 7342912 w 7539704"/>
              <a:gd name="connsiteY4" fmla="*/ 539160 h 720080"/>
              <a:gd name="connsiteX5" fmla="*/ 7344816 w 7539704"/>
              <a:gd name="connsiteY5" fmla="*/ 720080 h 720080"/>
              <a:gd name="connsiteX6" fmla="*/ 6120680 w 7539704"/>
              <a:gd name="connsiteY6" fmla="*/ 720080 h 720080"/>
              <a:gd name="connsiteX7" fmla="*/ 4284476 w 7539704"/>
              <a:gd name="connsiteY7" fmla="*/ 720080 h 720080"/>
              <a:gd name="connsiteX8" fmla="*/ 4284476 w 7539704"/>
              <a:gd name="connsiteY8" fmla="*/ 720080 h 720080"/>
              <a:gd name="connsiteX9" fmla="*/ 0 w 7539704"/>
              <a:gd name="connsiteY9" fmla="*/ 720080 h 720080"/>
              <a:gd name="connsiteX10" fmla="*/ 8268 w 7539704"/>
              <a:gd name="connsiteY10" fmla="*/ 275048 h 720080"/>
              <a:gd name="connsiteX11" fmla="*/ 0 w 7539704"/>
              <a:gd name="connsiteY11" fmla="*/ 0 h 720080"/>
              <a:gd name="connsiteX0" fmla="*/ 8268 w 7539704"/>
              <a:gd name="connsiteY0" fmla="*/ 275048 h 720080"/>
              <a:gd name="connsiteX1" fmla="*/ 0 w 7539704"/>
              <a:gd name="connsiteY1" fmla="*/ 0 h 720080"/>
              <a:gd name="connsiteX2" fmla="*/ 7344816 w 7539704"/>
              <a:gd name="connsiteY2" fmla="*/ 0 h 720080"/>
              <a:gd name="connsiteX3" fmla="*/ 7348626 w 7539704"/>
              <a:gd name="connsiteY3" fmla="*/ 184783 h 720080"/>
              <a:gd name="connsiteX4" fmla="*/ 7539704 w 7539704"/>
              <a:gd name="connsiteY4" fmla="*/ 365173 h 720080"/>
              <a:gd name="connsiteX5" fmla="*/ 7342912 w 7539704"/>
              <a:gd name="connsiteY5" fmla="*/ 539160 h 720080"/>
              <a:gd name="connsiteX6" fmla="*/ 7344816 w 7539704"/>
              <a:gd name="connsiteY6" fmla="*/ 720080 h 720080"/>
              <a:gd name="connsiteX7" fmla="*/ 6120680 w 7539704"/>
              <a:gd name="connsiteY7" fmla="*/ 720080 h 720080"/>
              <a:gd name="connsiteX8" fmla="*/ 4284476 w 7539704"/>
              <a:gd name="connsiteY8" fmla="*/ 720080 h 720080"/>
              <a:gd name="connsiteX9" fmla="*/ 4284476 w 7539704"/>
              <a:gd name="connsiteY9" fmla="*/ 720080 h 720080"/>
              <a:gd name="connsiteX10" fmla="*/ 0 w 7539704"/>
              <a:gd name="connsiteY10" fmla="*/ 720080 h 720080"/>
              <a:gd name="connsiteX11" fmla="*/ 98963 w 7539704"/>
              <a:gd name="connsiteY11" fmla="*/ 366488 h 720080"/>
              <a:gd name="connsiteX0" fmla="*/ 0 w 7539704"/>
              <a:gd name="connsiteY0" fmla="*/ 0 h 720080"/>
              <a:gd name="connsiteX1" fmla="*/ 7344816 w 7539704"/>
              <a:gd name="connsiteY1" fmla="*/ 0 h 720080"/>
              <a:gd name="connsiteX2" fmla="*/ 7348626 w 7539704"/>
              <a:gd name="connsiteY2" fmla="*/ 184783 h 720080"/>
              <a:gd name="connsiteX3" fmla="*/ 7539704 w 7539704"/>
              <a:gd name="connsiteY3" fmla="*/ 365173 h 720080"/>
              <a:gd name="connsiteX4" fmla="*/ 7342912 w 7539704"/>
              <a:gd name="connsiteY4" fmla="*/ 539160 h 720080"/>
              <a:gd name="connsiteX5" fmla="*/ 7344816 w 7539704"/>
              <a:gd name="connsiteY5" fmla="*/ 720080 h 720080"/>
              <a:gd name="connsiteX6" fmla="*/ 6120680 w 7539704"/>
              <a:gd name="connsiteY6" fmla="*/ 720080 h 720080"/>
              <a:gd name="connsiteX7" fmla="*/ 4284476 w 7539704"/>
              <a:gd name="connsiteY7" fmla="*/ 720080 h 720080"/>
              <a:gd name="connsiteX8" fmla="*/ 4284476 w 7539704"/>
              <a:gd name="connsiteY8" fmla="*/ 720080 h 720080"/>
              <a:gd name="connsiteX9" fmla="*/ 0 w 7539704"/>
              <a:gd name="connsiteY9" fmla="*/ 720080 h 720080"/>
              <a:gd name="connsiteX10" fmla="*/ 98963 w 7539704"/>
              <a:gd name="connsiteY10" fmla="*/ 366488 h 720080"/>
              <a:gd name="connsiteX0" fmla="*/ 0 w 7539704"/>
              <a:gd name="connsiteY0" fmla="*/ 0 h 720080"/>
              <a:gd name="connsiteX1" fmla="*/ 7344816 w 7539704"/>
              <a:gd name="connsiteY1" fmla="*/ 0 h 720080"/>
              <a:gd name="connsiteX2" fmla="*/ 7348626 w 7539704"/>
              <a:gd name="connsiteY2" fmla="*/ 184783 h 720080"/>
              <a:gd name="connsiteX3" fmla="*/ 7539704 w 7539704"/>
              <a:gd name="connsiteY3" fmla="*/ 365173 h 720080"/>
              <a:gd name="connsiteX4" fmla="*/ 7342912 w 7539704"/>
              <a:gd name="connsiteY4" fmla="*/ 539160 h 720080"/>
              <a:gd name="connsiteX5" fmla="*/ 7344816 w 7539704"/>
              <a:gd name="connsiteY5" fmla="*/ 720080 h 720080"/>
              <a:gd name="connsiteX6" fmla="*/ 6120680 w 7539704"/>
              <a:gd name="connsiteY6" fmla="*/ 720080 h 720080"/>
              <a:gd name="connsiteX7" fmla="*/ 4284476 w 7539704"/>
              <a:gd name="connsiteY7" fmla="*/ 720080 h 720080"/>
              <a:gd name="connsiteX8" fmla="*/ 4284476 w 7539704"/>
              <a:gd name="connsiteY8" fmla="*/ 720080 h 720080"/>
              <a:gd name="connsiteX9" fmla="*/ 0 w 7539704"/>
              <a:gd name="connsiteY9" fmla="*/ 72008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39704" h="720080">
                <a:moveTo>
                  <a:pt x="0" y="0"/>
                </a:moveTo>
                <a:lnTo>
                  <a:pt x="7344816" y="0"/>
                </a:lnTo>
                <a:lnTo>
                  <a:pt x="7348626" y="184783"/>
                </a:lnTo>
                <a:lnTo>
                  <a:pt x="7539704" y="365173"/>
                </a:lnTo>
                <a:lnTo>
                  <a:pt x="7342912" y="539160"/>
                </a:lnTo>
                <a:cubicBezTo>
                  <a:pt x="7342912" y="581052"/>
                  <a:pt x="7344816" y="678188"/>
                  <a:pt x="7344816" y="720080"/>
                </a:cubicBezTo>
                <a:lnTo>
                  <a:pt x="6120680" y="720080"/>
                </a:lnTo>
                <a:lnTo>
                  <a:pt x="4284476" y="720080"/>
                </a:lnTo>
                <a:lnTo>
                  <a:pt x="4284476" y="720080"/>
                </a:lnTo>
                <a:lnTo>
                  <a:pt x="0" y="720080"/>
                </a:lnTo>
              </a:path>
            </a:pathLst>
          </a:custGeom>
          <a:solidFill>
            <a:schemeClr val="bg1"/>
          </a:solidFill>
          <a:ln w="19050" cap="rnd">
            <a:solidFill>
              <a:srgbClr val="179ED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" sz="2000">
                <a:solidFill>
                  <a:srgbClr val="179EDA"/>
                </a:solidFill>
                <a:latin typeface="Arial" pitchFamily="34" charset="0"/>
                <a:ea typeface="+mj-ea"/>
                <a:cs typeface="Arial" pitchFamily="34" charset="0"/>
              </a:rPr>
              <a:t>     </a:t>
            </a:r>
            <a:r>
              <a:rPr lang="uk" sz="2000" b="1">
                <a:solidFill>
                  <a:srgbClr val="179EDA"/>
                </a:solidFill>
                <a:latin typeface="Arial" pitchFamily="34" charset="0"/>
                <a:ea typeface="+mj-ea"/>
                <a:cs typeface="Arial" pitchFamily="34" charset="0"/>
              </a:rPr>
              <a:t>ОТРИМАННЯ</a:t>
            </a:r>
            <a:r>
              <a:rPr lang="uk" sz="2000">
                <a:solidFill>
                  <a:srgbClr val="179EDA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lang="uk" sz="2000" b="1">
                <a:solidFill>
                  <a:srgbClr val="179EDA"/>
                </a:solidFill>
                <a:latin typeface="Arial" pitchFamily="34" charset="0"/>
                <a:ea typeface="+mj-ea"/>
                <a:cs typeface="Arial" pitchFamily="34" charset="0"/>
              </a:rPr>
              <a:t>ЄВРОПЕЙСЬКОГО ПАТЕНТА</a:t>
            </a:r>
            <a:endParaRPr lang="uk-UA" b="1"/>
          </a:p>
        </p:txBody>
      </p:sp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A5554E2C-079F-401E-AD44-094FD52AC644}"/>
              </a:ext>
            </a:extLst>
          </p:cNvPr>
          <p:cNvSpPr txBox="1">
            <a:spLocks/>
          </p:cNvSpPr>
          <p:nvPr/>
        </p:nvSpPr>
        <p:spPr>
          <a:xfrm>
            <a:off x="755576" y="191676"/>
            <a:ext cx="6912769" cy="7200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400" kern="1200">
                <a:solidFill>
                  <a:srgbClr val="179ED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uk-UA" sz="2000">
              <a:ea typeface="+mn-ea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77856407"/>
              </p:ext>
            </p:extLst>
          </p:nvPr>
        </p:nvGraphicFramePr>
        <p:xfrm>
          <a:off x="683568" y="1059582"/>
          <a:ext cx="7560840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6041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ая выноска 13">
            <a:extLst>
              <a:ext uri="{FF2B5EF4-FFF2-40B4-BE49-F238E27FC236}">
                <a16:creationId xmlns:a16="http://schemas.microsoft.com/office/drawing/2014/main" id="{F472D729-15D7-0747-B5C2-E82CF79E88D1}"/>
              </a:ext>
            </a:extLst>
          </p:cNvPr>
          <p:cNvSpPr/>
          <p:nvPr/>
        </p:nvSpPr>
        <p:spPr>
          <a:xfrm flipH="1">
            <a:off x="467544" y="195486"/>
            <a:ext cx="7776864" cy="720080"/>
          </a:xfrm>
          <a:custGeom>
            <a:avLst/>
            <a:gdLst>
              <a:gd name="connsiteX0" fmla="*/ 0 w 7344816"/>
              <a:gd name="connsiteY0" fmla="*/ 0 h 720080"/>
              <a:gd name="connsiteX1" fmla="*/ 4284476 w 7344816"/>
              <a:gd name="connsiteY1" fmla="*/ 0 h 720080"/>
              <a:gd name="connsiteX2" fmla="*/ 4284476 w 7344816"/>
              <a:gd name="connsiteY2" fmla="*/ 0 h 720080"/>
              <a:gd name="connsiteX3" fmla="*/ 6120680 w 7344816"/>
              <a:gd name="connsiteY3" fmla="*/ 0 h 720080"/>
              <a:gd name="connsiteX4" fmla="*/ 7344816 w 7344816"/>
              <a:gd name="connsiteY4" fmla="*/ 0 h 720080"/>
              <a:gd name="connsiteX5" fmla="*/ 7344816 w 7344816"/>
              <a:gd name="connsiteY5" fmla="*/ 120013 h 720080"/>
              <a:gd name="connsiteX6" fmla="*/ 7568980 w 7344816"/>
              <a:gd name="connsiteY6" fmla="*/ 187206 h 720080"/>
              <a:gd name="connsiteX7" fmla="*/ 7344816 w 7344816"/>
              <a:gd name="connsiteY7" fmla="*/ 300033 h 720080"/>
              <a:gd name="connsiteX8" fmla="*/ 7344816 w 7344816"/>
              <a:gd name="connsiteY8" fmla="*/ 720080 h 720080"/>
              <a:gd name="connsiteX9" fmla="*/ 6120680 w 7344816"/>
              <a:gd name="connsiteY9" fmla="*/ 720080 h 720080"/>
              <a:gd name="connsiteX10" fmla="*/ 4284476 w 7344816"/>
              <a:gd name="connsiteY10" fmla="*/ 720080 h 720080"/>
              <a:gd name="connsiteX11" fmla="*/ 4284476 w 7344816"/>
              <a:gd name="connsiteY11" fmla="*/ 720080 h 720080"/>
              <a:gd name="connsiteX12" fmla="*/ 0 w 7344816"/>
              <a:gd name="connsiteY12" fmla="*/ 720080 h 720080"/>
              <a:gd name="connsiteX13" fmla="*/ 0 w 7344816"/>
              <a:gd name="connsiteY13" fmla="*/ 300033 h 720080"/>
              <a:gd name="connsiteX14" fmla="*/ 0 w 7344816"/>
              <a:gd name="connsiteY14" fmla="*/ 120013 h 720080"/>
              <a:gd name="connsiteX15" fmla="*/ 0 w 7344816"/>
              <a:gd name="connsiteY15" fmla="*/ 120013 h 720080"/>
              <a:gd name="connsiteX16" fmla="*/ 0 w 7344816"/>
              <a:gd name="connsiteY16" fmla="*/ 0 h 720080"/>
              <a:gd name="connsiteX0" fmla="*/ 0 w 7568980"/>
              <a:gd name="connsiteY0" fmla="*/ 0 h 720080"/>
              <a:gd name="connsiteX1" fmla="*/ 4284476 w 7568980"/>
              <a:gd name="connsiteY1" fmla="*/ 0 h 720080"/>
              <a:gd name="connsiteX2" fmla="*/ 4284476 w 7568980"/>
              <a:gd name="connsiteY2" fmla="*/ 0 h 720080"/>
              <a:gd name="connsiteX3" fmla="*/ 6120680 w 7568980"/>
              <a:gd name="connsiteY3" fmla="*/ 0 h 720080"/>
              <a:gd name="connsiteX4" fmla="*/ 7344816 w 7568980"/>
              <a:gd name="connsiteY4" fmla="*/ 0 h 720080"/>
              <a:gd name="connsiteX5" fmla="*/ 7344816 w 7568980"/>
              <a:gd name="connsiteY5" fmla="*/ 120013 h 720080"/>
              <a:gd name="connsiteX6" fmla="*/ 7568980 w 7568980"/>
              <a:gd name="connsiteY6" fmla="*/ 187206 h 720080"/>
              <a:gd name="connsiteX7" fmla="*/ 7356848 w 7568980"/>
              <a:gd name="connsiteY7" fmla="*/ 474491 h 720080"/>
              <a:gd name="connsiteX8" fmla="*/ 7344816 w 7568980"/>
              <a:gd name="connsiteY8" fmla="*/ 720080 h 720080"/>
              <a:gd name="connsiteX9" fmla="*/ 6120680 w 7568980"/>
              <a:gd name="connsiteY9" fmla="*/ 720080 h 720080"/>
              <a:gd name="connsiteX10" fmla="*/ 4284476 w 7568980"/>
              <a:gd name="connsiteY10" fmla="*/ 720080 h 720080"/>
              <a:gd name="connsiteX11" fmla="*/ 4284476 w 7568980"/>
              <a:gd name="connsiteY11" fmla="*/ 720080 h 720080"/>
              <a:gd name="connsiteX12" fmla="*/ 0 w 7568980"/>
              <a:gd name="connsiteY12" fmla="*/ 720080 h 720080"/>
              <a:gd name="connsiteX13" fmla="*/ 0 w 7568980"/>
              <a:gd name="connsiteY13" fmla="*/ 300033 h 720080"/>
              <a:gd name="connsiteX14" fmla="*/ 0 w 7568980"/>
              <a:gd name="connsiteY14" fmla="*/ 120013 h 720080"/>
              <a:gd name="connsiteX15" fmla="*/ 0 w 7568980"/>
              <a:gd name="connsiteY15" fmla="*/ 120013 h 720080"/>
              <a:gd name="connsiteX16" fmla="*/ 0 w 7568980"/>
              <a:gd name="connsiteY16" fmla="*/ 0 h 720080"/>
              <a:gd name="connsiteX0" fmla="*/ 0 w 7581012"/>
              <a:gd name="connsiteY0" fmla="*/ 0 h 720080"/>
              <a:gd name="connsiteX1" fmla="*/ 4284476 w 7581012"/>
              <a:gd name="connsiteY1" fmla="*/ 0 h 720080"/>
              <a:gd name="connsiteX2" fmla="*/ 4284476 w 7581012"/>
              <a:gd name="connsiteY2" fmla="*/ 0 h 720080"/>
              <a:gd name="connsiteX3" fmla="*/ 6120680 w 7581012"/>
              <a:gd name="connsiteY3" fmla="*/ 0 h 720080"/>
              <a:gd name="connsiteX4" fmla="*/ 7344816 w 7581012"/>
              <a:gd name="connsiteY4" fmla="*/ 0 h 720080"/>
              <a:gd name="connsiteX5" fmla="*/ 7344816 w 7581012"/>
              <a:gd name="connsiteY5" fmla="*/ 120013 h 720080"/>
              <a:gd name="connsiteX6" fmla="*/ 7581012 w 7581012"/>
              <a:gd name="connsiteY6" fmla="*/ 301506 h 720080"/>
              <a:gd name="connsiteX7" fmla="*/ 7356848 w 7581012"/>
              <a:gd name="connsiteY7" fmla="*/ 474491 h 720080"/>
              <a:gd name="connsiteX8" fmla="*/ 7344816 w 7581012"/>
              <a:gd name="connsiteY8" fmla="*/ 720080 h 720080"/>
              <a:gd name="connsiteX9" fmla="*/ 6120680 w 7581012"/>
              <a:gd name="connsiteY9" fmla="*/ 720080 h 720080"/>
              <a:gd name="connsiteX10" fmla="*/ 4284476 w 7581012"/>
              <a:gd name="connsiteY10" fmla="*/ 720080 h 720080"/>
              <a:gd name="connsiteX11" fmla="*/ 4284476 w 7581012"/>
              <a:gd name="connsiteY11" fmla="*/ 720080 h 720080"/>
              <a:gd name="connsiteX12" fmla="*/ 0 w 7581012"/>
              <a:gd name="connsiteY12" fmla="*/ 720080 h 720080"/>
              <a:gd name="connsiteX13" fmla="*/ 0 w 7581012"/>
              <a:gd name="connsiteY13" fmla="*/ 300033 h 720080"/>
              <a:gd name="connsiteX14" fmla="*/ 0 w 7581012"/>
              <a:gd name="connsiteY14" fmla="*/ 120013 h 720080"/>
              <a:gd name="connsiteX15" fmla="*/ 0 w 7581012"/>
              <a:gd name="connsiteY15" fmla="*/ 120013 h 720080"/>
              <a:gd name="connsiteX16" fmla="*/ 0 w 7581012"/>
              <a:gd name="connsiteY16" fmla="*/ 0 h 720080"/>
              <a:gd name="connsiteX0" fmla="*/ 0 w 7581012"/>
              <a:gd name="connsiteY0" fmla="*/ 0 h 720080"/>
              <a:gd name="connsiteX1" fmla="*/ 4284476 w 7581012"/>
              <a:gd name="connsiteY1" fmla="*/ 0 h 720080"/>
              <a:gd name="connsiteX2" fmla="*/ 4284476 w 7581012"/>
              <a:gd name="connsiteY2" fmla="*/ 0 h 720080"/>
              <a:gd name="connsiteX3" fmla="*/ 6120680 w 7581012"/>
              <a:gd name="connsiteY3" fmla="*/ 0 h 720080"/>
              <a:gd name="connsiteX4" fmla="*/ 7344816 w 7581012"/>
              <a:gd name="connsiteY4" fmla="*/ 0 h 720080"/>
              <a:gd name="connsiteX5" fmla="*/ 7344816 w 7581012"/>
              <a:gd name="connsiteY5" fmla="*/ 120013 h 720080"/>
              <a:gd name="connsiteX6" fmla="*/ 7581012 w 7581012"/>
              <a:gd name="connsiteY6" fmla="*/ 301506 h 720080"/>
              <a:gd name="connsiteX7" fmla="*/ 7362864 w 7581012"/>
              <a:gd name="connsiteY7" fmla="*/ 534649 h 720080"/>
              <a:gd name="connsiteX8" fmla="*/ 7344816 w 7581012"/>
              <a:gd name="connsiteY8" fmla="*/ 720080 h 720080"/>
              <a:gd name="connsiteX9" fmla="*/ 6120680 w 7581012"/>
              <a:gd name="connsiteY9" fmla="*/ 720080 h 720080"/>
              <a:gd name="connsiteX10" fmla="*/ 4284476 w 7581012"/>
              <a:gd name="connsiteY10" fmla="*/ 720080 h 720080"/>
              <a:gd name="connsiteX11" fmla="*/ 4284476 w 7581012"/>
              <a:gd name="connsiteY11" fmla="*/ 720080 h 720080"/>
              <a:gd name="connsiteX12" fmla="*/ 0 w 7581012"/>
              <a:gd name="connsiteY12" fmla="*/ 720080 h 720080"/>
              <a:gd name="connsiteX13" fmla="*/ 0 w 7581012"/>
              <a:gd name="connsiteY13" fmla="*/ 300033 h 720080"/>
              <a:gd name="connsiteX14" fmla="*/ 0 w 7581012"/>
              <a:gd name="connsiteY14" fmla="*/ 120013 h 720080"/>
              <a:gd name="connsiteX15" fmla="*/ 0 w 7581012"/>
              <a:gd name="connsiteY15" fmla="*/ 120013 h 720080"/>
              <a:gd name="connsiteX16" fmla="*/ 0 w 7581012"/>
              <a:gd name="connsiteY16" fmla="*/ 0 h 720080"/>
              <a:gd name="connsiteX0" fmla="*/ 0 w 7581012"/>
              <a:gd name="connsiteY0" fmla="*/ 0 h 720080"/>
              <a:gd name="connsiteX1" fmla="*/ 4284476 w 7581012"/>
              <a:gd name="connsiteY1" fmla="*/ 0 h 720080"/>
              <a:gd name="connsiteX2" fmla="*/ 6120680 w 7581012"/>
              <a:gd name="connsiteY2" fmla="*/ 0 h 720080"/>
              <a:gd name="connsiteX3" fmla="*/ 7344816 w 7581012"/>
              <a:gd name="connsiteY3" fmla="*/ 0 h 720080"/>
              <a:gd name="connsiteX4" fmla="*/ 7344816 w 7581012"/>
              <a:gd name="connsiteY4" fmla="*/ 120013 h 720080"/>
              <a:gd name="connsiteX5" fmla="*/ 7581012 w 7581012"/>
              <a:gd name="connsiteY5" fmla="*/ 301506 h 720080"/>
              <a:gd name="connsiteX6" fmla="*/ 7362864 w 7581012"/>
              <a:gd name="connsiteY6" fmla="*/ 534649 h 720080"/>
              <a:gd name="connsiteX7" fmla="*/ 7344816 w 7581012"/>
              <a:gd name="connsiteY7" fmla="*/ 720080 h 720080"/>
              <a:gd name="connsiteX8" fmla="*/ 6120680 w 7581012"/>
              <a:gd name="connsiteY8" fmla="*/ 720080 h 720080"/>
              <a:gd name="connsiteX9" fmla="*/ 4284476 w 7581012"/>
              <a:gd name="connsiteY9" fmla="*/ 720080 h 720080"/>
              <a:gd name="connsiteX10" fmla="*/ 4284476 w 7581012"/>
              <a:gd name="connsiteY10" fmla="*/ 720080 h 720080"/>
              <a:gd name="connsiteX11" fmla="*/ 0 w 7581012"/>
              <a:gd name="connsiteY11" fmla="*/ 720080 h 720080"/>
              <a:gd name="connsiteX12" fmla="*/ 0 w 7581012"/>
              <a:gd name="connsiteY12" fmla="*/ 300033 h 720080"/>
              <a:gd name="connsiteX13" fmla="*/ 0 w 7581012"/>
              <a:gd name="connsiteY13" fmla="*/ 120013 h 720080"/>
              <a:gd name="connsiteX14" fmla="*/ 0 w 7581012"/>
              <a:gd name="connsiteY14" fmla="*/ 120013 h 720080"/>
              <a:gd name="connsiteX15" fmla="*/ 0 w 7581012"/>
              <a:gd name="connsiteY15" fmla="*/ 0 h 720080"/>
              <a:gd name="connsiteX0" fmla="*/ 0 w 7581012"/>
              <a:gd name="connsiteY0" fmla="*/ 0 h 720080"/>
              <a:gd name="connsiteX1" fmla="*/ 6120680 w 7581012"/>
              <a:gd name="connsiteY1" fmla="*/ 0 h 720080"/>
              <a:gd name="connsiteX2" fmla="*/ 7344816 w 7581012"/>
              <a:gd name="connsiteY2" fmla="*/ 0 h 720080"/>
              <a:gd name="connsiteX3" fmla="*/ 7344816 w 7581012"/>
              <a:gd name="connsiteY3" fmla="*/ 120013 h 720080"/>
              <a:gd name="connsiteX4" fmla="*/ 7581012 w 7581012"/>
              <a:gd name="connsiteY4" fmla="*/ 301506 h 720080"/>
              <a:gd name="connsiteX5" fmla="*/ 7362864 w 7581012"/>
              <a:gd name="connsiteY5" fmla="*/ 534649 h 720080"/>
              <a:gd name="connsiteX6" fmla="*/ 7344816 w 7581012"/>
              <a:gd name="connsiteY6" fmla="*/ 720080 h 720080"/>
              <a:gd name="connsiteX7" fmla="*/ 6120680 w 7581012"/>
              <a:gd name="connsiteY7" fmla="*/ 720080 h 720080"/>
              <a:gd name="connsiteX8" fmla="*/ 4284476 w 7581012"/>
              <a:gd name="connsiteY8" fmla="*/ 720080 h 720080"/>
              <a:gd name="connsiteX9" fmla="*/ 4284476 w 7581012"/>
              <a:gd name="connsiteY9" fmla="*/ 720080 h 720080"/>
              <a:gd name="connsiteX10" fmla="*/ 0 w 7581012"/>
              <a:gd name="connsiteY10" fmla="*/ 720080 h 720080"/>
              <a:gd name="connsiteX11" fmla="*/ 0 w 7581012"/>
              <a:gd name="connsiteY11" fmla="*/ 300033 h 720080"/>
              <a:gd name="connsiteX12" fmla="*/ 0 w 7581012"/>
              <a:gd name="connsiteY12" fmla="*/ 120013 h 720080"/>
              <a:gd name="connsiteX13" fmla="*/ 0 w 7581012"/>
              <a:gd name="connsiteY13" fmla="*/ 120013 h 720080"/>
              <a:gd name="connsiteX14" fmla="*/ 0 w 7581012"/>
              <a:gd name="connsiteY14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300033 h 720080"/>
              <a:gd name="connsiteX11" fmla="*/ 0 w 7581012"/>
              <a:gd name="connsiteY11" fmla="*/ 120013 h 720080"/>
              <a:gd name="connsiteX12" fmla="*/ 0 w 7581012"/>
              <a:gd name="connsiteY12" fmla="*/ 120013 h 720080"/>
              <a:gd name="connsiteX13" fmla="*/ 0 w 7581012"/>
              <a:gd name="connsiteY13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120013 h 720080"/>
              <a:gd name="connsiteX11" fmla="*/ 0 w 7581012"/>
              <a:gd name="connsiteY11" fmla="*/ 120013 h 720080"/>
              <a:gd name="connsiteX12" fmla="*/ 0 w 7581012"/>
              <a:gd name="connsiteY12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120013 h 720080"/>
              <a:gd name="connsiteX11" fmla="*/ 0 w 7581012"/>
              <a:gd name="connsiteY11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8468"/>
              <a:gd name="connsiteY0" fmla="*/ 0 h 720080"/>
              <a:gd name="connsiteX1" fmla="*/ 7344816 w 7588468"/>
              <a:gd name="connsiteY1" fmla="*/ 0 h 720080"/>
              <a:gd name="connsiteX2" fmla="*/ 7344816 w 7588468"/>
              <a:gd name="connsiteY2" fmla="*/ 120013 h 720080"/>
              <a:gd name="connsiteX3" fmla="*/ 7581012 w 7588468"/>
              <a:gd name="connsiteY3" fmla="*/ 301506 h 720080"/>
              <a:gd name="connsiteX4" fmla="*/ 7362864 w 7588468"/>
              <a:gd name="connsiteY4" fmla="*/ 534649 h 720080"/>
              <a:gd name="connsiteX5" fmla="*/ 7344816 w 7588468"/>
              <a:gd name="connsiteY5" fmla="*/ 720080 h 720080"/>
              <a:gd name="connsiteX6" fmla="*/ 6120680 w 7588468"/>
              <a:gd name="connsiteY6" fmla="*/ 720080 h 720080"/>
              <a:gd name="connsiteX7" fmla="*/ 4284476 w 7588468"/>
              <a:gd name="connsiteY7" fmla="*/ 720080 h 720080"/>
              <a:gd name="connsiteX8" fmla="*/ 4284476 w 7588468"/>
              <a:gd name="connsiteY8" fmla="*/ 720080 h 720080"/>
              <a:gd name="connsiteX9" fmla="*/ 0 w 7588468"/>
              <a:gd name="connsiteY9" fmla="*/ 720080 h 720080"/>
              <a:gd name="connsiteX10" fmla="*/ 0 w 7588468"/>
              <a:gd name="connsiteY10" fmla="*/ 0 h 720080"/>
              <a:gd name="connsiteX0" fmla="*/ 0 w 7581048"/>
              <a:gd name="connsiteY0" fmla="*/ 0 h 720080"/>
              <a:gd name="connsiteX1" fmla="*/ 7344816 w 7581048"/>
              <a:gd name="connsiteY1" fmla="*/ 0 h 720080"/>
              <a:gd name="connsiteX2" fmla="*/ 7344816 w 7581048"/>
              <a:gd name="connsiteY2" fmla="*/ 120013 h 720080"/>
              <a:gd name="connsiteX3" fmla="*/ 7581012 w 7581048"/>
              <a:gd name="connsiteY3" fmla="*/ 301506 h 720080"/>
              <a:gd name="connsiteX4" fmla="*/ 7362864 w 7581048"/>
              <a:gd name="connsiteY4" fmla="*/ 534649 h 720080"/>
              <a:gd name="connsiteX5" fmla="*/ 7344816 w 7581048"/>
              <a:gd name="connsiteY5" fmla="*/ 720080 h 720080"/>
              <a:gd name="connsiteX6" fmla="*/ 6120680 w 7581048"/>
              <a:gd name="connsiteY6" fmla="*/ 720080 h 720080"/>
              <a:gd name="connsiteX7" fmla="*/ 4284476 w 7581048"/>
              <a:gd name="connsiteY7" fmla="*/ 720080 h 720080"/>
              <a:gd name="connsiteX8" fmla="*/ 4284476 w 7581048"/>
              <a:gd name="connsiteY8" fmla="*/ 720080 h 720080"/>
              <a:gd name="connsiteX9" fmla="*/ 0 w 7581048"/>
              <a:gd name="connsiteY9" fmla="*/ 720080 h 720080"/>
              <a:gd name="connsiteX10" fmla="*/ 0 w 7581048"/>
              <a:gd name="connsiteY10" fmla="*/ 0 h 720080"/>
              <a:gd name="connsiteX0" fmla="*/ 0 w 7581048"/>
              <a:gd name="connsiteY0" fmla="*/ 0 h 720080"/>
              <a:gd name="connsiteX1" fmla="*/ 7344816 w 7581048"/>
              <a:gd name="connsiteY1" fmla="*/ 0 h 720080"/>
              <a:gd name="connsiteX2" fmla="*/ 7344816 w 7581048"/>
              <a:gd name="connsiteY2" fmla="*/ 120013 h 720080"/>
              <a:gd name="connsiteX3" fmla="*/ 7581012 w 7581048"/>
              <a:gd name="connsiteY3" fmla="*/ 301506 h 720080"/>
              <a:gd name="connsiteX4" fmla="*/ 7362864 w 7581048"/>
              <a:gd name="connsiteY4" fmla="*/ 534649 h 720080"/>
              <a:gd name="connsiteX5" fmla="*/ 7344816 w 7581048"/>
              <a:gd name="connsiteY5" fmla="*/ 720080 h 720080"/>
              <a:gd name="connsiteX6" fmla="*/ 6120680 w 7581048"/>
              <a:gd name="connsiteY6" fmla="*/ 720080 h 720080"/>
              <a:gd name="connsiteX7" fmla="*/ 4284476 w 7581048"/>
              <a:gd name="connsiteY7" fmla="*/ 720080 h 720080"/>
              <a:gd name="connsiteX8" fmla="*/ 4284476 w 7581048"/>
              <a:gd name="connsiteY8" fmla="*/ 720080 h 720080"/>
              <a:gd name="connsiteX9" fmla="*/ 0 w 7581048"/>
              <a:gd name="connsiteY9" fmla="*/ 720080 h 720080"/>
              <a:gd name="connsiteX10" fmla="*/ 0 w 7581048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01506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49633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62864 w 7581012"/>
              <a:gd name="connsiteY4" fmla="*/ 534649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30"/>
              <a:gd name="connsiteY0" fmla="*/ 0 h 720080"/>
              <a:gd name="connsiteX1" fmla="*/ 7344816 w 7581030"/>
              <a:gd name="connsiteY1" fmla="*/ 0 h 720080"/>
              <a:gd name="connsiteX2" fmla="*/ 7344816 w 7581030"/>
              <a:gd name="connsiteY2" fmla="*/ 120013 h 720080"/>
              <a:gd name="connsiteX3" fmla="*/ 7581012 w 7581030"/>
              <a:gd name="connsiteY3" fmla="*/ 331585 h 720080"/>
              <a:gd name="connsiteX4" fmla="*/ 7332785 w 7581030"/>
              <a:gd name="connsiteY4" fmla="*/ 546681 h 720080"/>
              <a:gd name="connsiteX5" fmla="*/ 7344816 w 7581030"/>
              <a:gd name="connsiteY5" fmla="*/ 720080 h 720080"/>
              <a:gd name="connsiteX6" fmla="*/ 6120680 w 7581030"/>
              <a:gd name="connsiteY6" fmla="*/ 720080 h 720080"/>
              <a:gd name="connsiteX7" fmla="*/ 4284476 w 7581030"/>
              <a:gd name="connsiteY7" fmla="*/ 720080 h 720080"/>
              <a:gd name="connsiteX8" fmla="*/ 4284476 w 7581030"/>
              <a:gd name="connsiteY8" fmla="*/ 720080 h 720080"/>
              <a:gd name="connsiteX9" fmla="*/ 0 w 7581030"/>
              <a:gd name="connsiteY9" fmla="*/ 720080 h 720080"/>
              <a:gd name="connsiteX10" fmla="*/ 0 w 7581030"/>
              <a:gd name="connsiteY10" fmla="*/ 0 h 720080"/>
              <a:gd name="connsiteX0" fmla="*/ 0 w 7581017"/>
              <a:gd name="connsiteY0" fmla="*/ 0 h 720080"/>
              <a:gd name="connsiteX1" fmla="*/ 7344816 w 7581017"/>
              <a:gd name="connsiteY1" fmla="*/ 0 h 720080"/>
              <a:gd name="connsiteX2" fmla="*/ 7344816 w 7581017"/>
              <a:gd name="connsiteY2" fmla="*/ 120013 h 720080"/>
              <a:gd name="connsiteX3" fmla="*/ 7581012 w 7581017"/>
              <a:gd name="connsiteY3" fmla="*/ 331585 h 720080"/>
              <a:gd name="connsiteX4" fmla="*/ 7350833 w 7581017"/>
              <a:gd name="connsiteY4" fmla="*/ 546681 h 720080"/>
              <a:gd name="connsiteX5" fmla="*/ 7344816 w 7581017"/>
              <a:gd name="connsiteY5" fmla="*/ 720080 h 720080"/>
              <a:gd name="connsiteX6" fmla="*/ 6120680 w 7581017"/>
              <a:gd name="connsiteY6" fmla="*/ 720080 h 720080"/>
              <a:gd name="connsiteX7" fmla="*/ 4284476 w 7581017"/>
              <a:gd name="connsiteY7" fmla="*/ 720080 h 720080"/>
              <a:gd name="connsiteX8" fmla="*/ 4284476 w 7581017"/>
              <a:gd name="connsiteY8" fmla="*/ 720080 h 720080"/>
              <a:gd name="connsiteX9" fmla="*/ 0 w 7581017"/>
              <a:gd name="connsiteY9" fmla="*/ 720080 h 720080"/>
              <a:gd name="connsiteX10" fmla="*/ 0 w 7581017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50833 w 7581012"/>
              <a:gd name="connsiteY4" fmla="*/ 546681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50833 w 7581012"/>
              <a:gd name="connsiteY4" fmla="*/ 546681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348160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6"/>
              <a:gd name="connsiteY0" fmla="*/ 0 h 720080"/>
              <a:gd name="connsiteX1" fmla="*/ 7344816 w 7581016"/>
              <a:gd name="connsiteY1" fmla="*/ 0 h 720080"/>
              <a:gd name="connsiteX2" fmla="*/ 7344816 w 7581016"/>
              <a:gd name="connsiteY2" fmla="*/ 120013 h 720080"/>
              <a:gd name="connsiteX3" fmla="*/ 7581012 w 7581016"/>
              <a:gd name="connsiteY3" fmla="*/ 331585 h 720080"/>
              <a:gd name="connsiteX4" fmla="*/ 7350833 w 7581016"/>
              <a:gd name="connsiteY4" fmla="*/ 606839 h 720080"/>
              <a:gd name="connsiteX5" fmla="*/ 7344816 w 7581016"/>
              <a:gd name="connsiteY5" fmla="*/ 720080 h 720080"/>
              <a:gd name="connsiteX6" fmla="*/ 6120680 w 7581016"/>
              <a:gd name="connsiteY6" fmla="*/ 720080 h 720080"/>
              <a:gd name="connsiteX7" fmla="*/ 4284476 w 7581016"/>
              <a:gd name="connsiteY7" fmla="*/ 720080 h 720080"/>
              <a:gd name="connsiteX8" fmla="*/ 4284476 w 7581016"/>
              <a:gd name="connsiteY8" fmla="*/ 720080 h 720080"/>
              <a:gd name="connsiteX9" fmla="*/ 0 w 7581016"/>
              <a:gd name="connsiteY9" fmla="*/ 720080 h 720080"/>
              <a:gd name="connsiteX10" fmla="*/ 0 w 7581016"/>
              <a:gd name="connsiteY10" fmla="*/ 0 h 720080"/>
              <a:gd name="connsiteX0" fmla="*/ 0 w 7583970"/>
              <a:gd name="connsiteY0" fmla="*/ 0 h 720080"/>
              <a:gd name="connsiteX1" fmla="*/ 7344816 w 7583970"/>
              <a:gd name="connsiteY1" fmla="*/ 0 h 720080"/>
              <a:gd name="connsiteX2" fmla="*/ 7344816 w 7583970"/>
              <a:gd name="connsiteY2" fmla="*/ 120013 h 720080"/>
              <a:gd name="connsiteX3" fmla="*/ 7581012 w 7583970"/>
              <a:gd name="connsiteY3" fmla="*/ 331585 h 720080"/>
              <a:gd name="connsiteX4" fmla="*/ 7453101 w 7583970"/>
              <a:gd name="connsiteY4" fmla="*/ 582776 h 720080"/>
              <a:gd name="connsiteX5" fmla="*/ 7344816 w 7583970"/>
              <a:gd name="connsiteY5" fmla="*/ 720080 h 720080"/>
              <a:gd name="connsiteX6" fmla="*/ 6120680 w 7583970"/>
              <a:gd name="connsiteY6" fmla="*/ 720080 h 720080"/>
              <a:gd name="connsiteX7" fmla="*/ 4284476 w 7583970"/>
              <a:gd name="connsiteY7" fmla="*/ 720080 h 720080"/>
              <a:gd name="connsiteX8" fmla="*/ 4284476 w 7583970"/>
              <a:gd name="connsiteY8" fmla="*/ 720080 h 720080"/>
              <a:gd name="connsiteX9" fmla="*/ 0 w 7583970"/>
              <a:gd name="connsiteY9" fmla="*/ 720080 h 720080"/>
              <a:gd name="connsiteX10" fmla="*/ 0 w 7583970"/>
              <a:gd name="connsiteY10" fmla="*/ 0 h 720080"/>
              <a:gd name="connsiteX0" fmla="*/ 0 w 7581016"/>
              <a:gd name="connsiteY0" fmla="*/ 0 h 720080"/>
              <a:gd name="connsiteX1" fmla="*/ 7344816 w 7581016"/>
              <a:gd name="connsiteY1" fmla="*/ 0 h 720080"/>
              <a:gd name="connsiteX2" fmla="*/ 7344816 w 7581016"/>
              <a:gd name="connsiteY2" fmla="*/ 120013 h 720080"/>
              <a:gd name="connsiteX3" fmla="*/ 7581012 w 7581016"/>
              <a:gd name="connsiteY3" fmla="*/ 331585 h 720080"/>
              <a:gd name="connsiteX4" fmla="*/ 7350833 w 7581016"/>
              <a:gd name="connsiteY4" fmla="*/ 564728 h 720080"/>
              <a:gd name="connsiteX5" fmla="*/ 7344816 w 7581016"/>
              <a:gd name="connsiteY5" fmla="*/ 720080 h 720080"/>
              <a:gd name="connsiteX6" fmla="*/ 6120680 w 7581016"/>
              <a:gd name="connsiteY6" fmla="*/ 720080 h 720080"/>
              <a:gd name="connsiteX7" fmla="*/ 4284476 w 7581016"/>
              <a:gd name="connsiteY7" fmla="*/ 720080 h 720080"/>
              <a:gd name="connsiteX8" fmla="*/ 4284476 w 7581016"/>
              <a:gd name="connsiteY8" fmla="*/ 720080 h 720080"/>
              <a:gd name="connsiteX9" fmla="*/ 0 w 7581016"/>
              <a:gd name="connsiteY9" fmla="*/ 720080 h 720080"/>
              <a:gd name="connsiteX10" fmla="*/ 0 w 7581016"/>
              <a:gd name="connsiteY10" fmla="*/ 0 h 720080"/>
              <a:gd name="connsiteX0" fmla="*/ 0 w 7582724"/>
              <a:gd name="connsiteY0" fmla="*/ 0 h 720080"/>
              <a:gd name="connsiteX1" fmla="*/ 7344816 w 7582724"/>
              <a:gd name="connsiteY1" fmla="*/ 0 h 720080"/>
              <a:gd name="connsiteX2" fmla="*/ 7344816 w 7582724"/>
              <a:gd name="connsiteY2" fmla="*/ 120013 h 720080"/>
              <a:gd name="connsiteX3" fmla="*/ 7581012 w 7582724"/>
              <a:gd name="connsiteY3" fmla="*/ 331585 h 720080"/>
              <a:gd name="connsiteX4" fmla="*/ 7218486 w 7582724"/>
              <a:gd name="connsiteY4" fmla="*/ 594807 h 720080"/>
              <a:gd name="connsiteX5" fmla="*/ 7344816 w 7582724"/>
              <a:gd name="connsiteY5" fmla="*/ 720080 h 720080"/>
              <a:gd name="connsiteX6" fmla="*/ 6120680 w 7582724"/>
              <a:gd name="connsiteY6" fmla="*/ 720080 h 720080"/>
              <a:gd name="connsiteX7" fmla="*/ 4284476 w 7582724"/>
              <a:gd name="connsiteY7" fmla="*/ 720080 h 720080"/>
              <a:gd name="connsiteX8" fmla="*/ 4284476 w 7582724"/>
              <a:gd name="connsiteY8" fmla="*/ 720080 h 720080"/>
              <a:gd name="connsiteX9" fmla="*/ 0 w 7582724"/>
              <a:gd name="connsiteY9" fmla="*/ 720080 h 720080"/>
              <a:gd name="connsiteX10" fmla="*/ 0 w 7582724"/>
              <a:gd name="connsiteY10" fmla="*/ 0 h 720080"/>
              <a:gd name="connsiteX0" fmla="*/ 0 w 7581097"/>
              <a:gd name="connsiteY0" fmla="*/ 0 h 720080"/>
              <a:gd name="connsiteX1" fmla="*/ 7344816 w 7581097"/>
              <a:gd name="connsiteY1" fmla="*/ 0 h 720080"/>
              <a:gd name="connsiteX2" fmla="*/ 7344816 w 7581097"/>
              <a:gd name="connsiteY2" fmla="*/ 120013 h 720080"/>
              <a:gd name="connsiteX3" fmla="*/ 7581012 w 7581097"/>
              <a:gd name="connsiteY3" fmla="*/ 331585 h 720080"/>
              <a:gd name="connsiteX4" fmla="*/ 7368880 w 7581097"/>
              <a:gd name="connsiteY4" fmla="*/ 534649 h 720080"/>
              <a:gd name="connsiteX5" fmla="*/ 7344816 w 7581097"/>
              <a:gd name="connsiteY5" fmla="*/ 720080 h 720080"/>
              <a:gd name="connsiteX6" fmla="*/ 6120680 w 7581097"/>
              <a:gd name="connsiteY6" fmla="*/ 720080 h 720080"/>
              <a:gd name="connsiteX7" fmla="*/ 4284476 w 7581097"/>
              <a:gd name="connsiteY7" fmla="*/ 720080 h 720080"/>
              <a:gd name="connsiteX8" fmla="*/ 4284476 w 7581097"/>
              <a:gd name="connsiteY8" fmla="*/ 720080 h 720080"/>
              <a:gd name="connsiteX9" fmla="*/ 0 w 7581097"/>
              <a:gd name="connsiteY9" fmla="*/ 720080 h 720080"/>
              <a:gd name="connsiteX10" fmla="*/ 0 w 7581097"/>
              <a:gd name="connsiteY10" fmla="*/ 0 h 720080"/>
              <a:gd name="connsiteX0" fmla="*/ 0 w 7581097"/>
              <a:gd name="connsiteY0" fmla="*/ 0 h 720080"/>
              <a:gd name="connsiteX1" fmla="*/ 7344816 w 7581097"/>
              <a:gd name="connsiteY1" fmla="*/ 0 h 720080"/>
              <a:gd name="connsiteX2" fmla="*/ 7344816 w 7581097"/>
              <a:gd name="connsiteY2" fmla="*/ 120013 h 720080"/>
              <a:gd name="connsiteX3" fmla="*/ 7581012 w 7581097"/>
              <a:gd name="connsiteY3" fmla="*/ 331585 h 720080"/>
              <a:gd name="connsiteX4" fmla="*/ 7368880 w 7581097"/>
              <a:gd name="connsiteY4" fmla="*/ 534649 h 720080"/>
              <a:gd name="connsiteX5" fmla="*/ 7344816 w 7581097"/>
              <a:gd name="connsiteY5" fmla="*/ 720080 h 720080"/>
              <a:gd name="connsiteX6" fmla="*/ 6120680 w 7581097"/>
              <a:gd name="connsiteY6" fmla="*/ 720080 h 720080"/>
              <a:gd name="connsiteX7" fmla="*/ 4284476 w 7581097"/>
              <a:gd name="connsiteY7" fmla="*/ 720080 h 720080"/>
              <a:gd name="connsiteX8" fmla="*/ 4284476 w 7581097"/>
              <a:gd name="connsiteY8" fmla="*/ 720080 h 720080"/>
              <a:gd name="connsiteX9" fmla="*/ 0 w 7581097"/>
              <a:gd name="connsiteY9" fmla="*/ 720080 h 720080"/>
              <a:gd name="connsiteX10" fmla="*/ 0 w 7581097"/>
              <a:gd name="connsiteY10" fmla="*/ 0 h 720080"/>
              <a:gd name="connsiteX0" fmla="*/ 0 w 7581097"/>
              <a:gd name="connsiteY0" fmla="*/ 0 h 720080"/>
              <a:gd name="connsiteX1" fmla="*/ 7344816 w 7581097"/>
              <a:gd name="connsiteY1" fmla="*/ 0 h 720080"/>
              <a:gd name="connsiteX2" fmla="*/ 7344816 w 7581097"/>
              <a:gd name="connsiteY2" fmla="*/ 120013 h 720080"/>
              <a:gd name="connsiteX3" fmla="*/ 7581012 w 7581097"/>
              <a:gd name="connsiteY3" fmla="*/ 331585 h 720080"/>
              <a:gd name="connsiteX4" fmla="*/ 7368880 w 7581097"/>
              <a:gd name="connsiteY4" fmla="*/ 534649 h 720080"/>
              <a:gd name="connsiteX5" fmla="*/ 7344816 w 7581097"/>
              <a:gd name="connsiteY5" fmla="*/ 720080 h 720080"/>
              <a:gd name="connsiteX6" fmla="*/ 6120680 w 7581097"/>
              <a:gd name="connsiteY6" fmla="*/ 720080 h 720080"/>
              <a:gd name="connsiteX7" fmla="*/ 4284476 w 7581097"/>
              <a:gd name="connsiteY7" fmla="*/ 720080 h 720080"/>
              <a:gd name="connsiteX8" fmla="*/ 4284476 w 7581097"/>
              <a:gd name="connsiteY8" fmla="*/ 720080 h 720080"/>
              <a:gd name="connsiteX9" fmla="*/ 0 w 7581097"/>
              <a:gd name="connsiteY9" fmla="*/ 720080 h 720080"/>
              <a:gd name="connsiteX10" fmla="*/ 0 w 7581097"/>
              <a:gd name="connsiteY10" fmla="*/ 0 h 720080"/>
              <a:gd name="connsiteX0" fmla="*/ 0 w 7581016"/>
              <a:gd name="connsiteY0" fmla="*/ 0 h 720080"/>
              <a:gd name="connsiteX1" fmla="*/ 7344816 w 7581016"/>
              <a:gd name="connsiteY1" fmla="*/ 0 h 720080"/>
              <a:gd name="connsiteX2" fmla="*/ 7344816 w 7581016"/>
              <a:gd name="connsiteY2" fmla="*/ 120013 h 720080"/>
              <a:gd name="connsiteX3" fmla="*/ 7581012 w 7581016"/>
              <a:gd name="connsiteY3" fmla="*/ 331585 h 720080"/>
              <a:gd name="connsiteX4" fmla="*/ 7350832 w 7581016"/>
              <a:gd name="connsiteY4" fmla="*/ 528633 h 720080"/>
              <a:gd name="connsiteX5" fmla="*/ 7344816 w 7581016"/>
              <a:gd name="connsiteY5" fmla="*/ 720080 h 720080"/>
              <a:gd name="connsiteX6" fmla="*/ 6120680 w 7581016"/>
              <a:gd name="connsiteY6" fmla="*/ 720080 h 720080"/>
              <a:gd name="connsiteX7" fmla="*/ 4284476 w 7581016"/>
              <a:gd name="connsiteY7" fmla="*/ 720080 h 720080"/>
              <a:gd name="connsiteX8" fmla="*/ 4284476 w 7581016"/>
              <a:gd name="connsiteY8" fmla="*/ 720080 h 720080"/>
              <a:gd name="connsiteX9" fmla="*/ 0 w 7581016"/>
              <a:gd name="connsiteY9" fmla="*/ 720080 h 720080"/>
              <a:gd name="connsiteX10" fmla="*/ 0 w 7581016"/>
              <a:gd name="connsiteY10" fmla="*/ 0 h 720080"/>
              <a:gd name="connsiteX0" fmla="*/ 0 w 7581016"/>
              <a:gd name="connsiteY0" fmla="*/ 0 h 720080"/>
              <a:gd name="connsiteX1" fmla="*/ 7344816 w 7581016"/>
              <a:gd name="connsiteY1" fmla="*/ 0 h 720080"/>
              <a:gd name="connsiteX2" fmla="*/ 7344816 w 7581016"/>
              <a:gd name="connsiteY2" fmla="*/ 120013 h 720080"/>
              <a:gd name="connsiteX3" fmla="*/ 7581012 w 7581016"/>
              <a:gd name="connsiteY3" fmla="*/ 331585 h 720080"/>
              <a:gd name="connsiteX4" fmla="*/ 7338801 w 7581016"/>
              <a:gd name="connsiteY4" fmla="*/ 558712 h 720080"/>
              <a:gd name="connsiteX5" fmla="*/ 7344816 w 7581016"/>
              <a:gd name="connsiteY5" fmla="*/ 720080 h 720080"/>
              <a:gd name="connsiteX6" fmla="*/ 6120680 w 7581016"/>
              <a:gd name="connsiteY6" fmla="*/ 720080 h 720080"/>
              <a:gd name="connsiteX7" fmla="*/ 4284476 w 7581016"/>
              <a:gd name="connsiteY7" fmla="*/ 720080 h 720080"/>
              <a:gd name="connsiteX8" fmla="*/ 4284476 w 7581016"/>
              <a:gd name="connsiteY8" fmla="*/ 720080 h 720080"/>
              <a:gd name="connsiteX9" fmla="*/ 0 w 7581016"/>
              <a:gd name="connsiteY9" fmla="*/ 720080 h 720080"/>
              <a:gd name="connsiteX10" fmla="*/ 0 w 7581016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384254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624885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624885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624885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81012"/>
              <a:gd name="connsiteY0" fmla="*/ 0 h 720080"/>
              <a:gd name="connsiteX1" fmla="*/ 7344816 w 7581012"/>
              <a:gd name="connsiteY1" fmla="*/ 0 h 720080"/>
              <a:gd name="connsiteX2" fmla="*/ 7344816 w 7581012"/>
              <a:gd name="connsiteY2" fmla="*/ 120013 h 720080"/>
              <a:gd name="connsiteX3" fmla="*/ 7581012 w 7581012"/>
              <a:gd name="connsiteY3" fmla="*/ 331585 h 720080"/>
              <a:gd name="connsiteX4" fmla="*/ 7344817 w 7581012"/>
              <a:gd name="connsiteY4" fmla="*/ 624885 h 720080"/>
              <a:gd name="connsiteX5" fmla="*/ 7344816 w 7581012"/>
              <a:gd name="connsiteY5" fmla="*/ 720080 h 720080"/>
              <a:gd name="connsiteX6" fmla="*/ 6120680 w 7581012"/>
              <a:gd name="connsiteY6" fmla="*/ 720080 h 720080"/>
              <a:gd name="connsiteX7" fmla="*/ 4284476 w 7581012"/>
              <a:gd name="connsiteY7" fmla="*/ 720080 h 720080"/>
              <a:gd name="connsiteX8" fmla="*/ 4284476 w 7581012"/>
              <a:gd name="connsiteY8" fmla="*/ 720080 h 720080"/>
              <a:gd name="connsiteX9" fmla="*/ 0 w 7581012"/>
              <a:gd name="connsiteY9" fmla="*/ 720080 h 720080"/>
              <a:gd name="connsiteX10" fmla="*/ 0 w 7581012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85727 h 720080"/>
              <a:gd name="connsiteX4" fmla="*/ 7344817 w 7593044"/>
              <a:gd name="connsiteY4" fmla="*/ 62488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4817 w 7593044"/>
              <a:gd name="connsiteY4" fmla="*/ 62488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4817 w 7593044"/>
              <a:gd name="connsiteY4" fmla="*/ 62488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2912 w 7593044"/>
              <a:gd name="connsiteY4" fmla="*/ 60583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2912 w 7593044"/>
              <a:gd name="connsiteY4" fmla="*/ 60583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2912 w 7593044"/>
              <a:gd name="connsiteY4" fmla="*/ 60583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4817 w 7593044"/>
              <a:gd name="connsiteY4" fmla="*/ 59440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93044"/>
              <a:gd name="connsiteY0" fmla="*/ 0 h 720080"/>
              <a:gd name="connsiteX1" fmla="*/ 7344816 w 7593044"/>
              <a:gd name="connsiteY1" fmla="*/ 0 h 720080"/>
              <a:gd name="connsiteX2" fmla="*/ 7344816 w 7593044"/>
              <a:gd name="connsiteY2" fmla="*/ 120013 h 720080"/>
              <a:gd name="connsiteX3" fmla="*/ 7593044 w 7593044"/>
              <a:gd name="connsiteY3" fmla="*/ 355648 h 720080"/>
              <a:gd name="connsiteX4" fmla="*/ 7344817 w 7593044"/>
              <a:gd name="connsiteY4" fmla="*/ 594405 h 720080"/>
              <a:gd name="connsiteX5" fmla="*/ 7344816 w 7593044"/>
              <a:gd name="connsiteY5" fmla="*/ 720080 h 720080"/>
              <a:gd name="connsiteX6" fmla="*/ 6120680 w 7593044"/>
              <a:gd name="connsiteY6" fmla="*/ 720080 h 720080"/>
              <a:gd name="connsiteX7" fmla="*/ 4284476 w 7593044"/>
              <a:gd name="connsiteY7" fmla="*/ 720080 h 720080"/>
              <a:gd name="connsiteX8" fmla="*/ 4284476 w 7593044"/>
              <a:gd name="connsiteY8" fmla="*/ 720080 h 720080"/>
              <a:gd name="connsiteX9" fmla="*/ 0 w 7593044"/>
              <a:gd name="connsiteY9" fmla="*/ 720080 h 720080"/>
              <a:gd name="connsiteX10" fmla="*/ 0 w 7593044"/>
              <a:gd name="connsiteY10" fmla="*/ 0 h 720080"/>
              <a:gd name="connsiteX0" fmla="*/ 0 w 7572089"/>
              <a:gd name="connsiteY0" fmla="*/ 0 h 720080"/>
              <a:gd name="connsiteX1" fmla="*/ 7344816 w 7572089"/>
              <a:gd name="connsiteY1" fmla="*/ 0 h 720080"/>
              <a:gd name="connsiteX2" fmla="*/ 7344816 w 7572089"/>
              <a:gd name="connsiteY2" fmla="*/ 120013 h 720080"/>
              <a:gd name="connsiteX3" fmla="*/ 7572089 w 7572089"/>
              <a:gd name="connsiteY3" fmla="*/ 348028 h 720080"/>
              <a:gd name="connsiteX4" fmla="*/ 7344817 w 7572089"/>
              <a:gd name="connsiteY4" fmla="*/ 594405 h 720080"/>
              <a:gd name="connsiteX5" fmla="*/ 7344816 w 7572089"/>
              <a:gd name="connsiteY5" fmla="*/ 720080 h 720080"/>
              <a:gd name="connsiteX6" fmla="*/ 6120680 w 7572089"/>
              <a:gd name="connsiteY6" fmla="*/ 720080 h 720080"/>
              <a:gd name="connsiteX7" fmla="*/ 4284476 w 7572089"/>
              <a:gd name="connsiteY7" fmla="*/ 720080 h 720080"/>
              <a:gd name="connsiteX8" fmla="*/ 4284476 w 7572089"/>
              <a:gd name="connsiteY8" fmla="*/ 720080 h 720080"/>
              <a:gd name="connsiteX9" fmla="*/ 0 w 7572089"/>
              <a:gd name="connsiteY9" fmla="*/ 720080 h 720080"/>
              <a:gd name="connsiteX10" fmla="*/ 0 w 7572089"/>
              <a:gd name="connsiteY10" fmla="*/ 0 h 720080"/>
              <a:gd name="connsiteX0" fmla="*/ 0 w 7581614"/>
              <a:gd name="connsiteY0" fmla="*/ 0 h 720080"/>
              <a:gd name="connsiteX1" fmla="*/ 7344816 w 7581614"/>
              <a:gd name="connsiteY1" fmla="*/ 0 h 720080"/>
              <a:gd name="connsiteX2" fmla="*/ 7344816 w 7581614"/>
              <a:gd name="connsiteY2" fmla="*/ 120013 h 720080"/>
              <a:gd name="connsiteX3" fmla="*/ 7581614 w 7581614"/>
              <a:gd name="connsiteY3" fmla="*/ 357553 h 720080"/>
              <a:gd name="connsiteX4" fmla="*/ 7344817 w 7581614"/>
              <a:gd name="connsiteY4" fmla="*/ 594405 h 720080"/>
              <a:gd name="connsiteX5" fmla="*/ 7344816 w 7581614"/>
              <a:gd name="connsiteY5" fmla="*/ 720080 h 720080"/>
              <a:gd name="connsiteX6" fmla="*/ 6120680 w 7581614"/>
              <a:gd name="connsiteY6" fmla="*/ 720080 h 720080"/>
              <a:gd name="connsiteX7" fmla="*/ 4284476 w 7581614"/>
              <a:gd name="connsiteY7" fmla="*/ 720080 h 720080"/>
              <a:gd name="connsiteX8" fmla="*/ 4284476 w 7581614"/>
              <a:gd name="connsiteY8" fmla="*/ 720080 h 720080"/>
              <a:gd name="connsiteX9" fmla="*/ 0 w 7581614"/>
              <a:gd name="connsiteY9" fmla="*/ 720080 h 720080"/>
              <a:gd name="connsiteX10" fmla="*/ 0 w 7581614"/>
              <a:gd name="connsiteY10" fmla="*/ 0 h 720080"/>
              <a:gd name="connsiteX0" fmla="*/ 0 w 7581614"/>
              <a:gd name="connsiteY0" fmla="*/ 0 h 720080"/>
              <a:gd name="connsiteX1" fmla="*/ 7344816 w 7581614"/>
              <a:gd name="connsiteY1" fmla="*/ 0 h 720080"/>
              <a:gd name="connsiteX2" fmla="*/ 7348626 w 7581614"/>
              <a:gd name="connsiteY2" fmla="*/ 184783 h 720080"/>
              <a:gd name="connsiteX3" fmla="*/ 7581614 w 7581614"/>
              <a:gd name="connsiteY3" fmla="*/ 357553 h 720080"/>
              <a:gd name="connsiteX4" fmla="*/ 7344817 w 7581614"/>
              <a:gd name="connsiteY4" fmla="*/ 594405 h 720080"/>
              <a:gd name="connsiteX5" fmla="*/ 7344816 w 7581614"/>
              <a:gd name="connsiteY5" fmla="*/ 720080 h 720080"/>
              <a:gd name="connsiteX6" fmla="*/ 6120680 w 7581614"/>
              <a:gd name="connsiteY6" fmla="*/ 720080 h 720080"/>
              <a:gd name="connsiteX7" fmla="*/ 4284476 w 7581614"/>
              <a:gd name="connsiteY7" fmla="*/ 720080 h 720080"/>
              <a:gd name="connsiteX8" fmla="*/ 4284476 w 7581614"/>
              <a:gd name="connsiteY8" fmla="*/ 720080 h 720080"/>
              <a:gd name="connsiteX9" fmla="*/ 0 w 7581614"/>
              <a:gd name="connsiteY9" fmla="*/ 720080 h 720080"/>
              <a:gd name="connsiteX10" fmla="*/ 0 w 7581614"/>
              <a:gd name="connsiteY10" fmla="*/ 0 h 720080"/>
              <a:gd name="connsiteX0" fmla="*/ 0 w 7581614"/>
              <a:gd name="connsiteY0" fmla="*/ 0 h 720080"/>
              <a:gd name="connsiteX1" fmla="*/ 7344816 w 7581614"/>
              <a:gd name="connsiteY1" fmla="*/ 0 h 720080"/>
              <a:gd name="connsiteX2" fmla="*/ 7348626 w 7581614"/>
              <a:gd name="connsiteY2" fmla="*/ 184783 h 720080"/>
              <a:gd name="connsiteX3" fmla="*/ 7581614 w 7581614"/>
              <a:gd name="connsiteY3" fmla="*/ 357553 h 720080"/>
              <a:gd name="connsiteX4" fmla="*/ 7342912 w 7581614"/>
              <a:gd name="connsiteY4" fmla="*/ 539160 h 720080"/>
              <a:gd name="connsiteX5" fmla="*/ 7344816 w 7581614"/>
              <a:gd name="connsiteY5" fmla="*/ 720080 h 720080"/>
              <a:gd name="connsiteX6" fmla="*/ 6120680 w 7581614"/>
              <a:gd name="connsiteY6" fmla="*/ 720080 h 720080"/>
              <a:gd name="connsiteX7" fmla="*/ 4284476 w 7581614"/>
              <a:gd name="connsiteY7" fmla="*/ 720080 h 720080"/>
              <a:gd name="connsiteX8" fmla="*/ 4284476 w 7581614"/>
              <a:gd name="connsiteY8" fmla="*/ 720080 h 720080"/>
              <a:gd name="connsiteX9" fmla="*/ 0 w 7581614"/>
              <a:gd name="connsiteY9" fmla="*/ 720080 h 720080"/>
              <a:gd name="connsiteX10" fmla="*/ 0 w 7581614"/>
              <a:gd name="connsiteY10" fmla="*/ 0 h 720080"/>
              <a:gd name="connsiteX0" fmla="*/ 0 w 7535894"/>
              <a:gd name="connsiteY0" fmla="*/ 0 h 720080"/>
              <a:gd name="connsiteX1" fmla="*/ 7344816 w 7535894"/>
              <a:gd name="connsiteY1" fmla="*/ 0 h 720080"/>
              <a:gd name="connsiteX2" fmla="*/ 7348626 w 7535894"/>
              <a:gd name="connsiteY2" fmla="*/ 184783 h 720080"/>
              <a:gd name="connsiteX3" fmla="*/ 7535894 w 7535894"/>
              <a:gd name="connsiteY3" fmla="*/ 351838 h 720080"/>
              <a:gd name="connsiteX4" fmla="*/ 7342912 w 7535894"/>
              <a:gd name="connsiteY4" fmla="*/ 539160 h 720080"/>
              <a:gd name="connsiteX5" fmla="*/ 7344816 w 7535894"/>
              <a:gd name="connsiteY5" fmla="*/ 720080 h 720080"/>
              <a:gd name="connsiteX6" fmla="*/ 6120680 w 7535894"/>
              <a:gd name="connsiteY6" fmla="*/ 720080 h 720080"/>
              <a:gd name="connsiteX7" fmla="*/ 4284476 w 7535894"/>
              <a:gd name="connsiteY7" fmla="*/ 720080 h 720080"/>
              <a:gd name="connsiteX8" fmla="*/ 4284476 w 7535894"/>
              <a:gd name="connsiteY8" fmla="*/ 720080 h 720080"/>
              <a:gd name="connsiteX9" fmla="*/ 0 w 7535894"/>
              <a:gd name="connsiteY9" fmla="*/ 720080 h 720080"/>
              <a:gd name="connsiteX10" fmla="*/ 0 w 7535894"/>
              <a:gd name="connsiteY10" fmla="*/ 0 h 720080"/>
              <a:gd name="connsiteX0" fmla="*/ 0 w 7539704"/>
              <a:gd name="connsiteY0" fmla="*/ 0 h 720080"/>
              <a:gd name="connsiteX1" fmla="*/ 7344816 w 7539704"/>
              <a:gd name="connsiteY1" fmla="*/ 0 h 720080"/>
              <a:gd name="connsiteX2" fmla="*/ 7348626 w 7539704"/>
              <a:gd name="connsiteY2" fmla="*/ 184783 h 720080"/>
              <a:gd name="connsiteX3" fmla="*/ 7539704 w 7539704"/>
              <a:gd name="connsiteY3" fmla="*/ 365173 h 720080"/>
              <a:gd name="connsiteX4" fmla="*/ 7342912 w 7539704"/>
              <a:gd name="connsiteY4" fmla="*/ 539160 h 720080"/>
              <a:gd name="connsiteX5" fmla="*/ 7344816 w 7539704"/>
              <a:gd name="connsiteY5" fmla="*/ 720080 h 720080"/>
              <a:gd name="connsiteX6" fmla="*/ 6120680 w 7539704"/>
              <a:gd name="connsiteY6" fmla="*/ 720080 h 720080"/>
              <a:gd name="connsiteX7" fmla="*/ 4284476 w 7539704"/>
              <a:gd name="connsiteY7" fmla="*/ 720080 h 720080"/>
              <a:gd name="connsiteX8" fmla="*/ 4284476 w 7539704"/>
              <a:gd name="connsiteY8" fmla="*/ 720080 h 720080"/>
              <a:gd name="connsiteX9" fmla="*/ 0 w 7539704"/>
              <a:gd name="connsiteY9" fmla="*/ 720080 h 720080"/>
              <a:gd name="connsiteX10" fmla="*/ 0 w 7539704"/>
              <a:gd name="connsiteY10" fmla="*/ 0 h 720080"/>
              <a:gd name="connsiteX0" fmla="*/ 0 w 7539704"/>
              <a:gd name="connsiteY0" fmla="*/ 0 h 720080"/>
              <a:gd name="connsiteX1" fmla="*/ 7344816 w 7539704"/>
              <a:gd name="connsiteY1" fmla="*/ 0 h 720080"/>
              <a:gd name="connsiteX2" fmla="*/ 7348626 w 7539704"/>
              <a:gd name="connsiteY2" fmla="*/ 184783 h 720080"/>
              <a:gd name="connsiteX3" fmla="*/ 7539704 w 7539704"/>
              <a:gd name="connsiteY3" fmla="*/ 365173 h 720080"/>
              <a:gd name="connsiteX4" fmla="*/ 7342912 w 7539704"/>
              <a:gd name="connsiteY4" fmla="*/ 539160 h 720080"/>
              <a:gd name="connsiteX5" fmla="*/ 7344816 w 7539704"/>
              <a:gd name="connsiteY5" fmla="*/ 720080 h 720080"/>
              <a:gd name="connsiteX6" fmla="*/ 6120680 w 7539704"/>
              <a:gd name="connsiteY6" fmla="*/ 720080 h 720080"/>
              <a:gd name="connsiteX7" fmla="*/ 4284476 w 7539704"/>
              <a:gd name="connsiteY7" fmla="*/ 720080 h 720080"/>
              <a:gd name="connsiteX8" fmla="*/ 4284476 w 7539704"/>
              <a:gd name="connsiteY8" fmla="*/ 720080 h 720080"/>
              <a:gd name="connsiteX9" fmla="*/ 0 w 7539704"/>
              <a:gd name="connsiteY9" fmla="*/ 720080 h 720080"/>
              <a:gd name="connsiteX10" fmla="*/ 8268 w 7539704"/>
              <a:gd name="connsiteY10" fmla="*/ 275048 h 720080"/>
              <a:gd name="connsiteX11" fmla="*/ 0 w 7539704"/>
              <a:gd name="connsiteY11" fmla="*/ 0 h 720080"/>
              <a:gd name="connsiteX0" fmla="*/ 8268 w 7539704"/>
              <a:gd name="connsiteY0" fmla="*/ 275048 h 720080"/>
              <a:gd name="connsiteX1" fmla="*/ 0 w 7539704"/>
              <a:gd name="connsiteY1" fmla="*/ 0 h 720080"/>
              <a:gd name="connsiteX2" fmla="*/ 7344816 w 7539704"/>
              <a:gd name="connsiteY2" fmla="*/ 0 h 720080"/>
              <a:gd name="connsiteX3" fmla="*/ 7348626 w 7539704"/>
              <a:gd name="connsiteY3" fmla="*/ 184783 h 720080"/>
              <a:gd name="connsiteX4" fmla="*/ 7539704 w 7539704"/>
              <a:gd name="connsiteY4" fmla="*/ 365173 h 720080"/>
              <a:gd name="connsiteX5" fmla="*/ 7342912 w 7539704"/>
              <a:gd name="connsiteY5" fmla="*/ 539160 h 720080"/>
              <a:gd name="connsiteX6" fmla="*/ 7344816 w 7539704"/>
              <a:gd name="connsiteY6" fmla="*/ 720080 h 720080"/>
              <a:gd name="connsiteX7" fmla="*/ 6120680 w 7539704"/>
              <a:gd name="connsiteY7" fmla="*/ 720080 h 720080"/>
              <a:gd name="connsiteX8" fmla="*/ 4284476 w 7539704"/>
              <a:gd name="connsiteY8" fmla="*/ 720080 h 720080"/>
              <a:gd name="connsiteX9" fmla="*/ 4284476 w 7539704"/>
              <a:gd name="connsiteY9" fmla="*/ 720080 h 720080"/>
              <a:gd name="connsiteX10" fmla="*/ 0 w 7539704"/>
              <a:gd name="connsiteY10" fmla="*/ 720080 h 720080"/>
              <a:gd name="connsiteX11" fmla="*/ 98963 w 7539704"/>
              <a:gd name="connsiteY11" fmla="*/ 366488 h 720080"/>
              <a:gd name="connsiteX0" fmla="*/ 0 w 7539704"/>
              <a:gd name="connsiteY0" fmla="*/ 0 h 720080"/>
              <a:gd name="connsiteX1" fmla="*/ 7344816 w 7539704"/>
              <a:gd name="connsiteY1" fmla="*/ 0 h 720080"/>
              <a:gd name="connsiteX2" fmla="*/ 7348626 w 7539704"/>
              <a:gd name="connsiteY2" fmla="*/ 184783 h 720080"/>
              <a:gd name="connsiteX3" fmla="*/ 7539704 w 7539704"/>
              <a:gd name="connsiteY3" fmla="*/ 365173 h 720080"/>
              <a:gd name="connsiteX4" fmla="*/ 7342912 w 7539704"/>
              <a:gd name="connsiteY4" fmla="*/ 539160 h 720080"/>
              <a:gd name="connsiteX5" fmla="*/ 7344816 w 7539704"/>
              <a:gd name="connsiteY5" fmla="*/ 720080 h 720080"/>
              <a:gd name="connsiteX6" fmla="*/ 6120680 w 7539704"/>
              <a:gd name="connsiteY6" fmla="*/ 720080 h 720080"/>
              <a:gd name="connsiteX7" fmla="*/ 4284476 w 7539704"/>
              <a:gd name="connsiteY7" fmla="*/ 720080 h 720080"/>
              <a:gd name="connsiteX8" fmla="*/ 4284476 w 7539704"/>
              <a:gd name="connsiteY8" fmla="*/ 720080 h 720080"/>
              <a:gd name="connsiteX9" fmla="*/ 0 w 7539704"/>
              <a:gd name="connsiteY9" fmla="*/ 720080 h 720080"/>
              <a:gd name="connsiteX10" fmla="*/ 98963 w 7539704"/>
              <a:gd name="connsiteY10" fmla="*/ 366488 h 720080"/>
              <a:gd name="connsiteX0" fmla="*/ 0 w 7539704"/>
              <a:gd name="connsiteY0" fmla="*/ 0 h 720080"/>
              <a:gd name="connsiteX1" fmla="*/ 7344816 w 7539704"/>
              <a:gd name="connsiteY1" fmla="*/ 0 h 720080"/>
              <a:gd name="connsiteX2" fmla="*/ 7348626 w 7539704"/>
              <a:gd name="connsiteY2" fmla="*/ 184783 h 720080"/>
              <a:gd name="connsiteX3" fmla="*/ 7539704 w 7539704"/>
              <a:gd name="connsiteY3" fmla="*/ 365173 h 720080"/>
              <a:gd name="connsiteX4" fmla="*/ 7342912 w 7539704"/>
              <a:gd name="connsiteY4" fmla="*/ 539160 h 720080"/>
              <a:gd name="connsiteX5" fmla="*/ 7344816 w 7539704"/>
              <a:gd name="connsiteY5" fmla="*/ 720080 h 720080"/>
              <a:gd name="connsiteX6" fmla="*/ 6120680 w 7539704"/>
              <a:gd name="connsiteY6" fmla="*/ 720080 h 720080"/>
              <a:gd name="connsiteX7" fmla="*/ 4284476 w 7539704"/>
              <a:gd name="connsiteY7" fmla="*/ 720080 h 720080"/>
              <a:gd name="connsiteX8" fmla="*/ 4284476 w 7539704"/>
              <a:gd name="connsiteY8" fmla="*/ 720080 h 720080"/>
              <a:gd name="connsiteX9" fmla="*/ 0 w 7539704"/>
              <a:gd name="connsiteY9" fmla="*/ 72008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39704" h="720080">
                <a:moveTo>
                  <a:pt x="0" y="0"/>
                </a:moveTo>
                <a:lnTo>
                  <a:pt x="7344816" y="0"/>
                </a:lnTo>
                <a:lnTo>
                  <a:pt x="7348626" y="184783"/>
                </a:lnTo>
                <a:lnTo>
                  <a:pt x="7539704" y="365173"/>
                </a:lnTo>
                <a:lnTo>
                  <a:pt x="7342912" y="539160"/>
                </a:lnTo>
                <a:cubicBezTo>
                  <a:pt x="7342912" y="581052"/>
                  <a:pt x="7344816" y="678188"/>
                  <a:pt x="7344816" y="720080"/>
                </a:cubicBezTo>
                <a:lnTo>
                  <a:pt x="6120680" y="720080"/>
                </a:lnTo>
                <a:lnTo>
                  <a:pt x="4284476" y="720080"/>
                </a:lnTo>
                <a:lnTo>
                  <a:pt x="4284476" y="720080"/>
                </a:lnTo>
                <a:lnTo>
                  <a:pt x="0" y="720080"/>
                </a:lnTo>
              </a:path>
            </a:pathLst>
          </a:custGeom>
          <a:solidFill>
            <a:schemeClr val="bg1"/>
          </a:solidFill>
          <a:ln w="19050" cap="rnd">
            <a:solidFill>
              <a:srgbClr val="179ED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" sz="2000">
                <a:solidFill>
                  <a:srgbClr val="179EDA"/>
                </a:solidFill>
                <a:latin typeface="Arial" pitchFamily="34" charset="0"/>
                <a:ea typeface="+mj-ea"/>
                <a:cs typeface="Arial" pitchFamily="34" charset="0"/>
              </a:rPr>
              <a:t>     </a:t>
            </a:r>
            <a:r>
              <a:rPr lang="uk" sz="2000" b="1">
                <a:solidFill>
                  <a:srgbClr val="179EDA"/>
                </a:solidFill>
                <a:latin typeface="Arial" pitchFamily="34" charset="0"/>
                <a:ea typeface="+mj-ea"/>
                <a:cs typeface="Arial" pitchFamily="34" charset="0"/>
              </a:rPr>
              <a:t>ЄВ РОПЕЙСЬКА ПРОЦЕДУРА</a:t>
            </a:r>
            <a:r>
              <a:rPr lang="uk" sz="2000">
                <a:solidFill>
                  <a:srgbClr val="179EDA"/>
                </a:solidFill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lang="uk-UA"/>
          </a:p>
        </p:txBody>
      </p:sp>
      <p:sp>
        <p:nvSpPr>
          <p:cNvPr id="9" name="Заголовок 6">
            <a:extLst>
              <a:ext uri="{FF2B5EF4-FFF2-40B4-BE49-F238E27FC236}">
                <a16:creationId xmlns:a16="http://schemas.microsoft.com/office/drawing/2014/main" id="{A5554E2C-079F-401E-AD44-094FD52AC644}"/>
              </a:ext>
            </a:extLst>
          </p:cNvPr>
          <p:cNvSpPr txBox="1">
            <a:spLocks/>
          </p:cNvSpPr>
          <p:nvPr/>
        </p:nvSpPr>
        <p:spPr>
          <a:xfrm>
            <a:off x="755576" y="191676"/>
            <a:ext cx="6912769" cy="7200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2400" kern="1200">
                <a:solidFill>
                  <a:srgbClr val="179EDA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uk-UA" sz="2000"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0152" y="4804578"/>
            <a:ext cx="22322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" sz="800"/>
              <a:t>Джерело: European Patent Office</a:t>
            </a:r>
            <a:endParaRPr lang="uk-UA" sz="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A21A2F-5985-43D3-9A30-B6883E9D9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84" y="944669"/>
            <a:ext cx="8028384" cy="385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49397"/>
      </p:ext>
    </p:extLst>
  </p:cSld>
  <p:clrMapOvr>
    <a:masterClrMapping/>
  </p:clrMapOvr>
</p:sld>
</file>

<file path=ppt/theme/theme1.xml><?xml version="1.0" encoding="utf-8"?>
<a:theme xmlns:a="http://schemas.openxmlformats.org/drawingml/2006/main" name="WB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7695</TotalTime>
  <Words>486</Words>
  <Application>Microsoft Office PowerPoint</Application>
  <PresentationFormat>Екран (16:9)</PresentationFormat>
  <Paragraphs>61</Paragraphs>
  <Slides>12</Slides>
  <Notes>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6" baseType="lpstr">
      <vt:lpstr>Arial</vt:lpstr>
      <vt:lpstr>Calibri</vt:lpstr>
      <vt:lpstr>Symbol</vt:lpstr>
      <vt:lpstr>WB Theme</vt:lpstr>
      <vt:lpstr>Презентація PowerPoint</vt:lpstr>
      <vt:lpstr>Презентація PowerPoint</vt:lpstr>
      <vt:lpstr>Презентація PowerPoint</vt:lpstr>
      <vt:lpstr>ЄВРОПЕЙСЬКА ПАТЕНТНА СИСТЕМА (2023 р.)</vt:lpstr>
      <vt:lpstr>ЄВРОПЕЙСЬКА ПАТЕНТНА СИСТЕМА (МАЙБУТНЄ)</vt:lpstr>
      <vt:lpstr>ЄВРОПЕЙСЬКА ПАТЕНТНА СИСТЕМА (МАЙБУТНЄ)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Paul</dc:creator>
  <cp:lastModifiedBy>Dr. Daniel Benatov</cp:lastModifiedBy>
  <cp:revision>501</cp:revision>
  <cp:lastPrinted>2018-08-23T18:27:36Z</cp:lastPrinted>
  <dcterms:created xsi:type="dcterms:W3CDTF">2018-05-13T17:29:09Z</dcterms:created>
  <dcterms:modified xsi:type="dcterms:W3CDTF">2023-11-09T00:22:58Z</dcterms:modified>
</cp:coreProperties>
</file>