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media/image9.jpg" ContentType="image/jpg"/>
  <Override PartName="/ppt/media/image10.jpg" ContentType="image/jpg"/>
  <Override PartName="/ppt/media/image11.jpg" ContentType="image/jpg"/>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114" r:id="rId2"/>
    <p:sldMasterId id="2147484115" r:id="rId3"/>
  </p:sldMasterIdLst>
  <p:notesMasterIdLst>
    <p:notesMasterId r:id="rId26"/>
  </p:notesMasterIdLst>
  <p:handoutMasterIdLst>
    <p:handoutMasterId r:id="rId27"/>
  </p:handoutMasterIdLst>
  <p:sldIdLst>
    <p:sldId id="543" r:id="rId4"/>
    <p:sldId id="682" r:id="rId5"/>
    <p:sldId id="650" r:id="rId6"/>
    <p:sldId id="684" r:id="rId7"/>
    <p:sldId id="680" r:id="rId8"/>
    <p:sldId id="683" r:id="rId9"/>
    <p:sldId id="692" r:id="rId10"/>
    <p:sldId id="689" r:id="rId11"/>
    <p:sldId id="690" r:id="rId12"/>
    <p:sldId id="691" r:id="rId13"/>
    <p:sldId id="687" r:id="rId14"/>
    <p:sldId id="674" r:id="rId15"/>
    <p:sldId id="685" r:id="rId16"/>
    <p:sldId id="686" r:id="rId17"/>
    <p:sldId id="693" r:id="rId18"/>
    <p:sldId id="679" r:id="rId19"/>
    <p:sldId id="676" r:id="rId20"/>
    <p:sldId id="694" r:id="rId21"/>
    <p:sldId id="677" r:id="rId22"/>
    <p:sldId id="695" r:id="rId23"/>
    <p:sldId id="688" r:id="rId24"/>
    <p:sldId id="652" r:id="rId25"/>
  </p:sldIdLst>
  <p:sldSz cx="10079038" cy="7559675"/>
  <p:notesSz cx="6797675" cy="9926638"/>
  <p:custDataLst>
    <p:tags r:id="rId28"/>
  </p:custDataLst>
  <p:defaultTextStyle>
    <a:defPPr>
      <a:defRPr lang="en-US"/>
    </a:defPPr>
    <a:lvl1pPr algn="l" defTabSz="1042779"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1pPr>
    <a:lvl2pPr marL="520596" indent="-63487" algn="l" defTabSz="1042779"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2pPr>
    <a:lvl3pPr marL="1042779" indent="-128562" algn="l" defTabSz="1042779"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3pPr>
    <a:lvl4pPr marL="1563375" indent="-192050" algn="l" defTabSz="1042779"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4pPr>
    <a:lvl5pPr marL="2085558" indent="-257124" algn="l" defTabSz="1042779"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5pPr>
    <a:lvl6pPr marL="2285543" algn="l" defTabSz="914217" rtl="0" eaLnBrk="1" latinLnBrk="0" hangingPunct="1">
      <a:defRPr sz="2100" kern="1200">
        <a:solidFill>
          <a:schemeClr val="tx1"/>
        </a:solidFill>
        <a:latin typeface="Arial" panose="020B0604020202020204" pitchFamily="34" charset="0"/>
        <a:ea typeface="+mn-ea"/>
        <a:cs typeface="+mn-cs"/>
      </a:defRPr>
    </a:lvl6pPr>
    <a:lvl7pPr marL="2742651" algn="l" defTabSz="914217" rtl="0" eaLnBrk="1" latinLnBrk="0" hangingPunct="1">
      <a:defRPr sz="2100" kern="1200">
        <a:solidFill>
          <a:schemeClr val="tx1"/>
        </a:solidFill>
        <a:latin typeface="Arial" panose="020B0604020202020204" pitchFamily="34" charset="0"/>
        <a:ea typeface="+mn-ea"/>
        <a:cs typeface="+mn-cs"/>
      </a:defRPr>
    </a:lvl7pPr>
    <a:lvl8pPr marL="3199760" algn="l" defTabSz="914217" rtl="0" eaLnBrk="1" latinLnBrk="0" hangingPunct="1">
      <a:defRPr sz="2100" kern="1200">
        <a:solidFill>
          <a:schemeClr val="tx1"/>
        </a:solidFill>
        <a:latin typeface="Arial" panose="020B0604020202020204" pitchFamily="34" charset="0"/>
        <a:ea typeface="+mn-ea"/>
        <a:cs typeface="+mn-cs"/>
      </a:defRPr>
    </a:lvl8pPr>
    <a:lvl9pPr marL="3656868" algn="l" defTabSz="914217" rtl="0" eaLnBrk="1" latinLnBrk="0" hangingPunct="1">
      <a:defRPr sz="21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5" pos="3175" userDrawn="1">
          <p15:clr>
            <a:srgbClr val="A4A3A4"/>
          </p15:clr>
        </p15:guide>
        <p15:guide id="6" orient="horz" pos="2381" userDrawn="1">
          <p15:clr>
            <a:srgbClr val="A4A3A4"/>
          </p15:clr>
        </p15:guide>
      </p15:sldGuideLst>
    </p:ext>
    <p:ext uri="{2D200454-40CA-4A62-9FC3-DE9A4176ACB9}">
      <p15:notesGuideLst xmlns:p15="http://schemas.microsoft.com/office/powerpoint/2012/main">
        <p15:guide id="1" orient="horz" pos="3127">
          <p15:clr>
            <a:srgbClr val="A4A3A4"/>
          </p15:clr>
        </p15:guide>
        <p15:guide id="2" pos="3945">
          <p15:clr>
            <a:srgbClr val="A4A3A4"/>
          </p15:clr>
        </p15:guide>
        <p15:guide id="3" pos="1017">
          <p15:clr>
            <a:srgbClr val="A4A3A4"/>
          </p15:clr>
        </p15:guide>
        <p15:guide id="4" pos="253">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772F00-7211-96B6-3FEA-A47FC269D937}" name="Skydan, Dmytro" initials="SD" userId="Skydan, Dmytro" providerId="None"/>
  <p188:author id="{08776E70-2B92-C6B4-88C4-BE356D5801C3}" name="Kapitonenko, Anton" initials="KA" userId="Kapitonenko, Ant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A0223"/>
    <a:srgbClr val="E0E3E4"/>
    <a:srgbClr val="F2E7E8"/>
    <a:srgbClr val="002856"/>
    <a:srgbClr val="AA5A28"/>
    <a:srgbClr val="F2F3F3"/>
    <a:srgbClr val="F2F2F2"/>
    <a:srgbClr val="ECEDED"/>
    <a:srgbClr val="EE313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61" autoAdjust="0"/>
    <p:restoredTop sz="96061" autoAdjust="0"/>
  </p:normalViewPr>
  <p:slideViewPr>
    <p:cSldViewPr snapToObjects="1" showGuides="1">
      <p:cViewPr>
        <p:scale>
          <a:sx n="66" d="100"/>
          <a:sy n="66" d="100"/>
        </p:scale>
        <p:origin x="472" y="-604"/>
      </p:cViewPr>
      <p:guideLst>
        <p:guide pos="3175"/>
        <p:guide orient="horz" pos="2381"/>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0" d="100"/>
        <a:sy n="70" d="100"/>
      </p:scale>
      <p:origin x="0" y="-2304"/>
    </p:cViewPr>
  </p:sorterViewPr>
  <p:notesViewPr>
    <p:cSldViewPr snapToObjects="1" showGuides="1">
      <p:cViewPr varScale="1">
        <p:scale>
          <a:sx n="46" d="100"/>
          <a:sy n="46" d="100"/>
        </p:scale>
        <p:origin x="-2988" y="-108"/>
      </p:cViewPr>
      <p:guideLst>
        <p:guide orient="horz" pos="3127"/>
        <p:guide pos="3945"/>
        <p:guide pos="1017"/>
        <p:guide pos="253"/>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ru-RU" sz="1050" dirty="0" err="1">
                <a:solidFill>
                  <a:schemeClr val="bg2"/>
                </a:solidFill>
              </a:rPr>
              <a:t>Використання</a:t>
            </a:r>
            <a:r>
              <a:rPr lang="ru-RU" sz="1050" dirty="0">
                <a:solidFill>
                  <a:schemeClr val="bg2"/>
                </a:solidFill>
              </a:rPr>
              <a:t> брендами </a:t>
            </a:r>
            <a:r>
              <a:rPr lang="ru-RU" sz="1050" dirty="0" err="1">
                <a:solidFill>
                  <a:schemeClr val="bg2"/>
                </a:solidFill>
              </a:rPr>
              <a:t>воєнної</a:t>
            </a:r>
            <a:r>
              <a:rPr lang="ru-RU" sz="1050" dirty="0">
                <a:solidFill>
                  <a:schemeClr val="bg2"/>
                </a:solidFill>
              </a:rPr>
              <a:t> 
теми/атрибутики в </a:t>
            </a:r>
            <a:r>
              <a:rPr lang="ru-RU" sz="1050" dirty="0" err="1">
                <a:solidFill>
                  <a:schemeClr val="bg2"/>
                </a:solidFill>
              </a:rPr>
              <a:t>період</a:t>
            </a:r>
            <a:r>
              <a:rPr lang="ru-RU" sz="1050" dirty="0">
                <a:solidFill>
                  <a:schemeClr val="bg2"/>
                </a:solidFill>
              </a:rPr>
              <a:t> </a:t>
            </a:r>
            <a:r>
              <a:rPr lang="ru-RU" sz="1050" dirty="0" err="1">
                <a:solidFill>
                  <a:schemeClr val="bg2"/>
                </a:solidFill>
              </a:rPr>
              <a:t>воєнного</a:t>
            </a:r>
            <a:r>
              <a:rPr lang="ru-RU" sz="1050" dirty="0">
                <a:solidFill>
                  <a:schemeClr val="bg2"/>
                </a:solidFill>
              </a:rPr>
              <a:t> 
стану </a:t>
            </a:r>
            <a:r>
              <a:rPr lang="ru-RU" sz="1050" dirty="0" err="1">
                <a:solidFill>
                  <a:schemeClr val="bg2"/>
                </a:solidFill>
              </a:rPr>
              <a:t>доречно</a:t>
            </a:r>
            <a:r>
              <a:rPr lang="ru-RU" sz="1050" dirty="0">
                <a:solidFill>
                  <a:schemeClr val="bg2"/>
                </a:solidFill>
              </a:rPr>
              <a:t>?, %</a:t>
            </a:r>
          </a:p>
        </c:rich>
      </c:tx>
      <c:layout>
        <c:manualLayout>
          <c:xMode val="edge"/>
          <c:yMode val="edge"/>
          <c:x val="0.32013008034305923"/>
          <c:y val="6.0478782424008649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uk-UA"/>
        </a:p>
      </c:txPr>
    </c:title>
    <c:autoTitleDeleted val="0"/>
    <c:plotArea>
      <c:layout>
        <c:manualLayout>
          <c:layoutTarget val="inner"/>
          <c:xMode val="edge"/>
          <c:yMode val="edge"/>
          <c:x val="0.22554552626489419"/>
          <c:y val="0.24652379281863401"/>
          <c:w val="0.23450800021705562"/>
          <c:h val="0.53508060398355695"/>
        </c:manualLayout>
      </c:layout>
      <c:doughnutChart>
        <c:varyColors val="1"/>
        <c:ser>
          <c:idx val="0"/>
          <c:order val="0"/>
          <c:tx>
            <c:strRef>
              <c:f>Sheet1!$B$1</c:f>
              <c:strCache>
                <c:ptCount val="1"/>
                <c:pt idx="0">
                  <c:v>Використання брендами воєнної 
теми/атрибутики в період воєнного 
стану доречно?, %</c:v>
                </c:pt>
              </c:strCache>
            </c:strRef>
          </c:tx>
          <c:dPt>
            <c:idx val="0"/>
            <c:bubble3D val="0"/>
            <c:spPr>
              <a:solidFill>
                <a:schemeClr val="accent2">
                  <a:lumMod val="20000"/>
                  <a:lumOff val="8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F36D-46E0-9E56-DCA1F7F054F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0B2-4F3E-88AF-440910C04A24}"/>
              </c:ext>
            </c:extLst>
          </c:dPt>
          <c:dPt>
            <c:idx val="2"/>
            <c:bubble3D val="0"/>
            <c:spPr>
              <a:solidFill>
                <a:schemeClr val="accent1">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36D-46E0-9E56-DCA1F7F054F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00B2-4F3E-88AF-440910C04A2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uk-UA"/>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Це недоречно</c:v>
                </c:pt>
                <c:pt idx="1">
                  <c:v>Доречно у цей час</c:v>
                </c:pt>
                <c:pt idx="2">
                  <c:v>Можна використовувати 
лише для соціальних цілей</c:v>
                </c:pt>
              </c:strCache>
            </c:strRef>
          </c:cat>
          <c:val>
            <c:numRef>
              <c:f>Sheet1!$B$2:$B$5</c:f>
              <c:numCache>
                <c:formatCode>General</c:formatCode>
                <c:ptCount val="4"/>
                <c:pt idx="0">
                  <c:v>16</c:v>
                </c:pt>
                <c:pt idx="1">
                  <c:v>55</c:v>
                </c:pt>
                <c:pt idx="2">
                  <c:v>29</c:v>
                </c:pt>
              </c:numCache>
            </c:numRef>
          </c:val>
          <c:extLst>
            <c:ext xmlns:c16="http://schemas.microsoft.com/office/drawing/2014/chart" uri="{C3380CC4-5D6E-409C-BE32-E72D297353CC}">
              <c16:uniqueId val="{00000000-F36D-46E0-9E56-DCA1F7F054F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3"/>
        <c:delete val="1"/>
      </c:legendEntry>
      <c:layout>
        <c:manualLayout>
          <c:xMode val="edge"/>
          <c:yMode val="edge"/>
          <c:x val="0.49962815304650138"/>
          <c:y val="0.32330962332248103"/>
          <c:w val="0.45428798555188488"/>
          <c:h val="0.387980648906117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uk-UA" b="1" dirty="0">
                <a:solidFill>
                  <a:schemeClr val="bg2"/>
                </a:solidFill>
              </a:rPr>
              <a:t>Недоречно, тому що...</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uk-UA"/>
        </a:p>
      </c:txPr>
    </c:title>
    <c:autoTitleDeleted val="0"/>
    <c:plotArea>
      <c:layout/>
      <c:barChart>
        <c:barDir val="bar"/>
        <c:grouping val="stacked"/>
        <c:varyColors val="0"/>
        <c:ser>
          <c:idx val="0"/>
          <c:order val="0"/>
          <c:tx>
            <c:strRef>
              <c:f>Sheet1!$B$1</c:f>
              <c:strCache>
                <c:ptCount val="1"/>
                <c:pt idx="0">
                  <c:v>%</c:v>
                </c:pt>
              </c:strCache>
            </c:strRef>
          </c:tx>
          <c:spPr>
            <a:solidFill>
              <a:schemeClr val="accent2"/>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Занадто багато подібного контенту</c:v>
                </c:pt>
                <c:pt idx="1">
                  <c:v>Це нагадує мені про війну</c:v>
                </c:pt>
                <c:pt idx="2">
                  <c:v>Вважаю інтеграцію воєнної теми в комунікацію 
бренду недоречною</c:v>
                </c:pt>
                <c:pt idx="3">
                  <c:v>Надмірне використання воєнної 
теми/атрибутики знецінює заслуги ЗСУ</c:v>
                </c:pt>
                <c:pt idx="4">
                  <c:v>Вважаю спекуляцією на емоціях у корисливих 
цілях</c:v>
                </c:pt>
              </c:strCache>
            </c:strRef>
          </c:cat>
          <c:val>
            <c:numRef>
              <c:f>Sheet1!$B$2:$B$6</c:f>
              <c:numCache>
                <c:formatCode>General</c:formatCode>
                <c:ptCount val="5"/>
                <c:pt idx="0">
                  <c:v>16</c:v>
                </c:pt>
                <c:pt idx="1">
                  <c:v>24</c:v>
                </c:pt>
                <c:pt idx="2">
                  <c:v>29</c:v>
                </c:pt>
                <c:pt idx="3">
                  <c:v>32</c:v>
                </c:pt>
                <c:pt idx="4">
                  <c:v>56</c:v>
                </c:pt>
              </c:numCache>
            </c:numRef>
          </c:val>
          <c:extLst>
            <c:ext xmlns:c16="http://schemas.microsoft.com/office/drawing/2014/chart" uri="{C3380CC4-5D6E-409C-BE32-E72D297353CC}">
              <c16:uniqueId val="{00000000-EF5B-4B3D-B642-417F95AE9754}"/>
            </c:ext>
          </c:extLst>
        </c:ser>
        <c:dLbls>
          <c:showLegendKey val="0"/>
          <c:showVal val="0"/>
          <c:showCatName val="0"/>
          <c:showSerName val="0"/>
          <c:showPercent val="0"/>
          <c:showBubbleSize val="0"/>
        </c:dLbls>
        <c:gapWidth val="150"/>
        <c:overlap val="100"/>
        <c:axId val="48257871"/>
        <c:axId val="1977989487"/>
      </c:barChart>
      <c:catAx>
        <c:axId val="48257871"/>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1977989487"/>
        <c:crosses val="autoZero"/>
        <c:auto val="1"/>
        <c:lblAlgn val="ctr"/>
        <c:lblOffset val="100"/>
        <c:noMultiLvlLbl val="0"/>
      </c:catAx>
      <c:valAx>
        <c:axId val="19779894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crossAx val="48257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g"/></Relationships>
</file>

<file path=ppt/diagrams/_rels/data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jpeg"/></Relationships>
</file>

<file path=ppt/diagrams/_rels/data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diagrams/_rels/data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g"/></Relationships>
</file>

<file path=ppt/diagrams/_rels/drawing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image" Target="../media/image4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504FD2-444B-43C8-99FF-2DB61C77BF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4CCCF468-EB61-464F-9B71-81F8A9DCE09F}">
      <dgm:prSet phldrT="[Text]"/>
      <dgm:spPr>
        <a:solidFill>
          <a:schemeClr val="accent2"/>
        </a:solidFill>
      </dgm:spPr>
      <dgm:t>
        <a:bodyPr/>
        <a:lstStyle/>
        <a:p>
          <a:r>
            <a:rPr lang="uk-UA" b="1" i="0" dirty="0">
              <a:solidFill>
                <a:schemeClr val="bg1"/>
              </a:solidFill>
              <a:effectLst/>
              <a:latin typeface="+mj-lt"/>
            </a:rPr>
            <a:t>Паляниця</a:t>
          </a:r>
          <a:endParaRPr lang="uk-UA" dirty="0">
            <a:solidFill>
              <a:schemeClr val="bg1"/>
            </a:solidFill>
            <a:latin typeface="+mj-lt"/>
          </a:endParaRPr>
        </a:p>
      </dgm:t>
    </dgm:pt>
    <dgm:pt modelId="{BB13070C-2742-4F8A-A8D5-4693329FE775}" type="parTrans" cxnId="{E48F82A1-C337-4708-BD4E-F0C4AFB29C1B}">
      <dgm:prSet/>
      <dgm:spPr/>
      <dgm:t>
        <a:bodyPr/>
        <a:lstStyle/>
        <a:p>
          <a:endParaRPr lang="uk-UA"/>
        </a:p>
      </dgm:t>
    </dgm:pt>
    <dgm:pt modelId="{59DEB3B5-5E84-4DBC-B991-0659DB4D5B02}" type="sibTrans" cxnId="{E48F82A1-C337-4708-BD4E-F0C4AFB29C1B}">
      <dgm:prSet/>
      <dgm:spPr/>
      <dgm:t>
        <a:bodyPr/>
        <a:lstStyle/>
        <a:p>
          <a:endParaRPr lang="uk-UA"/>
        </a:p>
      </dgm:t>
    </dgm:pt>
    <dgm:pt modelId="{250F17EC-ACFC-4099-B7EC-703712686ED7}">
      <dgm:prSet phldrT="[Text]"/>
      <dgm:spPr>
        <a:solidFill>
          <a:schemeClr val="accent2"/>
        </a:solidFill>
      </dgm:spPr>
      <dgm:t>
        <a:bodyPr/>
        <a:lstStyle/>
        <a:p>
          <a:r>
            <a:rPr lang="uk-UA" b="1" i="0" dirty="0">
              <a:solidFill>
                <a:schemeClr val="bg1"/>
              </a:solidFill>
              <a:effectLst/>
              <a:latin typeface="+mj-lt"/>
            </a:rPr>
            <a:t>"Азовсталь"</a:t>
          </a:r>
          <a:endParaRPr lang="uk-UA" dirty="0">
            <a:solidFill>
              <a:schemeClr val="bg1"/>
            </a:solidFill>
            <a:latin typeface="+mj-lt"/>
          </a:endParaRPr>
        </a:p>
      </dgm:t>
    </dgm:pt>
    <dgm:pt modelId="{93DF78C9-9E46-419B-A5DB-BC9CC6A003EA}" type="parTrans" cxnId="{E0BA3204-36E1-4C36-8D34-F366A034D0F5}">
      <dgm:prSet/>
      <dgm:spPr/>
      <dgm:t>
        <a:bodyPr/>
        <a:lstStyle/>
        <a:p>
          <a:endParaRPr lang="uk-UA"/>
        </a:p>
      </dgm:t>
    </dgm:pt>
    <dgm:pt modelId="{817DD88D-EA62-4E54-9835-9E312975A511}" type="sibTrans" cxnId="{E0BA3204-36E1-4C36-8D34-F366A034D0F5}">
      <dgm:prSet/>
      <dgm:spPr/>
      <dgm:t>
        <a:bodyPr/>
        <a:lstStyle/>
        <a:p>
          <a:endParaRPr lang="uk-UA"/>
        </a:p>
      </dgm:t>
    </dgm:pt>
    <dgm:pt modelId="{3A80D86F-30B0-4070-BC79-CA842ADFECAE}">
      <dgm:prSet phldrT="[Text]"/>
      <dgm:spPr>
        <a:solidFill>
          <a:schemeClr val="accent2"/>
        </a:solidFill>
      </dgm:spPr>
      <dgm:t>
        <a:bodyPr/>
        <a:lstStyle/>
        <a:p>
          <a:r>
            <a:rPr lang="uk-UA" b="1" i="0" dirty="0">
              <a:solidFill>
                <a:schemeClr val="bg1"/>
              </a:solidFill>
              <a:effectLst/>
              <a:latin typeface="+mn-lt"/>
            </a:rPr>
            <a:t>"Привид Києва"</a:t>
          </a:r>
          <a:endParaRPr lang="uk-UA" dirty="0">
            <a:solidFill>
              <a:schemeClr val="bg1"/>
            </a:solidFill>
            <a:latin typeface="+mn-lt"/>
          </a:endParaRPr>
        </a:p>
      </dgm:t>
    </dgm:pt>
    <dgm:pt modelId="{BE444F6F-659D-48EC-9FC0-BAC56EEF17A1}" type="parTrans" cxnId="{9A752D84-D71F-4B71-8714-01EEF9E1F47C}">
      <dgm:prSet/>
      <dgm:spPr/>
      <dgm:t>
        <a:bodyPr/>
        <a:lstStyle/>
        <a:p>
          <a:endParaRPr lang="uk-UA"/>
        </a:p>
      </dgm:t>
    </dgm:pt>
    <dgm:pt modelId="{DFCE213D-1426-4361-BA09-81748D905C9B}" type="sibTrans" cxnId="{9A752D84-D71F-4B71-8714-01EEF9E1F47C}">
      <dgm:prSet/>
      <dgm:spPr/>
      <dgm:t>
        <a:bodyPr/>
        <a:lstStyle/>
        <a:p>
          <a:endParaRPr lang="uk-UA"/>
        </a:p>
      </dgm:t>
    </dgm:pt>
    <dgm:pt modelId="{3A06C057-BA43-4ED2-A894-399193AA81D0}">
      <dgm:prSet phldrT="[Text]"/>
      <dgm:spPr>
        <a:solidFill>
          <a:schemeClr val="accent2"/>
        </a:solidFill>
      </dgm:spPr>
      <dgm:t>
        <a:bodyPr/>
        <a:lstStyle/>
        <a:p>
          <a:r>
            <a:rPr lang="ru-RU" b="1" i="0" dirty="0" err="1">
              <a:solidFill>
                <a:schemeClr val="bg1"/>
              </a:solidFill>
              <a:effectLst/>
              <a:latin typeface="+mn-lt"/>
            </a:rPr>
            <a:t>Шафка</a:t>
          </a:r>
          <a:r>
            <a:rPr lang="ru-RU" b="1" i="0" dirty="0">
              <a:solidFill>
                <a:schemeClr val="bg1"/>
              </a:solidFill>
              <a:effectLst/>
              <a:latin typeface="+mn-lt"/>
            </a:rPr>
            <a:t> з </a:t>
          </a:r>
          <a:r>
            <a:rPr lang="ru-RU" b="1" i="0" dirty="0" err="1">
              <a:solidFill>
                <a:schemeClr val="bg1"/>
              </a:solidFill>
              <a:effectLst/>
              <a:latin typeface="+mn-lt"/>
            </a:rPr>
            <a:t>півником</a:t>
          </a:r>
          <a:r>
            <a:rPr lang="ru-RU" b="1" i="0" dirty="0">
              <a:solidFill>
                <a:schemeClr val="bg1"/>
              </a:solidFill>
              <a:effectLst/>
              <a:latin typeface="+mn-lt"/>
            </a:rPr>
            <a:t> у </a:t>
          </a:r>
          <a:r>
            <a:rPr lang="ru-RU" b="1" i="0" dirty="0" err="1">
              <a:solidFill>
                <a:schemeClr val="bg1"/>
              </a:solidFill>
              <a:effectLst/>
              <a:latin typeface="+mn-lt"/>
            </a:rPr>
            <a:t>Бородянці</a:t>
          </a:r>
          <a:endParaRPr lang="uk-UA" dirty="0">
            <a:solidFill>
              <a:schemeClr val="bg1"/>
            </a:solidFill>
            <a:latin typeface="+mn-lt"/>
          </a:endParaRPr>
        </a:p>
      </dgm:t>
    </dgm:pt>
    <dgm:pt modelId="{E68C3771-9AAB-40A6-8083-2BE5E64AC5D9}" type="parTrans" cxnId="{FA131178-3CD7-4025-AFFD-4A60FA0A859F}">
      <dgm:prSet/>
      <dgm:spPr/>
      <dgm:t>
        <a:bodyPr/>
        <a:lstStyle/>
        <a:p>
          <a:endParaRPr lang="uk-UA"/>
        </a:p>
      </dgm:t>
    </dgm:pt>
    <dgm:pt modelId="{B6FA8CA5-42E0-48B3-A98F-8791738040B2}" type="sibTrans" cxnId="{FA131178-3CD7-4025-AFFD-4A60FA0A859F}">
      <dgm:prSet/>
      <dgm:spPr/>
      <dgm:t>
        <a:bodyPr/>
        <a:lstStyle/>
        <a:p>
          <a:endParaRPr lang="uk-UA"/>
        </a:p>
      </dgm:t>
    </dgm:pt>
    <dgm:pt modelId="{663C02F0-3608-470A-B7B6-DEE98E95A54B}">
      <dgm:prSet phldrT="[Text]"/>
      <dgm:spPr>
        <a:solidFill>
          <a:schemeClr val="accent2"/>
        </a:solidFill>
      </dgm:spPr>
      <dgm:t>
        <a:bodyPr/>
        <a:lstStyle/>
        <a:p>
          <a:r>
            <a:rPr lang="ru-RU" b="1" i="0" dirty="0" err="1">
              <a:solidFill>
                <a:schemeClr val="bg1"/>
              </a:solidFill>
              <a:effectLst/>
              <a:latin typeface="+mn-lt"/>
            </a:rPr>
            <a:t>Пісня</a:t>
          </a:r>
          <a:r>
            <a:rPr lang="ru-RU" b="1" i="0" dirty="0">
              <a:solidFill>
                <a:schemeClr val="bg1"/>
              </a:solidFill>
              <a:effectLst/>
              <a:latin typeface="+mn-lt"/>
            </a:rPr>
            <a:t> "Ой, у </a:t>
          </a:r>
          <a:r>
            <a:rPr lang="ru-RU" b="1" i="0" dirty="0" err="1">
              <a:solidFill>
                <a:schemeClr val="bg1"/>
              </a:solidFill>
              <a:effectLst/>
              <a:latin typeface="+mn-lt"/>
            </a:rPr>
            <a:t>лузі</a:t>
          </a:r>
          <a:r>
            <a:rPr lang="ru-RU" b="1" i="0" dirty="0">
              <a:solidFill>
                <a:schemeClr val="bg1"/>
              </a:solidFill>
              <a:effectLst/>
              <a:latin typeface="+mn-lt"/>
            </a:rPr>
            <a:t> </a:t>
          </a:r>
          <a:r>
            <a:rPr lang="ru-RU" b="1" i="0" dirty="0" err="1">
              <a:solidFill>
                <a:schemeClr val="bg1"/>
              </a:solidFill>
              <a:effectLst/>
              <a:latin typeface="+mn-lt"/>
            </a:rPr>
            <a:t>червона</a:t>
          </a:r>
          <a:r>
            <a:rPr lang="ru-RU" b="1" i="0" dirty="0">
              <a:solidFill>
                <a:schemeClr val="bg1"/>
              </a:solidFill>
              <a:effectLst/>
              <a:latin typeface="+mn-lt"/>
            </a:rPr>
            <a:t> калина"</a:t>
          </a:r>
          <a:endParaRPr lang="uk-UA" dirty="0">
            <a:solidFill>
              <a:schemeClr val="bg1"/>
            </a:solidFill>
            <a:latin typeface="+mn-lt"/>
          </a:endParaRPr>
        </a:p>
      </dgm:t>
    </dgm:pt>
    <dgm:pt modelId="{E9B71025-7D18-46A7-9AAC-F9EC1E49482C}" type="parTrans" cxnId="{CD1C35EC-18D4-4F0E-8F2F-3B91C58411C1}">
      <dgm:prSet/>
      <dgm:spPr/>
      <dgm:t>
        <a:bodyPr/>
        <a:lstStyle/>
        <a:p>
          <a:endParaRPr lang="uk-UA"/>
        </a:p>
      </dgm:t>
    </dgm:pt>
    <dgm:pt modelId="{3463F9AB-4F8B-475E-9D31-27900278CB72}" type="sibTrans" cxnId="{CD1C35EC-18D4-4F0E-8F2F-3B91C58411C1}">
      <dgm:prSet/>
      <dgm:spPr/>
      <dgm:t>
        <a:bodyPr/>
        <a:lstStyle/>
        <a:p>
          <a:endParaRPr lang="uk-UA"/>
        </a:p>
      </dgm:t>
    </dgm:pt>
    <dgm:pt modelId="{8B672096-DE9B-437F-90D2-3039366F5C04}" type="pres">
      <dgm:prSet presAssocID="{8F504FD2-444B-43C8-99FF-2DB61C77BF7D}" presName="linear" presStyleCnt="0">
        <dgm:presLayoutVars>
          <dgm:dir/>
          <dgm:animLvl val="lvl"/>
          <dgm:resizeHandles val="exact"/>
        </dgm:presLayoutVars>
      </dgm:prSet>
      <dgm:spPr/>
    </dgm:pt>
    <dgm:pt modelId="{2103CD61-4534-4859-8475-CCB511BDD138}" type="pres">
      <dgm:prSet presAssocID="{4CCCF468-EB61-464F-9B71-81F8A9DCE09F}" presName="parentLin" presStyleCnt="0"/>
      <dgm:spPr/>
    </dgm:pt>
    <dgm:pt modelId="{CEEA305F-3663-480D-8CD6-7A27EEF97C79}" type="pres">
      <dgm:prSet presAssocID="{4CCCF468-EB61-464F-9B71-81F8A9DCE09F}" presName="parentLeftMargin" presStyleLbl="node1" presStyleIdx="0" presStyleCnt="5"/>
      <dgm:spPr/>
    </dgm:pt>
    <dgm:pt modelId="{51B76D8C-49C5-4430-8827-FAA8C4903FBF}" type="pres">
      <dgm:prSet presAssocID="{4CCCF468-EB61-464F-9B71-81F8A9DCE09F}" presName="parentText" presStyleLbl="node1" presStyleIdx="0" presStyleCnt="5">
        <dgm:presLayoutVars>
          <dgm:chMax val="0"/>
          <dgm:bulletEnabled val="1"/>
        </dgm:presLayoutVars>
      </dgm:prSet>
      <dgm:spPr/>
    </dgm:pt>
    <dgm:pt modelId="{586B2945-571D-4BA6-B51C-039AC77E40A0}" type="pres">
      <dgm:prSet presAssocID="{4CCCF468-EB61-464F-9B71-81F8A9DCE09F}" presName="negativeSpace" presStyleCnt="0"/>
      <dgm:spPr/>
    </dgm:pt>
    <dgm:pt modelId="{A086B080-54CC-4ADE-B9DF-6687DF458D8D}" type="pres">
      <dgm:prSet presAssocID="{4CCCF468-EB61-464F-9B71-81F8A9DCE09F}" presName="childText" presStyleLbl="conFgAcc1" presStyleIdx="0" presStyleCnt="5">
        <dgm:presLayoutVars>
          <dgm:bulletEnabled val="1"/>
        </dgm:presLayoutVars>
      </dgm:prSet>
      <dgm:spPr/>
    </dgm:pt>
    <dgm:pt modelId="{D368A1FA-BDE4-48BE-98F6-330B6D54EB88}" type="pres">
      <dgm:prSet presAssocID="{59DEB3B5-5E84-4DBC-B991-0659DB4D5B02}" presName="spaceBetweenRectangles" presStyleCnt="0"/>
      <dgm:spPr/>
    </dgm:pt>
    <dgm:pt modelId="{6F0D0824-A4FE-4E7C-B157-F9AD1A420268}" type="pres">
      <dgm:prSet presAssocID="{250F17EC-ACFC-4099-B7EC-703712686ED7}" presName="parentLin" presStyleCnt="0"/>
      <dgm:spPr/>
    </dgm:pt>
    <dgm:pt modelId="{E5F4B17F-390C-4BC8-8CFC-A1D6148BD286}" type="pres">
      <dgm:prSet presAssocID="{250F17EC-ACFC-4099-B7EC-703712686ED7}" presName="parentLeftMargin" presStyleLbl="node1" presStyleIdx="0" presStyleCnt="5"/>
      <dgm:spPr/>
    </dgm:pt>
    <dgm:pt modelId="{949A6FFD-761A-4E0C-A5FA-D21A41C1ED74}" type="pres">
      <dgm:prSet presAssocID="{250F17EC-ACFC-4099-B7EC-703712686ED7}" presName="parentText" presStyleLbl="node1" presStyleIdx="1" presStyleCnt="5">
        <dgm:presLayoutVars>
          <dgm:chMax val="0"/>
          <dgm:bulletEnabled val="1"/>
        </dgm:presLayoutVars>
      </dgm:prSet>
      <dgm:spPr/>
    </dgm:pt>
    <dgm:pt modelId="{75C401C6-D2DA-4861-BF1D-C92609A9BAFE}" type="pres">
      <dgm:prSet presAssocID="{250F17EC-ACFC-4099-B7EC-703712686ED7}" presName="negativeSpace" presStyleCnt="0"/>
      <dgm:spPr/>
    </dgm:pt>
    <dgm:pt modelId="{DED385AC-993F-4D1C-81BE-6D1092E8D4F5}" type="pres">
      <dgm:prSet presAssocID="{250F17EC-ACFC-4099-B7EC-703712686ED7}" presName="childText" presStyleLbl="conFgAcc1" presStyleIdx="1" presStyleCnt="5">
        <dgm:presLayoutVars>
          <dgm:bulletEnabled val="1"/>
        </dgm:presLayoutVars>
      </dgm:prSet>
      <dgm:spPr/>
    </dgm:pt>
    <dgm:pt modelId="{CFA7705A-90FD-4A40-8B51-8284AED51414}" type="pres">
      <dgm:prSet presAssocID="{817DD88D-EA62-4E54-9835-9E312975A511}" presName="spaceBetweenRectangles" presStyleCnt="0"/>
      <dgm:spPr/>
    </dgm:pt>
    <dgm:pt modelId="{6CDE1064-013B-4073-AE72-754E353BD0C9}" type="pres">
      <dgm:prSet presAssocID="{3A80D86F-30B0-4070-BC79-CA842ADFECAE}" presName="parentLin" presStyleCnt="0"/>
      <dgm:spPr/>
    </dgm:pt>
    <dgm:pt modelId="{DB050F66-B771-4D6C-8851-8AA3828FC258}" type="pres">
      <dgm:prSet presAssocID="{3A80D86F-30B0-4070-BC79-CA842ADFECAE}" presName="parentLeftMargin" presStyleLbl="node1" presStyleIdx="1" presStyleCnt="5"/>
      <dgm:spPr/>
    </dgm:pt>
    <dgm:pt modelId="{9DEC6E60-010C-45A2-9B8D-906BD2CAE1E1}" type="pres">
      <dgm:prSet presAssocID="{3A80D86F-30B0-4070-BC79-CA842ADFECAE}" presName="parentText" presStyleLbl="node1" presStyleIdx="2" presStyleCnt="5">
        <dgm:presLayoutVars>
          <dgm:chMax val="0"/>
          <dgm:bulletEnabled val="1"/>
        </dgm:presLayoutVars>
      </dgm:prSet>
      <dgm:spPr/>
    </dgm:pt>
    <dgm:pt modelId="{301C2A9F-802C-4FF4-B5A9-260D447C291A}" type="pres">
      <dgm:prSet presAssocID="{3A80D86F-30B0-4070-BC79-CA842ADFECAE}" presName="negativeSpace" presStyleCnt="0"/>
      <dgm:spPr/>
    </dgm:pt>
    <dgm:pt modelId="{35089500-045C-4F00-AB99-666BFAEABFCF}" type="pres">
      <dgm:prSet presAssocID="{3A80D86F-30B0-4070-BC79-CA842ADFECAE}" presName="childText" presStyleLbl="conFgAcc1" presStyleIdx="2" presStyleCnt="5">
        <dgm:presLayoutVars>
          <dgm:bulletEnabled val="1"/>
        </dgm:presLayoutVars>
      </dgm:prSet>
      <dgm:spPr/>
    </dgm:pt>
    <dgm:pt modelId="{FE91E80C-440C-4454-BBA5-F94A4DF7BDC7}" type="pres">
      <dgm:prSet presAssocID="{DFCE213D-1426-4361-BA09-81748D905C9B}" presName="spaceBetweenRectangles" presStyleCnt="0"/>
      <dgm:spPr/>
    </dgm:pt>
    <dgm:pt modelId="{40B2B2DB-F809-46BB-97F3-BD8E23B55A98}" type="pres">
      <dgm:prSet presAssocID="{3A06C057-BA43-4ED2-A894-399193AA81D0}" presName="parentLin" presStyleCnt="0"/>
      <dgm:spPr/>
    </dgm:pt>
    <dgm:pt modelId="{9E71C160-2CBA-4AE8-88CC-CF9618328B32}" type="pres">
      <dgm:prSet presAssocID="{3A06C057-BA43-4ED2-A894-399193AA81D0}" presName="parentLeftMargin" presStyleLbl="node1" presStyleIdx="2" presStyleCnt="5"/>
      <dgm:spPr/>
    </dgm:pt>
    <dgm:pt modelId="{855C73FF-26A6-4389-83C2-7273D9754E93}" type="pres">
      <dgm:prSet presAssocID="{3A06C057-BA43-4ED2-A894-399193AA81D0}" presName="parentText" presStyleLbl="node1" presStyleIdx="3" presStyleCnt="5">
        <dgm:presLayoutVars>
          <dgm:chMax val="0"/>
          <dgm:bulletEnabled val="1"/>
        </dgm:presLayoutVars>
      </dgm:prSet>
      <dgm:spPr/>
    </dgm:pt>
    <dgm:pt modelId="{97346D8B-4E1F-4F99-8046-64C3FB0E5D48}" type="pres">
      <dgm:prSet presAssocID="{3A06C057-BA43-4ED2-A894-399193AA81D0}" presName="negativeSpace" presStyleCnt="0"/>
      <dgm:spPr/>
    </dgm:pt>
    <dgm:pt modelId="{A9A66E99-9671-4A61-9BC3-36EA99593D7C}" type="pres">
      <dgm:prSet presAssocID="{3A06C057-BA43-4ED2-A894-399193AA81D0}" presName="childText" presStyleLbl="conFgAcc1" presStyleIdx="3" presStyleCnt="5">
        <dgm:presLayoutVars>
          <dgm:bulletEnabled val="1"/>
        </dgm:presLayoutVars>
      </dgm:prSet>
      <dgm:spPr/>
    </dgm:pt>
    <dgm:pt modelId="{82BA14FB-1A5C-4C18-AB82-391C04DDFB46}" type="pres">
      <dgm:prSet presAssocID="{B6FA8CA5-42E0-48B3-A98F-8791738040B2}" presName="spaceBetweenRectangles" presStyleCnt="0"/>
      <dgm:spPr/>
    </dgm:pt>
    <dgm:pt modelId="{DFC4E838-C7A0-4FA5-A932-D6F7CD01506D}" type="pres">
      <dgm:prSet presAssocID="{663C02F0-3608-470A-B7B6-DEE98E95A54B}" presName="parentLin" presStyleCnt="0"/>
      <dgm:spPr/>
    </dgm:pt>
    <dgm:pt modelId="{33E1766F-FA9D-4ACB-B2F2-289544F0D9F7}" type="pres">
      <dgm:prSet presAssocID="{663C02F0-3608-470A-B7B6-DEE98E95A54B}" presName="parentLeftMargin" presStyleLbl="node1" presStyleIdx="3" presStyleCnt="5"/>
      <dgm:spPr/>
    </dgm:pt>
    <dgm:pt modelId="{DA7A05CE-0741-4FF4-B7A9-51B376F3F6D9}" type="pres">
      <dgm:prSet presAssocID="{663C02F0-3608-470A-B7B6-DEE98E95A54B}" presName="parentText" presStyleLbl="node1" presStyleIdx="4" presStyleCnt="5">
        <dgm:presLayoutVars>
          <dgm:chMax val="0"/>
          <dgm:bulletEnabled val="1"/>
        </dgm:presLayoutVars>
      </dgm:prSet>
      <dgm:spPr/>
    </dgm:pt>
    <dgm:pt modelId="{22AF9DE5-997A-41C2-B190-A2FBF8EA4EF7}" type="pres">
      <dgm:prSet presAssocID="{663C02F0-3608-470A-B7B6-DEE98E95A54B}" presName="negativeSpace" presStyleCnt="0"/>
      <dgm:spPr/>
    </dgm:pt>
    <dgm:pt modelId="{9BB4773D-9191-42A3-9478-7C433F134D04}" type="pres">
      <dgm:prSet presAssocID="{663C02F0-3608-470A-B7B6-DEE98E95A54B}" presName="childText" presStyleLbl="conFgAcc1" presStyleIdx="4" presStyleCnt="5">
        <dgm:presLayoutVars>
          <dgm:bulletEnabled val="1"/>
        </dgm:presLayoutVars>
      </dgm:prSet>
      <dgm:spPr/>
    </dgm:pt>
  </dgm:ptLst>
  <dgm:cxnLst>
    <dgm:cxn modelId="{E0BA3204-36E1-4C36-8D34-F366A034D0F5}" srcId="{8F504FD2-444B-43C8-99FF-2DB61C77BF7D}" destId="{250F17EC-ACFC-4099-B7EC-703712686ED7}" srcOrd="1" destOrd="0" parTransId="{93DF78C9-9E46-419B-A5DB-BC9CC6A003EA}" sibTransId="{817DD88D-EA62-4E54-9835-9E312975A511}"/>
    <dgm:cxn modelId="{C65B1906-C919-4B30-8F4F-7B5D27BEB0BB}" type="presOf" srcId="{663C02F0-3608-470A-B7B6-DEE98E95A54B}" destId="{DA7A05CE-0741-4FF4-B7A9-51B376F3F6D9}" srcOrd="1" destOrd="0" presId="urn:microsoft.com/office/officeart/2005/8/layout/list1"/>
    <dgm:cxn modelId="{2135950F-DCA6-4391-B638-302FCAB2A4BC}" type="presOf" srcId="{4CCCF468-EB61-464F-9B71-81F8A9DCE09F}" destId="{51B76D8C-49C5-4430-8827-FAA8C4903FBF}" srcOrd="1" destOrd="0" presId="urn:microsoft.com/office/officeart/2005/8/layout/list1"/>
    <dgm:cxn modelId="{4C8DA527-3307-4BEB-A735-03629DBFFEB5}" type="presOf" srcId="{250F17EC-ACFC-4099-B7EC-703712686ED7}" destId="{E5F4B17F-390C-4BC8-8CFC-A1D6148BD286}" srcOrd="0" destOrd="0" presId="urn:microsoft.com/office/officeart/2005/8/layout/list1"/>
    <dgm:cxn modelId="{08EA5C39-4C23-4455-89CE-15C77D3FF3C2}" type="presOf" srcId="{8F504FD2-444B-43C8-99FF-2DB61C77BF7D}" destId="{8B672096-DE9B-437F-90D2-3039366F5C04}" srcOrd="0" destOrd="0" presId="urn:microsoft.com/office/officeart/2005/8/layout/list1"/>
    <dgm:cxn modelId="{5ED6A247-E40A-471D-815B-5B9B28EE5C57}" type="presOf" srcId="{250F17EC-ACFC-4099-B7EC-703712686ED7}" destId="{949A6FFD-761A-4E0C-A5FA-D21A41C1ED74}" srcOrd="1" destOrd="0" presId="urn:microsoft.com/office/officeart/2005/8/layout/list1"/>
    <dgm:cxn modelId="{FA131178-3CD7-4025-AFFD-4A60FA0A859F}" srcId="{8F504FD2-444B-43C8-99FF-2DB61C77BF7D}" destId="{3A06C057-BA43-4ED2-A894-399193AA81D0}" srcOrd="3" destOrd="0" parTransId="{E68C3771-9AAB-40A6-8083-2BE5E64AC5D9}" sibTransId="{B6FA8CA5-42E0-48B3-A98F-8791738040B2}"/>
    <dgm:cxn modelId="{9A752D84-D71F-4B71-8714-01EEF9E1F47C}" srcId="{8F504FD2-444B-43C8-99FF-2DB61C77BF7D}" destId="{3A80D86F-30B0-4070-BC79-CA842ADFECAE}" srcOrd="2" destOrd="0" parTransId="{BE444F6F-659D-48EC-9FC0-BAC56EEF17A1}" sibTransId="{DFCE213D-1426-4361-BA09-81748D905C9B}"/>
    <dgm:cxn modelId="{E48F82A1-C337-4708-BD4E-F0C4AFB29C1B}" srcId="{8F504FD2-444B-43C8-99FF-2DB61C77BF7D}" destId="{4CCCF468-EB61-464F-9B71-81F8A9DCE09F}" srcOrd="0" destOrd="0" parTransId="{BB13070C-2742-4F8A-A8D5-4693329FE775}" sibTransId="{59DEB3B5-5E84-4DBC-B991-0659DB4D5B02}"/>
    <dgm:cxn modelId="{2E329AAD-D9C6-4F62-80BE-7F75FCCE7171}" type="presOf" srcId="{3A80D86F-30B0-4070-BC79-CA842ADFECAE}" destId="{DB050F66-B771-4D6C-8851-8AA3828FC258}" srcOrd="0" destOrd="0" presId="urn:microsoft.com/office/officeart/2005/8/layout/list1"/>
    <dgm:cxn modelId="{C97916B0-8EB5-4BDD-83C9-CB3ABCD784C3}" type="presOf" srcId="{3A80D86F-30B0-4070-BC79-CA842ADFECAE}" destId="{9DEC6E60-010C-45A2-9B8D-906BD2CAE1E1}" srcOrd="1" destOrd="0" presId="urn:microsoft.com/office/officeart/2005/8/layout/list1"/>
    <dgm:cxn modelId="{015F9CC5-15BB-4D9A-8D0A-63BCAC1CB881}" type="presOf" srcId="{663C02F0-3608-470A-B7B6-DEE98E95A54B}" destId="{33E1766F-FA9D-4ACB-B2F2-289544F0D9F7}" srcOrd="0" destOrd="0" presId="urn:microsoft.com/office/officeart/2005/8/layout/list1"/>
    <dgm:cxn modelId="{4E9615D1-B7F5-4BB8-9298-8C18FF84832E}" type="presOf" srcId="{4CCCF468-EB61-464F-9B71-81F8A9DCE09F}" destId="{CEEA305F-3663-480D-8CD6-7A27EEF97C79}" srcOrd="0" destOrd="0" presId="urn:microsoft.com/office/officeart/2005/8/layout/list1"/>
    <dgm:cxn modelId="{2A2444E2-70FA-46B5-AA9A-120AE48FEE1B}" type="presOf" srcId="{3A06C057-BA43-4ED2-A894-399193AA81D0}" destId="{9E71C160-2CBA-4AE8-88CC-CF9618328B32}" srcOrd="0" destOrd="0" presId="urn:microsoft.com/office/officeart/2005/8/layout/list1"/>
    <dgm:cxn modelId="{CD1C35EC-18D4-4F0E-8F2F-3B91C58411C1}" srcId="{8F504FD2-444B-43C8-99FF-2DB61C77BF7D}" destId="{663C02F0-3608-470A-B7B6-DEE98E95A54B}" srcOrd="4" destOrd="0" parTransId="{E9B71025-7D18-46A7-9AAC-F9EC1E49482C}" sibTransId="{3463F9AB-4F8B-475E-9D31-27900278CB72}"/>
    <dgm:cxn modelId="{3EFC47ED-9C79-4C6E-92A2-ADD475281891}" type="presOf" srcId="{3A06C057-BA43-4ED2-A894-399193AA81D0}" destId="{855C73FF-26A6-4389-83C2-7273D9754E93}" srcOrd="1" destOrd="0" presId="urn:microsoft.com/office/officeart/2005/8/layout/list1"/>
    <dgm:cxn modelId="{B256BA7E-1B8E-4B28-9828-608851C9D960}" type="presParOf" srcId="{8B672096-DE9B-437F-90D2-3039366F5C04}" destId="{2103CD61-4534-4859-8475-CCB511BDD138}" srcOrd="0" destOrd="0" presId="urn:microsoft.com/office/officeart/2005/8/layout/list1"/>
    <dgm:cxn modelId="{367DDDC7-C9D8-4AB3-B569-3D93F31B15B1}" type="presParOf" srcId="{2103CD61-4534-4859-8475-CCB511BDD138}" destId="{CEEA305F-3663-480D-8CD6-7A27EEF97C79}" srcOrd="0" destOrd="0" presId="urn:microsoft.com/office/officeart/2005/8/layout/list1"/>
    <dgm:cxn modelId="{38A453CB-A285-48F8-91BB-2CB2B03FBF3D}" type="presParOf" srcId="{2103CD61-4534-4859-8475-CCB511BDD138}" destId="{51B76D8C-49C5-4430-8827-FAA8C4903FBF}" srcOrd="1" destOrd="0" presId="urn:microsoft.com/office/officeart/2005/8/layout/list1"/>
    <dgm:cxn modelId="{A2A28C05-6765-480B-8D00-53E2E89D931D}" type="presParOf" srcId="{8B672096-DE9B-437F-90D2-3039366F5C04}" destId="{586B2945-571D-4BA6-B51C-039AC77E40A0}" srcOrd="1" destOrd="0" presId="urn:microsoft.com/office/officeart/2005/8/layout/list1"/>
    <dgm:cxn modelId="{98D1A2F7-4A47-4468-8FC6-F82581E77FDA}" type="presParOf" srcId="{8B672096-DE9B-437F-90D2-3039366F5C04}" destId="{A086B080-54CC-4ADE-B9DF-6687DF458D8D}" srcOrd="2" destOrd="0" presId="urn:microsoft.com/office/officeart/2005/8/layout/list1"/>
    <dgm:cxn modelId="{04300ADE-7887-4555-A33A-E517119B2C03}" type="presParOf" srcId="{8B672096-DE9B-437F-90D2-3039366F5C04}" destId="{D368A1FA-BDE4-48BE-98F6-330B6D54EB88}" srcOrd="3" destOrd="0" presId="urn:microsoft.com/office/officeart/2005/8/layout/list1"/>
    <dgm:cxn modelId="{FCD3F873-D329-4073-AA57-CD4C2A2A72EA}" type="presParOf" srcId="{8B672096-DE9B-437F-90D2-3039366F5C04}" destId="{6F0D0824-A4FE-4E7C-B157-F9AD1A420268}" srcOrd="4" destOrd="0" presId="urn:microsoft.com/office/officeart/2005/8/layout/list1"/>
    <dgm:cxn modelId="{34EB2B5C-FFDE-4EFD-AC13-C572BEC75B9E}" type="presParOf" srcId="{6F0D0824-A4FE-4E7C-B157-F9AD1A420268}" destId="{E5F4B17F-390C-4BC8-8CFC-A1D6148BD286}" srcOrd="0" destOrd="0" presId="urn:microsoft.com/office/officeart/2005/8/layout/list1"/>
    <dgm:cxn modelId="{C9373355-AE1F-4D70-95EE-0619B55B46B7}" type="presParOf" srcId="{6F0D0824-A4FE-4E7C-B157-F9AD1A420268}" destId="{949A6FFD-761A-4E0C-A5FA-D21A41C1ED74}" srcOrd="1" destOrd="0" presId="urn:microsoft.com/office/officeart/2005/8/layout/list1"/>
    <dgm:cxn modelId="{E4C7DF9F-FA2E-47D1-BF6C-7160C20971F2}" type="presParOf" srcId="{8B672096-DE9B-437F-90D2-3039366F5C04}" destId="{75C401C6-D2DA-4861-BF1D-C92609A9BAFE}" srcOrd="5" destOrd="0" presId="urn:microsoft.com/office/officeart/2005/8/layout/list1"/>
    <dgm:cxn modelId="{B052A578-6A17-407E-99DA-DB41D6C26EE0}" type="presParOf" srcId="{8B672096-DE9B-437F-90D2-3039366F5C04}" destId="{DED385AC-993F-4D1C-81BE-6D1092E8D4F5}" srcOrd="6" destOrd="0" presId="urn:microsoft.com/office/officeart/2005/8/layout/list1"/>
    <dgm:cxn modelId="{09302AD0-D280-4C1D-AA5C-60D0166D912D}" type="presParOf" srcId="{8B672096-DE9B-437F-90D2-3039366F5C04}" destId="{CFA7705A-90FD-4A40-8B51-8284AED51414}" srcOrd="7" destOrd="0" presId="urn:microsoft.com/office/officeart/2005/8/layout/list1"/>
    <dgm:cxn modelId="{345538FE-4186-41DA-873D-6B6BAA0642E3}" type="presParOf" srcId="{8B672096-DE9B-437F-90D2-3039366F5C04}" destId="{6CDE1064-013B-4073-AE72-754E353BD0C9}" srcOrd="8" destOrd="0" presId="urn:microsoft.com/office/officeart/2005/8/layout/list1"/>
    <dgm:cxn modelId="{E4EFC71C-2416-4B21-8D74-A27509F7776D}" type="presParOf" srcId="{6CDE1064-013B-4073-AE72-754E353BD0C9}" destId="{DB050F66-B771-4D6C-8851-8AA3828FC258}" srcOrd="0" destOrd="0" presId="urn:microsoft.com/office/officeart/2005/8/layout/list1"/>
    <dgm:cxn modelId="{B0FD1889-EFD6-4825-A60E-50527CED039B}" type="presParOf" srcId="{6CDE1064-013B-4073-AE72-754E353BD0C9}" destId="{9DEC6E60-010C-45A2-9B8D-906BD2CAE1E1}" srcOrd="1" destOrd="0" presId="urn:microsoft.com/office/officeart/2005/8/layout/list1"/>
    <dgm:cxn modelId="{2256A677-968E-4F0A-B7C3-7D7FD23178F5}" type="presParOf" srcId="{8B672096-DE9B-437F-90D2-3039366F5C04}" destId="{301C2A9F-802C-4FF4-B5A9-260D447C291A}" srcOrd="9" destOrd="0" presId="urn:microsoft.com/office/officeart/2005/8/layout/list1"/>
    <dgm:cxn modelId="{21AACA3E-F341-4573-8DAE-2A60349039DD}" type="presParOf" srcId="{8B672096-DE9B-437F-90D2-3039366F5C04}" destId="{35089500-045C-4F00-AB99-666BFAEABFCF}" srcOrd="10" destOrd="0" presId="urn:microsoft.com/office/officeart/2005/8/layout/list1"/>
    <dgm:cxn modelId="{69B253E6-6ACA-41BD-9EAD-00B47DBD1971}" type="presParOf" srcId="{8B672096-DE9B-437F-90D2-3039366F5C04}" destId="{FE91E80C-440C-4454-BBA5-F94A4DF7BDC7}" srcOrd="11" destOrd="0" presId="urn:microsoft.com/office/officeart/2005/8/layout/list1"/>
    <dgm:cxn modelId="{B705E1AC-3F32-4304-82FB-C7F9FD788FC7}" type="presParOf" srcId="{8B672096-DE9B-437F-90D2-3039366F5C04}" destId="{40B2B2DB-F809-46BB-97F3-BD8E23B55A98}" srcOrd="12" destOrd="0" presId="urn:microsoft.com/office/officeart/2005/8/layout/list1"/>
    <dgm:cxn modelId="{5C4BC969-D8CE-4BC0-BBD2-F01534F5EA15}" type="presParOf" srcId="{40B2B2DB-F809-46BB-97F3-BD8E23B55A98}" destId="{9E71C160-2CBA-4AE8-88CC-CF9618328B32}" srcOrd="0" destOrd="0" presId="urn:microsoft.com/office/officeart/2005/8/layout/list1"/>
    <dgm:cxn modelId="{43CC5CA4-0A6B-4ADB-8526-99715495A70A}" type="presParOf" srcId="{40B2B2DB-F809-46BB-97F3-BD8E23B55A98}" destId="{855C73FF-26A6-4389-83C2-7273D9754E93}" srcOrd="1" destOrd="0" presId="urn:microsoft.com/office/officeart/2005/8/layout/list1"/>
    <dgm:cxn modelId="{5190EB55-3922-4494-A4D7-8CAE250CFE54}" type="presParOf" srcId="{8B672096-DE9B-437F-90D2-3039366F5C04}" destId="{97346D8B-4E1F-4F99-8046-64C3FB0E5D48}" srcOrd="13" destOrd="0" presId="urn:microsoft.com/office/officeart/2005/8/layout/list1"/>
    <dgm:cxn modelId="{AFD0C6A9-D1E3-4430-AF66-EDBC37F46352}" type="presParOf" srcId="{8B672096-DE9B-437F-90D2-3039366F5C04}" destId="{A9A66E99-9671-4A61-9BC3-36EA99593D7C}" srcOrd="14" destOrd="0" presId="urn:microsoft.com/office/officeart/2005/8/layout/list1"/>
    <dgm:cxn modelId="{BF83217A-BBE5-4459-A6D3-DBED8247EF0C}" type="presParOf" srcId="{8B672096-DE9B-437F-90D2-3039366F5C04}" destId="{82BA14FB-1A5C-4C18-AB82-391C04DDFB46}" srcOrd="15" destOrd="0" presId="urn:microsoft.com/office/officeart/2005/8/layout/list1"/>
    <dgm:cxn modelId="{6B551879-EF57-4BD7-8931-61B5BC0958EF}" type="presParOf" srcId="{8B672096-DE9B-437F-90D2-3039366F5C04}" destId="{DFC4E838-C7A0-4FA5-A932-D6F7CD01506D}" srcOrd="16" destOrd="0" presId="urn:microsoft.com/office/officeart/2005/8/layout/list1"/>
    <dgm:cxn modelId="{5152DD87-16DE-4906-B432-6DD817D1F0F6}" type="presParOf" srcId="{DFC4E838-C7A0-4FA5-A932-D6F7CD01506D}" destId="{33E1766F-FA9D-4ACB-B2F2-289544F0D9F7}" srcOrd="0" destOrd="0" presId="urn:microsoft.com/office/officeart/2005/8/layout/list1"/>
    <dgm:cxn modelId="{E1A9073F-4FBE-4B4B-8D7E-2F5BB368F2D9}" type="presParOf" srcId="{DFC4E838-C7A0-4FA5-A932-D6F7CD01506D}" destId="{DA7A05CE-0741-4FF4-B7A9-51B376F3F6D9}" srcOrd="1" destOrd="0" presId="urn:microsoft.com/office/officeart/2005/8/layout/list1"/>
    <dgm:cxn modelId="{C67E6A9B-4DFE-44BE-B02E-9EBE0E31BAED}" type="presParOf" srcId="{8B672096-DE9B-437F-90D2-3039366F5C04}" destId="{22AF9DE5-997A-41C2-B190-A2FBF8EA4EF7}" srcOrd="17" destOrd="0" presId="urn:microsoft.com/office/officeart/2005/8/layout/list1"/>
    <dgm:cxn modelId="{644573D0-4CB4-4E73-A9E6-CDB46D284040}" type="presParOf" srcId="{8B672096-DE9B-437F-90D2-3039366F5C04}" destId="{9BB4773D-9191-42A3-9478-7C433F134D04}"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37813-0D9F-4CA4-B8DD-4C93E751FC33}" type="doc">
      <dgm:prSet loTypeId="urn:microsoft.com/office/officeart/2005/8/layout/hList7" loCatId="process" qsTypeId="urn:microsoft.com/office/officeart/2005/8/quickstyle/simple1" qsCatId="simple" csTypeId="urn:microsoft.com/office/officeart/2005/8/colors/accent1_2" csCatId="accent1" phldr="1"/>
      <dgm:spPr/>
    </dgm:pt>
    <dgm:pt modelId="{F4C98C82-2B63-43B8-B971-82C8C8B43E1E}">
      <dgm:prSet phldrT="[Text]" custT="1"/>
      <dgm:spPr>
        <a:solidFill>
          <a:schemeClr val="accent2"/>
        </a:solidFill>
      </dgm:spPr>
      <dgm:t>
        <a:bodyPr/>
        <a:lstStyle/>
        <a:p>
          <a:pPr>
            <a:buFont typeface="Wingdings" panose="05000000000000000000" pitchFamily="2" charset="2"/>
            <a:buChar char="q"/>
          </a:pPr>
          <a:r>
            <a:rPr lang="uk-UA" sz="1200" b="1" dirty="0">
              <a:solidFill>
                <a:schemeClr val="bg1"/>
              </a:solidFill>
            </a:rPr>
            <a:t>Українці хочуть купувати українське</a:t>
          </a:r>
          <a:r>
            <a:rPr lang="en-US" sz="1200" b="1" dirty="0">
              <a:solidFill>
                <a:schemeClr val="bg1"/>
              </a:solidFill>
            </a:rPr>
            <a:t>.</a:t>
          </a:r>
          <a:endParaRPr lang="uk-UA" sz="1200" b="1" dirty="0">
            <a:solidFill>
              <a:schemeClr val="bg1"/>
            </a:solidFill>
          </a:endParaRPr>
        </a:p>
        <a:p>
          <a:pPr>
            <a:buFont typeface="Wingdings" panose="05000000000000000000" pitchFamily="2" charset="2"/>
            <a:buChar char="q"/>
          </a:pPr>
          <a:r>
            <a:rPr lang="ru-RU" sz="1200" b="1" dirty="0" err="1">
              <a:solidFill>
                <a:schemeClr val="bg1"/>
              </a:solidFill>
            </a:rPr>
            <a:t>Патріотичне</a:t>
          </a:r>
          <a:r>
            <a:rPr lang="ru-RU" sz="1200" b="1" dirty="0">
              <a:solidFill>
                <a:schemeClr val="bg1"/>
              </a:solidFill>
            </a:rPr>
            <a:t> </a:t>
          </a:r>
          <a:r>
            <a:rPr lang="ru-RU" sz="1200" b="1" dirty="0" err="1">
              <a:solidFill>
                <a:schemeClr val="bg1"/>
              </a:solidFill>
            </a:rPr>
            <a:t>піднесення</a:t>
          </a:r>
          <a:r>
            <a:rPr lang="ru-RU" sz="1200" b="1" dirty="0">
              <a:solidFill>
                <a:schemeClr val="bg1"/>
              </a:solidFill>
            </a:rPr>
            <a:t> є </a:t>
          </a:r>
          <a:r>
            <a:rPr lang="ru-RU" sz="1200" b="1" dirty="0" err="1">
              <a:solidFill>
                <a:schemeClr val="bg1"/>
              </a:solidFill>
            </a:rPr>
            <a:t>позитивним</a:t>
          </a:r>
          <a:r>
            <a:rPr lang="ru-RU" sz="1200" b="1" dirty="0">
              <a:solidFill>
                <a:schemeClr val="bg1"/>
              </a:solidFill>
            </a:rPr>
            <a:t> </a:t>
          </a:r>
          <a:r>
            <a:rPr lang="ru-RU" sz="1200" b="1" dirty="0" err="1">
              <a:solidFill>
                <a:schemeClr val="bg1"/>
              </a:solidFill>
            </a:rPr>
            <a:t>явищем</a:t>
          </a:r>
          <a:r>
            <a:rPr lang="ru-RU" sz="1200" b="1" dirty="0">
              <a:solidFill>
                <a:schemeClr val="bg1"/>
              </a:solidFill>
            </a:rPr>
            <a:t>.</a:t>
          </a:r>
          <a:endParaRPr lang="uk-UA" sz="1200" dirty="0"/>
        </a:p>
      </dgm:t>
    </dgm:pt>
    <dgm:pt modelId="{FF8F2F55-F5CF-4EB9-9F98-D6765CD0C3BA}" type="parTrans" cxnId="{2AD3F5E2-2A77-47AA-AC7D-ABBD2ACB6560}">
      <dgm:prSet/>
      <dgm:spPr/>
      <dgm:t>
        <a:bodyPr/>
        <a:lstStyle/>
        <a:p>
          <a:endParaRPr lang="uk-UA"/>
        </a:p>
      </dgm:t>
    </dgm:pt>
    <dgm:pt modelId="{6759DFE2-A47C-46EF-A6A1-3F098530628F}" type="sibTrans" cxnId="{2AD3F5E2-2A77-47AA-AC7D-ABBD2ACB6560}">
      <dgm:prSet/>
      <dgm:spPr/>
      <dgm:t>
        <a:bodyPr/>
        <a:lstStyle/>
        <a:p>
          <a:endParaRPr lang="uk-UA"/>
        </a:p>
      </dgm:t>
    </dgm:pt>
    <dgm:pt modelId="{29563541-F94A-447F-92D6-16E6CFBBDFA1}">
      <dgm:prSet phldrT="[Text]" custT="1"/>
      <dgm:spPr>
        <a:solidFill>
          <a:schemeClr val="accent2"/>
        </a:solidFill>
      </dgm:spPr>
      <dgm:t>
        <a:bodyPr/>
        <a:lstStyle/>
        <a:p>
          <a:r>
            <a:rPr lang="uk-UA" sz="1200" b="1" dirty="0">
              <a:solidFill>
                <a:schemeClr val="bg1"/>
              </a:solidFill>
              <a:effectLst>
                <a:outerShdw blurRad="38100" dist="38100" dir="2700000" algn="tl">
                  <a:srgbClr val="000000">
                    <a:alpha val="43137"/>
                  </a:srgbClr>
                </a:outerShdw>
              </a:effectLst>
            </a:rPr>
            <a:t>Однак, комерціалізація символів</a:t>
          </a:r>
          <a:r>
            <a:rPr lang="en-US" sz="1200" b="1" dirty="0">
              <a:solidFill>
                <a:schemeClr val="bg1"/>
              </a:solidFill>
              <a:effectLst>
                <a:outerShdw blurRad="38100" dist="38100" dir="2700000" algn="tl">
                  <a:srgbClr val="000000">
                    <a:alpha val="43137"/>
                  </a:srgbClr>
                </a:outerShdw>
              </a:effectLst>
            </a:rPr>
            <a:t> </a:t>
          </a:r>
          <a:r>
            <a:rPr lang="uk-UA" sz="1200" b="1" dirty="0">
              <a:solidFill>
                <a:schemeClr val="bg1"/>
              </a:solidFill>
              <a:effectLst>
                <a:outerShdw blurRad="38100" dist="38100" dir="2700000" algn="tl">
                  <a:srgbClr val="000000">
                    <a:alpha val="43137"/>
                  </a:srgbClr>
                </a:outerShdw>
              </a:effectLst>
            </a:rPr>
            <a:t> війни повинна відбуватись в межах встановлених норм</a:t>
          </a:r>
          <a:endParaRPr lang="uk-UA" sz="1200" dirty="0">
            <a:solidFill>
              <a:schemeClr val="bg1"/>
            </a:solidFill>
          </a:endParaRPr>
        </a:p>
      </dgm:t>
    </dgm:pt>
    <dgm:pt modelId="{ED33B1C0-9663-4551-943D-7F804052EB3B}" type="parTrans" cxnId="{64311C2A-AC0E-4413-BD62-3F7ADAF6AA3E}">
      <dgm:prSet/>
      <dgm:spPr/>
      <dgm:t>
        <a:bodyPr/>
        <a:lstStyle/>
        <a:p>
          <a:endParaRPr lang="uk-UA"/>
        </a:p>
      </dgm:t>
    </dgm:pt>
    <dgm:pt modelId="{F761842A-9FD0-4A4A-86F2-8DEF85515C46}" type="sibTrans" cxnId="{64311C2A-AC0E-4413-BD62-3F7ADAF6AA3E}">
      <dgm:prSet/>
      <dgm:spPr/>
      <dgm:t>
        <a:bodyPr/>
        <a:lstStyle/>
        <a:p>
          <a:endParaRPr lang="uk-UA"/>
        </a:p>
      </dgm:t>
    </dgm:pt>
    <dgm:pt modelId="{049BA319-0B94-428C-B36C-8E571433B04D}" type="pres">
      <dgm:prSet presAssocID="{73737813-0D9F-4CA4-B8DD-4C93E751FC33}" presName="Name0" presStyleCnt="0">
        <dgm:presLayoutVars>
          <dgm:dir/>
          <dgm:resizeHandles val="exact"/>
        </dgm:presLayoutVars>
      </dgm:prSet>
      <dgm:spPr/>
    </dgm:pt>
    <dgm:pt modelId="{E57C4C59-9F38-450B-9137-150A96E3FB9E}" type="pres">
      <dgm:prSet presAssocID="{73737813-0D9F-4CA4-B8DD-4C93E751FC33}" presName="fgShape" presStyleLbl="fgShp" presStyleIdx="0" presStyleCnt="1"/>
      <dgm:spPr/>
    </dgm:pt>
    <dgm:pt modelId="{C73FDE8D-F6F6-41F4-A51A-90C4E967BE63}" type="pres">
      <dgm:prSet presAssocID="{73737813-0D9F-4CA4-B8DD-4C93E751FC33}" presName="linComp" presStyleCnt="0"/>
      <dgm:spPr/>
    </dgm:pt>
    <dgm:pt modelId="{A5C2F0F7-8458-49DB-AA0C-3D75B0FDBFF4}" type="pres">
      <dgm:prSet presAssocID="{F4C98C82-2B63-43B8-B971-82C8C8B43E1E}" presName="compNode" presStyleCnt="0"/>
      <dgm:spPr/>
    </dgm:pt>
    <dgm:pt modelId="{065C5082-595B-453F-8F35-26FF1A1FFD8D}" type="pres">
      <dgm:prSet presAssocID="{F4C98C82-2B63-43B8-B971-82C8C8B43E1E}" presName="bkgdShape" presStyleLbl="node1" presStyleIdx="0" presStyleCnt="2" custLinFactNeighborX="-9330" custLinFactNeighborY="-2724"/>
      <dgm:spPr/>
    </dgm:pt>
    <dgm:pt modelId="{CD118D31-4073-4EC7-BAD5-9DDAD45BC408}" type="pres">
      <dgm:prSet presAssocID="{F4C98C82-2B63-43B8-B971-82C8C8B43E1E}" presName="nodeTx" presStyleLbl="node1" presStyleIdx="0" presStyleCnt="2">
        <dgm:presLayoutVars>
          <dgm:bulletEnabled val="1"/>
        </dgm:presLayoutVars>
      </dgm:prSet>
      <dgm:spPr/>
    </dgm:pt>
    <dgm:pt modelId="{135D9211-5A25-4C26-8ED1-8DA6C56029E5}" type="pres">
      <dgm:prSet presAssocID="{F4C98C82-2B63-43B8-B971-82C8C8B43E1E}" presName="invisiNode" presStyleLbl="node1" presStyleIdx="0" presStyleCnt="2"/>
      <dgm:spPr/>
    </dgm:pt>
    <dgm:pt modelId="{4AB0B785-98E0-4DE9-9F58-C4A902D3C430}" type="pres">
      <dgm:prSet presAssocID="{F4C98C82-2B63-43B8-B971-82C8C8B43E1E}" presName="imagNode" presStyleLbl="fgImgPlace1" presStyleIdx="0" presStyleCnt="2"/>
      <dgm:spPr>
        <a:blipFill dpi="0" rotWithShape="1">
          <a:blip xmlns:r="http://schemas.openxmlformats.org/officeDocument/2006/relationships" r:embed="rId1"/>
          <a:srcRect/>
          <a:stretch>
            <a:fillRect l="-26483" t="1136" r="-26483" b="1136"/>
          </a:stretch>
        </a:blipFill>
      </dgm:spPr>
    </dgm:pt>
    <dgm:pt modelId="{A06E40BC-5C0C-4682-AB18-EF7AED897C2A}" type="pres">
      <dgm:prSet presAssocID="{6759DFE2-A47C-46EF-A6A1-3F098530628F}" presName="sibTrans" presStyleLbl="sibTrans2D1" presStyleIdx="0" presStyleCnt="0"/>
      <dgm:spPr/>
    </dgm:pt>
    <dgm:pt modelId="{9B537E0C-B3E3-49A3-8ECC-214E52D13983}" type="pres">
      <dgm:prSet presAssocID="{29563541-F94A-447F-92D6-16E6CFBBDFA1}" presName="compNode" presStyleCnt="0"/>
      <dgm:spPr/>
    </dgm:pt>
    <dgm:pt modelId="{22F5FB78-D849-42E2-BE47-191AE4BC2801}" type="pres">
      <dgm:prSet presAssocID="{29563541-F94A-447F-92D6-16E6CFBBDFA1}" presName="bkgdShape" presStyleLbl="node1" presStyleIdx="1" presStyleCnt="2" custLinFactNeighborX="87" custLinFactNeighborY="-692"/>
      <dgm:spPr/>
    </dgm:pt>
    <dgm:pt modelId="{CDEEC333-1636-4B45-87A7-D1FFA88CF68A}" type="pres">
      <dgm:prSet presAssocID="{29563541-F94A-447F-92D6-16E6CFBBDFA1}" presName="nodeTx" presStyleLbl="node1" presStyleIdx="1" presStyleCnt="2">
        <dgm:presLayoutVars>
          <dgm:bulletEnabled val="1"/>
        </dgm:presLayoutVars>
      </dgm:prSet>
      <dgm:spPr/>
    </dgm:pt>
    <dgm:pt modelId="{C11E8298-9EAE-4A1B-95B9-D6F369387F11}" type="pres">
      <dgm:prSet presAssocID="{29563541-F94A-447F-92D6-16E6CFBBDFA1}" presName="invisiNode" presStyleLbl="node1" presStyleIdx="1" presStyleCnt="2"/>
      <dgm:spPr/>
    </dgm:pt>
    <dgm:pt modelId="{6F288907-E97C-4B55-8582-03F658288F4F}" type="pres">
      <dgm:prSet presAssocID="{29563541-F94A-447F-92D6-16E6CFBBDFA1}" presName="imagNode" presStyleLbl="fgImgPlace1" presStyleIdx="1" presStyleCnt="2" custAng="582260" custLinFactNeighborX="2525" custLinFactNeighborY="-1266"/>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Lst>
  <dgm:cxnLst>
    <dgm:cxn modelId="{A2FE7C20-8274-4C8A-B87F-BA925B5A702B}" type="presOf" srcId="{F4C98C82-2B63-43B8-B971-82C8C8B43E1E}" destId="{CD118D31-4073-4EC7-BAD5-9DDAD45BC408}" srcOrd="1" destOrd="0" presId="urn:microsoft.com/office/officeart/2005/8/layout/hList7"/>
    <dgm:cxn modelId="{64311C2A-AC0E-4413-BD62-3F7ADAF6AA3E}" srcId="{73737813-0D9F-4CA4-B8DD-4C93E751FC33}" destId="{29563541-F94A-447F-92D6-16E6CFBBDFA1}" srcOrd="1" destOrd="0" parTransId="{ED33B1C0-9663-4551-943D-7F804052EB3B}" sibTransId="{F761842A-9FD0-4A4A-86F2-8DEF85515C46}"/>
    <dgm:cxn modelId="{81F23C30-ED87-4F81-9DEC-7E450E40B890}" type="presOf" srcId="{F4C98C82-2B63-43B8-B971-82C8C8B43E1E}" destId="{065C5082-595B-453F-8F35-26FF1A1FFD8D}" srcOrd="0" destOrd="0" presId="urn:microsoft.com/office/officeart/2005/8/layout/hList7"/>
    <dgm:cxn modelId="{640FDA86-AB57-416C-ADC8-6477B6171CCE}" type="presOf" srcId="{29563541-F94A-447F-92D6-16E6CFBBDFA1}" destId="{22F5FB78-D849-42E2-BE47-191AE4BC2801}" srcOrd="0" destOrd="0" presId="urn:microsoft.com/office/officeart/2005/8/layout/hList7"/>
    <dgm:cxn modelId="{79CDA7CD-BB90-440C-B18B-6BBBA08EFAE1}" type="presOf" srcId="{6759DFE2-A47C-46EF-A6A1-3F098530628F}" destId="{A06E40BC-5C0C-4682-AB18-EF7AED897C2A}" srcOrd="0" destOrd="0" presId="urn:microsoft.com/office/officeart/2005/8/layout/hList7"/>
    <dgm:cxn modelId="{E136A1D5-25A8-4271-BD8A-5017B5FBD948}" type="presOf" srcId="{29563541-F94A-447F-92D6-16E6CFBBDFA1}" destId="{CDEEC333-1636-4B45-87A7-D1FFA88CF68A}" srcOrd="1" destOrd="0" presId="urn:microsoft.com/office/officeart/2005/8/layout/hList7"/>
    <dgm:cxn modelId="{2AD3F5E2-2A77-47AA-AC7D-ABBD2ACB6560}" srcId="{73737813-0D9F-4CA4-B8DD-4C93E751FC33}" destId="{F4C98C82-2B63-43B8-B971-82C8C8B43E1E}" srcOrd="0" destOrd="0" parTransId="{FF8F2F55-F5CF-4EB9-9F98-D6765CD0C3BA}" sibTransId="{6759DFE2-A47C-46EF-A6A1-3F098530628F}"/>
    <dgm:cxn modelId="{76468AEE-2D37-4786-B996-C04E919F6BC9}" type="presOf" srcId="{73737813-0D9F-4CA4-B8DD-4C93E751FC33}" destId="{049BA319-0B94-428C-B36C-8E571433B04D}" srcOrd="0" destOrd="0" presId="urn:microsoft.com/office/officeart/2005/8/layout/hList7"/>
    <dgm:cxn modelId="{F8967F2A-E0D0-4ED9-932E-6CD63EDD3B13}" type="presParOf" srcId="{049BA319-0B94-428C-B36C-8E571433B04D}" destId="{E57C4C59-9F38-450B-9137-150A96E3FB9E}" srcOrd="0" destOrd="0" presId="urn:microsoft.com/office/officeart/2005/8/layout/hList7"/>
    <dgm:cxn modelId="{9A9803B4-3279-4367-9C15-DA55A9275611}" type="presParOf" srcId="{049BA319-0B94-428C-B36C-8E571433B04D}" destId="{C73FDE8D-F6F6-41F4-A51A-90C4E967BE63}" srcOrd="1" destOrd="0" presId="urn:microsoft.com/office/officeart/2005/8/layout/hList7"/>
    <dgm:cxn modelId="{BC09FE8B-A1CF-41D7-8231-8F64175570EC}" type="presParOf" srcId="{C73FDE8D-F6F6-41F4-A51A-90C4E967BE63}" destId="{A5C2F0F7-8458-49DB-AA0C-3D75B0FDBFF4}" srcOrd="0" destOrd="0" presId="urn:microsoft.com/office/officeart/2005/8/layout/hList7"/>
    <dgm:cxn modelId="{D0E1F130-E89F-43AB-8A5B-B2208D80E65B}" type="presParOf" srcId="{A5C2F0F7-8458-49DB-AA0C-3D75B0FDBFF4}" destId="{065C5082-595B-453F-8F35-26FF1A1FFD8D}" srcOrd="0" destOrd="0" presId="urn:microsoft.com/office/officeart/2005/8/layout/hList7"/>
    <dgm:cxn modelId="{207CA001-921C-47F6-B1CD-1CED151D3CCC}" type="presParOf" srcId="{A5C2F0F7-8458-49DB-AA0C-3D75B0FDBFF4}" destId="{CD118D31-4073-4EC7-BAD5-9DDAD45BC408}" srcOrd="1" destOrd="0" presId="urn:microsoft.com/office/officeart/2005/8/layout/hList7"/>
    <dgm:cxn modelId="{3F472767-E218-476D-BA38-85BC3E0F5636}" type="presParOf" srcId="{A5C2F0F7-8458-49DB-AA0C-3D75B0FDBFF4}" destId="{135D9211-5A25-4C26-8ED1-8DA6C56029E5}" srcOrd="2" destOrd="0" presId="urn:microsoft.com/office/officeart/2005/8/layout/hList7"/>
    <dgm:cxn modelId="{5E224762-017C-44B3-A183-27F6D2574A5D}" type="presParOf" srcId="{A5C2F0F7-8458-49DB-AA0C-3D75B0FDBFF4}" destId="{4AB0B785-98E0-4DE9-9F58-C4A902D3C430}" srcOrd="3" destOrd="0" presId="urn:microsoft.com/office/officeart/2005/8/layout/hList7"/>
    <dgm:cxn modelId="{111491C9-1A3B-4E7C-B485-99428E6A4957}" type="presParOf" srcId="{C73FDE8D-F6F6-41F4-A51A-90C4E967BE63}" destId="{A06E40BC-5C0C-4682-AB18-EF7AED897C2A}" srcOrd="1" destOrd="0" presId="urn:microsoft.com/office/officeart/2005/8/layout/hList7"/>
    <dgm:cxn modelId="{DEC88E14-7650-47F1-8017-79813BFA55E1}" type="presParOf" srcId="{C73FDE8D-F6F6-41F4-A51A-90C4E967BE63}" destId="{9B537E0C-B3E3-49A3-8ECC-214E52D13983}" srcOrd="2" destOrd="0" presId="urn:microsoft.com/office/officeart/2005/8/layout/hList7"/>
    <dgm:cxn modelId="{2CC9DA74-8E23-4BA8-ADDF-FF0358302FDB}" type="presParOf" srcId="{9B537E0C-B3E3-49A3-8ECC-214E52D13983}" destId="{22F5FB78-D849-42E2-BE47-191AE4BC2801}" srcOrd="0" destOrd="0" presId="urn:microsoft.com/office/officeart/2005/8/layout/hList7"/>
    <dgm:cxn modelId="{382C9266-6784-4E2F-8052-76877D80803C}" type="presParOf" srcId="{9B537E0C-B3E3-49A3-8ECC-214E52D13983}" destId="{CDEEC333-1636-4B45-87A7-D1FFA88CF68A}" srcOrd="1" destOrd="0" presId="urn:microsoft.com/office/officeart/2005/8/layout/hList7"/>
    <dgm:cxn modelId="{CA127216-0E8A-4623-9F49-F2BC117995DA}" type="presParOf" srcId="{9B537E0C-B3E3-49A3-8ECC-214E52D13983}" destId="{C11E8298-9EAE-4A1B-95B9-D6F369387F11}" srcOrd="2" destOrd="0" presId="urn:microsoft.com/office/officeart/2005/8/layout/hList7"/>
    <dgm:cxn modelId="{00360123-F62E-404E-AA7A-1F9BE0FCAD64}" type="presParOf" srcId="{9B537E0C-B3E3-49A3-8ECC-214E52D13983}" destId="{6F288907-E97C-4B55-8582-03F658288F4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0C77C-B178-47E6-9217-C2956D9BE32D}"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uk-UA"/>
        </a:p>
      </dgm:t>
    </dgm:pt>
    <dgm:pt modelId="{96B3FEC0-D302-41B5-AC98-58E1E750628C}">
      <dgm:prSet phldrT="[Text]" custT="1"/>
      <dgm:spPr/>
      <dgm:t>
        <a:bodyPr/>
        <a:lstStyle/>
        <a:p>
          <a:r>
            <a:rPr lang="uk-UA" sz="1200" dirty="0"/>
            <a:t>Фотографічний твір</a:t>
          </a:r>
          <a:r>
            <a:rPr lang="en-US" sz="1200" dirty="0"/>
            <a:t> /</a:t>
          </a:r>
          <a:r>
            <a:rPr lang="uk-UA" sz="1200" dirty="0"/>
            <a:t> твір образотворчого мистецтва </a:t>
          </a:r>
          <a:r>
            <a:rPr lang="en-US" sz="1200" dirty="0"/>
            <a:t>/ </a:t>
          </a:r>
          <a:r>
            <a:rPr lang="uk-UA" sz="1200" dirty="0"/>
            <a:t>літературний твір</a:t>
          </a:r>
        </a:p>
      </dgm:t>
    </dgm:pt>
    <dgm:pt modelId="{91ECDC68-7082-42D0-B20D-02EB0559A592}" type="parTrans" cxnId="{883FC434-B5E8-4FDC-86E8-1AD5BBD3E920}">
      <dgm:prSet/>
      <dgm:spPr/>
      <dgm:t>
        <a:bodyPr/>
        <a:lstStyle/>
        <a:p>
          <a:endParaRPr lang="uk-UA" sz="1200"/>
        </a:p>
      </dgm:t>
    </dgm:pt>
    <dgm:pt modelId="{CFA1FD3B-C5CF-4641-B44D-A65317D34AC7}" type="sibTrans" cxnId="{883FC434-B5E8-4FDC-86E8-1AD5BBD3E920}">
      <dgm:prSet/>
      <dgm:spPr/>
      <dgm:t>
        <a:bodyPr/>
        <a:lstStyle/>
        <a:p>
          <a:endParaRPr lang="uk-UA" sz="1200"/>
        </a:p>
      </dgm:t>
    </dgm:pt>
    <dgm:pt modelId="{9D8A6794-671F-49EC-B74D-DC7BD8D645F6}">
      <dgm:prSet phldrT="[Text]" custT="1"/>
      <dgm:spPr/>
      <dgm:t>
        <a:bodyPr/>
        <a:lstStyle/>
        <a:p>
          <a:r>
            <a:rPr lang="uk-UA" sz="1200" dirty="0"/>
            <a:t>Торговельна марка</a:t>
          </a:r>
        </a:p>
      </dgm:t>
    </dgm:pt>
    <dgm:pt modelId="{EF0AA18C-B23F-4D2A-A06A-1894836DAA33}" type="parTrans" cxnId="{CAB82A80-8A16-436A-AA74-976C6649D805}">
      <dgm:prSet/>
      <dgm:spPr/>
      <dgm:t>
        <a:bodyPr/>
        <a:lstStyle/>
        <a:p>
          <a:endParaRPr lang="uk-UA" sz="1200"/>
        </a:p>
      </dgm:t>
    </dgm:pt>
    <dgm:pt modelId="{109DA004-471F-428F-BB4D-B007957D83BA}" type="sibTrans" cxnId="{CAB82A80-8A16-436A-AA74-976C6649D805}">
      <dgm:prSet/>
      <dgm:spPr/>
      <dgm:t>
        <a:bodyPr/>
        <a:lstStyle/>
        <a:p>
          <a:endParaRPr lang="uk-UA" sz="1200"/>
        </a:p>
      </dgm:t>
    </dgm:pt>
    <dgm:pt modelId="{24DF23A1-138F-4585-B92C-DA919136536C}">
      <dgm:prSet phldrT="[Text]" custT="1"/>
      <dgm:spPr/>
      <dgm:t>
        <a:bodyPr/>
        <a:lstStyle/>
        <a:p>
          <a:r>
            <a:rPr lang="uk-UA" sz="1200" dirty="0" err="1"/>
            <a:t>Аудіовізульний</a:t>
          </a:r>
          <a:r>
            <a:rPr lang="uk-UA" sz="1200" dirty="0"/>
            <a:t> твір</a:t>
          </a:r>
        </a:p>
      </dgm:t>
    </dgm:pt>
    <dgm:pt modelId="{3209B473-5789-4677-8700-FFB6AA82EDAE}" type="parTrans" cxnId="{9F06D34E-E896-495A-B7DF-2A3CC7B94694}">
      <dgm:prSet/>
      <dgm:spPr/>
      <dgm:t>
        <a:bodyPr/>
        <a:lstStyle/>
        <a:p>
          <a:endParaRPr lang="uk-UA" sz="1200"/>
        </a:p>
      </dgm:t>
    </dgm:pt>
    <dgm:pt modelId="{66575DA5-E54C-4DDF-8C99-28DBAF47AD2E}" type="sibTrans" cxnId="{9F06D34E-E896-495A-B7DF-2A3CC7B94694}">
      <dgm:prSet/>
      <dgm:spPr/>
      <dgm:t>
        <a:bodyPr/>
        <a:lstStyle/>
        <a:p>
          <a:endParaRPr lang="uk-UA" sz="1200"/>
        </a:p>
      </dgm:t>
    </dgm:pt>
    <dgm:pt modelId="{CDE77FB0-8BF5-4FD6-9077-B4E9CA298B86}" type="pres">
      <dgm:prSet presAssocID="{4180C77C-B178-47E6-9217-C2956D9BE32D}" presName="Name0" presStyleCnt="0">
        <dgm:presLayoutVars>
          <dgm:chMax val="7"/>
          <dgm:chPref val="7"/>
          <dgm:dir/>
          <dgm:animLvl val="lvl"/>
        </dgm:presLayoutVars>
      </dgm:prSet>
      <dgm:spPr/>
    </dgm:pt>
    <dgm:pt modelId="{69073C60-4A54-4C9F-8E51-8DDB177AF032}" type="pres">
      <dgm:prSet presAssocID="{96B3FEC0-D302-41B5-AC98-58E1E750628C}" presName="Accent1" presStyleCnt="0"/>
      <dgm:spPr/>
    </dgm:pt>
    <dgm:pt modelId="{48986917-AC51-4BB6-B80D-B298A7812E61}" type="pres">
      <dgm:prSet presAssocID="{96B3FEC0-D302-41B5-AC98-58E1E750628C}" presName="Accent" presStyleLbl="node1" presStyleIdx="0" presStyleCnt="3" custLinFactNeighborX="14589" custLinFactNeighborY="-3526"/>
      <dgm:spPr>
        <a:solidFill>
          <a:schemeClr val="accent2"/>
        </a:solidFill>
      </dgm:spPr>
    </dgm:pt>
    <dgm:pt modelId="{54002EAD-907A-4EC3-998D-0C1E799BF5A9}" type="pres">
      <dgm:prSet presAssocID="{96B3FEC0-D302-41B5-AC98-58E1E750628C}" presName="Parent1" presStyleLbl="revTx" presStyleIdx="0" presStyleCnt="3" custLinFactNeighborX="27076" custLinFactNeighborY="-9171">
        <dgm:presLayoutVars>
          <dgm:chMax val="1"/>
          <dgm:chPref val="1"/>
          <dgm:bulletEnabled val="1"/>
        </dgm:presLayoutVars>
      </dgm:prSet>
      <dgm:spPr/>
    </dgm:pt>
    <dgm:pt modelId="{B583C4CE-202E-4628-BB81-77C1BF71438C}" type="pres">
      <dgm:prSet presAssocID="{9D8A6794-671F-49EC-B74D-DC7BD8D645F6}" presName="Accent2" presStyleCnt="0"/>
      <dgm:spPr/>
    </dgm:pt>
    <dgm:pt modelId="{2FE367D1-BD6C-46AD-9269-01A360438685}" type="pres">
      <dgm:prSet presAssocID="{9D8A6794-671F-49EC-B74D-DC7BD8D645F6}" presName="Accent" presStyleLbl="node1" presStyleIdx="1" presStyleCnt="3" custLinFactNeighborX="-7114" custLinFactNeighborY="-3594"/>
      <dgm:spPr>
        <a:solidFill>
          <a:schemeClr val="accent2"/>
        </a:solidFill>
      </dgm:spPr>
    </dgm:pt>
    <dgm:pt modelId="{1BD00085-C4D7-4F67-8729-62BF7A60F261}" type="pres">
      <dgm:prSet presAssocID="{9D8A6794-671F-49EC-B74D-DC7BD8D645F6}" presName="Parent2" presStyleLbl="revTx" presStyleIdx="1" presStyleCnt="3" custLinFactNeighborX="-11808" custLinFactNeighborY="-15673">
        <dgm:presLayoutVars>
          <dgm:chMax val="1"/>
          <dgm:chPref val="1"/>
          <dgm:bulletEnabled val="1"/>
        </dgm:presLayoutVars>
      </dgm:prSet>
      <dgm:spPr/>
    </dgm:pt>
    <dgm:pt modelId="{FF700F46-EC66-4696-9540-2F302F7D289F}" type="pres">
      <dgm:prSet presAssocID="{24DF23A1-138F-4585-B92C-DA919136536C}" presName="Accent3" presStyleCnt="0"/>
      <dgm:spPr/>
    </dgm:pt>
    <dgm:pt modelId="{7C3B96C9-4811-4AD9-BD57-F1EC1153658C}" type="pres">
      <dgm:prSet presAssocID="{24DF23A1-138F-4585-B92C-DA919136536C}" presName="Accent" presStyleLbl="node1" presStyleIdx="2" presStyleCnt="3" custLinFactNeighborX="16672" custLinFactNeighborY="0"/>
      <dgm:spPr>
        <a:solidFill>
          <a:schemeClr val="accent2"/>
        </a:solidFill>
      </dgm:spPr>
    </dgm:pt>
    <dgm:pt modelId="{8176F330-8BA4-4B9D-A1E3-D154D0AD559B}" type="pres">
      <dgm:prSet presAssocID="{24DF23A1-138F-4585-B92C-DA919136536C}" presName="Parent3" presStyleLbl="revTx" presStyleIdx="2" presStyleCnt="3" custLinFactNeighborX="26925" custLinFactNeighborY="-414">
        <dgm:presLayoutVars>
          <dgm:chMax val="1"/>
          <dgm:chPref val="1"/>
          <dgm:bulletEnabled val="1"/>
        </dgm:presLayoutVars>
      </dgm:prSet>
      <dgm:spPr/>
    </dgm:pt>
  </dgm:ptLst>
  <dgm:cxnLst>
    <dgm:cxn modelId="{1411A90E-329D-4A0A-BD35-9F12B8A289CF}" type="presOf" srcId="{9D8A6794-671F-49EC-B74D-DC7BD8D645F6}" destId="{1BD00085-C4D7-4F67-8729-62BF7A60F261}" srcOrd="0" destOrd="0" presId="urn:microsoft.com/office/officeart/2009/layout/CircleArrowProcess"/>
    <dgm:cxn modelId="{883FC434-B5E8-4FDC-86E8-1AD5BBD3E920}" srcId="{4180C77C-B178-47E6-9217-C2956D9BE32D}" destId="{96B3FEC0-D302-41B5-AC98-58E1E750628C}" srcOrd="0" destOrd="0" parTransId="{91ECDC68-7082-42D0-B20D-02EB0559A592}" sibTransId="{CFA1FD3B-C5CF-4641-B44D-A65317D34AC7}"/>
    <dgm:cxn modelId="{803E484C-722A-4F59-BC87-54AEA7960C72}" type="presOf" srcId="{24DF23A1-138F-4585-B92C-DA919136536C}" destId="{8176F330-8BA4-4B9D-A1E3-D154D0AD559B}" srcOrd="0" destOrd="0" presId="urn:microsoft.com/office/officeart/2009/layout/CircleArrowProcess"/>
    <dgm:cxn modelId="{9F06D34E-E896-495A-B7DF-2A3CC7B94694}" srcId="{4180C77C-B178-47E6-9217-C2956D9BE32D}" destId="{24DF23A1-138F-4585-B92C-DA919136536C}" srcOrd="2" destOrd="0" parTransId="{3209B473-5789-4677-8700-FFB6AA82EDAE}" sibTransId="{66575DA5-E54C-4DDF-8C99-28DBAF47AD2E}"/>
    <dgm:cxn modelId="{CAB82A80-8A16-436A-AA74-976C6649D805}" srcId="{4180C77C-B178-47E6-9217-C2956D9BE32D}" destId="{9D8A6794-671F-49EC-B74D-DC7BD8D645F6}" srcOrd="1" destOrd="0" parTransId="{EF0AA18C-B23F-4D2A-A06A-1894836DAA33}" sibTransId="{109DA004-471F-428F-BB4D-B007957D83BA}"/>
    <dgm:cxn modelId="{95FDBB9D-B18B-45C0-8415-280700FB8F1D}" type="presOf" srcId="{4180C77C-B178-47E6-9217-C2956D9BE32D}" destId="{CDE77FB0-8BF5-4FD6-9077-B4E9CA298B86}" srcOrd="0" destOrd="0" presId="urn:microsoft.com/office/officeart/2009/layout/CircleArrowProcess"/>
    <dgm:cxn modelId="{1EBB95E9-8123-4947-95DB-8F3AEC0A6EB0}" type="presOf" srcId="{96B3FEC0-D302-41B5-AC98-58E1E750628C}" destId="{54002EAD-907A-4EC3-998D-0C1E799BF5A9}" srcOrd="0" destOrd="0" presId="urn:microsoft.com/office/officeart/2009/layout/CircleArrowProcess"/>
    <dgm:cxn modelId="{C0723093-BB8A-420B-AB68-C45E1CAB6045}" type="presParOf" srcId="{CDE77FB0-8BF5-4FD6-9077-B4E9CA298B86}" destId="{69073C60-4A54-4C9F-8E51-8DDB177AF032}" srcOrd="0" destOrd="0" presId="urn:microsoft.com/office/officeart/2009/layout/CircleArrowProcess"/>
    <dgm:cxn modelId="{6EDF7B40-8EE0-4BCD-B25E-7BAC1DF18CC6}" type="presParOf" srcId="{69073C60-4A54-4C9F-8E51-8DDB177AF032}" destId="{48986917-AC51-4BB6-B80D-B298A7812E61}" srcOrd="0" destOrd="0" presId="urn:microsoft.com/office/officeart/2009/layout/CircleArrowProcess"/>
    <dgm:cxn modelId="{93EEDBC7-CC97-4EB2-ACED-8EAA9CD4E172}" type="presParOf" srcId="{CDE77FB0-8BF5-4FD6-9077-B4E9CA298B86}" destId="{54002EAD-907A-4EC3-998D-0C1E799BF5A9}" srcOrd="1" destOrd="0" presId="urn:microsoft.com/office/officeart/2009/layout/CircleArrowProcess"/>
    <dgm:cxn modelId="{DC90CCD9-A8EF-4184-A330-6A1517492F4D}" type="presParOf" srcId="{CDE77FB0-8BF5-4FD6-9077-B4E9CA298B86}" destId="{B583C4CE-202E-4628-BB81-77C1BF71438C}" srcOrd="2" destOrd="0" presId="urn:microsoft.com/office/officeart/2009/layout/CircleArrowProcess"/>
    <dgm:cxn modelId="{6D54CD18-FAA5-4E79-AC9A-E88846904671}" type="presParOf" srcId="{B583C4CE-202E-4628-BB81-77C1BF71438C}" destId="{2FE367D1-BD6C-46AD-9269-01A360438685}" srcOrd="0" destOrd="0" presId="urn:microsoft.com/office/officeart/2009/layout/CircleArrowProcess"/>
    <dgm:cxn modelId="{9D6FCFDA-9AF4-4A6B-A363-96FEFE870695}" type="presParOf" srcId="{CDE77FB0-8BF5-4FD6-9077-B4E9CA298B86}" destId="{1BD00085-C4D7-4F67-8729-62BF7A60F261}" srcOrd="3" destOrd="0" presId="urn:microsoft.com/office/officeart/2009/layout/CircleArrowProcess"/>
    <dgm:cxn modelId="{85055495-1BE1-4FF8-80D0-596F7405CA08}" type="presParOf" srcId="{CDE77FB0-8BF5-4FD6-9077-B4E9CA298B86}" destId="{FF700F46-EC66-4696-9540-2F302F7D289F}" srcOrd="4" destOrd="0" presId="urn:microsoft.com/office/officeart/2009/layout/CircleArrowProcess"/>
    <dgm:cxn modelId="{E9FA4FD3-2A1D-430D-81AA-7B822DD684EE}" type="presParOf" srcId="{FF700F46-EC66-4696-9540-2F302F7D289F}" destId="{7C3B96C9-4811-4AD9-BD57-F1EC1153658C}" srcOrd="0" destOrd="0" presId="urn:microsoft.com/office/officeart/2009/layout/CircleArrowProcess"/>
    <dgm:cxn modelId="{8D031E3D-47A4-496D-936F-B423DCD2BE9B}" type="presParOf" srcId="{CDE77FB0-8BF5-4FD6-9077-B4E9CA298B86}" destId="{8176F330-8BA4-4B9D-A1E3-D154D0AD559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3D49CF-FA82-448A-9DEA-61F8A02698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8C6F09D8-144A-4C80-8D74-98FAC937B625}">
      <dgm:prSet phldrT="[Text]"/>
      <dgm:spPr>
        <a:solidFill>
          <a:schemeClr val="accent2"/>
        </a:solidFill>
      </dgm:spPr>
      <dgm:t>
        <a:bodyPr/>
        <a:lstStyle/>
        <a:p>
          <a:r>
            <a:rPr lang="uk-UA" dirty="0"/>
            <a:t>Які права можуть порушуватись?</a:t>
          </a:r>
        </a:p>
      </dgm:t>
    </dgm:pt>
    <dgm:pt modelId="{D09459AF-87ED-4890-A6B0-750A9B753266}" type="parTrans" cxnId="{7B578047-525F-49E5-A71C-65400F8C6C62}">
      <dgm:prSet/>
      <dgm:spPr/>
      <dgm:t>
        <a:bodyPr/>
        <a:lstStyle/>
        <a:p>
          <a:endParaRPr lang="uk-UA"/>
        </a:p>
      </dgm:t>
    </dgm:pt>
    <dgm:pt modelId="{677E6520-B934-4A5D-9EBA-8022E8845275}" type="sibTrans" cxnId="{7B578047-525F-49E5-A71C-65400F8C6C62}">
      <dgm:prSet/>
      <dgm:spPr/>
      <dgm:t>
        <a:bodyPr/>
        <a:lstStyle/>
        <a:p>
          <a:endParaRPr lang="uk-UA"/>
        </a:p>
      </dgm:t>
    </dgm:pt>
    <dgm:pt modelId="{AADB2546-0ACA-4400-949D-AFA7FB065F9E}">
      <dgm:prSet phldrT="[Text]" custT="1"/>
      <dgm:spPr/>
      <dgm:t>
        <a:bodyPr/>
        <a:lstStyle/>
        <a:p>
          <a:pPr>
            <a:buFont typeface="Wingdings" panose="05000000000000000000" pitchFamily="2" charset="2"/>
            <a:buChar char="Ø"/>
          </a:pPr>
          <a:r>
            <a:rPr lang="ru-RU" sz="1050" b="1" dirty="0">
              <a:solidFill>
                <a:schemeClr val="bg2"/>
              </a:solidFill>
              <a:latin typeface="+mn-lt"/>
            </a:rPr>
            <a:t>на т</a:t>
          </a:r>
          <a:r>
            <a:rPr lang="uk-UA" sz="1050" b="1" dirty="0" err="1">
              <a:solidFill>
                <a:schemeClr val="bg2"/>
              </a:solidFill>
              <a:latin typeface="+mn-lt"/>
            </a:rPr>
            <a:t>орговельні</a:t>
          </a:r>
          <a:r>
            <a:rPr lang="uk-UA" sz="1050" b="1" dirty="0">
              <a:solidFill>
                <a:schemeClr val="bg2"/>
              </a:solidFill>
              <a:latin typeface="+mn-lt"/>
            </a:rPr>
            <a:t> марки</a:t>
          </a:r>
          <a:endParaRPr lang="uk-UA" sz="1050" dirty="0"/>
        </a:p>
      </dgm:t>
    </dgm:pt>
    <dgm:pt modelId="{A016A6C6-E6BC-44D4-9136-A80E655D9797}" type="parTrans" cxnId="{8CCF602B-D846-4AB3-B1D6-F30E0181B9CA}">
      <dgm:prSet/>
      <dgm:spPr/>
      <dgm:t>
        <a:bodyPr/>
        <a:lstStyle/>
        <a:p>
          <a:endParaRPr lang="uk-UA"/>
        </a:p>
      </dgm:t>
    </dgm:pt>
    <dgm:pt modelId="{D0CD8C78-9BA3-429B-82EC-BFD31E278CE9}" type="sibTrans" cxnId="{8CCF602B-D846-4AB3-B1D6-F30E0181B9CA}">
      <dgm:prSet/>
      <dgm:spPr/>
      <dgm:t>
        <a:bodyPr/>
        <a:lstStyle/>
        <a:p>
          <a:endParaRPr lang="uk-UA"/>
        </a:p>
      </dgm:t>
    </dgm:pt>
    <dgm:pt modelId="{5DFD706B-5446-4C74-9562-FE0777B428AC}">
      <dgm:prSet phldrT="[Text]"/>
      <dgm:spPr>
        <a:solidFill>
          <a:schemeClr val="accent2"/>
        </a:solidFill>
      </dgm:spPr>
      <dgm:t>
        <a:bodyPr/>
        <a:lstStyle/>
        <a:p>
          <a:r>
            <a:rPr lang="uk-UA" dirty="0"/>
            <a:t>Ризики використання без реєстрації</a:t>
          </a:r>
        </a:p>
      </dgm:t>
    </dgm:pt>
    <dgm:pt modelId="{3CDC45B4-7563-4A05-9C47-79B1967801E7}" type="parTrans" cxnId="{BB253C75-92BE-4C54-BEB7-D2D15A942037}">
      <dgm:prSet/>
      <dgm:spPr/>
      <dgm:t>
        <a:bodyPr/>
        <a:lstStyle/>
        <a:p>
          <a:endParaRPr lang="uk-UA"/>
        </a:p>
      </dgm:t>
    </dgm:pt>
    <dgm:pt modelId="{1D415DE3-4C4E-4B70-AC94-F4FDF8F89B8A}" type="sibTrans" cxnId="{BB253C75-92BE-4C54-BEB7-D2D15A942037}">
      <dgm:prSet/>
      <dgm:spPr/>
      <dgm:t>
        <a:bodyPr/>
        <a:lstStyle/>
        <a:p>
          <a:endParaRPr lang="uk-UA"/>
        </a:p>
      </dgm:t>
    </dgm:pt>
    <dgm:pt modelId="{C3CD2284-A68F-47B6-986D-BCFE21C49420}">
      <dgm:prSet phldrT="[Text]" custT="1"/>
      <dgm:spPr/>
      <dgm:t>
        <a:bodyPr/>
        <a:lstStyle/>
        <a:p>
          <a:pPr>
            <a:buFont typeface="Wingdings" panose="05000000000000000000" pitchFamily="2" charset="2"/>
            <a:buChar char="Ø"/>
          </a:pPr>
          <a:r>
            <a:rPr lang="uk-UA" sz="1050" b="0" dirty="0">
              <a:solidFill>
                <a:schemeClr val="bg2"/>
              </a:solidFill>
            </a:rPr>
            <a:t>листи-претензії щодо порушення прав ІВ</a:t>
          </a:r>
          <a:endParaRPr lang="uk-UA" sz="1050" dirty="0"/>
        </a:p>
      </dgm:t>
    </dgm:pt>
    <dgm:pt modelId="{7CF80A2E-CD82-4F14-9DCD-9564686D248D}" type="parTrans" cxnId="{265C684E-88F4-4E4A-9148-43A5F455E3C4}">
      <dgm:prSet/>
      <dgm:spPr/>
      <dgm:t>
        <a:bodyPr/>
        <a:lstStyle/>
        <a:p>
          <a:endParaRPr lang="uk-UA"/>
        </a:p>
      </dgm:t>
    </dgm:pt>
    <dgm:pt modelId="{71E9DC8C-013C-4934-948D-7EA458213587}" type="sibTrans" cxnId="{265C684E-88F4-4E4A-9148-43A5F455E3C4}">
      <dgm:prSet/>
      <dgm:spPr/>
      <dgm:t>
        <a:bodyPr/>
        <a:lstStyle/>
        <a:p>
          <a:endParaRPr lang="uk-UA"/>
        </a:p>
      </dgm:t>
    </dgm:pt>
    <dgm:pt modelId="{6B8DE12D-63E7-4CB2-B580-38191BA26DFE}">
      <dgm:prSet phldrT="[Text]"/>
      <dgm:spPr>
        <a:solidFill>
          <a:schemeClr val="accent2"/>
        </a:solidFill>
      </dgm:spPr>
      <dgm:t>
        <a:bodyPr/>
        <a:lstStyle/>
        <a:p>
          <a:r>
            <a:rPr lang="uk-UA" dirty="0"/>
            <a:t>Які обмеження на </a:t>
          </a:r>
          <a:r>
            <a:rPr lang="uk-UA" dirty="0" err="1"/>
            <a:t>реєс</a:t>
          </a:r>
          <a:r>
            <a:rPr lang="ru-RU" dirty="0" err="1"/>
            <a:t>трац</a:t>
          </a:r>
          <a:r>
            <a:rPr lang="uk-UA" dirty="0" err="1"/>
            <a:t>ію</a:t>
          </a:r>
          <a:r>
            <a:rPr lang="uk-UA" dirty="0"/>
            <a:t> символів війни існують?</a:t>
          </a:r>
        </a:p>
      </dgm:t>
    </dgm:pt>
    <dgm:pt modelId="{B63F4523-263F-4777-821D-EC90A07D8292}" type="parTrans" cxnId="{50E78090-36D3-4A87-880A-EC8E7A5990DE}">
      <dgm:prSet/>
      <dgm:spPr/>
      <dgm:t>
        <a:bodyPr/>
        <a:lstStyle/>
        <a:p>
          <a:endParaRPr lang="uk-UA"/>
        </a:p>
      </dgm:t>
    </dgm:pt>
    <dgm:pt modelId="{5C3F60FE-C2BB-4670-A065-C8F2EBCB1889}" type="sibTrans" cxnId="{50E78090-36D3-4A87-880A-EC8E7A5990DE}">
      <dgm:prSet/>
      <dgm:spPr/>
      <dgm:t>
        <a:bodyPr/>
        <a:lstStyle/>
        <a:p>
          <a:endParaRPr lang="uk-UA"/>
        </a:p>
      </dgm:t>
    </dgm:pt>
    <dgm:pt modelId="{0EA905DF-1ABC-4525-9A70-33E22A2FE96A}">
      <dgm:prSet phldrT="[Text]" custT="1"/>
      <dgm:spPr/>
      <dgm:t>
        <a:bodyPr/>
        <a:lstStyle/>
        <a:p>
          <a:pPr>
            <a:buFont typeface="Wingdings" panose="05000000000000000000" pitchFamily="2" charset="2"/>
            <a:buChar char="Ø"/>
          </a:pPr>
          <a:r>
            <a:rPr lang="uk-UA" sz="1050" b="1" dirty="0">
              <a:solidFill>
                <a:schemeClr val="bg2"/>
              </a:solidFill>
            </a:rPr>
            <a:t>Якщо реєструємо ТМ </a:t>
          </a:r>
          <a:endParaRPr lang="uk-UA" sz="1050" dirty="0"/>
        </a:p>
      </dgm:t>
    </dgm:pt>
    <dgm:pt modelId="{B0FA4FF7-87BB-44D2-97C7-12D879F848C7}" type="parTrans" cxnId="{E7F66C9F-DFF5-45AD-A64F-735D48827714}">
      <dgm:prSet/>
      <dgm:spPr/>
      <dgm:t>
        <a:bodyPr/>
        <a:lstStyle/>
        <a:p>
          <a:endParaRPr lang="uk-UA"/>
        </a:p>
      </dgm:t>
    </dgm:pt>
    <dgm:pt modelId="{A3981C21-DCB8-49AD-BB4E-AFDF71B85109}" type="sibTrans" cxnId="{E7F66C9F-DFF5-45AD-A64F-735D48827714}">
      <dgm:prSet/>
      <dgm:spPr/>
      <dgm:t>
        <a:bodyPr/>
        <a:lstStyle/>
        <a:p>
          <a:endParaRPr lang="uk-UA"/>
        </a:p>
      </dgm:t>
    </dgm:pt>
    <dgm:pt modelId="{2A4DAC38-A5B4-4162-93ED-AC815BBAE045}">
      <dgm:prSet custT="1"/>
      <dgm:spPr/>
      <dgm:t>
        <a:bodyPr/>
        <a:lstStyle/>
        <a:p>
          <a:pPr>
            <a:buFont typeface="Wingdings" panose="05000000000000000000" pitchFamily="2" charset="2"/>
            <a:buChar char="Ø"/>
          </a:pPr>
          <a:r>
            <a:rPr lang="uk-UA" sz="1050" b="1" dirty="0">
              <a:solidFill>
                <a:schemeClr val="bg2"/>
              </a:solidFill>
              <a:latin typeface="+mn-lt"/>
            </a:rPr>
            <a:t>авторське право та суміжні права</a:t>
          </a:r>
        </a:p>
      </dgm:t>
    </dgm:pt>
    <dgm:pt modelId="{2F18DABB-2263-41B9-B62E-40653100DD7B}" type="parTrans" cxnId="{55607062-0A3B-4DD8-B8C2-6CE674EBB5D6}">
      <dgm:prSet/>
      <dgm:spPr/>
      <dgm:t>
        <a:bodyPr/>
        <a:lstStyle/>
        <a:p>
          <a:endParaRPr lang="uk-UA"/>
        </a:p>
      </dgm:t>
    </dgm:pt>
    <dgm:pt modelId="{7182802B-94A9-4812-BCCB-0CED105B038F}" type="sibTrans" cxnId="{55607062-0A3B-4DD8-B8C2-6CE674EBB5D6}">
      <dgm:prSet/>
      <dgm:spPr/>
      <dgm:t>
        <a:bodyPr/>
        <a:lstStyle/>
        <a:p>
          <a:endParaRPr lang="uk-UA"/>
        </a:p>
      </dgm:t>
    </dgm:pt>
    <dgm:pt modelId="{E1677954-AD63-44B2-A87E-B6DA3762EFA6}">
      <dgm:prSet custT="1"/>
      <dgm:spPr/>
      <dgm:t>
        <a:bodyPr/>
        <a:lstStyle/>
        <a:p>
          <a:pPr>
            <a:buFont typeface="Arial" panose="020B0604020202020204" pitchFamily="34" charset="0"/>
            <a:buChar char="•"/>
          </a:pPr>
          <a:r>
            <a:rPr lang="uk-UA" sz="1050" dirty="0">
              <a:solidFill>
                <a:schemeClr val="bg2"/>
              </a:solidFill>
              <a:latin typeface="+mn-lt"/>
            </a:rPr>
            <a:t>На додаток, для бізнесу важливо пам’ятати, що різниця між ТМ та АП в способі набуття прав, обсязі правової охорони та строках чинності. </a:t>
          </a:r>
          <a:endParaRPr lang="uk-UA" sz="1050" b="1" dirty="0">
            <a:solidFill>
              <a:schemeClr val="bg2"/>
            </a:solidFill>
            <a:latin typeface="+mn-lt"/>
          </a:endParaRPr>
        </a:p>
      </dgm:t>
    </dgm:pt>
    <dgm:pt modelId="{818EEDE9-9200-4509-BD22-FEE0DD474A33}" type="parTrans" cxnId="{B69A0EE1-3971-45E8-9891-1C21E95D4717}">
      <dgm:prSet/>
      <dgm:spPr/>
      <dgm:t>
        <a:bodyPr/>
        <a:lstStyle/>
        <a:p>
          <a:endParaRPr lang="uk-UA"/>
        </a:p>
      </dgm:t>
    </dgm:pt>
    <dgm:pt modelId="{939C8EB8-5F2A-4799-A73C-46AFEFDEFA6B}" type="sibTrans" cxnId="{B69A0EE1-3971-45E8-9891-1C21E95D4717}">
      <dgm:prSet/>
      <dgm:spPr/>
      <dgm:t>
        <a:bodyPr/>
        <a:lstStyle/>
        <a:p>
          <a:endParaRPr lang="uk-UA"/>
        </a:p>
      </dgm:t>
    </dgm:pt>
    <dgm:pt modelId="{B0A09865-175E-4D5A-BA67-30E5D0115952}">
      <dgm:prSet custT="1"/>
      <dgm:spPr/>
      <dgm:t>
        <a:bodyPr/>
        <a:lstStyle/>
        <a:p>
          <a:pPr>
            <a:buFont typeface="Wingdings" panose="05000000000000000000" pitchFamily="2" charset="2"/>
            <a:buChar char="Ø"/>
          </a:pPr>
          <a:r>
            <a:rPr lang="uk-UA" sz="1050" b="0" dirty="0">
              <a:solidFill>
                <a:schemeClr val="bg2"/>
              </a:solidFill>
            </a:rPr>
            <a:t>судові провадження</a:t>
          </a:r>
        </a:p>
      </dgm:t>
    </dgm:pt>
    <dgm:pt modelId="{B3BA3AF6-0ED2-4D82-BF83-5C855F2B5C72}" type="parTrans" cxnId="{8A437993-6558-4F51-B199-B83E78D40807}">
      <dgm:prSet/>
      <dgm:spPr/>
      <dgm:t>
        <a:bodyPr/>
        <a:lstStyle/>
        <a:p>
          <a:endParaRPr lang="uk-UA"/>
        </a:p>
      </dgm:t>
    </dgm:pt>
    <dgm:pt modelId="{1349369C-F8BE-4A0B-83DE-3304F8FEB3B8}" type="sibTrans" cxnId="{8A437993-6558-4F51-B199-B83E78D40807}">
      <dgm:prSet/>
      <dgm:spPr/>
      <dgm:t>
        <a:bodyPr/>
        <a:lstStyle/>
        <a:p>
          <a:endParaRPr lang="uk-UA"/>
        </a:p>
      </dgm:t>
    </dgm:pt>
    <dgm:pt modelId="{E2DFAEF2-ED1E-4704-AD83-09C7D26BEB28}">
      <dgm:prSet custT="1"/>
      <dgm:spPr/>
      <dgm:t>
        <a:bodyPr/>
        <a:lstStyle/>
        <a:p>
          <a:pPr>
            <a:buFont typeface="Wingdings" panose="05000000000000000000" pitchFamily="2" charset="2"/>
            <a:buChar char="Ø"/>
          </a:pPr>
          <a:r>
            <a:rPr lang="uk-UA" sz="1050" b="0" dirty="0">
              <a:solidFill>
                <a:schemeClr val="bg2"/>
              </a:solidFill>
            </a:rPr>
            <a:t>відмова в реєстрації</a:t>
          </a:r>
        </a:p>
      </dgm:t>
    </dgm:pt>
    <dgm:pt modelId="{9DDA4DD0-76F2-4B74-8B30-7BEE8D1FF0AE}" type="parTrans" cxnId="{982ACA58-B8EE-4B57-8235-A7E1FABAA1DA}">
      <dgm:prSet/>
      <dgm:spPr/>
      <dgm:t>
        <a:bodyPr/>
        <a:lstStyle/>
        <a:p>
          <a:endParaRPr lang="uk-UA"/>
        </a:p>
      </dgm:t>
    </dgm:pt>
    <dgm:pt modelId="{3E90CF4F-63BB-4787-8DFD-2658294A8813}" type="sibTrans" cxnId="{982ACA58-B8EE-4B57-8235-A7E1FABAA1DA}">
      <dgm:prSet/>
      <dgm:spPr/>
      <dgm:t>
        <a:bodyPr/>
        <a:lstStyle/>
        <a:p>
          <a:endParaRPr lang="uk-UA"/>
        </a:p>
      </dgm:t>
    </dgm:pt>
    <dgm:pt modelId="{F716F8D8-60C5-4E79-85D5-A3559DBE6074}">
      <dgm:prSet custT="1"/>
      <dgm:spPr/>
      <dgm:t>
        <a:bodyPr/>
        <a:lstStyle/>
        <a:p>
          <a:pPr>
            <a:buFont typeface="Wingdings" panose="05000000000000000000" pitchFamily="2" charset="2"/>
            <a:buChar char="Ø"/>
          </a:pPr>
          <a:r>
            <a:rPr lang="uk-UA" sz="1050" b="0" dirty="0">
              <a:solidFill>
                <a:schemeClr val="bg2"/>
              </a:solidFill>
            </a:rPr>
            <a:t>репутаційні ризики</a:t>
          </a:r>
          <a:endParaRPr lang="uk-UA" sz="1050" b="0" dirty="0"/>
        </a:p>
      </dgm:t>
    </dgm:pt>
    <dgm:pt modelId="{6FDE70B4-9550-4E0C-861D-299AB0D8055B}" type="parTrans" cxnId="{29F0DB6E-B59C-46F4-9428-37561436A4FE}">
      <dgm:prSet/>
      <dgm:spPr/>
      <dgm:t>
        <a:bodyPr/>
        <a:lstStyle/>
        <a:p>
          <a:endParaRPr lang="uk-UA"/>
        </a:p>
      </dgm:t>
    </dgm:pt>
    <dgm:pt modelId="{D57347AD-F5B5-4B90-8413-3EED4995A0D7}" type="sibTrans" cxnId="{29F0DB6E-B59C-46F4-9428-37561436A4FE}">
      <dgm:prSet/>
      <dgm:spPr/>
      <dgm:t>
        <a:bodyPr/>
        <a:lstStyle/>
        <a:p>
          <a:endParaRPr lang="uk-UA"/>
        </a:p>
      </dgm:t>
    </dgm:pt>
    <dgm:pt modelId="{08BCE95D-AB52-482C-B3D3-5AA7603AA292}">
      <dgm:prSet custT="1"/>
      <dgm:spPr/>
      <dgm:t>
        <a:bodyPr/>
        <a:lstStyle/>
        <a:p>
          <a:r>
            <a:rPr lang="uk-UA" sz="1050" dirty="0">
              <a:solidFill>
                <a:schemeClr val="bg2"/>
              </a:solidFill>
            </a:rPr>
            <a:t>Тотожність</a:t>
          </a:r>
          <a:r>
            <a:rPr lang="en-US" sz="1050" dirty="0">
              <a:solidFill>
                <a:schemeClr val="bg2"/>
              </a:solidFill>
            </a:rPr>
            <a:t>/</a:t>
          </a:r>
          <a:r>
            <a:rPr lang="ru-RU" sz="1050" dirty="0">
              <a:solidFill>
                <a:schemeClr val="bg2"/>
              </a:solidFill>
            </a:rPr>
            <a:t>схож</a:t>
          </a:r>
          <a:r>
            <a:rPr lang="uk-UA" sz="1050" dirty="0" err="1">
              <a:solidFill>
                <a:schemeClr val="bg2"/>
              </a:solidFill>
            </a:rPr>
            <a:t>ість</a:t>
          </a:r>
          <a:r>
            <a:rPr lang="uk-UA" sz="1050" dirty="0">
              <a:solidFill>
                <a:schemeClr val="bg2"/>
              </a:solidFill>
            </a:rPr>
            <a:t> до ступеню сплутування із вже зареєстрованою ТМ</a:t>
          </a:r>
        </a:p>
      </dgm:t>
    </dgm:pt>
    <dgm:pt modelId="{B58EBE96-F7ED-467F-802D-9BF4A6CAC75B}" type="parTrans" cxnId="{82C34537-2880-462E-AE50-093B1E07A0A2}">
      <dgm:prSet/>
      <dgm:spPr/>
      <dgm:t>
        <a:bodyPr/>
        <a:lstStyle/>
        <a:p>
          <a:endParaRPr lang="uk-UA"/>
        </a:p>
      </dgm:t>
    </dgm:pt>
    <dgm:pt modelId="{B435ED8D-6FC3-49A7-B3EC-2D257994424C}" type="sibTrans" cxnId="{82C34537-2880-462E-AE50-093B1E07A0A2}">
      <dgm:prSet/>
      <dgm:spPr/>
      <dgm:t>
        <a:bodyPr/>
        <a:lstStyle/>
        <a:p>
          <a:endParaRPr lang="uk-UA"/>
        </a:p>
      </dgm:t>
    </dgm:pt>
    <dgm:pt modelId="{1BF94D74-BF89-426D-80EC-1773F7AF8A58}">
      <dgm:prSet custT="1"/>
      <dgm:spPr/>
      <dgm:t>
        <a:bodyPr/>
        <a:lstStyle/>
        <a:p>
          <a:r>
            <a:rPr lang="uk-UA" sz="1050" dirty="0">
              <a:solidFill>
                <a:schemeClr val="bg2"/>
              </a:solidFill>
            </a:rPr>
            <a:t>Публічний порядок. </a:t>
          </a:r>
          <a:endParaRPr lang="en-US" sz="1050" dirty="0">
            <a:solidFill>
              <a:schemeClr val="bg2"/>
            </a:solidFill>
          </a:endParaRPr>
        </a:p>
      </dgm:t>
    </dgm:pt>
    <dgm:pt modelId="{66D356C3-33A4-46D3-955A-1F156E1601DC}" type="parTrans" cxnId="{ABDFEC31-CA67-48EF-89C4-5C7C34BB9821}">
      <dgm:prSet/>
      <dgm:spPr/>
      <dgm:t>
        <a:bodyPr/>
        <a:lstStyle/>
        <a:p>
          <a:endParaRPr lang="uk-UA"/>
        </a:p>
      </dgm:t>
    </dgm:pt>
    <dgm:pt modelId="{794E4D7C-934C-4FF1-A05C-0D990A84E4E5}" type="sibTrans" cxnId="{ABDFEC31-CA67-48EF-89C4-5C7C34BB9821}">
      <dgm:prSet/>
      <dgm:spPr/>
      <dgm:t>
        <a:bodyPr/>
        <a:lstStyle/>
        <a:p>
          <a:endParaRPr lang="uk-UA"/>
        </a:p>
      </dgm:t>
    </dgm:pt>
    <dgm:pt modelId="{088CE4E7-AE37-4598-AC4D-B67819A4BB68}">
      <dgm:prSet custT="1"/>
      <dgm:spPr/>
      <dgm:t>
        <a:bodyPr/>
        <a:lstStyle/>
        <a:p>
          <a:r>
            <a:rPr lang="uk-UA" sz="1050" dirty="0">
              <a:solidFill>
                <a:schemeClr val="bg2"/>
              </a:solidFill>
            </a:rPr>
            <a:t>Позиція УКРНОІВІ – не допустити спекуляцію на символах війни</a:t>
          </a:r>
        </a:p>
      </dgm:t>
    </dgm:pt>
    <dgm:pt modelId="{FAF8372E-319C-4C66-9DCF-BB0B54C9D7EA}" type="parTrans" cxnId="{0782B54E-9941-48BC-ABCE-6314B8262E22}">
      <dgm:prSet/>
      <dgm:spPr/>
      <dgm:t>
        <a:bodyPr/>
        <a:lstStyle/>
        <a:p>
          <a:endParaRPr lang="uk-UA"/>
        </a:p>
      </dgm:t>
    </dgm:pt>
    <dgm:pt modelId="{3A576D65-A158-45F3-870B-BF4F6296B24F}" type="sibTrans" cxnId="{0782B54E-9941-48BC-ABCE-6314B8262E22}">
      <dgm:prSet/>
      <dgm:spPr/>
      <dgm:t>
        <a:bodyPr/>
        <a:lstStyle/>
        <a:p>
          <a:endParaRPr lang="uk-UA"/>
        </a:p>
      </dgm:t>
    </dgm:pt>
    <dgm:pt modelId="{92B8582B-2F1C-4699-AD02-7DCBA466C99C}">
      <dgm:prSet custT="1"/>
      <dgm:spPr/>
      <dgm:t>
        <a:bodyPr/>
        <a:lstStyle/>
        <a:p>
          <a:r>
            <a:rPr lang="uk-UA" sz="1050" dirty="0">
              <a:solidFill>
                <a:schemeClr val="bg2"/>
              </a:solidFill>
            </a:rPr>
            <a:t>Окрема процедура для включення державних символів до ТМ</a:t>
          </a:r>
        </a:p>
      </dgm:t>
    </dgm:pt>
    <dgm:pt modelId="{EBDBE7E3-26E9-4275-9E0A-6E178CB2F136}" type="parTrans" cxnId="{C3CE26ED-6F9E-4D19-86B8-1086DC2B0B89}">
      <dgm:prSet/>
      <dgm:spPr/>
      <dgm:t>
        <a:bodyPr/>
        <a:lstStyle/>
        <a:p>
          <a:endParaRPr lang="uk-UA"/>
        </a:p>
      </dgm:t>
    </dgm:pt>
    <dgm:pt modelId="{05647647-9A61-4A7C-828C-4F76A30FECD3}" type="sibTrans" cxnId="{C3CE26ED-6F9E-4D19-86B8-1086DC2B0B89}">
      <dgm:prSet/>
      <dgm:spPr/>
      <dgm:t>
        <a:bodyPr/>
        <a:lstStyle/>
        <a:p>
          <a:endParaRPr lang="uk-UA"/>
        </a:p>
      </dgm:t>
    </dgm:pt>
    <dgm:pt modelId="{A909212C-BBA7-4B62-B96E-869B8DD26964}">
      <dgm:prSet custT="1"/>
      <dgm:spPr/>
      <dgm:t>
        <a:bodyPr/>
        <a:lstStyle/>
        <a:p>
          <a:r>
            <a:rPr lang="uk-UA" sz="1050" dirty="0">
              <a:solidFill>
                <a:schemeClr val="bg2"/>
              </a:solidFill>
            </a:rPr>
            <a:t>Заборона реєстрації прізвищ, імен, псевдонімів, портретів відомих в Україні осіб</a:t>
          </a:r>
          <a:endParaRPr lang="uk-UA" sz="1050" b="1" dirty="0">
            <a:solidFill>
              <a:schemeClr val="bg2"/>
            </a:solidFill>
          </a:endParaRPr>
        </a:p>
      </dgm:t>
    </dgm:pt>
    <dgm:pt modelId="{DC362577-EAAB-473D-A3E0-4482F07F931F}" type="parTrans" cxnId="{E4B59951-0D51-451D-88E2-7112F0911959}">
      <dgm:prSet/>
      <dgm:spPr/>
      <dgm:t>
        <a:bodyPr/>
        <a:lstStyle/>
        <a:p>
          <a:endParaRPr lang="uk-UA"/>
        </a:p>
      </dgm:t>
    </dgm:pt>
    <dgm:pt modelId="{9DDAFF8A-7A46-43B0-A99F-A33F6565DFEB}" type="sibTrans" cxnId="{E4B59951-0D51-451D-88E2-7112F0911959}">
      <dgm:prSet/>
      <dgm:spPr/>
      <dgm:t>
        <a:bodyPr/>
        <a:lstStyle/>
        <a:p>
          <a:endParaRPr lang="uk-UA"/>
        </a:p>
      </dgm:t>
    </dgm:pt>
    <dgm:pt modelId="{9B10C12E-6776-4F1E-8D49-41887FBFB9FD}">
      <dgm:prSet custT="1"/>
      <dgm:spPr/>
      <dgm:t>
        <a:bodyPr/>
        <a:lstStyle/>
        <a:p>
          <a:pPr>
            <a:buFont typeface="Wingdings" panose="05000000000000000000" pitchFamily="2" charset="2"/>
            <a:buChar char="Ø"/>
          </a:pPr>
          <a:r>
            <a:rPr lang="uk-UA" sz="1050" b="1" dirty="0">
              <a:solidFill>
                <a:schemeClr val="bg2"/>
              </a:solidFill>
            </a:rPr>
            <a:t>У рекламі</a:t>
          </a:r>
        </a:p>
      </dgm:t>
    </dgm:pt>
    <dgm:pt modelId="{108C158C-9CF4-4551-BDBB-C3FD6FCCFE0F}" type="parTrans" cxnId="{AC9E50CC-FCAC-4CAA-A66E-4FACAF7E7221}">
      <dgm:prSet/>
      <dgm:spPr/>
      <dgm:t>
        <a:bodyPr/>
        <a:lstStyle/>
        <a:p>
          <a:endParaRPr lang="uk-UA"/>
        </a:p>
      </dgm:t>
    </dgm:pt>
    <dgm:pt modelId="{2D7C65A9-702B-411B-8B01-FAE6CC6F0C7C}" type="sibTrans" cxnId="{AC9E50CC-FCAC-4CAA-A66E-4FACAF7E7221}">
      <dgm:prSet/>
      <dgm:spPr/>
      <dgm:t>
        <a:bodyPr/>
        <a:lstStyle/>
        <a:p>
          <a:endParaRPr lang="uk-UA"/>
        </a:p>
      </dgm:t>
    </dgm:pt>
    <dgm:pt modelId="{7A7D59F9-AED5-4372-9D78-0A07AE2BBB7A}">
      <dgm:prSet custT="1"/>
      <dgm:spPr/>
      <dgm:t>
        <a:bodyPr/>
        <a:lstStyle/>
        <a:p>
          <a:r>
            <a:rPr lang="uk-UA" sz="1050" dirty="0">
              <a:solidFill>
                <a:schemeClr val="bg2"/>
              </a:solidFill>
            </a:rPr>
            <a:t>Заборонено використовувати та імітувати державні символи, якщо при цьому демонструється неповага до них або введення споживачів в оману</a:t>
          </a:r>
          <a:endParaRPr lang="uk-UA" sz="1050" dirty="0"/>
        </a:p>
      </dgm:t>
    </dgm:pt>
    <dgm:pt modelId="{9A45B681-CE41-4740-BD5D-DBE6B3B64135}" type="parTrans" cxnId="{A5692D1F-D5FC-4BA2-BB40-6AE88E485CDB}">
      <dgm:prSet/>
      <dgm:spPr/>
      <dgm:t>
        <a:bodyPr/>
        <a:lstStyle/>
        <a:p>
          <a:endParaRPr lang="uk-UA"/>
        </a:p>
      </dgm:t>
    </dgm:pt>
    <dgm:pt modelId="{BCCB9283-9641-4AFE-8EC0-436C203349EB}" type="sibTrans" cxnId="{A5692D1F-D5FC-4BA2-BB40-6AE88E485CDB}">
      <dgm:prSet/>
      <dgm:spPr/>
      <dgm:t>
        <a:bodyPr/>
        <a:lstStyle/>
        <a:p>
          <a:endParaRPr lang="uk-UA"/>
        </a:p>
      </dgm:t>
    </dgm:pt>
    <dgm:pt modelId="{8C8B4512-7A7D-49D8-BD87-AB3581009FE8}">
      <dgm:prSet custT="1"/>
      <dgm:spPr/>
      <dgm:t>
        <a:bodyPr/>
        <a:lstStyle/>
        <a:p>
          <a:endParaRPr lang="uk-UA" sz="1050" b="1" dirty="0">
            <a:solidFill>
              <a:schemeClr val="bg2"/>
            </a:solidFill>
          </a:endParaRPr>
        </a:p>
      </dgm:t>
    </dgm:pt>
    <dgm:pt modelId="{7351632C-E30E-4762-82A4-ADC8CDDED90D}" type="parTrans" cxnId="{051F3C8C-7BE0-4B83-95A2-2305AFADC125}">
      <dgm:prSet/>
      <dgm:spPr/>
      <dgm:t>
        <a:bodyPr/>
        <a:lstStyle/>
        <a:p>
          <a:endParaRPr lang="uk-UA"/>
        </a:p>
      </dgm:t>
    </dgm:pt>
    <dgm:pt modelId="{46643BA3-175C-4E9B-9FC5-BA0D82A05C40}" type="sibTrans" cxnId="{051F3C8C-7BE0-4B83-95A2-2305AFADC125}">
      <dgm:prSet/>
      <dgm:spPr/>
      <dgm:t>
        <a:bodyPr/>
        <a:lstStyle/>
        <a:p>
          <a:endParaRPr lang="uk-UA"/>
        </a:p>
      </dgm:t>
    </dgm:pt>
    <dgm:pt modelId="{4BD81B91-1A36-47CB-B5FF-029DBB668C87}">
      <dgm:prSet custT="1"/>
      <dgm:spPr/>
      <dgm:t>
        <a:bodyPr/>
        <a:lstStyle/>
        <a:p>
          <a:pPr>
            <a:buFontTx/>
            <a:buNone/>
          </a:pPr>
          <a:r>
            <a:rPr lang="uk-UA" sz="1050" b="1" dirty="0">
              <a:solidFill>
                <a:schemeClr val="bg2"/>
              </a:solidFill>
              <a:latin typeface="+mn-lt"/>
            </a:rPr>
            <a:t>Важливо </a:t>
          </a:r>
          <a:r>
            <a:rPr lang="uk-UA" sz="1050" b="1" dirty="0" err="1">
              <a:solidFill>
                <a:schemeClr val="bg2"/>
              </a:solidFill>
              <a:latin typeface="+mn-lt"/>
            </a:rPr>
            <a:t>пам</a:t>
          </a:r>
          <a:r>
            <a:rPr lang="en-US" sz="1050" b="1" dirty="0">
              <a:solidFill>
                <a:schemeClr val="bg2"/>
              </a:solidFill>
              <a:latin typeface="+mn-lt"/>
            </a:rPr>
            <a:t>’</a:t>
          </a:r>
          <a:r>
            <a:rPr lang="ru-RU" sz="1050" b="1" dirty="0" err="1">
              <a:solidFill>
                <a:schemeClr val="bg2"/>
              </a:solidFill>
              <a:latin typeface="+mn-lt"/>
            </a:rPr>
            <a:t>ята</a:t>
          </a:r>
          <a:r>
            <a:rPr lang="uk-UA" sz="1050" b="1" dirty="0" err="1">
              <a:solidFill>
                <a:schemeClr val="bg2"/>
              </a:solidFill>
              <a:latin typeface="+mn-lt"/>
            </a:rPr>
            <a:t>ємо</a:t>
          </a:r>
          <a:r>
            <a:rPr lang="uk-UA" sz="1050" b="1" dirty="0">
              <a:solidFill>
                <a:schemeClr val="bg2"/>
              </a:solidFill>
              <a:latin typeface="+mn-lt"/>
            </a:rPr>
            <a:t> про право попереднього користувача</a:t>
          </a:r>
        </a:p>
      </dgm:t>
    </dgm:pt>
    <dgm:pt modelId="{FB79B47F-F695-47C9-B373-E358AF6B1300}" type="parTrans" cxnId="{83454810-FABF-4CCC-AEDB-420D6185E059}">
      <dgm:prSet/>
      <dgm:spPr/>
      <dgm:t>
        <a:bodyPr/>
        <a:lstStyle/>
        <a:p>
          <a:endParaRPr lang="uk-UA"/>
        </a:p>
      </dgm:t>
    </dgm:pt>
    <dgm:pt modelId="{5FAA8954-1F3C-4D10-AEDF-BFA66C9CD45B}" type="sibTrans" cxnId="{83454810-FABF-4CCC-AEDB-420D6185E059}">
      <dgm:prSet/>
      <dgm:spPr/>
      <dgm:t>
        <a:bodyPr/>
        <a:lstStyle/>
        <a:p>
          <a:endParaRPr lang="uk-UA"/>
        </a:p>
      </dgm:t>
    </dgm:pt>
    <dgm:pt modelId="{375BEF0A-8C91-48D5-BEF8-45F8259C6E66}">
      <dgm:prSet custT="1"/>
      <dgm:spPr/>
      <dgm:t>
        <a:bodyPr/>
        <a:lstStyle/>
        <a:p>
          <a:endParaRPr lang="uk-UA" sz="1050" b="1" dirty="0">
            <a:solidFill>
              <a:schemeClr val="bg2"/>
            </a:solidFill>
            <a:latin typeface="+mn-lt"/>
          </a:endParaRPr>
        </a:p>
      </dgm:t>
    </dgm:pt>
    <dgm:pt modelId="{5864005D-FB0E-418B-B9EC-97CA6D706074}" type="parTrans" cxnId="{9A5DAE90-F158-4ED5-9433-0C1D5A06472E}">
      <dgm:prSet/>
      <dgm:spPr/>
      <dgm:t>
        <a:bodyPr/>
        <a:lstStyle/>
        <a:p>
          <a:endParaRPr lang="uk-UA"/>
        </a:p>
      </dgm:t>
    </dgm:pt>
    <dgm:pt modelId="{E1736D35-6E72-4F46-AAE1-7482D2CBB3B7}" type="sibTrans" cxnId="{9A5DAE90-F158-4ED5-9433-0C1D5A06472E}">
      <dgm:prSet/>
      <dgm:spPr/>
      <dgm:t>
        <a:bodyPr/>
        <a:lstStyle/>
        <a:p>
          <a:endParaRPr lang="uk-UA"/>
        </a:p>
      </dgm:t>
    </dgm:pt>
    <dgm:pt modelId="{FE2B4983-9C3F-48BB-888A-504434D12F95}">
      <dgm:prSet custT="1"/>
      <dgm:spPr/>
      <dgm:t>
        <a:bodyPr/>
        <a:lstStyle/>
        <a:p>
          <a:pPr>
            <a:buFont typeface="Arial" panose="020B0604020202020204" pitchFamily="34" charset="0"/>
            <a:buChar char="•"/>
          </a:pPr>
          <a:r>
            <a:rPr lang="uk-UA" sz="1050" dirty="0">
              <a:solidFill>
                <a:schemeClr val="bg2"/>
              </a:solidFill>
              <a:latin typeface="+mn-lt"/>
            </a:rPr>
            <a:t>Основна функція ТМ – вирізнення товарів та послуг на ринку під час їх комерціалізації, що не завжди актуально для АП.</a:t>
          </a:r>
          <a:endParaRPr lang="uk-UA" sz="1050" b="1" dirty="0">
            <a:solidFill>
              <a:schemeClr val="bg2"/>
            </a:solidFill>
            <a:latin typeface="+mn-lt"/>
          </a:endParaRPr>
        </a:p>
      </dgm:t>
    </dgm:pt>
    <dgm:pt modelId="{C254735B-629E-4C58-85D1-A2D69D363B24}" type="parTrans" cxnId="{92685EDA-AD9A-435C-A985-B2096D09CBD5}">
      <dgm:prSet/>
      <dgm:spPr/>
      <dgm:t>
        <a:bodyPr/>
        <a:lstStyle/>
        <a:p>
          <a:endParaRPr lang="uk-UA"/>
        </a:p>
      </dgm:t>
    </dgm:pt>
    <dgm:pt modelId="{50B45FD7-D37C-40BB-9DBB-F7D9964A143E}" type="sibTrans" cxnId="{92685EDA-AD9A-435C-A985-B2096D09CBD5}">
      <dgm:prSet/>
      <dgm:spPr/>
      <dgm:t>
        <a:bodyPr/>
        <a:lstStyle/>
        <a:p>
          <a:endParaRPr lang="uk-UA"/>
        </a:p>
      </dgm:t>
    </dgm:pt>
    <dgm:pt modelId="{9D54617A-EFA9-45B7-8454-4B8F27857479}" type="pres">
      <dgm:prSet presAssocID="{AF3D49CF-FA82-448A-9DEA-61F8A0269851}" presName="Name0" presStyleCnt="0">
        <dgm:presLayoutVars>
          <dgm:dir/>
          <dgm:animLvl val="lvl"/>
          <dgm:resizeHandles val="exact"/>
        </dgm:presLayoutVars>
      </dgm:prSet>
      <dgm:spPr/>
    </dgm:pt>
    <dgm:pt modelId="{93CD3E2B-97DB-47C7-B504-046071175968}" type="pres">
      <dgm:prSet presAssocID="{8C6F09D8-144A-4C80-8D74-98FAC937B625}" presName="linNode" presStyleCnt="0"/>
      <dgm:spPr/>
    </dgm:pt>
    <dgm:pt modelId="{C9375091-AEB2-4271-A666-FF272C1A3607}" type="pres">
      <dgm:prSet presAssocID="{8C6F09D8-144A-4C80-8D74-98FAC937B625}" presName="parentText" presStyleLbl="node1" presStyleIdx="0" presStyleCnt="3" custScaleX="68088">
        <dgm:presLayoutVars>
          <dgm:chMax val="1"/>
          <dgm:bulletEnabled val="1"/>
        </dgm:presLayoutVars>
      </dgm:prSet>
      <dgm:spPr/>
    </dgm:pt>
    <dgm:pt modelId="{95503464-8391-4C49-A2C8-876BF3F22876}" type="pres">
      <dgm:prSet presAssocID="{8C6F09D8-144A-4C80-8D74-98FAC937B625}" presName="descendantText" presStyleLbl="alignAccFollowNode1" presStyleIdx="0" presStyleCnt="3" custScaleY="125569">
        <dgm:presLayoutVars>
          <dgm:bulletEnabled val="1"/>
        </dgm:presLayoutVars>
      </dgm:prSet>
      <dgm:spPr/>
    </dgm:pt>
    <dgm:pt modelId="{876323A8-A500-42DB-A72E-361F7168B484}" type="pres">
      <dgm:prSet presAssocID="{677E6520-B934-4A5D-9EBA-8022E8845275}" presName="sp" presStyleCnt="0"/>
      <dgm:spPr/>
    </dgm:pt>
    <dgm:pt modelId="{81F60448-C845-4798-990D-867786078CA3}" type="pres">
      <dgm:prSet presAssocID="{5DFD706B-5446-4C74-9562-FE0777B428AC}" presName="linNode" presStyleCnt="0"/>
      <dgm:spPr/>
    </dgm:pt>
    <dgm:pt modelId="{B1B73568-9059-4EBB-A271-2D33DA59562C}" type="pres">
      <dgm:prSet presAssocID="{5DFD706B-5446-4C74-9562-FE0777B428AC}" presName="parentText" presStyleLbl="node1" presStyleIdx="1" presStyleCnt="3" custScaleX="67481">
        <dgm:presLayoutVars>
          <dgm:chMax val="1"/>
          <dgm:bulletEnabled val="1"/>
        </dgm:presLayoutVars>
      </dgm:prSet>
      <dgm:spPr/>
    </dgm:pt>
    <dgm:pt modelId="{3A2EB245-60C6-42A5-B8E7-3B1B9ED72B17}" type="pres">
      <dgm:prSet presAssocID="{5DFD706B-5446-4C74-9562-FE0777B428AC}" presName="descendantText" presStyleLbl="alignAccFollowNode1" presStyleIdx="1" presStyleCnt="3" custScaleY="120489">
        <dgm:presLayoutVars>
          <dgm:bulletEnabled val="1"/>
        </dgm:presLayoutVars>
      </dgm:prSet>
      <dgm:spPr/>
    </dgm:pt>
    <dgm:pt modelId="{9033649D-F018-45F8-AFE5-CBFFA1F5792E}" type="pres">
      <dgm:prSet presAssocID="{1D415DE3-4C4E-4B70-AC94-F4FDF8F89B8A}" presName="sp" presStyleCnt="0"/>
      <dgm:spPr/>
    </dgm:pt>
    <dgm:pt modelId="{76DF8277-7354-4497-B8D5-231F0AF27DB2}" type="pres">
      <dgm:prSet presAssocID="{6B8DE12D-63E7-4CB2-B580-38191BA26DFE}" presName="linNode" presStyleCnt="0"/>
      <dgm:spPr/>
    </dgm:pt>
    <dgm:pt modelId="{C8BC358F-9931-4C7B-A60C-4D5A4449BB11}" type="pres">
      <dgm:prSet presAssocID="{6B8DE12D-63E7-4CB2-B580-38191BA26DFE}" presName="parentText" presStyleLbl="node1" presStyleIdx="2" presStyleCnt="3" custScaleX="67913">
        <dgm:presLayoutVars>
          <dgm:chMax val="1"/>
          <dgm:bulletEnabled val="1"/>
        </dgm:presLayoutVars>
      </dgm:prSet>
      <dgm:spPr/>
    </dgm:pt>
    <dgm:pt modelId="{71FC1521-ADA5-4CD4-AE72-39B1B8281FE5}" type="pres">
      <dgm:prSet presAssocID="{6B8DE12D-63E7-4CB2-B580-38191BA26DFE}" presName="descendantText" presStyleLbl="alignAccFollowNode1" presStyleIdx="2" presStyleCnt="3" custScaleY="122692">
        <dgm:presLayoutVars>
          <dgm:bulletEnabled val="1"/>
        </dgm:presLayoutVars>
      </dgm:prSet>
      <dgm:spPr/>
    </dgm:pt>
  </dgm:ptLst>
  <dgm:cxnLst>
    <dgm:cxn modelId="{3023B501-D422-4379-BEC8-A34B5804ED6C}" type="presOf" srcId="{8C8B4512-7A7D-49D8-BD87-AB3581009FE8}" destId="{71FC1521-ADA5-4CD4-AE72-39B1B8281FE5}" srcOrd="0" destOrd="6" presId="urn:microsoft.com/office/officeart/2005/8/layout/vList5"/>
    <dgm:cxn modelId="{D8860810-885F-4C8D-BB0B-39E57C6CCACF}" type="presOf" srcId="{9B10C12E-6776-4F1E-8D49-41887FBFB9FD}" destId="{71FC1521-ADA5-4CD4-AE72-39B1B8281FE5}" srcOrd="0" destOrd="7" presId="urn:microsoft.com/office/officeart/2005/8/layout/vList5"/>
    <dgm:cxn modelId="{83454810-FABF-4CCC-AEDB-420D6185E059}" srcId="{8C6F09D8-144A-4C80-8D74-98FAC937B625}" destId="{4BD81B91-1A36-47CB-B5FF-029DBB668C87}" srcOrd="3" destOrd="0" parTransId="{FB79B47F-F695-47C9-B373-E358AF6B1300}" sibTransId="{5FAA8954-1F3C-4D10-AEDF-BFA66C9CD45B}"/>
    <dgm:cxn modelId="{15FD4C13-CC5E-4D70-BC83-008D4E13C2CF}" type="presOf" srcId="{088CE4E7-AE37-4598-AC4D-B67819A4BB68}" destId="{71FC1521-ADA5-4CD4-AE72-39B1B8281FE5}" srcOrd="0" destOrd="3" presId="urn:microsoft.com/office/officeart/2005/8/layout/vList5"/>
    <dgm:cxn modelId="{1DE2C11A-F56B-4B89-ABF9-99062827F401}" type="presOf" srcId="{FE2B4983-9C3F-48BB-888A-504434D12F95}" destId="{95503464-8391-4C49-A2C8-876BF3F22876}" srcOrd="0" destOrd="5" presId="urn:microsoft.com/office/officeart/2005/8/layout/vList5"/>
    <dgm:cxn modelId="{A5692D1F-D5FC-4BA2-BB40-6AE88E485CDB}" srcId="{6B8DE12D-63E7-4CB2-B580-38191BA26DFE}" destId="{7A7D59F9-AED5-4372-9D78-0A07AE2BBB7A}" srcOrd="8" destOrd="0" parTransId="{9A45B681-CE41-4740-BD5D-DBE6B3B64135}" sibTransId="{BCCB9283-9641-4AFE-8EC0-436C203349EB}"/>
    <dgm:cxn modelId="{1E60751F-6577-4E7C-A75D-5DB211700265}" type="presOf" srcId="{6B8DE12D-63E7-4CB2-B580-38191BA26DFE}" destId="{C8BC358F-9931-4C7B-A60C-4D5A4449BB11}" srcOrd="0" destOrd="0" presId="urn:microsoft.com/office/officeart/2005/8/layout/vList5"/>
    <dgm:cxn modelId="{D2ED571F-3D9E-4FFF-8B9C-9DE529EE5A79}" type="presOf" srcId="{0EA905DF-1ABC-4525-9A70-33E22A2FE96A}" destId="{71FC1521-ADA5-4CD4-AE72-39B1B8281FE5}" srcOrd="0" destOrd="0" presId="urn:microsoft.com/office/officeart/2005/8/layout/vList5"/>
    <dgm:cxn modelId="{E9BAB425-7A13-47AF-91DC-323C97F394C5}" type="presOf" srcId="{5DFD706B-5446-4C74-9562-FE0777B428AC}" destId="{B1B73568-9059-4EBB-A271-2D33DA59562C}" srcOrd="0" destOrd="0" presId="urn:microsoft.com/office/officeart/2005/8/layout/vList5"/>
    <dgm:cxn modelId="{8CCF602B-D846-4AB3-B1D6-F30E0181B9CA}" srcId="{8C6F09D8-144A-4C80-8D74-98FAC937B625}" destId="{AADB2546-0ACA-4400-949D-AFA7FB065F9E}" srcOrd="0" destOrd="0" parTransId="{A016A6C6-E6BC-44D4-9136-A80E655D9797}" sibTransId="{D0CD8C78-9BA3-429B-82EC-BFD31E278CE9}"/>
    <dgm:cxn modelId="{ABDFEC31-CA67-48EF-89C4-5C7C34BB9821}" srcId="{6B8DE12D-63E7-4CB2-B580-38191BA26DFE}" destId="{1BF94D74-BF89-426D-80EC-1773F7AF8A58}" srcOrd="2" destOrd="0" parTransId="{66D356C3-33A4-46D3-955A-1F156E1601DC}" sibTransId="{794E4D7C-934C-4FF1-A05C-0D990A84E4E5}"/>
    <dgm:cxn modelId="{11D1E735-3652-4599-ABFD-85DC23ACBCA3}" type="presOf" srcId="{F716F8D8-60C5-4E79-85D5-A3559DBE6074}" destId="{3A2EB245-60C6-42A5-B8E7-3B1B9ED72B17}" srcOrd="0" destOrd="3" presId="urn:microsoft.com/office/officeart/2005/8/layout/vList5"/>
    <dgm:cxn modelId="{82C34537-2880-462E-AE50-093B1E07A0A2}" srcId="{6B8DE12D-63E7-4CB2-B580-38191BA26DFE}" destId="{08BCE95D-AB52-482C-B3D3-5AA7603AA292}" srcOrd="1" destOrd="0" parTransId="{B58EBE96-F7ED-467F-802D-9BF4A6CAC75B}" sibTransId="{B435ED8D-6FC3-49A7-B3EC-2D257994424C}"/>
    <dgm:cxn modelId="{55607062-0A3B-4DD8-B8C2-6CE674EBB5D6}" srcId="{8C6F09D8-144A-4C80-8D74-98FAC937B625}" destId="{2A4DAC38-A5B4-4162-93ED-AC815BBAE045}" srcOrd="1" destOrd="0" parTransId="{2F18DABB-2263-41B9-B62E-40653100DD7B}" sibTransId="{7182802B-94A9-4812-BCCB-0CED105B038F}"/>
    <dgm:cxn modelId="{7B578047-525F-49E5-A71C-65400F8C6C62}" srcId="{AF3D49CF-FA82-448A-9DEA-61F8A0269851}" destId="{8C6F09D8-144A-4C80-8D74-98FAC937B625}" srcOrd="0" destOrd="0" parTransId="{D09459AF-87ED-4890-A6B0-750A9B753266}" sibTransId="{677E6520-B934-4A5D-9EBA-8022E8845275}"/>
    <dgm:cxn modelId="{DE903D6C-BE85-4019-8465-9960BC470798}" type="presOf" srcId="{E1677954-AD63-44B2-A87E-B6DA3762EFA6}" destId="{95503464-8391-4C49-A2C8-876BF3F22876}" srcOrd="0" destOrd="4" presId="urn:microsoft.com/office/officeart/2005/8/layout/vList5"/>
    <dgm:cxn modelId="{265C684E-88F4-4E4A-9148-43A5F455E3C4}" srcId="{5DFD706B-5446-4C74-9562-FE0777B428AC}" destId="{C3CD2284-A68F-47B6-986D-BCFE21C49420}" srcOrd="0" destOrd="0" parTransId="{7CF80A2E-CD82-4F14-9DCD-9564686D248D}" sibTransId="{71E9DC8C-013C-4934-948D-7EA458213587}"/>
    <dgm:cxn modelId="{F2EF764E-710F-415C-AA29-7B4AB5C49234}" type="presOf" srcId="{E2DFAEF2-ED1E-4704-AD83-09C7D26BEB28}" destId="{3A2EB245-60C6-42A5-B8E7-3B1B9ED72B17}" srcOrd="0" destOrd="2" presId="urn:microsoft.com/office/officeart/2005/8/layout/vList5"/>
    <dgm:cxn modelId="{0782B54E-9941-48BC-ABCE-6314B8262E22}" srcId="{6B8DE12D-63E7-4CB2-B580-38191BA26DFE}" destId="{088CE4E7-AE37-4598-AC4D-B67819A4BB68}" srcOrd="3" destOrd="0" parTransId="{FAF8372E-319C-4C66-9DCF-BB0B54C9D7EA}" sibTransId="{3A576D65-A158-45F3-870B-BF4F6296B24F}"/>
    <dgm:cxn modelId="{29F0DB6E-B59C-46F4-9428-37561436A4FE}" srcId="{5DFD706B-5446-4C74-9562-FE0777B428AC}" destId="{F716F8D8-60C5-4E79-85D5-A3559DBE6074}" srcOrd="3" destOrd="0" parTransId="{6FDE70B4-9550-4E0C-861D-299AB0D8055B}" sibTransId="{D57347AD-F5B5-4B90-8413-3EED4995A0D7}"/>
    <dgm:cxn modelId="{0B762371-6C56-4B04-8BF2-4E98928433C8}" type="presOf" srcId="{A909212C-BBA7-4B62-B96E-869B8DD26964}" destId="{71FC1521-ADA5-4CD4-AE72-39B1B8281FE5}" srcOrd="0" destOrd="5" presId="urn:microsoft.com/office/officeart/2005/8/layout/vList5"/>
    <dgm:cxn modelId="{E4B59951-0D51-451D-88E2-7112F0911959}" srcId="{6B8DE12D-63E7-4CB2-B580-38191BA26DFE}" destId="{A909212C-BBA7-4B62-B96E-869B8DD26964}" srcOrd="5" destOrd="0" parTransId="{DC362577-EAAB-473D-A3E0-4482F07F931F}" sibTransId="{9DDAFF8A-7A46-43B0-A99F-A33F6565DFEB}"/>
    <dgm:cxn modelId="{F4702075-51AA-4761-85B8-8435A299E349}" type="presOf" srcId="{1BF94D74-BF89-426D-80EC-1773F7AF8A58}" destId="{71FC1521-ADA5-4CD4-AE72-39B1B8281FE5}" srcOrd="0" destOrd="2" presId="urn:microsoft.com/office/officeart/2005/8/layout/vList5"/>
    <dgm:cxn modelId="{BB253C75-92BE-4C54-BEB7-D2D15A942037}" srcId="{AF3D49CF-FA82-448A-9DEA-61F8A0269851}" destId="{5DFD706B-5446-4C74-9562-FE0777B428AC}" srcOrd="1" destOrd="0" parTransId="{3CDC45B4-7563-4A05-9C47-79B1967801E7}" sibTransId="{1D415DE3-4C4E-4B70-AC94-F4FDF8F89B8A}"/>
    <dgm:cxn modelId="{98C73257-D552-4E69-9F25-A1B507CD0FCC}" type="presOf" srcId="{8C6F09D8-144A-4C80-8D74-98FAC937B625}" destId="{C9375091-AEB2-4271-A666-FF272C1A3607}" srcOrd="0" destOrd="0" presId="urn:microsoft.com/office/officeart/2005/8/layout/vList5"/>
    <dgm:cxn modelId="{982ACA58-B8EE-4B57-8235-A7E1FABAA1DA}" srcId="{5DFD706B-5446-4C74-9562-FE0777B428AC}" destId="{E2DFAEF2-ED1E-4704-AD83-09C7D26BEB28}" srcOrd="2" destOrd="0" parTransId="{9DDA4DD0-76F2-4B74-8B30-7BEE8D1FF0AE}" sibTransId="{3E90CF4F-63BB-4787-8DFD-2658294A8813}"/>
    <dgm:cxn modelId="{91251B80-47CB-48CF-915A-351F88E33C6F}" type="presOf" srcId="{AF3D49CF-FA82-448A-9DEA-61F8A0269851}" destId="{9D54617A-EFA9-45B7-8454-4B8F27857479}" srcOrd="0" destOrd="0" presId="urn:microsoft.com/office/officeart/2005/8/layout/vList5"/>
    <dgm:cxn modelId="{051F3C8C-7BE0-4B83-95A2-2305AFADC125}" srcId="{6B8DE12D-63E7-4CB2-B580-38191BA26DFE}" destId="{8C8B4512-7A7D-49D8-BD87-AB3581009FE8}" srcOrd="6" destOrd="0" parTransId="{7351632C-E30E-4762-82A4-ADC8CDDED90D}" sibTransId="{46643BA3-175C-4E9B-9FC5-BA0D82A05C40}"/>
    <dgm:cxn modelId="{50E78090-36D3-4A87-880A-EC8E7A5990DE}" srcId="{AF3D49CF-FA82-448A-9DEA-61F8A0269851}" destId="{6B8DE12D-63E7-4CB2-B580-38191BA26DFE}" srcOrd="2" destOrd="0" parTransId="{B63F4523-263F-4777-821D-EC90A07D8292}" sibTransId="{5C3F60FE-C2BB-4670-A065-C8F2EBCB1889}"/>
    <dgm:cxn modelId="{9A5DAE90-F158-4ED5-9433-0C1D5A06472E}" srcId="{8C6F09D8-144A-4C80-8D74-98FAC937B625}" destId="{375BEF0A-8C91-48D5-BEF8-45F8259C6E66}" srcOrd="2" destOrd="0" parTransId="{5864005D-FB0E-418B-B9EC-97CA6D706074}" sibTransId="{E1736D35-6E72-4F46-AAE1-7482D2CBB3B7}"/>
    <dgm:cxn modelId="{8A437993-6558-4F51-B199-B83E78D40807}" srcId="{5DFD706B-5446-4C74-9562-FE0777B428AC}" destId="{B0A09865-175E-4D5A-BA67-30E5D0115952}" srcOrd="1" destOrd="0" parTransId="{B3BA3AF6-0ED2-4D82-BF83-5C855F2B5C72}" sibTransId="{1349369C-F8BE-4A0B-83DE-3304F8FEB3B8}"/>
    <dgm:cxn modelId="{03F68599-9693-4AF9-A4DC-FB3A9017C752}" type="presOf" srcId="{375BEF0A-8C91-48D5-BEF8-45F8259C6E66}" destId="{95503464-8391-4C49-A2C8-876BF3F22876}" srcOrd="0" destOrd="2" presId="urn:microsoft.com/office/officeart/2005/8/layout/vList5"/>
    <dgm:cxn modelId="{E7F66C9F-DFF5-45AD-A64F-735D48827714}" srcId="{6B8DE12D-63E7-4CB2-B580-38191BA26DFE}" destId="{0EA905DF-1ABC-4525-9A70-33E22A2FE96A}" srcOrd="0" destOrd="0" parTransId="{B0FA4FF7-87BB-44D2-97C7-12D879F848C7}" sibTransId="{A3981C21-DCB8-49AD-BB4E-AFDF71B85109}"/>
    <dgm:cxn modelId="{D06316A0-902B-4C26-A47D-35D12850CCC6}" type="presOf" srcId="{AADB2546-0ACA-4400-949D-AFA7FB065F9E}" destId="{95503464-8391-4C49-A2C8-876BF3F22876}" srcOrd="0" destOrd="0" presId="urn:microsoft.com/office/officeart/2005/8/layout/vList5"/>
    <dgm:cxn modelId="{2FB623BE-849D-4D9A-8130-38587AF0F370}" type="presOf" srcId="{4BD81B91-1A36-47CB-B5FF-029DBB668C87}" destId="{95503464-8391-4C49-A2C8-876BF3F22876}" srcOrd="0" destOrd="3" presId="urn:microsoft.com/office/officeart/2005/8/layout/vList5"/>
    <dgm:cxn modelId="{AC9E50CC-FCAC-4CAA-A66E-4FACAF7E7221}" srcId="{6B8DE12D-63E7-4CB2-B580-38191BA26DFE}" destId="{9B10C12E-6776-4F1E-8D49-41887FBFB9FD}" srcOrd="7" destOrd="0" parTransId="{108C158C-9CF4-4551-BDBB-C3FD6FCCFE0F}" sibTransId="{2D7C65A9-702B-411B-8B01-FAE6CC6F0C7C}"/>
    <dgm:cxn modelId="{9EEF61CF-094D-4BD9-BCDD-FBFE054F2BFE}" type="presOf" srcId="{2A4DAC38-A5B4-4162-93ED-AC815BBAE045}" destId="{95503464-8391-4C49-A2C8-876BF3F22876}" srcOrd="0" destOrd="1" presId="urn:microsoft.com/office/officeart/2005/8/layout/vList5"/>
    <dgm:cxn modelId="{DCB23DD0-247C-4A12-B173-C5D3189EACA2}" type="presOf" srcId="{08BCE95D-AB52-482C-B3D3-5AA7603AA292}" destId="{71FC1521-ADA5-4CD4-AE72-39B1B8281FE5}" srcOrd="0" destOrd="1" presId="urn:microsoft.com/office/officeart/2005/8/layout/vList5"/>
    <dgm:cxn modelId="{DBA264D2-FB03-4AE5-9C9A-2A8D96392EEF}" type="presOf" srcId="{C3CD2284-A68F-47B6-986D-BCFE21C49420}" destId="{3A2EB245-60C6-42A5-B8E7-3B1B9ED72B17}" srcOrd="0" destOrd="0" presId="urn:microsoft.com/office/officeart/2005/8/layout/vList5"/>
    <dgm:cxn modelId="{92685EDA-AD9A-435C-A985-B2096D09CBD5}" srcId="{8C6F09D8-144A-4C80-8D74-98FAC937B625}" destId="{FE2B4983-9C3F-48BB-888A-504434D12F95}" srcOrd="5" destOrd="0" parTransId="{C254735B-629E-4C58-85D1-A2D69D363B24}" sibTransId="{50B45FD7-D37C-40BB-9DBB-F7D9964A143E}"/>
    <dgm:cxn modelId="{B69A0EE1-3971-45E8-9891-1C21E95D4717}" srcId="{8C6F09D8-144A-4C80-8D74-98FAC937B625}" destId="{E1677954-AD63-44B2-A87E-B6DA3762EFA6}" srcOrd="4" destOrd="0" parTransId="{818EEDE9-9200-4509-BD22-FEE0DD474A33}" sibTransId="{939C8EB8-5F2A-4799-A73C-46AFEFDEFA6B}"/>
    <dgm:cxn modelId="{D6D696E3-2384-48C4-998F-9B7603B40865}" type="presOf" srcId="{7A7D59F9-AED5-4372-9D78-0A07AE2BBB7A}" destId="{71FC1521-ADA5-4CD4-AE72-39B1B8281FE5}" srcOrd="0" destOrd="8" presId="urn:microsoft.com/office/officeart/2005/8/layout/vList5"/>
    <dgm:cxn modelId="{9BC69CEA-E91E-460D-81ED-A9E30E0AE2CE}" type="presOf" srcId="{92B8582B-2F1C-4699-AD02-7DCBA466C99C}" destId="{71FC1521-ADA5-4CD4-AE72-39B1B8281FE5}" srcOrd="0" destOrd="4" presId="urn:microsoft.com/office/officeart/2005/8/layout/vList5"/>
    <dgm:cxn modelId="{C3CE26ED-6F9E-4D19-86B8-1086DC2B0B89}" srcId="{6B8DE12D-63E7-4CB2-B580-38191BA26DFE}" destId="{92B8582B-2F1C-4699-AD02-7DCBA466C99C}" srcOrd="4" destOrd="0" parTransId="{EBDBE7E3-26E9-4275-9E0A-6E178CB2F136}" sibTransId="{05647647-9A61-4A7C-828C-4F76A30FECD3}"/>
    <dgm:cxn modelId="{0CDD36EE-BEC2-40CD-AD92-56DD859B0D28}" type="presOf" srcId="{B0A09865-175E-4D5A-BA67-30E5D0115952}" destId="{3A2EB245-60C6-42A5-B8E7-3B1B9ED72B17}" srcOrd="0" destOrd="1" presId="urn:microsoft.com/office/officeart/2005/8/layout/vList5"/>
    <dgm:cxn modelId="{D3ADB82F-38B7-48A5-A5C4-83F64D86F216}" type="presParOf" srcId="{9D54617A-EFA9-45B7-8454-4B8F27857479}" destId="{93CD3E2B-97DB-47C7-B504-046071175968}" srcOrd="0" destOrd="0" presId="urn:microsoft.com/office/officeart/2005/8/layout/vList5"/>
    <dgm:cxn modelId="{DB1DCB82-0C9C-4F89-8822-A19A61C64993}" type="presParOf" srcId="{93CD3E2B-97DB-47C7-B504-046071175968}" destId="{C9375091-AEB2-4271-A666-FF272C1A3607}" srcOrd="0" destOrd="0" presId="urn:microsoft.com/office/officeart/2005/8/layout/vList5"/>
    <dgm:cxn modelId="{60EB7D50-7B3B-483E-BEDE-528D48DBAA21}" type="presParOf" srcId="{93CD3E2B-97DB-47C7-B504-046071175968}" destId="{95503464-8391-4C49-A2C8-876BF3F22876}" srcOrd="1" destOrd="0" presId="urn:microsoft.com/office/officeart/2005/8/layout/vList5"/>
    <dgm:cxn modelId="{81F1F0B5-CAF8-4569-9C6A-286204E5DA3F}" type="presParOf" srcId="{9D54617A-EFA9-45B7-8454-4B8F27857479}" destId="{876323A8-A500-42DB-A72E-361F7168B484}" srcOrd="1" destOrd="0" presId="urn:microsoft.com/office/officeart/2005/8/layout/vList5"/>
    <dgm:cxn modelId="{0D04CC84-F9A0-4BCA-8B65-03AC5944B90C}" type="presParOf" srcId="{9D54617A-EFA9-45B7-8454-4B8F27857479}" destId="{81F60448-C845-4798-990D-867786078CA3}" srcOrd="2" destOrd="0" presId="urn:microsoft.com/office/officeart/2005/8/layout/vList5"/>
    <dgm:cxn modelId="{086414A7-8C00-4DA4-81CC-3570890B0246}" type="presParOf" srcId="{81F60448-C845-4798-990D-867786078CA3}" destId="{B1B73568-9059-4EBB-A271-2D33DA59562C}" srcOrd="0" destOrd="0" presId="urn:microsoft.com/office/officeart/2005/8/layout/vList5"/>
    <dgm:cxn modelId="{B5EDCCA2-30EA-45B1-AD26-3C0F8EC4F0B3}" type="presParOf" srcId="{81F60448-C845-4798-990D-867786078CA3}" destId="{3A2EB245-60C6-42A5-B8E7-3B1B9ED72B17}" srcOrd="1" destOrd="0" presId="urn:microsoft.com/office/officeart/2005/8/layout/vList5"/>
    <dgm:cxn modelId="{6E9C4DD3-28B7-4D9E-9888-46E5A35A5D70}" type="presParOf" srcId="{9D54617A-EFA9-45B7-8454-4B8F27857479}" destId="{9033649D-F018-45F8-AFE5-CBFFA1F5792E}" srcOrd="3" destOrd="0" presId="urn:microsoft.com/office/officeart/2005/8/layout/vList5"/>
    <dgm:cxn modelId="{8547D083-6DDF-4C96-8A2C-A6CE3E8DC2C6}" type="presParOf" srcId="{9D54617A-EFA9-45B7-8454-4B8F27857479}" destId="{76DF8277-7354-4497-B8D5-231F0AF27DB2}" srcOrd="4" destOrd="0" presId="urn:microsoft.com/office/officeart/2005/8/layout/vList5"/>
    <dgm:cxn modelId="{5EB9A648-60EE-4A20-92C6-D72DB3DB61F9}" type="presParOf" srcId="{76DF8277-7354-4497-B8D5-231F0AF27DB2}" destId="{C8BC358F-9931-4C7B-A60C-4D5A4449BB11}" srcOrd="0" destOrd="0" presId="urn:microsoft.com/office/officeart/2005/8/layout/vList5"/>
    <dgm:cxn modelId="{F995BBC1-8428-4733-9C58-297A36B42BB2}" type="presParOf" srcId="{76DF8277-7354-4497-B8D5-231F0AF27DB2}" destId="{71FC1521-ADA5-4CD4-AE72-39B1B8281F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C7877-11E6-42EC-96A2-F9D48D7AEDDE}" type="doc">
      <dgm:prSet loTypeId="urn:microsoft.com/office/officeart/2005/8/layout/pList2" loCatId="picture" qsTypeId="urn:microsoft.com/office/officeart/2005/8/quickstyle/simple1" qsCatId="simple" csTypeId="urn:microsoft.com/office/officeart/2005/8/colors/accent1_2" csCatId="accent1" phldr="1"/>
      <dgm:spPr/>
    </dgm:pt>
    <dgm:pt modelId="{82D3950E-A50F-49BB-B48E-A6B8B21C669F}">
      <dgm:prSet phldrT="[Text]" custT="1"/>
      <dgm:spPr>
        <a:solidFill>
          <a:schemeClr val="accent2"/>
        </a:solidFill>
      </dgm:spPr>
      <dgm:t>
        <a:bodyPr/>
        <a:lstStyle/>
        <a:p>
          <a:pPr algn="ctr">
            <a:lnSpc>
              <a:spcPct val="90000"/>
            </a:lnSpc>
            <a:buFont typeface="Wingdings" panose="05000000000000000000" pitchFamily="2" charset="2"/>
            <a:buChar char="§"/>
          </a:pPr>
          <a:endParaRPr lang="en-US" sz="1100" kern="1200" dirty="0">
            <a:solidFill>
              <a:schemeClr val="bg1"/>
            </a:solidFill>
          </a:endParaRPr>
        </a:p>
        <a:p>
          <a:pPr algn="ctr">
            <a:lnSpc>
              <a:spcPct val="90000"/>
            </a:lnSpc>
            <a:buFont typeface="Wingdings" panose="05000000000000000000" pitchFamily="2" charset="2"/>
            <a:buChar char="§"/>
          </a:pPr>
          <a:r>
            <a:rPr lang="uk-UA" sz="1100" b="1" kern="1200" dirty="0">
              <a:solidFill>
                <a:schemeClr val="bg1"/>
              </a:solidFill>
            </a:rPr>
            <a:t>Заявку на реєстрацію ТМ «Буча </a:t>
          </a:r>
          <a:r>
            <a:rPr lang="uk-UA" sz="1100" b="1" kern="1200" dirty="0" err="1">
              <a:solidFill>
                <a:schemeClr val="bg1"/>
              </a:solidFill>
            </a:rPr>
            <a:t>Комбуча</a:t>
          </a:r>
          <a:r>
            <a:rPr lang="uk-UA" sz="1100" b="1" kern="1200" dirty="0">
              <a:solidFill>
                <a:srgbClr val="FFFFFF"/>
              </a:solidFill>
              <a:latin typeface="Arial"/>
              <a:ea typeface="+mn-ea"/>
              <a:cs typeface="+mn-cs"/>
            </a:rPr>
            <a:t>» № </a:t>
          </a:r>
          <a:r>
            <a:rPr lang="en-US" sz="1100" b="1" kern="1200" dirty="0">
              <a:solidFill>
                <a:srgbClr val="FFFFFF"/>
              </a:solidFill>
              <a:latin typeface="Arial"/>
              <a:ea typeface="+mn-ea"/>
              <a:cs typeface="+mn-cs"/>
            </a:rPr>
            <a:t>m202127991</a:t>
          </a:r>
          <a:r>
            <a:rPr lang="uk-UA" sz="1100" b="1" kern="1200" dirty="0">
              <a:solidFill>
                <a:srgbClr val="FFFFFF"/>
              </a:solidFill>
              <a:latin typeface="Arial"/>
              <a:ea typeface="+mn-ea"/>
              <a:cs typeface="+mn-cs"/>
            </a:rPr>
            <a:t>було подано </a:t>
          </a:r>
          <a:r>
            <a:rPr lang="uk-UA" sz="1100" b="1" kern="1200" dirty="0">
              <a:solidFill>
                <a:schemeClr val="bg1"/>
              </a:solidFill>
            </a:rPr>
            <a:t>до повномасштабного вторгнення. Після трагічних подій у Бучі заявник почав використовувати заявлене позначення у «патріотичному» контексті. </a:t>
          </a:r>
          <a:endParaRPr lang="en-US" sz="1100" b="1" kern="1200" dirty="0">
            <a:solidFill>
              <a:schemeClr val="bg1"/>
            </a:solidFill>
          </a:endParaRPr>
        </a:p>
        <a:p>
          <a:pPr algn="ctr">
            <a:lnSpc>
              <a:spcPct val="100000"/>
            </a:lnSpc>
            <a:buFont typeface="Wingdings" panose="05000000000000000000" pitchFamily="2" charset="2"/>
            <a:buChar char="§"/>
          </a:pPr>
          <a:br>
            <a:rPr lang="uk-UA" sz="1100" b="1" i="0" kern="1200" dirty="0">
              <a:solidFill>
                <a:schemeClr val="bg1"/>
              </a:solidFill>
            </a:rPr>
          </a:br>
          <a:r>
            <a:rPr lang="ru-RU" sz="1100" b="1" i="0" kern="1200" dirty="0">
              <a:solidFill>
                <a:schemeClr val="bg1"/>
              </a:solidFill>
            </a:rPr>
            <a:t>ГО " Клуб </a:t>
          </a:r>
          <a:r>
            <a:rPr lang="ru-RU" sz="1100" b="1" i="0" kern="1200" dirty="0" err="1">
              <a:solidFill>
                <a:schemeClr val="bg1"/>
              </a:solidFill>
            </a:rPr>
            <a:t>iнтелектуальної</a:t>
          </a:r>
          <a:r>
            <a:rPr lang="ru-RU" sz="1100" b="1" i="0" kern="1200" dirty="0">
              <a:solidFill>
                <a:schemeClr val="bg1"/>
              </a:solidFill>
            </a:rPr>
            <a:t> </a:t>
          </a:r>
          <a:r>
            <a:rPr lang="ru-RU" sz="1100" b="1" i="0" kern="1200" dirty="0" err="1">
              <a:solidFill>
                <a:schemeClr val="bg1"/>
              </a:solidFill>
            </a:rPr>
            <a:t>власностi</a:t>
          </a:r>
          <a:r>
            <a:rPr lang="ru-RU" sz="1100" b="1" i="0" kern="1200" dirty="0">
              <a:solidFill>
                <a:schemeClr val="bg1"/>
              </a:solidFill>
            </a:rPr>
            <a:t>" подав</a:t>
          </a:r>
          <a:r>
            <a:rPr lang="en-US" sz="1100" b="1" i="0" kern="1200" dirty="0">
              <a:solidFill>
                <a:schemeClr val="bg1"/>
              </a:solidFill>
            </a:rPr>
            <a:t> </a:t>
          </a:r>
          <a:r>
            <a:rPr lang="ru-RU" sz="1100" b="1" i="0" kern="1200" dirty="0" err="1">
              <a:solidFill>
                <a:schemeClr val="bg1"/>
              </a:solidFill>
            </a:rPr>
            <a:t>мотивоване</a:t>
          </a:r>
          <a:r>
            <a:rPr lang="ru-RU" sz="1100" b="1" i="0" kern="1200" dirty="0">
              <a:solidFill>
                <a:schemeClr val="bg1"/>
              </a:solidFill>
            </a:rPr>
            <a:t> </a:t>
          </a:r>
          <a:r>
            <a:rPr lang="ru-RU" sz="1100" b="1" i="0" kern="1200" dirty="0" err="1">
              <a:solidFill>
                <a:schemeClr val="bg1"/>
              </a:solidFill>
            </a:rPr>
            <a:t>заперечення</a:t>
          </a:r>
          <a:r>
            <a:rPr lang="ru-RU" sz="1100" b="1" i="0" kern="1200" dirty="0">
              <a:solidFill>
                <a:schemeClr val="bg1"/>
              </a:solidFill>
            </a:rPr>
            <a:t>, </a:t>
          </a:r>
          <a:r>
            <a:rPr lang="ru-RU" sz="1100" b="1" i="0" kern="1200" dirty="0" err="1">
              <a:solidFill>
                <a:schemeClr val="bg1"/>
              </a:solidFill>
            </a:rPr>
            <a:t>посилаючись</a:t>
          </a:r>
          <a:r>
            <a:rPr lang="ru-RU" sz="1100" b="1" i="0" kern="1200" dirty="0">
              <a:solidFill>
                <a:schemeClr val="bg1"/>
              </a:solidFill>
            </a:rPr>
            <a:t> на </a:t>
          </a:r>
          <a:r>
            <a:rPr lang="ru-RU" sz="1100" b="1" i="0" kern="1200" dirty="0" err="1">
              <a:solidFill>
                <a:schemeClr val="bg1"/>
              </a:solidFill>
            </a:rPr>
            <a:t>публічний</a:t>
          </a:r>
          <a:r>
            <a:rPr lang="ru-RU" sz="1100" b="1" i="0" kern="1200" dirty="0">
              <a:solidFill>
                <a:schemeClr val="bg1"/>
              </a:solidFill>
            </a:rPr>
            <a:t> порядок та </a:t>
          </a:r>
          <a:r>
            <a:rPr lang="ru-RU" sz="1100" b="1" i="0" kern="1200" dirty="0" err="1">
              <a:solidFill>
                <a:schemeClr val="bg1"/>
              </a:solidFill>
            </a:rPr>
            <a:t>введення</a:t>
          </a:r>
          <a:r>
            <a:rPr lang="ru-RU" sz="1100" b="1" i="0" kern="1200" dirty="0">
              <a:solidFill>
                <a:schemeClr val="bg1"/>
              </a:solidFill>
            </a:rPr>
            <a:t> в </a:t>
          </a:r>
          <a:r>
            <a:rPr lang="ru-RU" sz="1100" b="1" i="0" kern="1200" dirty="0" err="1">
              <a:solidFill>
                <a:schemeClr val="bg1"/>
              </a:solidFill>
            </a:rPr>
            <a:t>оману</a:t>
          </a:r>
          <a:r>
            <a:rPr lang="ru-RU" sz="1100" b="1" i="0" kern="1200" dirty="0">
              <a:solidFill>
                <a:schemeClr val="bg1"/>
              </a:solidFill>
            </a:rPr>
            <a:t> </a:t>
          </a:r>
          <a:r>
            <a:rPr lang="ru-RU" sz="1100" b="1" i="0" kern="1200" dirty="0" err="1">
              <a:solidFill>
                <a:schemeClr val="bg1"/>
              </a:solidFill>
            </a:rPr>
            <a:t>щодо</a:t>
          </a:r>
          <a:r>
            <a:rPr lang="ru-RU" sz="1100" b="1" i="0" kern="1200" dirty="0">
              <a:solidFill>
                <a:schemeClr val="bg1"/>
              </a:solidFill>
            </a:rPr>
            <a:t> </a:t>
          </a:r>
          <a:r>
            <a:rPr lang="ru-RU" sz="1100" b="1" i="0" kern="1200" dirty="0" err="1">
              <a:solidFill>
                <a:schemeClr val="bg1"/>
              </a:solidFill>
            </a:rPr>
            <a:t>географічного</a:t>
          </a:r>
          <a:r>
            <a:rPr lang="ru-RU" sz="1100" b="1" i="0" kern="1200" dirty="0">
              <a:solidFill>
                <a:schemeClr val="bg1"/>
              </a:solidFill>
            </a:rPr>
            <a:t> </a:t>
          </a:r>
          <a:r>
            <a:rPr lang="ru-RU" sz="1100" b="1" i="0" kern="1200" dirty="0" err="1">
              <a:solidFill>
                <a:schemeClr val="bg1"/>
              </a:solidFill>
            </a:rPr>
            <a:t>походження</a:t>
          </a:r>
          <a:r>
            <a:rPr lang="ru-RU" sz="1100" b="1" i="0" kern="1200" dirty="0">
              <a:solidFill>
                <a:schemeClr val="bg1"/>
              </a:solidFill>
            </a:rPr>
            <a:t>.</a:t>
          </a:r>
          <a:endParaRPr lang="uk-UA" sz="1100" b="1" i="0" kern="1200" dirty="0">
            <a:solidFill>
              <a:schemeClr val="bg1"/>
            </a:solidFill>
          </a:endParaRPr>
        </a:p>
      </dgm:t>
    </dgm:pt>
    <dgm:pt modelId="{0C306F3D-FC88-428D-8A3E-8515927FC966}" type="parTrans" cxnId="{AB10547A-6BE6-41E4-AD05-DEDC690084D6}">
      <dgm:prSet/>
      <dgm:spPr/>
      <dgm:t>
        <a:bodyPr/>
        <a:lstStyle/>
        <a:p>
          <a:endParaRPr lang="uk-UA"/>
        </a:p>
      </dgm:t>
    </dgm:pt>
    <dgm:pt modelId="{D123314D-2FAB-4585-85DB-B9A8C4B4BF5A}" type="sibTrans" cxnId="{AB10547A-6BE6-41E4-AD05-DEDC690084D6}">
      <dgm:prSet/>
      <dgm:spPr/>
      <dgm:t>
        <a:bodyPr/>
        <a:lstStyle/>
        <a:p>
          <a:endParaRPr lang="uk-UA"/>
        </a:p>
      </dgm:t>
    </dgm:pt>
    <dgm:pt modelId="{41B857BF-5739-446E-A721-8F038C0ADA1E}">
      <dgm:prSet phldrT="[Text]" custT="1"/>
      <dgm:spPr>
        <a:solidFill>
          <a:schemeClr val="accent2"/>
        </a:solidFill>
      </dgm:spPr>
      <dgm:t>
        <a:bodyPr/>
        <a:lstStyle/>
        <a:p>
          <a:pPr algn="ctr">
            <a:buFont typeface="Wingdings" panose="05000000000000000000" pitchFamily="2" charset="2"/>
            <a:buChar char="§"/>
          </a:pPr>
          <a:endParaRPr lang="en-US" sz="1100" dirty="0">
            <a:solidFill>
              <a:schemeClr val="bg1"/>
            </a:solidFill>
            <a:effectLst/>
            <a:latin typeface="+mn-lt"/>
            <a:ea typeface="Times New Roman" panose="02020603050405020304" pitchFamily="18" charset="0"/>
          </a:endParaRPr>
        </a:p>
        <a:p>
          <a:pPr algn="ctr">
            <a:buFont typeface="Wingdings" panose="05000000000000000000" pitchFamily="2" charset="2"/>
            <a:buChar char="§"/>
          </a:pPr>
          <a:r>
            <a:rPr lang="uk-UA" sz="1100" b="1" dirty="0">
              <a:solidFill>
                <a:schemeClr val="bg1"/>
              </a:solidFill>
              <a:effectLst/>
              <a:latin typeface="+mn-lt"/>
              <a:ea typeface="Times New Roman" panose="02020603050405020304" pitchFamily="18" charset="0"/>
            </a:rPr>
            <a:t>Розповсюдження зовнішньої реклами з використанням зображення Державного прапора України та державних символів інших держав, що є порушенням вимог п. 6 ч. 1 ст. 8 Закону України «Про рекламу»</a:t>
          </a:r>
          <a:endParaRPr lang="en-US" sz="1100" b="1" dirty="0">
            <a:solidFill>
              <a:schemeClr val="bg1"/>
            </a:solidFill>
            <a:effectLst/>
            <a:latin typeface="+mn-lt"/>
            <a:ea typeface="Times New Roman" panose="02020603050405020304" pitchFamily="18" charset="0"/>
          </a:endParaRPr>
        </a:p>
        <a:p>
          <a:pPr algn="ctr">
            <a:buFont typeface="Wingdings" panose="05000000000000000000" pitchFamily="2" charset="2"/>
            <a:buChar char="§"/>
          </a:pPr>
          <a:endParaRPr lang="en-US" sz="1100" b="1" dirty="0">
            <a:solidFill>
              <a:schemeClr val="bg1"/>
            </a:solidFill>
            <a:effectLst/>
            <a:latin typeface="+mn-lt"/>
            <a:ea typeface="Times New Roman" panose="02020603050405020304" pitchFamily="18" charset="0"/>
          </a:endParaRPr>
        </a:p>
        <a:p>
          <a:pPr algn="ctr">
            <a:buFont typeface="Wingdings" panose="05000000000000000000" pitchFamily="2" charset="2"/>
            <a:buChar char="§"/>
          </a:pPr>
          <a:r>
            <a:rPr lang="uk-UA" sz="900" i="1" dirty="0">
              <a:solidFill>
                <a:schemeClr val="bg1"/>
              </a:solidFill>
              <a:effectLst/>
              <a:latin typeface="+mn-lt"/>
              <a:ea typeface="Times New Roman" panose="02020603050405020304" pitchFamily="18" charset="0"/>
            </a:rPr>
            <a:t> </a:t>
          </a:r>
          <a:r>
            <a:rPr lang="ru-RU" sz="900" i="1" dirty="0">
              <a:solidFill>
                <a:schemeClr val="bg1"/>
              </a:solidFill>
              <a:effectLst/>
              <a:latin typeface="+mn-lt"/>
              <a:ea typeface="Times New Roman" panose="02020603050405020304" pitchFamily="18" charset="0"/>
            </a:rPr>
            <a:t>[</a:t>
          </a:r>
          <a:r>
            <a:rPr lang="ru-RU" sz="900" i="1" dirty="0" err="1">
              <a:solidFill>
                <a:schemeClr val="bg1"/>
              </a:solidFill>
              <a:effectLst/>
              <a:latin typeface="+mn-lt"/>
              <a:ea typeface="Times New Roman" panose="02020603050405020304" pitchFamily="18" charset="0"/>
            </a:rPr>
            <a:t>Рішення</a:t>
          </a:r>
          <a:r>
            <a:rPr lang="ru-RU" sz="900" i="1" dirty="0">
              <a:solidFill>
                <a:schemeClr val="bg1"/>
              </a:solidFill>
              <a:effectLst/>
              <a:latin typeface="+mn-lt"/>
              <a:ea typeface="Times New Roman" panose="02020603050405020304" pitchFamily="18" charset="0"/>
            </a:rPr>
            <a:t> </a:t>
          </a:r>
          <a:r>
            <a:rPr lang="ru-RU" sz="900" i="1" dirty="0" err="1">
              <a:solidFill>
                <a:schemeClr val="bg1"/>
              </a:solidFill>
              <a:effectLst/>
              <a:latin typeface="+mn-lt"/>
              <a:ea typeface="Times New Roman" panose="02020603050405020304" pitchFamily="18" charset="0"/>
            </a:rPr>
            <a:t>Донецького</a:t>
          </a:r>
          <a:r>
            <a:rPr lang="ru-RU" sz="900" i="1" dirty="0">
              <a:solidFill>
                <a:schemeClr val="bg1"/>
              </a:solidFill>
              <a:effectLst/>
              <a:latin typeface="+mn-lt"/>
              <a:ea typeface="Times New Roman" panose="02020603050405020304" pitchFamily="18" charset="0"/>
            </a:rPr>
            <a:t> окружного </a:t>
          </a:r>
          <a:r>
            <a:rPr lang="ru-RU" sz="900" i="1" dirty="0" err="1">
              <a:solidFill>
                <a:schemeClr val="bg1"/>
              </a:solidFill>
              <a:effectLst/>
              <a:latin typeface="+mn-lt"/>
              <a:ea typeface="Times New Roman" panose="02020603050405020304" pitchFamily="18" charset="0"/>
            </a:rPr>
            <a:t>адміністративного</a:t>
          </a:r>
          <a:r>
            <a:rPr lang="ru-RU" sz="900" i="1" dirty="0">
              <a:solidFill>
                <a:schemeClr val="bg1"/>
              </a:solidFill>
              <a:effectLst/>
              <a:latin typeface="+mn-lt"/>
              <a:ea typeface="Times New Roman" panose="02020603050405020304" pitchFamily="18" charset="0"/>
            </a:rPr>
            <a:t> суду </a:t>
          </a:r>
          <a:r>
            <a:rPr lang="ru-RU" sz="900" i="1" dirty="0" err="1">
              <a:solidFill>
                <a:schemeClr val="bg1"/>
              </a:solidFill>
              <a:effectLst/>
              <a:latin typeface="+mn-lt"/>
              <a:ea typeface="Times New Roman" panose="02020603050405020304" pitchFamily="18" charset="0"/>
            </a:rPr>
            <a:t>від</a:t>
          </a:r>
          <a:r>
            <a:rPr lang="ru-RU" sz="900" i="1" dirty="0">
              <a:solidFill>
                <a:schemeClr val="bg1"/>
              </a:solidFill>
              <a:effectLst/>
              <a:latin typeface="+mn-lt"/>
              <a:ea typeface="Times New Roman" panose="02020603050405020304" pitchFamily="18" charset="0"/>
            </a:rPr>
            <a:t> 22.02.2023  </a:t>
          </a:r>
          <a:endParaRPr lang="en-US" sz="900" i="1" dirty="0">
            <a:solidFill>
              <a:schemeClr val="bg1"/>
            </a:solidFill>
            <a:effectLst/>
            <a:latin typeface="+mn-lt"/>
            <a:ea typeface="Times New Roman" panose="02020603050405020304" pitchFamily="18" charset="0"/>
          </a:endParaRPr>
        </a:p>
        <a:p>
          <a:pPr algn="ctr">
            <a:buFont typeface="Wingdings" panose="05000000000000000000" pitchFamily="2" charset="2"/>
            <a:buChar char="§"/>
          </a:pPr>
          <a:r>
            <a:rPr lang="ru-RU" sz="900" i="1" dirty="0">
              <a:solidFill>
                <a:schemeClr val="bg1"/>
              </a:solidFill>
              <a:effectLst/>
              <a:latin typeface="+mn-lt"/>
              <a:ea typeface="Times New Roman" panose="02020603050405020304" pitchFamily="18" charset="0"/>
            </a:rPr>
            <a:t>№ 200/1519/22]</a:t>
          </a:r>
          <a:endParaRPr lang="uk-UA" sz="900" i="1" dirty="0">
            <a:solidFill>
              <a:schemeClr val="bg1"/>
            </a:solidFill>
            <a:latin typeface="+mn-lt"/>
          </a:endParaRPr>
        </a:p>
      </dgm:t>
    </dgm:pt>
    <dgm:pt modelId="{264F2A0F-31DD-4332-A85C-D5180D52103A}" type="parTrans" cxnId="{6E66F09B-023B-464C-8D67-1D59AE404809}">
      <dgm:prSet/>
      <dgm:spPr/>
      <dgm:t>
        <a:bodyPr/>
        <a:lstStyle/>
        <a:p>
          <a:endParaRPr lang="uk-UA"/>
        </a:p>
      </dgm:t>
    </dgm:pt>
    <dgm:pt modelId="{C6FF50F8-0BBF-4E52-B69C-FFBCAE48742E}" type="sibTrans" cxnId="{6E66F09B-023B-464C-8D67-1D59AE404809}">
      <dgm:prSet/>
      <dgm:spPr/>
      <dgm:t>
        <a:bodyPr/>
        <a:lstStyle/>
        <a:p>
          <a:endParaRPr lang="uk-UA"/>
        </a:p>
      </dgm:t>
    </dgm:pt>
    <dgm:pt modelId="{46C8C0C7-3CC0-4D53-B83F-4FCA76D50631}" type="pres">
      <dgm:prSet presAssocID="{425C7877-11E6-42EC-96A2-F9D48D7AEDDE}" presName="Name0" presStyleCnt="0">
        <dgm:presLayoutVars>
          <dgm:dir/>
          <dgm:resizeHandles val="exact"/>
        </dgm:presLayoutVars>
      </dgm:prSet>
      <dgm:spPr/>
    </dgm:pt>
    <dgm:pt modelId="{D42369B1-15BC-4C85-896C-C91001C78650}" type="pres">
      <dgm:prSet presAssocID="{425C7877-11E6-42EC-96A2-F9D48D7AEDDE}" presName="bkgdShp" presStyleLbl="alignAccFollowNode1" presStyleIdx="0" presStyleCnt="1" custLinFactNeighborX="194"/>
      <dgm:spPr>
        <a:solidFill>
          <a:schemeClr val="accent2">
            <a:alpha val="90000"/>
          </a:schemeClr>
        </a:solidFill>
      </dgm:spPr>
    </dgm:pt>
    <dgm:pt modelId="{F7BF9FDC-C5C1-4AC8-BEBE-D42BAE4A6944}" type="pres">
      <dgm:prSet presAssocID="{425C7877-11E6-42EC-96A2-F9D48D7AEDDE}" presName="linComp" presStyleCnt="0"/>
      <dgm:spPr/>
    </dgm:pt>
    <dgm:pt modelId="{0089A5B9-A775-46C6-906A-31881466688D}" type="pres">
      <dgm:prSet presAssocID="{82D3950E-A50F-49BB-B48E-A6B8B21C669F}" presName="compNode" presStyleCnt="0"/>
      <dgm:spPr/>
    </dgm:pt>
    <dgm:pt modelId="{D2E782B8-79CD-4798-936B-1AEE705D44ED}" type="pres">
      <dgm:prSet presAssocID="{82D3950E-A50F-49BB-B48E-A6B8B21C669F}" presName="node" presStyleLbl="node1" presStyleIdx="0" presStyleCnt="2" custLinFactNeighborX="1499" custLinFactNeighborY="9855">
        <dgm:presLayoutVars>
          <dgm:bulletEnabled val="1"/>
        </dgm:presLayoutVars>
      </dgm:prSet>
      <dgm:spPr/>
    </dgm:pt>
    <dgm:pt modelId="{2D4F638B-3882-441C-BA10-275CDC7BD5E3}" type="pres">
      <dgm:prSet presAssocID="{82D3950E-A50F-49BB-B48E-A6B8B21C669F}" presName="invisiNode" presStyleLbl="node1" presStyleIdx="0" presStyleCnt="2"/>
      <dgm:spPr/>
    </dgm:pt>
    <dgm:pt modelId="{DF495563-4A5F-4F10-9D83-F1AE9AFA2E9C}" type="pres">
      <dgm:prSet presAssocID="{82D3950E-A50F-49BB-B48E-A6B8B21C669F}"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14" t="-12100" r="914" b="-12100"/>
          </a:stretch>
        </a:blipFill>
      </dgm:spPr>
    </dgm:pt>
    <dgm:pt modelId="{71AE0406-A019-4202-847D-C7867BE5ED4F}" type="pres">
      <dgm:prSet presAssocID="{D123314D-2FAB-4585-85DB-B9A8C4B4BF5A}" presName="sibTrans" presStyleLbl="sibTrans2D1" presStyleIdx="0" presStyleCnt="0"/>
      <dgm:spPr/>
    </dgm:pt>
    <dgm:pt modelId="{BC4ADCFF-D22D-4F75-9BC3-45CB8F15BB59}" type="pres">
      <dgm:prSet presAssocID="{41B857BF-5739-446E-A721-8F038C0ADA1E}" presName="compNode" presStyleCnt="0"/>
      <dgm:spPr/>
    </dgm:pt>
    <dgm:pt modelId="{20E19E0D-7DE4-4BFB-8EE1-900E13470C58}" type="pres">
      <dgm:prSet presAssocID="{41B857BF-5739-446E-A721-8F038C0ADA1E}" presName="node" presStyleLbl="node1" presStyleIdx="1" presStyleCnt="2">
        <dgm:presLayoutVars>
          <dgm:bulletEnabled val="1"/>
        </dgm:presLayoutVars>
      </dgm:prSet>
      <dgm:spPr/>
    </dgm:pt>
    <dgm:pt modelId="{BB2FE013-4089-4878-B9AA-BD5A6590942B}" type="pres">
      <dgm:prSet presAssocID="{41B857BF-5739-446E-A721-8F038C0ADA1E}" presName="invisiNode" presStyleLbl="node1" presStyleIdx="1" presStyleCnt="2"/>
      <dgm:spPr/>
    </dgm:pt>
    <dgm:pt modelId="{45897FF4-1BBF-492B-9178-B38905281E02}" type="pres">
      <dgm:prSet presAssocID="{41B857BF-5739-446E-A721-8F038C0ADA1E}" presName="imagNode" presStyleLbl="fgImgPlace1" presStyleIdx="1" presStyleCnt="2"/>
      <dgm:spPr>
        <a:blipFill rotWithShape="1">
          <a:blip xmlns:r="http://schemas.openxmlformats.org/officeDocument/2006/relationships" r:embed="rId2"/>
          <a:srcRect/>
          <a:stretch>
            <a:fillRect t="-19000" b="-19000"/>
          </a:stretch>
        </a:blipFill>
      </dgm:spPr>
    </dgm:pt>
  </dgm:ptLst>
  <dgm:cxnLst>
    <dgm:cxn modelId="{DB61F42A-7D28-4CF6-B4E7-E34E39B9EEFB}" type="presOf" srcId="{82D3950E-A50F-49BB-B48E-A6B8B21C669F}" destId="{D2E782B8-79CD-4798-936B-1AEE705D44ED}" srcOrd="0" destOrd="0" presId="urn:microsoft.com/office/officeart/2005/8/layout/pList2"/>
    <dgm:cxn modelId="{64020036-C831-4F01-BD81-D462DDBDD18C}" type="presOf" srcId="{D123314D-2FAB-4585-85DB-B9A8C4B4BF5A}" destId="{71AE0406-A019-4202-847D-C7867BE5ED4F}" srcOrd="0" destOrd="0" presId="urn:microsoft.com/office/officeart/2005/8/layout/pList2"/>
    <dgm:cxn modelId="{C399C973-DD51-4AE5-B926-5E883D3F5F22}" type="presOf" srcId="{425C7877-11E6-42EC-96A2-F9D48D7AEDDE}" destId="{46C8C0C7-3CC0-4D53-B83F-4FCA76D50631}" srcOrd="0" destOrd="0" presId="urn:microsoft.com/office/officeart/2005/8/layout/pList2"/>
    <dgm:cxn modelId="{AB10547A-6BE6-41E4-AD05-DEDC690084D6}" srcId="{425C7877-11E6-42EC-96A2-F9D48D7AEDDE}" destId="{82D3950E-A50F-49BB-B48E-A6B8B21C669F}" srcOrd="0" destOrd="0" parTransId="{0C306F3D-FC88-428D-8A3E-8515927FC966}" sibTransId="{D123314D-2FAB-4585-85DB-B9A8C4B4BF5A}"/>
    <dgm:cxn modelId="{6E66F09B-023B-464C-8D67-1D59AE404809}" srcId="{425C7877-11E6-42EC-96A2-F9D48D7AEDDE}" destId="{41B857BF-5739-446E-A721-8F038C0ADA1E}" srcOrd="1" destOrd="0" parTransId="{264F2A0F-31DD-4332-A85C-D5180D52103A}" sibTransId="{C6FF50F8-0BBF-4E52-B69C-FFBCAE48742E}"/>
    <dgm:cxn modelId="{DFB754DF-C470-4F8B-A839-1C5E8074D4E4}" type="presOf" srcId="{41B857BF-5739-446E-A721-8F038C0ADA1E}" destId="{20E19E0D-7DE4-4BFB-8EE1-900E13470C58}" srcOrd="0" destOrd="0" presId="urn:microsoft.com/office/officeart/2005/8/layout/pList2"/>
    <dgm:cxn modelId="{F94D1C6F-8673-4D88-87F9-F63B2D458920}" type="presParOf" srcId="{46C8C0C7-3CC0-4D53-B83F-4FCA76D50631}" destId="{D42369B1-15BC-4C85-896C-C91001C78650}" srcOrd="0" destOrd="0" presId="urn:microsoft.com/office/officeart/2005/8/layout/pList2"/>
    <dgm:cxn modelId="{1B96F099-589D-4A51-B940-523A2BD9C0C0}" type="presParOf" srcId="{46C8C0C7-3CC0-4D53-B83F-4FCA76D50631}" destId="{F7BF9FDC-C5C1-4AC8-BEBE-D42BAE4A6944}" srcOrd="1" destOrd="0" presId="urn:microsoft.com/office/officeart/2005/8/layout/pList2"/>
    <dgm:cxn modelId="{70E3CD45-9E88-4674-8AFC-3FF47C143AEE}" type="presParOf" srcId="{F7BF9FDC-C5C1-4AC8-BEBE-D42BAE4A6944}" destId="{0089A5B9-A775-46C6-906A-31881466688D}" srcOrd="0" destOrd="0" presId="urn:microsoft.com/office/officeart/2005/8/layout/pList2"/>
    <dgm:cxn modelId="{E0297E24-B10B-494E-82E7-B44FADBFBDCD}" type="presParOf" srcId="{0089A5B9-A775-46C6-906A-31881466688D}" destId="{D2E782B8-79CD-4798-936B-1AEE705D44ED}" srcOrd="0" destOrd="0" presId="urn:microsoft.com/office/officeart/2005/8/layout/pList2"/>
    <dgm:cxn modelId="{D0C03311-A975-42AF-923F-DA9DE718A94F}" type="presParOf" srcId="{0089A5B9-A775-46C6-906A-31881466688D}" destId="{2D4F638B-3882-441C-BA10-275CDC7BD5E3}" srcOrd="1" destOrd="0" presId="urn:microsoft.com/office/officeart/2005/8/layout/pList2"/>
    <dgm:cxn modelId="{0CA43EB4-7AD6-4F63-966A-3A4A87B74641}" type="presParOf" srcId="{0089A5B9-A775-46C6-906A-31881466688D}" destId="{DF495563-4A5F-4F10-9D83-F1AE9AFA2E9C}" srcOrd="2" destOrd="0" presId="urn:microsoft.com/office/officeart/2005/8/layout/pList2"/>
    <dgm:cxn modelId="{3893A512-F7B0-4817-84F5-F847D15AD198}" type="presParOf" srcId="{F7BF9FDC-C5C1-4AC8-BEBE-D42BAE4A6944}" destId="{71AE0406-A019-4202-847D-C7867BE5ED4F}" srcOrd="1" destOrd="0" presId="urn:microsoft.com/office/officeart/2005/8/layout/pList2"/>
    <dgm:cxn modelId="{7C0C3D57-0477-417E-B253-2C825C9D7DD4}" type="presParOf" srcId="{F7BF9FDC-C5C1-4AC8-BEBE-D42BAE4A6944}" destId="{BC4ADCFF-D22D-4F75-9BC3-45CB8F15BB59}" srcOrd="2" destOrd="0" presId="urn:microsoft.com/office/officeart/2005/8/layout/pList2"/>
    <dgm:cxn modelId="{8A4F846C-3E45-4574-996E-F4A3BEB74454}" type="presParOf" srcId="{BC4ADCFF-D22D-4F75-9BC3-45CB8F15BB59}" destId="{20E19E0D-7DE4-4BFB-8EE1-900E13470C58}" srcOrd="0" destOrd="0" presId="urn:microsoft.com/office/officeart/2005/8/layout/pList2"/>
    <dgm:cxn modelId="{69057349-587B-418A-9EFD-220FF4D0490B}" type="presParOf" srcId="{BC4ADCFF-D22D-4F75-9BC3-45CB8F15BB59}" destId="{BB2FE013-4089-4878-B9AA-BD5A6590942B}" srcOrd="1" destOrd="0" presId="urn:microsoft.com/office/officeart/2005/8/layout/pList2"/>
    <dgm:cxn modelId="{A99DC463-55B2-4FFF-B85C-FFFA15A27DD2}" type="presParOf" srcId="{BC4ADCFF-D22D-4F75-9BC3-45CB8F15BB59}" destId="{45897FF4-1BBF-492B-9178-B38905281E0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282B1-E8BD-4159-96C0-902BF00AFD9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uk-UA"/>
        </a:p>
      </dgm:t>
    </dgm:pt>
    <dgm:pt modelId="{5390A870-38FE-4514-B87E-5F78A7869066}">
      <dgm:prSet phldrT="[Text]" phldr="1"/>
      <dgm:spPr>
        <a:blipFill dpi="0" rotWithShape="0">
          <a:blip xmlns:r="http://schemas.openxmlformats.org/officeDocument/2006/relationships" r:embed="rId1"/>
          <a:srcRect/>
          <a:stretch>
            <a:fillRect l="2176" t="-882" r="2176" b="-882"/>
          </a:stretch>
        </a:blipFill>
      </dgm:spPr>
      <dgm:t>
        <a:bodyPr/>
        <a:lstStyle/>
        <a:p>
          <a:endParaRPr lang="uk-UA" dirty="0"/>
        </a:p>
      </dgm:t>
    </dgm:pt>
    <dgm:pt modelId="{6E7166DA-F032-4A78-B589-4B3BEEF04121}" type="parTrans" cxnId="{CAC53DCF-FD24-4B1F-A998-8A1296EB5E31}">
      <dgm:prSet/>
      <dgm:spPr/>
      <dgm:t>
        <a:bodyPr/>
        <a:lstStyle/>
        <a:p>
          <a:endParaRPr lang="uk-UA"/>
        </a:p>
      </dgm:t>
    </dgm:pt>
    <dgm:pt modelId="{7A9D848D-005C-40F1-A148-7A0EE6F26216}" type="sibTrans" cxnId="{CAC53DCF-FD24-4B1F-A998-8A1296EB5E31}">
      <dgm:prSet/>
      <dgm:spPr/>
      <dgm:t>
        <a:bodyPr/>
        <a:lstStyle/>
        <a:p>
          <a:endParaRPr lang="uk-UA"/>
        </a:p>
      </dgm:t>
    </dgm:pt>
    <dgm:pt modelId="{5453E844-89FD-424A-8A4B-16F29CB7EE63}">
      <dgm:prSet phldrT="[Text]" phldr="1"/>
      <dgm:spPr>
        <a:blipFill rotWithShape="0">
          <a:blip xmlns:r="http://schemas.openxmlformats.org/officeDocument/2006/relationships" r:embed="rId2"/>
          <a:srcRect/>
          <a:stretch>
            <a:fillRect t="-4000" b="-4000"/>
          </a:stretch>
        </a:blipFill>
      </dgm:spPr>
      <dgm:t>
        <a:bodyPr/>
        <a:lstStyle/>
        <a:p>
          <a:endParaRPr lang="uk-UA" dirty="0"/>
        </a:p>
      </dgm:t>
    </dgm:pt>
    <dgm:pt modelId="{BE1DAA52-6336-4A68-9DB2-0641F29B4EFE}" type="parTrans" cxnId="{AC9D01AD-7376-40A8-A8BE-A7248CA1A81D}">
      <dgm:prSet/>
      <dgm:spPr/>
      <dgm:t>
        <a:bodyPr/>
        <a:lstStyle/>
        <a:p>
          <a:endParaRPr lang="uk-UA"/>
        </a:p>
      </dgm:t>
    </dgm:pt>
    <dgm:pt modelId="{925FB2FC-A9D7-492F-B65F-80120A7E20C0}" type="sibTrans" cxnId="{AC9D01AD-7376-40A8-A8BE-A7248CA1A81D}">
      <dgm:prSet/>
      <dgm:spPr/>
      <dgm:t>
        <a:bodyPr/>
        <a:lstStyle/>
        <a:p>
          <a:endParaRPr lang="uk-UA"/>
        </a:p>
      </dgm:t>
    </dgm:pt>
    <dgm:pt modelId="{4E23423A-51C3-4985-BCAC-D32D33E0DDD7}">
      <dgm:prSet phldrT="[Text]" phldr="1"/>
      <dgm:spPr>
        <a:blipFill dpi="0" rotWithShape="0">
          <a:blip xmlns:r="http://schemas.openxmlformats.org/officeDocument/2006/relationships" r:embed="rId3"/>
          <a:srcRect/>
          <a:stretch>
            <a:fillRect l="-21228" t="-8006" r="-21228" b="-8006"/>
          </a:stretch>
        </a:blipFill>
      </dgm:spPr>
      <dgm:t>
        <a:bodyPr/>
        <a:lstStyle/>
        <a:p>
          <a:endParaRPr lang="uk-UA" dirty="0"/>
        </a:p>
      </dgm:t>
    </dgm:pt>
    <dgm:pt modelId="{301BAB14-B846-4070-9F4A-258A9CA0D718}" type="parTrans" cxnId="{BA0538B0-F0A9-4818-AFCB-D1C81FBA7696}">
      <dgm:prSet/>
      <dgm:spPr/>
      <dgm:t>
        <a:bodyPr/>
        <a:lstStyle/>
        <a:p>
          <a:endParaRPr lang="uk-UA"/>
        </a:p>
      </dgm:t>
    </dgm:pt>
    <dgm:pt modelId="{ECFECB29-84D4-4029-B731-14FF9DBDC0F9}" type="sibTrans" cxnId="{BA0538B0-F0A9-4818-AFCB-D1C81FBA7696}">
      <dgm:prSet/>
      <dgm:spPr/>
      <dgm:t>
        <a:bodyPr/>
        <a:lstStyle/>
        <a:p>
          <a:endParaRPr lang="uk-UA"/>
        </a:p>
      </dgm:t>
    </dgm:pt>
    <dgm:pt modelId="{8C03F454-ECE1-462E-8E7B-6D94CC2505CF}" type="pres">
      <dgm:prSet presAssocID="{FE9282B1-E8BD-4159-96C0-902BF00AFD97}" presName="Name0" presStyleCnt="0">
        <dgm:presLayoutVars>
          <dgm:chMax val="11"/>
          <dgm:chPref val="11"/>
          <dgm:dir/>
          <dgm:resizeHandles/>
        </dgm:presLayoutVars>
      </dgm:prSet>
      <dgm:spPr/>
    </dgm:pt>
    <dgm:pt modelId="{AC6E3B55-C58F-4615-837C-967D6E8073A0}" type="pres">
      <dgm:prSet presAssocID="{4E23423A-51C3-4985-BCAC-D32D33E0DDD7}" presName="Accent3" presStyleCnt="0"/>
      <dgm:spPr/>
    </dgm:pt>
    <dgm:pt modelId="{F8E93604-9EED-4C3D-9040-904CE5B21DDF}" type="pres">
      <dgm:prSet presAssocID="{4E23423A-51C3-4985-BCAC-D32D33E0DDD7}" presName="Accent" presStyleLbl="node1" presStyleIdx="0" presStyleCnt="3"/>
      <dgm:spPr>
        <a:solidFill>
          <a:schemeClr val="accent2"/>
        </a:solidFill>
      </dgm:spPr>
    </dgm:pt>
    <dgm:pt modelId="{5EE4FDEC-05B2-4DB6-A15B-64E1C2E15EE2}" type="pres">
      <dgm:prSet presAssocID="{4E23423A-51C3-4985-BCAC-D32D33E0DDD7}" presName="ParentBackground3" presStyleCnt="0"/>
      <dgm:spPr/>
    </dgm:pt>
    <dgm:pt modelId="{081A5835-F6D1-4FED-8451-06F9713CDF1F}" type="pres">
      <dgm:prSet presAssocID="{4E23423A-51C3-4985-BCAC-D32D33E0DDD7}" presName="ParentBackground" presStyleLbl="fgAcc1" presStyleIdx="0" presStyleCnt="3"/>
      <dgm:spPr/>
    </dgm:pt>
    <dgm:pt modelId="{FFA502EF-54FC-4ED5-A037-E6D965B26A7A}" type="pres">
      <dgm:prSet presAssocID="{4E23423A-51C3-4985-BCAC-D32D33E0DDD7}" presName="Parent3" presStyleLbl="revTx" presStyleIdx="0" presStyleCnt="0">
        <dgm:presLayoutVars>
          <dgm:chMax val="1"/>
          <dgm:chPref val="1"/>
          <dgm:bulletEnabled val="1"/>
        </dgm:presLayoutVars>
      </dgm:prSet>
      <dgm:spPr/>
    </dgm:pt>
    <dgm:pt modelId="{F27E2E0B-E9AA-4BB8-80DE-1AD640A83A9E}" type="pres">
      <dgm:prSet presAssocID="{5453E844-89FD-424A-8A4B-16F29CB7EE63}" presName="Accent2" presStyleCnt="0"/>
      <dgm:spPr/>
    </dgm:pt>
    <dgm:pt modelId="{5E7EA6CE-B0C7-40D8-B185-82A5BCE6B4DA}" type="pres">
      <dgm:prSet presAssocID="{5453E844-89FD-424A-8A4B-16F29CB7EE63}" presName="Accent" presStyleLbl="node1" presStyleIdx="1" presStyleCnt="3"/>
      <dgm:spPr>
        <a:solidFill>
          <a:schemeClr val="accent2"/>
        </a:solidFill>
      </dgm:spPr>
    </dgm:pt>
    <dgm:pt modelId="{746FB9E2-85AC-4F74-8E34-5BBDFAA25EF1}" type="pres">
      <dgm:prSet presAssocID="{5453E844-89FD-424A-8A4B-16F29CB7EE63}" presName="ParentBackground2" presStyleCnt="0"/>
      <dgm:spPr/>
    </dgm:pt>
    <dgm:pt modelId="{1AE40D8A-DA6C-40F6-A891-9EE05EBCB156}" type="pres">
      <dgm:prSet presAssocID="{5453E844-89FD-424A-8A4B-16F29CB7EE63}" presName="ParentBackground" presStyleLbl="fgAcc1" presStyleIdx="1" presStyleCnt="3"/>
      <dgm:spPr/>
    </dgm:pt>
    <dgm:pt modelId="{EE022AA2-0A0A-4465-9F46-BD2B0869D196}" type="pres">
      <dgm:prSet presAssocID="{5453E844-89FD-424A-8A4B-16F29CB7EE63}" presName="Parent2" presStyleLbl="revTx" presStyleIdx="0" presStyleCnt="0">
        <dgm:presLayoutVars>
          <dgm:chMax val="1"/>
          <dgm:chPref val="1"/>
          <dgm:bulletEnabled val="1"/>
        </dgm:presLayoutVars>
      </dgm:prSet>
      <dgm:spPr/>
    </dgm:pt>
    <dgm:pt modelId="{F34C8A6A-444E-483A-BCF6-6E59F9E5230D}" type="pres">
      <dgm:prSet presAssocID="{5390A870-38FE-4514-B87E-5F78A7869066}" presName="Accent1" presStyleCnt="0"/>
      <dgm:spPr/>
    </dgm:pt>
    <dgm:pt modelId="{BA426D55-08CB-4E3B-B082-8FF05099A2BA}" type="pres">
      <dgm:prSet presAssocID="{5390A870-38FE-4514-B87E-5F78A7869066}" presName="Accent" presStyleLbl="node1" presStyleIdx="2" presStyleCnt="3"/>
      <dgm:spPr>
        <a:solidFill>
          <a:schemeClr val="accent2"/>
        </a:solidFill>
      </dgm:spPr>
    </dgm:pt>
    <dgm:pt modelId="{1AEC2586-6146-4596-9521-82F57BAFB0DD}" type="pres">
      <dgm:prSet presAssocID="{5390A870-38FE-4514-B87E-5F78A7869066}" presName="ParentBackground1" presStyleCnt="0"/>
      <dgm:spPr/>
    </dgm:pt>
    <dgm:pt modelId="{E0989381-4A20-4C9A-8FFD-A17DA5549372}" type="pres">
      <dgm:prSet presAssocID="{5390A870-38FE-4514-B87E-5F78A7869066}" presName="ParentBackground" presStyleLbl="fgAcc1" presStyleIdx="2" presStyleCnt="3"/>
      <dgm:spPr/>
    </dgm:pt>
    <dgm:pt modelId="{BD7A8F86-16CE-4B13-BBCB-9ABCE3ED4F47}" type="pres">
      <dgm:prSet presAssocID="{5390A870-38FE-4514-B87E-5F78A7869066}" presName="Parent1" presStyleLbl="revTx" presStyleIdx="0" presStyleCnt="0">
        <dgm:presLayoutVars>
          <dgm:chMax val="1"/>
          <dgm:chPref val="1"/>
          <dgm:bulletEnabled val="1"/>
        </dgm:presLayoutVars>
      </dgm:prSet>
      <dgm:spPr/>
    </dgm:pt>
  </dgm:ptLst>
  <dgm:cxnLst>
    <dgm:cxn modelId="{EA1FA80C-254F-42F4-B53B-CC5E94D383A5}" type="presOf" srcId="{5453E844-89FD-424A-8A4B-16F29CB7EE63}" destId="{EE022AA2-0A0A-4465-9F46-BD2B0869D196}" srcOrd="1" destOrd="0" presId="urn:microsoft.com/office/officeart/2011/layout/CircleProcess"/>
    <dgm:cxn modelId="{71E24919-613C-4FF4-9B85-A369BF90A347}" type="presOf" srcId="{FE9282B1-E8BD-4159-96C0-902BF00AFD97}" destId="{8C03F454-ECE1-462E-8E7B-6D94CC2505CF}" srcOrd="0" destOrd="0" presId="urn:microsoft.com/office/officeart/2011/layout/CircleProcess"/>
    <dgm:cxn modelId="{FC5E7E29-BDCD-4D89-8D72-65DBD4129799}" type="presOf" srcId="{4E23423A-51C3-4985-BCAC-D32D33E0DDD7}" destId="{FFA502EF-54FC-4ED5-A037-E6D965B26A7A}" srcOrd="1" destOrd="0" presId="urn:microsoft.com/office/officeart/2011/layout/CircleProcess"/>
    <dgm:cxn modelId="{B4CAD96E-030F-440B-B54C-9D11A095D01B}" type="presOf" srcId="{5390A870-38FE-4514-B87E-5F78A7869066}" destId="{BD7A8F86-16CE-4B13-BBCB-9ABCE3ED4F47}" srcOrd="1" destOrd="0" presId="urn:microsoft.com/office/officeart/2011/layout/CircleProcess"/>
    <dgm:cxn modelId="{7841F8A2-EB45-4053-9B8B-C90C5E3A229E}" type="presOf" srcId="{5390A870-38FE-4514-B87E-5F78A7869066}" destId="{E0989381-4A20-4C9A-8FFD-A17DA5549372}" srcOrd="0" destOrd="0" presId="urn:microsoft.com/office/officeart/2011/layout/CircleProcess"/>
    <dgm:cxn modelId="{FAFB65A4-5563-4600-AC8D-BB61EE6BE412}" type="presOf" srcId="{4E23423A-51C3-4985-BCAC-D32D33E0DDD7}" destId="{081A5835-F6D1-4FED-8451-06F9713CDF1F}" srcOrd="0" destOrd="0" presId="urn:microsoft.com/office/officeart/2011/layout/CircleProcess"/>
    <dgm:cxn modelId="{AC9D01AD-7376-40A8-A8BE-A7248CA1A81D}" srcId="{FE9282B1-E8BD-4159-96C0-902BF00AFD97}" destId="{5453E844-89FD-424A-8A4B-16F29CB7EE63}" srcOrd="1" destOrd="0" parTransId="{BE1DAA52-6336-4A68-9DB2-0641F29B4EFE}" sibTransId="{925FB2FC-A9D7-492F-B65F-80120A7E20C0}"/>
    <dgm:cxn modelId="{BA0538B0-F0A9-4818-AFCB-D1C81FBA7696}" srcId="{FE9282B1-E8BD-4159-96C0-902BF00AFD97}" destId="{4E23423A-51C3-4985-BCAC-D32D33E0DDD7}" srcOrd="2" destOrd="0" parTransId="{301BAB14-B846-4070-9F4A-258A9CA0D718}" sibTransId="{ECFECB29-84D4-4029-B731-14FF9DBDC0F9}"/>
    <dgm:cxn modelId="{CAC53DCF-FD24-4B1F-A998-8A1296EB5E31}" srcId="{FE9282B1-E8BD-4159-96C0-902BF00AFD97}" destId="{5390A870-38FE-4514-B87E-5F78A7869066}" srcOrd="0" destOrd="0" parTransId="{6E7166DA-F032-4A78-B589-4B3BEEF04121}" sibTransId="{7A9D848D-005C-40F1-A148-7A0EE6F26216}"/>
    <dgm:cxn modelId="{128233EA-699C-41B6-A15A-86D43FACE119}" type="presOf" srcId="{5453E844-89FD-424A-8A4B-16F29CB7EE63}" destId="{1AE40D8A-DA6C-40F6-A891-9EE05EBCB156}" srcOrd="0" destOrd="0" presId="urn:microsoft.com/office/officeart/2011/layout/CircleProcess"/>
    <dgm:cxn modelId="{7305A80F-BDC9-4A29-BA18-C5F1E285618A}" type="presParOf" srcId="{8C03F454-ECE1-462E-8E7B-6D94CC2505CF}" destId="{AC6E3B55-C58F-4615-837C-967D6E8073A0}" srcOrd="0" destOrd="0" presId="urn:microsoft.com/office/officeart/2011/layout/CircleProcess"/>
    <dgm:cxn modelId="{6B63D168-6DFB-4B4B-980B-64443F52B18E}" type="presParOf" srcId="{AC6E3B55-C58F-4615-837C-967D6E8073A0}" destId="{F8E93604-9EED-4C3D-9040-904CE5B21DDF}" srcOrd="0" destOrd="0" presId="urn:microsoft.com/office/officeart/2011/layout/CircleProcess"/>
    <dgm:cxn modelId="{A380A278-BF8B-431D-A9F2-D37493F60495}" type="presParOf" srcId="{8C03F454-ECE1-462E-8E7B-6D94CC2505CF}" destId="{5EE4FDEC-05B2-4DB6-A15B-64E1C2E15EE2}" srcOrd="1" destOrd="0" presId="urn:microsoft.com/office/officeart/2011/layout/CircleProcess"/>
    <dgm:cxn modelId="{00AFCE45-07CD-44FD-97DC-4E3703754158}" type="presParOf" srcId="{5EE4FDEC-05B2-4DB6-A15B-64E1C2E15EE2}" destId="{081A5835-F6D1-4FED-8451-06F9713CDF1F}" srcOrd="0" destOrd="0" presId="urn:microsoft.com/office/officeart/2011/layout/CircleProcess"/>
    <dgm:cxn modelId="{195F4AAD-AF89-47C5-B88A-4C6DCD8C8641}" type="presParOf" srcId="{8C03F454-ECE1-462E-8E7B-6D94CC2505CF}" destId="{FFA502EF-54FC-4ED5-A037-E6D965B26A7A}" srcOrd="2" destOrd="0" presId="urn:microsoft.com/office/officeart/2011/layout/CircleProcess"/>
    <dgm:cxn modelId="{A2F1AB19-D0F5-4119-A8D7-8B2A517A3B8E}" type="presParOf" srcId="{8C03F454-ECE1-462E-8E7B-6D94CC2505CF}" destId="{F27E2E0B-E9AA-4BB8-80DE-1AD640A83A9E}" srcOrd="3" destOrd="0" presId="urn:microsoft.com/office/officeart/2011/layout/CircleProcess"/>
    <dgm:cxn modelId="{20A38E55-BBEF-45DE-8D49-3BE848C2557A}" type="presParOf" srcId="{F27E2E0B-E9AA-4BB8-80DE-1AD640A83A9E}" destId="{5E7EA6CE-B0C7-40D8-B185-82A5BCE6B4DA}" srcOrd="0" destOrd="0" presId="urn:microsoft.com/office/officeart/2011/layout/CircleProcess"/>
    <dgm:cxn modelId="{F21856E6-54B4-4507-84BB-9D3C97D55A09}" type="presParOf" srcId="{8C03F454-ECE1-462E-8E7B-6D94CC2505CF}" destId="{746FB9E2-85AC-4F74-8E34-5BBDFAA25EF1}" srcOrd="4" destOrd="0" presId="urn:microsoft.com/office/officeart/2011/layout/CircleProcess"/>
    <dgm:cxn modelId="{F0B505EC-942F-4F72-92C7-58FA56AB3AF7}" type="presParOf" srcId="{746FB9E2-85AC-4F74-8E34-5BBDFAA25EF1}" destId="{1AE40D8A-DA6C-40F6-A891-9EE05EBCB156}" srcOrd="0" destOrd="0" presId="urn:microsoft.com/office/officeart/2011/layout/CircleProcess"/>
    <dgm:cxn modelId="{C68C74DD-6F3E-44F7-9791-EA449A5D577E}" type="presParOf" srcId="{8C03F454-ECE1-462E-8E7B-6D94CC2505CF}" destId="{EE022AA2-0A0A-4465-9F46-BD2B0869D196}" srcOrd="5" destOrd="0" presId="urn:microsoft.com/office/officeart/2011/layout/CircleProcess"/>
    <dgm:cxn modelId="{63BBC71C-A75F-48C5-91AB-21AB2B0CC500}" type="presParOf" srcId="{8C03F454-ECE1-462E-8E7B-6D94CC2505CF}" destId="{F34C8A6A-444E-483A-BCF6-6E59F9E5230D}" srcOrd="6" destOrd="0" presId="urn:microsoft.com/office/officeart/2011/layout/CircleProcess"/>
    <dgm:cxn modelId="{9B98E617-C958-4AC5-87C0-6A9EEEE14439}" type="presParOf" srcId="{F34C8A6A-444E-483A-BCF6-6E59F9E5230D}" destId="{BA426D55-08CB-4E3B-B082-8FF05099A2BA}" srcOrd="0" destOrd="0" presId="urn:microsoft.com/office/officeart/2011/layout/CircleProcess"/>
    <dgm:cxn modelId="{22B407ED-B58C-4032-A4CF-A9B1471116CC}" type="presParOf" srcId="{8C03F454-ECE1-462E-8E7B-6D94CC2505CF}" destId="{1AEC2586-6146-4596-9521-82F57BAFB0DD}" srcOrd="7" destOrd="0" presId="urn:microsoft.com/office/officeart/2011/layout/CircleProcess"/>
    <dgm:cxn modelId="{E096131A-5BC1-4F4B-AB8D-9A42C4B681BE}" type="presParOf" srcId="{1AEC2586-6146-4596-9521-82F57BAFB0DD}" destId="{E0989381-4A20-4C9A-8FFD-A17DA5549372}" srcOrd="0" destOrd="0" presId="urn:microsoft.com/office/officeart/2011/layout/CircleProcess"/>
    <dgm:cxn modelId="{FC790C90-2271-4A8D-8192-D160A243EF9F}" type="presParOf" srcId="{8C03F454-ECE1-462E-8E7B-6D94CC2505CF}" destId="{BD7A8F86-16CE-4B13-BBCB-9ABCE3ED4F47}"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3D49CF-FA82-448A-9DEA-61F8A02698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uk-UA"/>
        </a:p>
      </dgm:t>
    </dgm:pt>
    <dgm:pt modelId="{AADB2546-0ACA-4400-949D-AFA7FB065F9E}">
      <dgm:prSet phldrT="[Text]" custT="1"/>
      <dgm:spPr/>
      <dgm:t>
        <a:bodyPr/>
        <a:lstStyle/>
        <a:p>
          <a:pPr>
            <a:buNone/>
          </a:pPr>
          <a:r>
            <a:rPr lang="uk-UA" sz="1050" b="1" i="0" dirty="0">
              <a:solidFill>
                <a:schemeClr val="bg2"/>
              </a:solidFill>
            </a:rPr>
            <a:t>Офіційна позиція ІР офісу щодо реєстрації торговельних марок з використанням символів війни</a:t>
          </a:r>
          <a:endParaRPr lang="uk-UA" sz="1050" b="1" dirty="0">
            <a:solidFill>
              <a:schemeClr val="bg2"/>
            </a:solidFill>
          </a:endParaRPr>
        </a:p>
      </dgm:t>
    </dgm:pt>
    <dgm:pt modelId="{A016A6C6-E6BC-44D4-9136-A80E655D9797}" type="parTrans" cxnId="{8CCF602B-D846-4AB3-B1D6-F30E0181B9CA}">
      <dgm:prSet/>
      <dgm:spPr/>
      <dgm:t>
        <a:bodyPr/>
        <a:lstStyle/>
        <a:p>
          <a:endParaRPr lang="uk-UA"/>
        </a:p>
      </dgm:t>
    </dgm:pt>
    <dgm:pt modelId="{D0CD8C78-9BA3-429B-82EC-BFD31E278CE9}" type="sibTrans" cxnId="{8CCF602B-D846-4AB3-B1D6-F30E0181B9CA}">
      <dgm:prSet/>
      <dgm:spPr/>
      <dgm:t>
        <a:bodyPr/>
        <a:lstStyle/>
        <a:p>
          <a:endParaRPr lang="uk-UA"/>
        </a:p>
      </dgm:t>
    </dgm:pt>
    <dgm:pt modelId="{5DFD706B-5446-4C74-9562-FE0777B428AC}">
      <dgm:prSet phldrT="[Text]"/>
      <dgm:spPr>
        <a:blipFill rotWithShape="0">
          <a:blip xmlns:r="http://schemas.openxmlformats.org/officeDocument/2006/relationships" r:embed="rId1"/>
          <a:srcRect/>
          <a:stretch>
            <a:fillRect/>
          </a:stretch>
        </a:blipFill>
      </dgm:spPr>
      <dgm:t>
        <a:bodyPr/>
        <a:lstStyle/>
        <a:p>
          <a:endParaRPr lang="uk-UA" dirty="0"/>
        </a:p>
      </dgm:t>
    </dgm:pt>
    <dgm:pt modelId="{3CDC45B4-7563-4A05-9C47-79B1967801E7}" type="parTrans" cxnId="{BB253C75-92BE-4C54-BEB7-D2D15A942037}">
      <dgm:prSet/>
      <dgm:spPr/>
      <dgm:t>
        <a:bodyPr/>
        <a:lstStyle/>
        <a:p>
          <a:endParaRPr lang="uk-UA"/>
        </a:p>
      </dgm:t>
    </dgm:pt>
    <dgm:pt modelId="{1D415DE3-4C4E-4B70-AC94-F4FDF8F89B8A}" type="sibTrans" cxnId="{BB253C75-92BE-4C54-BEB7-D2D15A942037}">
      <dgm:prSet/>
      <dgm:spPr/>
      <dgm:t>
        <a:bodyPr/>
        <a:lstStyle/>
        <a:p>
          <a:endParaRPr lang="uk-UA"/>
        </a:p>
      </dgm:t>
    </dgm:pt>
    <dgm:pt modelId="{C3CD2284-A68F-47B6-986D-BCFE21C49420}">
      <dgm:prSet phldrT="[Text]" custT="1"/>
      <dgm:spPr>
        <a:solidFill>
          <a:srgbClr val="AE132A">
            <a:alpha val="90000"/>
            <a:tint val="40000"/>
            <a:hueOff val="0"/>
            <a:satOff val="0"/>
            <a:lumOff val="0"/>
            <a:alphaOff val="0"/>
          </a:srgbClr>
        </a:solidFill>
        <a:ln w="25400" cap="flat" cmpd="sng" algn="ctr">
          <a:solidFill>
            <a:srgbClr val="AE132A">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a:buNone/>
          </a:pPr>
          <a:r>
            <a:rPr lang="en-US" sz="1050" i="0" kern="1200" dirty="0">
              <a:solidFill>
                <a:srgbClr val="000000"/>
              </a:solidFill>
              <a:latin typeface="Arial"/>
              <a:ea typeface="+mn-ea"/>
              <a:cs typeface="+mn-cs"/>
            </a:rPr>
            <a:t> </a:t>
          </a:r>
          <a:r>
            <a:rPr lang="uk-UA" sz="1400" i="0" kern="1200" dirty="0">
              <a:solidFill>
                <a:srgbClr val="000000"/>
              </a:solidFill>
              <a:latin typeface="Arial"/>
              <a:ea typeface="+mn-ea"/>
              <a:cs typeface="+mn-cs"/>
            </a:rPr>
            <a:t>П</a:t>
          </a:r>
          <a:r>
            <a:rPr lang="ru-RU" sz="1400" i="0" kern="1200" dirty="0" err="1">
              <a:solidFill>
                <a:srgbClr val="000000"/>
              </a:solidFill>
              <a:latin typeface="Arial"/>
              <a:ea typeface="+mn-ea"/>
              <a:cs typeface="+mn-cs"/>
            </a:rPr>
            <a:t>роєкт</a:t>
          </a:r>
          <a:r>
            <a:rPr lang="ru-RU" sz="1400" i="0" kern="1200" dirty="0">
              <a:solidFill>
                <a:srgbClr val="000000"/>
              </a:solidFill>
              <a:latin typeface="Arial"/>
              <a:ea typeface="+mn-ea"/>
              <a:cs typeface="+mn-cs"/>
            </a:rPr>
            <a:t> наказу </a:t>
          </a:r>
          <a:r>
            <a:rPr lang="ru-RU" sz="1400" i="0" kern="1200" dirty="0" err="1">
              <a:solidFill>
                <a:srgbClr val="000000"/>
              </a:solidFill>
              <a:latin typeface="Arial"/>
              <a:ea typeface="+mn-ea"/>
              <a:cs typeface="+mn-cs"/>
            </a:rPr>
            <a:t>Міністерства</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кономіки</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України</a:t>
          </a:r>
          <a:r>
            <a:rPr lang="ru-RU" sz="1400" i="0" kern="1200" dirty="0">
              <a:solidFill>
                <a:srgbClr val="000000"/>
              </a:solidFill>
              <a:latin typeface="Arial"/>
              <a:ea typeface="+mn-ea"/>
              <a:cs typeface="+mn-cs"/>
            </a:rPr>
            <a:t> </a:t>
          </a:r>
          <a:r>
            <a:rPr lang="en-US" sz="1400" i="0" kern="1200" dirty="0">
              <a:solidFill>
                <a:srgbClr val="000000"/>
              </a:solidFill>
              <a:latin typeface="Arial"/>
              <a:ea typeface="+mn-ea"/>
              <a:cs typeface="+mn-cs"/>
            </a:rPr>
            <a:t>“</a:t>
          </a:r>
          <a:r>
            <a:rPr lang="ru-RU" sz="1400" i="0" kern="1200" dirty="0">
              <a:solidFill>
                <a:srgbClr val="000000"/>
              </a:solidFill>
              <a:latin typeface="Arial"/>
              <a:ea typeface="+mn-ea"/>
              <a:cs typeface="+mn-cs"/>
            </a:rPr>
            <a:t>Про </a:t>
          </a:r>
          <a:r>
            <a:rPr lang="ru-RU" sz="1400" i="0" kern="1200" dirty="0" err="1">
              <a:solidFill>
                <a:srgbClr val="000000"/>
              </a:solidFill>
              <a:latin typeface="Arial"/>
              <a:ea typeface="+mn-ea"/>
              <a:cs typeface="+mn-cs"/>
            </a:rPr>
            <a:t>затвердження</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положення</a:t>
          </a:r>
          <a:r>
            <a:rPr lang="ru-RU" sz="1400" i="0" kern="1200" dirty="0">
              <a:solidFill>
                <a:srgbClr val="000000"/>
              </a:solidFill>
              <a:latin typeface="Arial"/>
              <a:ea typeface="+mn-ea"/>
              <a:cs typeface="+mn-cs"/>
            </a:rPr>
            <a:t> про </a:t>
          </a:r>
          <a:r>
            <a:rPr lang="ru-RU" sz="1400" i="0" kern="1200" dirty="0" err="1">
              <a:solidFill>
                <a:srgbClr val="000000"/>
              </a:solidFill>
              <a:latin typeface="Arial"/>
              <a:ea typeface="+mn-ea"/>
              <a:cs typeface="+mn-cs"/>
            </a:rPr>
            <a:t>комісію</a:t>
          </a:r>
          <a:r>
            <a:rPr lang="ru-RU" sz="1400" i="0" kern="1200" dirty="0">
              <a:solidFill>
                <a:srgbClr val="000000"/>
              </a:solidFill>
              <a:latin typeface="Arial"/>
              <a:ea typeface="+mn-ea"/>
              <a:cs typeface="+mn-cs"/>
            </a:rPr>
            <a:t> з </a:t>
          </a:r>
          <a:r>
            <a:rPr lang="ru-RU" sz="1400" b="1" i="0" kern="1200" dirty="0" err="1">
              <a:solidFill>
                <a:srgbClr val="000000"/>
              </a:solidFill>
              <a:latin typeface="Arial"/>
              <a:ea typeface="+mn-ea"/>
              <a:cs typeface="+mn-cs"/>
            </a:rPr>
            <a:t>надання</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дозволу</a:t>
          </a:r>
          <a:r>
            <a:rPr lang="ru-RU" sz="1400" b="1" i="0" kern="1200" dirty="0">
              <a:solidFill>
                <a:srgbClr val="000000"/>
              </a:solidFill>
              <a:latin typeface="Arial"/>
              <a:ea typeface="+mn-ea"/>
              <a:cs typeface="+mn-cs"/>
            </a:rPr>
            <a:t> </a:t>
          </a:r>
          <a:r>
            <a:rPr lang="ru-RU" sz="1400" i="0" kern="1200" dirty="0">
              <a:solidFill>
                <a:srgbClr val="000000"/>
              </a:solidFill>
              <a:latin typeface="Arial"/>
              <a:ea typeface="+mn-ea"/>
              <a:cs typeface="+mn-cs"/>
            </a:rPr>
            <a:t>на </a:t>
          </a:r>
          <a:r>
            <a:rPr lang="ru-RU" sz="1400" i="0" kern="1200" dirty="0" err="1">
              <a:solidFill>
                <a:srgbClr val="000000"/>
              </a:solidFill>
              <a:latin typeface="Arial"/>
              <a:ea typeface="+mn-ea"/>
              <a:cs typeface="+mn-cs"/>
            </a:rPr>
            <a:t>використання</a:t>
          </a:r>
          <a:r>
            <a:rPr lang="ru-RU" sz="1400" i="0" kern="1200" dirty="0">
              <a:solidFill>
                <a:srgbClr val="000000"/>
              </a:solidFill>
              <a:latin typeface="Arial"/>
              <a:ea typeface="+mn-ea"/>
              <a:cs typeface="+mn-cs"/>
            </a:rPr>
            <a:t> в </a:t>
          </a:r>
          <a:r>
            <a:rPr lang="ru-RU" sz="1400" i="0" kern="1200" dirty="0" err="1">
              <a:solidFill>
                <a:srgbClr val="000000"/>
              </a:solidFill>
              <a:latin typeface="Arial"/>
              <a:ea typeface="+mn-ea"/>
              <a:cs typeface="+mn-cs"/>
            </a:rPr>
            <a:t>торговельній</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марці</a:t>
          </a:r>
          <a:r>
            <a:rPr lang="ru-RU" sz="1400"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офіційної</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назви</a:t>
          </a:r>
          <a:r>
            <a:rPr lang="ru-RU" sz="1400" b="1" i="0" kern="1200" dirty="0">
              <a:solidFill>
                <a:srgbClr val="000000"/>
              </a:solidFill>
              <a:latin typeface="Arial"/>
              <a:ea typeface="+mn-ea"/>
              <a:cs typeface="+mn-cs"/>
            </a:rPr>
            <a:t> та </a:t>
          </a:r>
          <a:r>
            <a:rPr lang="ru-RU" sz="1400" b="1" i="0" kern="1200" dirty="0" err="1">
              <a:solidFill>
                <a:srgbClr val="000000"/>
              </a:solidFill>
              <a:latin typeface="Arial"/>
              <a:ea typeface="+mn-ea"/>
              <a:cs typeface="+mn-cs"/>
            </a:rPr>
            <a:t>міжнародного</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літерного</a:t>
          </a:r>
          <a:r>
            <a:rPr lang="ru-RU" sz="1400" b="1" i="0" kern="1200" dirty="0">
              <a:solidFill>
                <a:srgbClr val="000000"/>
              </a:solidFill>
              <a:latin typeface="Arial"/>
              <a:ea typeface="+mn-ea"/>
              <a:cs typeface="+mn-cs"/>
            </a:rPr>
            <a:t> коду </a:t>
          </a:r>
          <a:r>
            <a:rPr lang="ru-RU" sz="1400" b="1" i="0" kern="1200" dirty="0" err="1">
              <a:solidFill>
                <a:srgbClr val="000000"/>
              </a:solidFill>
              <a:latin typeface="Arial"/>
              <a:ea typeface="+mn-ea"/>
              <a:cs typeface="+mn-cs"/>
            </a:rPr>
            <a:t>держави</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Україна</a:t>
          </a:r>
          <a:r>
            <a:rPr lang="ru-RU" sz="1400" b="1" i="0" kern="1200" dirty="0">
              <a:solidFill>
                <a:srgbClr val="000000"/>
              </a:solidFill>
              <a:latin typeface="Arial"/>
              <a:ea typeface="+mn-ea"/>
              <a:cs typeface="+mn-cs"/>
            </a:rPr>
            <a:t> </a:t>
          </a:r>
          <a:r>
            <a:rPr lang="ru-RU" sz="1400" i="0" kern="1200" dirty="0">
              <a:solidFill>
                <a:srgbClr val="000000"/>
              </a:solidFill>
              <a:latin typeface="Arial"/>
              <a:ea typeface="+mn-ea"/>
              <a:cs typeface="+mn-cs"/>
            </a:rPr>
            <a:t>та/</a:t>
          </a:r>
          <a:r>
            <a:rPr lang="ru-RU" sz="1400" i="0" kern="1200" dirty="0" err="1">
              <a:solidFill>
                <a:srgbClr val="000000"/>
              </a:solidFill>
              <a:latin typeface="Arial"/>
              <a:ea typeface="+mn-ea"/>
              <a:cs typeface="+mn-cs"/>
            </a:rPr>
            <a:t>або</a:t>
          </a:r>
          <a:r>
            <a:rPr lang="ru-RU" sz="1400" i="0" kern="1200" dirty="0">
              <a:solidFill>
                <a:srgbClr val="000000"/>
              </a:solidFill>
              <a:latin typeface="Arial"/>
              <a:ea typeface="+mn-ea"/>
              <a:cs typeface="+mn-cs"/>
            </a:rPr>
            <a:t> на </a:t>
          </a:r>
          <a:r>
            <a:rPr lang="ru-RU" sz="1400" i="0" kern="1200" dirty="0" err="1">
              <a:solidFill>
                <a:srgbClr val="000000"/>
              </a:solidFill>
              <a:latin typeface="Arial"/>
              <a:ea typeface="+mn-ea"/>
              <a:cs typeface="+mn-cs"/>
            </a:rPr>
            <a:t>включення</a:t>
          </a:r>
          <a:r>
            <a:rPr lang="ru-RU" sz="1400" i="0" kern="1200" dirty="0">
              <a:solidFill>
                <a:srgbClr val="000000"/>
              </a:solidFill>
              <a:latin typeface="Arial"/>
              <a:ea typeface="+mn-ea"/>
              <a:cs typeface="+mn-cs"/>
            </a:rPr>
            <a:t> до </a:t>
          </a:r>
          <a:r>
            <a:rPr lang="ru-RU" sz="1400" i="0" kern="1200" dirty="0" err="1">
              <a:solidFill>
                <a:srgbClr val="000000"/>
              </a:solidFill>
              <a:latin typeface="Arial"/>
              <a:ea typeface="+mn-ea"/>
              <a:cs typeface="+mn-cs"/>
            </a:rPr>
            <a:t>зображення</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торговельної</a:t>
          </a:r>
          <a:r>
            <a:rPr lang="ru-RU" sz="1400" i="0" kern="1200" dirty="0">
              <a:solidFill>
                <a:srgbClr val="000000"/>
              </a:solidFill>
              <a:latin typeface="Arial"/>
              <a:ea typeface="+mn-ea"/>
              <a:cs typeface="+mn-cs"/>
            </a:rPr>
            <a:t> марки </a:t>
          </a:r>
          <a:r>
            <a:rPr lang="ru-RU" sz="1400" i="0" kern="1200" dirty="0" err="1">
              <a:solidFill>
                <a:srgbClr val="000000"/>
              </a:solidFill>
              <a:latin typeface="Arial"/>
              <a:ea typeface="+mn-ea"/>
              <a:cs typeface="+mn-cs"/>
            </a:rPr>
            <a:t>імітації</a:t>
          </a:r>
          <a:r>
            <a:rPr lang="ru-RU" sz="1400" i="0" kern="1200" dirty="0">
              <a:solidFill>
                <a:srgbClr val="000000"/>
              </a:solidFill>
              <a:latin typeface="Arial"/>
              <a:ea typeface="+mn-ea"/>
              <a:cs typeface="+mn-cs"/>
            </a:rPr>
            <a:t> </a:t>
          </a:r>
          <a:r>
            <a:rPr lang="ru-RU" sz="1400" b="1" i="0" kern="1200" dirty="0">
              <a:solidFill>
                <a:srgbClr val="000000"/>
              </a:solidFill>
              <a:latin typeface="Arial"/>
              <a:ea typeface="+mn-ea"/>
              <a:cs typeface="+mn-cs"/>
            </a:rPr>
            <a:t>малого державного герба </a:t>
          </a:r>
          <a:r>
            <a:rPr lang="ru-RU" sz="1400" b="1" i="0" kern="1200" dirty="0" err="1">
              <a:solidFill>
                <a:srgbClr val="000000"/>
              </a:solidFill>
              <a:latin typeface="Arial"/>
              <a:ea typeface="+mn-ea"/>
              <a:cs typeface="+mn-cs"/>
            </a:rPr>
            <a:t>України</a:t>
          </a:r>
          <a:r>
            <a:rPr lang="en-US" sz="1400" b="1" i="0" kern="1200" dirty="0">
              <a:solidFill>
                <a:srgbClr val="000000"/>
              </a:solidFill>
              <a:latin typeface="Arial"/>
              <a:ea typeface="+mn-ea"/>
              <a:cs typeface="+mn-cs"/>
            </a:rPr>
            <a:t>”</a:t>
          </a:r>
          <a:endParaRPr lang="uk-UA" sz="1400" i="0" kern="1200" dirty="0">
            <a:solidFill>
              <a:srgbClr val="000000"/>
            </a:solidFill>
            <a:latin typeface="Arial"/>
            <a:ea typeface="+mn-ea"/>
            <a:cs typeface="+mn-cs"/>
          </a:endParaRPr>
        </a:p>
      </dgm:t>
    </dgm:pt>
    <dgm:pt modelId="{7CF80A2E-CD82-4F14-9DCD-9564686D248D}" type="parTrans" cxnId="{265C684E-88F4-4E4A-9148-43A5F455E3C4}">
      <dgm:prSet/>
      <dgm:spPr/>
      <dgm:t>
        <a:bodyPr/>
        <a:lstStyle/>
        <a:p>
          <a:endParaRPr lang="uk-UA"/>
        </a:p>
      </dgm:t>
    </dgm:pt>
    <dgm:pt modelId="{71E9DC8C-013C-4934-948D-7EA458213587}" type="sibTrans" cxnId="{265C684E-88F4-4E4A-9148-43A5F455E3C4}">
      <dgm:prSet/>
      <dgm:spPr/>
      <dgm:t>
        <a:bodyPr/>
        <a:lstStyle/>
        <a:p>
          <a:endParaRPr lang="uk-UA"/>
        </a:p>
      </dgm:t>
    </dgm:pt>
    <dgm:pt modelId="{6B8DE12D-63E7-4CB2-B580-38191BA26DFE}">
      <dgm:prSet phldrT="[Text]"/>
      <dgm:spPr>
        <a:blipFill rotWithShape="0">
          <a:blip xmlns:r="http://schemas.openxmlformats.org/officeDocument/2006/relationships" r:embed="rId2"/>
          <a:srcRect/>
          <a:stretch>
            <a:fillRect/>
          </a:stretch>
        </a:blipFill>
      </dgm:spPr>
      <dgm:t>
        <a:bodyPr/>
        <a:lstStyle/>
        <a:p>
          <a:endParaRPr lang="uk-UA" dirty="0"/>
        </a:p>
      </dgm:t>
    </dgm:pt>
    <dgm:pt modelId="{B63F4523-263F-4777-821D-EC90A07D8292}" type="parTrans" cxnId="{50E78090-36D3-4A87-880A-EC8E7A5990DE}">
      <dgm:prSet/>
      <dgm:spPr/>
      <dgm:t>
        <a:bodyPr/>
        <a:lstStyle/>
        <a:p>
          <a:endParaRPr lang="uk-UA"/>
        </a:p>
      </dgm:t>
    </dgm:pt>
    <dgm:pt modelId="{5C3F60FE-C2BB-4670-A065-C8F2EBCB1889}" type="sibTrans" cxnId="{50E78090-36D3-4A87-880A-EC8E7A5990DE}">
      <dgm:prSet/>
      <dgm:spPr/>
      <dgm:t>
        <a:bodyPr/>
        <a:lstStyle/>
        <a:p>
          <a:endParaRPr lang="uk-UA"/>
        </a:p>
      </dgm:t>
    </dgm:pt>
    <dgm:pt modelId="{0EA905DF-1ABC-4525-9A70-33E22A2FE96A}">
      <dgm:prSet phldrT="[Text]" custT="1"/>
      <dgm:spPr/>
      <dgm:t>
        <a:bodyPr/>
        <a:lstStyle/>
        <a:p>
          <a:pPr>
            <a:buNone/>
          </a:pPr>
          <a:r>
            <a:rPr lang="en-US" sz="1400" i="1" kern="1200" dirty="0">
              <a:solidFill>
                <a:srgbClr val="000000"/>
              </a:solidFill>
              <a:latin typeface="Arial"/>
              <a:ea typeface="+mn-ea"/>
              <a:cs typeface="+mn-cs"/>
            </a:rPr>
            <a:t>  </a:t>
          </a:r>
          <a:r>
            <a:rPr lang="ru-RU" sz="1400" i="1" kern="1200" dirty="0">
              <a:solidFill>
                <a:srgbClr val="000000"/>
              </a:solidFill>
              <a:latin typeface="Arial"/>
              <a:ea typeface="+mn-ea"/>
              <a:cs typeface="+mn-cs"/>
            </a:rPr>
            <a:t>Проект Закону про </a:t>
          </a:r>
          <a:r>
            <a:rPr lang="ru-RU" sz="1400" i="1" kern="1200" dirty="0" err="1">
              <a:solidFill>
                <a:srgbClr val="000000"/>
              </a:solidFill>
              <a:latin typeface="Arial"/>
              <a:ea typeface="+mn-ea"/>
              <a:cs typeface="+mn-cs"/>
            </a:rPr>
            <a:t>внесення</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змін</a:t>
          </a:r>
          <a:r>
            <a:rPr lang="ru-RU" sz="1400" i="1" kern="1200" dirty="0">
              <a:solidFill>
                <a:srgbClr val="000000"/>
              </a:solidFill>
              <a:latin typeface="Arial"/>
              <a:ea typeface="+mn-ea"/>
              <a:cs typeface="+mn-cs"/>
            </a:rPr>
            <a:t> до </a:t>
          </a:r>
          <a:r>
            <a:rPr lang="ru-RU" sz="1400" i="1" kern="1200" dirty="0" err="1">
              <a:solidFill>
                <a:srgbClr val="000000"/>
              </a:solidFill>
              <a:latin typeface="Arial"/>
              <a:ea typeface="+mn-ea"/>
              <a:cs typeface="+mn-cs"/>
            </a:rPr>
            <a:t>деяких</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законів</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України</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щодо</a:t>
          </a:r>
          <a:r>
            <a:rPr lang="ru-RU" sz="1400" i="1" kern="1200" dirty="0">
              <a:solidFill>
                <a:srgbClr val="000000"/>
              </a:solidFill>
              <a:latin typeface="Arial"/>
              <a:ea typeface="+mn-ea"/>
              <a:cs typeface="+mn-cs"/>
            </a:rPr>
            <a:t> </a:t>
          </a:r>
          <a:r>
            <a:rPr lang="ru-RU" sz="1400" b="1" i="1" kern="1200" dirty="0" err="1">
              <a:solidFill>
                <a:srgbClr val="000000"/>
              </a:solidFill>
              <a:latin typeface="Arial"/>
              <a:ea typeface="+mn-ea"/>
              <a:cs typeface="+mn-cs"/>
            </a:rPr>
            <a:t>обмеження</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використання</a:t>
          </a:r>
          <a:r>
            <a:rPr lang="ru-RU" sz="1400" i="1" kern="1200" dirty="0">
              <a:solidFill>
                <a:srgbClr val="000000"/>
              </a:solidFill>
              <a:latin typeface="Arial"/>
              <a:ea typeface="+mn-ea"/>
              <a:cs typeface="+mn-cs"/>
            </a:rPr>
            <a:t> </a:t>
          </a:r>
          <a:r>
            <a:rPr lang="ru-RU" sz="1400" b="1" i="1" kern="1200" dirty="0" err="1">
              <a:solidFill>
                <a:srgbClr val="000000"/>
              </a:solidFill>
              <a:latin typeface="Arial"/>
              <a:ea typeface="+mn-ea"/>
              <a:cs typeface="+mn-cs"/>
            </a:rPr>
            <a:t>патріотичної</a:t>
          </a:r>
          <a:r>
            <a:rPr lang="ru-RU" sz="1400" b="1" i="1" kern="1200" dirty="0">
              <a:solidFill>
                <a:srgbClr val="000000"/>
              </a:solidFill>
              <a:latin typeface="Arial"/>
              <a:ea typeface="+mn-ea"/>
              <a:cs typeface="+mn-cs"/>
            </a:rPr>
            <a:t> тематики </a:t>
          </a:r>
          <a:r>
            <a:rPr lang="ru-RU" sz="1400" i="1" kern="1200" dirty="0">
              <a:solidFill>
                <a:srgbClr val="000000"/>
              </a:solidFill>
              <a:latin typeface="Arial"/>
              <a:ea typeface="+mn-ea"/>
              <a:cs typeface="+mn-cs"/>
            </a:rPr>
            <a:t>при </a:t>
          </a:r>
          <a:r>
            <a:rPr lang="ru-RU" sz="1400" b="1" i="1" kern="1200" dirty="0" err="1">
              <a:solidFill>
                <a:srgbClr val="000000"/>
              </a:solidFill>
              <a:latin typeface="Arial"/>
              <a:ea typeface="+mn-ea"/>
              <a:cs typeface="+mn-cs"/>
            </a:rPr>
            <a:t>реєстрації</a:t>
          </a:r>
          <a:r>
            <a:rPr lang="ru-RU" sz="1400" b="1" i="1" kern="1200" dirty="0">
              <a:solidFill>
                <a:srgbClr val="000000"/>
              </a:solidFill>
              <a:latin typeface="Arial"/>
              <a:ea typeface="+mn-ea"/>
              <a:cs typeface="+mn-cs"/>
            </a:rPr>
            <a:t> </a:t>
          </a:r>
          <a:r>
            <a:rPr lang="ru-RU" sz="1400" b="1" i="1" kern="1200" dirty="0" err="1">
              <a:solidFill>
                <a:srgbClr val="000000"/>
              </a:solidFill>
              <a:latin typeface="Arial"/>
              <a:ea typeface="+mn-ea"/>
              <a:cs typeface="+mn-cs"/>
            </a:rPr>
            <a:t>торговельних</a:t>
          </a:r>
          <a:r>
            <a:rPr lang="ru-RU" sz="1400" b="1" i="1" kern="1200" dirty="0">
              <a:solidFill>
                <a:srgbClr val="000000"/>
              </a:solidFill>
              <a:latin typeface="Arial"/>
              <a:ea typeface="+mn-ea"/>
              <a:cs typeface="+mn-cs"/>
            </a:rPr>
            <a:t> марок</a:t>
          </a:r>
          <a:r>
            <a:rPr lang="ru-RU" sz="1400" i="1" kern="1200" dirty="0">
              <a:solidFill>
                <a:srgbClr val="000000"/>
              </a:solidFill>
              <a:latin typeface="Arial"/>
              <a:ea typeface="+mn-ea"/>
              <a:cs typeface="+mn-cs"/>
            </a:rPr>
            <a:t> та в </a:t>
          </a:r>
          <a:r>
            <a:rPr lang="ru-RU" sz="1400" b="1" i="1" kern="1200" dirty="0" err="1">
              <a:solidFill>
                <a:srgbClr val="000000"/>
              </a:solidFill>
              <a:latin typeface="Arial"/>
              <a:ea typeface="+mn-ea"/>
              <a:cs typeface="+mn-cs"/>
            </a:rPr>
            <a:t>рекламі</a:t>
          </a:r>
          <a:endParaRPr lang="uk-UA" sz="1400" b="1" i="1" kern="1200" dirty="0">
            <a:solidFill>
              <a:srgbClr val="000000"/>
            </a:solidFill>
            <a:latin typeface="Arial"/>
            <a:ea typeface="+mn-ea"/>
            <a:cs typeface="+mn-cs"/>
          </a:endParaRPr>
        </a:p>
      </dgm:t>
    </dgm:pt>
    <dgm:pt modelId="{B0FA4FF7-87BB-44D2-97C7-12D879F848C7}" type="parTrans" cxnId="{E7F66C9F-DFF5-45AD-A64F-735D48827714}">
      <dgm:prSet/>
      <dgm:spPr/>
      <dgm:t>
        <a:bodyPr/>
        <a:lstStyle/>
        <a:p>
          <a:endParaRPr lang="uk-UA"/>
        </a:p>
      </dgm:t>
    </dgm:pt>
    <dgm:pt modelId="{A3981C21-DCB8-49AD-BB4E-AFDF71B85109}" type="sibTrans" cxnId="{E7F66C9F-DFF5-45AD-A64F-735D48827714}">
      <dgm:prSet/>
      <dgm:spPr/>
      <dgm:t>
        <a:bodyPr/>
        <a:lstStyle/>
        <a:p>
          <a:endParaRPr lang="uk-UA"/>
        </a:p>
      </dgm:t>
    </dgm:pt>
    <dgm:pt modelId="{9434A7F9-7F68-4648-A9EB-F61AE58AEA52}">
      <dgm:prSet phldrT="[Text]" custT="1"/>
      <dgm:spPr/>
      <dgm:t>
        <a:bodyPr/>
        <a:lstStyle/>
        <a:p>
          <a:pPr>
            <a:buNone/>
          </a:pPr>
          <a:r>
            <a:rPr lang="en-US" sz="1050" i="1" dirty="0">
              <a:solidFill>
                <a:schemeClr val="bg2"/>
              </a:solidFill>
            </a:rPr>
            <a:t>“</a:t>
          </a:r>
          <a:r>
            <a:rPr lang="uk-UA" sz="1050" i="1" dirty="0">
              <a:solidFill>
                <a:schemeClr val="bg2"/>
              </a:solidFill>
            </a:rPr>
            <a:t>Така спекуляція на символах війни є неприпустимою. ІР офіс засуджує подібні маніпуляції болем українців та переконаний в тому, що спекуляція на символах війни є неприпустимою, а їх використання у маркетингових стратегіях брендів може сприйматись суспільством як комерціалізація болю українців</a:t>
          </a:r>
          <a:r>
            <a:rPr lang="en-US" sz="1050" i="1" dirty="0">
              <a:solidFill>
                <a:schemeClr val="bg2"/>
              </a:solidFill>
            </a:rPr>
            <a:t>”</a:t>
          </a:r>
          <a:endParaRPr lang="uk-UA" sz="1050" i="1" dirty="0">
            <a:solidFill>
              <a:schemeClr val="bg2"/>
            </a:solidFill>
          </a:endParaRPr>
        </a:p>
      </dgm:t>
    </dgm:pt>
    <dgm:pt modelId="{4C24D685-9E76-4322-8243-F9A94DD2A315}" type="parTrans" cxnId="{AF798111-5E7E-45FB-8A1B-5E6E8CA88F59}">
      <dgm:prSet/>
      <dgm:spPr/>
      <dgm:t>
        <a:bodyPr/>
        <a:lstStyle/>
        <a:p>
          <a:endParaRPr lang="en-US"/>
        </a:p>
      </dgm:t>
    </dgm:pt>
    <dgm:pt modelId="{D44E19C9-727E-44D0-BECB-6EB2F4A49A05}" type="sibTrans" cxnId="{AF798111-5E7E-45FB-8A1B-5E6E8CA88F59}">
      <dgm:prSet/>
      <dgm:spPr/>
      <dgm:t>
        <a:bodyPr/>
        <a:lstStyle/>
        <a:p>
          <a:endParaRPr lang="en-US"/>
        </a:p>
      </dgm:t>
    </dgm:pt>
    <dgm:pt modelId="{4F29DC3A-024F-4836-9A98-D9E1291210B8}">
      <dgm:prSet phldrT="[Text]" custT="1"/>
      <dgm:spPr/>
      <dgm:t>
        <a:bodyPr/>
        <a:lstStyle/>
        <a:p>
          <a:endParaRPr lang="uk-UA" sz="1050" dirty="0">
            <a:solidFill>
              <a:schemeClr val="bg2"/>
            </a:solidFill>
          </a:endParaRPr>
        </a:p>
      </dgm:t>
    </dgm:pt>
    <dgm:pt modelId="{21A52E9D-DAFF-4257-862E-3DC3DD79B177}" type="parTrans" cxnId="{AB0B6340-ECF9-4C88-BEC7-70AF2988D284}">
      <dgm:prSet/>
      <dgm:spPr/>
      <dgm:t>
        <a:bodyPr/>
        <a:lstStyle/>
        <a:p>
          <a:endParaRPr lang="en-US"/>
        </a:p>
      </dgm:t>
    </dgm:pt>
    <dgm:pt modelId="{45E7602B-C2C8-4C95-8C75-CC332BCA8780}" type="sibTrans" cxnId="{AB0B6340-ECF9-4C88-BEC7-70AF2988D284}">
      <dgm:prSet/>
      <dgm:spPr/>
      <dgm:t>
        <a:bodyPr/>
        <a:lstStyle/>
        <a:p>
          <a:endParaRPr lang="en-US"/>
        </a:p>
      </dgm:t>
    </dgm:pt>
    <dgm:pt modelId="{8C6F09D8-144A-4C80-8D74-98FAC937B625}">
      <dgm:prSet phldrT="[Text]"/>
      <dgm:spPr>
        <a:blipFill rotWithShape="0">
          <a:blip xmlns:r="http://schemas.openxmlformats.org/officeDocument/2006/relationships" r:embed="rId3"/>
          <a:srcRect/>
          <a:stretch>
            <a:fillRect/>
          </a:stretch>
        </a:blipFill>
      </dgm:spPr>
      <dgm:t>
        <a:bodyPr/>
        <a:lstStyle/>
        <a:p>
          <a:endParaRPr lang="uk-UA" dirty="0"/>
        </a:p>
      </dgm:t>
    </dgm:pt>
    <dgm:pt modelId="{677E6520-B934-4A5D-9EBA-8022E8845275}" type="sibTrans" cxnId="{7B578047-525F-49E5-A71C-65400F8C6C62}">
      <dgm:prSet/>
      <dgm:spPr/>
      <dgm:t>
        <a:bodyPr/>
        <a:lstStyle/>
        <a:p>
          <a:endParaRPr lang="uk-UA"/>
        </a:p>
      </dgm:t>
    </dgm:pt>
    <dgm:pt modelId="{D09459AF-87ED-4890-A6B0-750A9B753266}" type="parTrans" cxnId="{7B578047-525F-49E5-A71C-65400F8C6C62}">
      <dgm:prSet/>
      <dgm:spPr/>
      <dgm:t>
        <a:bodyPr/>
        <a:lstStyle/>
        <a:p>
          <a:endParaRPr lang="uk-UA"/>
        </a:p>
      </dgm:t>
    </dgm:pt>
    <dgm:pt modelId="{9D54617A-EFA9-45B7-8454-4B8F27857479}" type="pres">
      <dgm:prSet presAssocID="{AF3D49CF-FA82-448A-9DEA-61F8A0269851}" presName="Name0" presStyleCnt="0">
        <dgm:presLayoutVars>
          <dgm:dir/>
          <dgm:animLvl val="lvl"/>
          <dgm:resizeHandles val="exact"/>
        </dgm:presLayoutVars>
      </dgm:prSet>
      <dgm:spPr/>
    </dgm:pt>
    <dgm:pt modelId="{93CD3E2B-97DB-47C7-B504-046071175968}" type="pres">
      <dgm:prSet presAssocID="{8C6F09D8-144A-4C80-8D74-98FAC937B625}" presName="linNode" presStyleCnt="0"/>
      <dgm:spPr/>
    </dgm:pt>
    <dgm:pt modelId="{C9375091-AEB2-4271-A666-FF272C1A3607}" type="pres">
      <dgm:prSet presAssocID="{8C6F09D8-144A-4C80-8D74-98FAC937B625}" presName="parentText" presStyleLbl="node1" presStyleIdx="0" presStyleCnt="3" custScaleX="68088" custLinFactNeighborX="-1482" custLinFactNeighborY="-387">
        <dgm:presLayoutVars>
          <dgm:chMax val="1"/>
          <dgm:bulletEnabled val="1"/>
        </dgm:presLayoutVars>
      </dgm:prSet>
      <dgm:spPr/>
    </dgm:pt>
    <dgm:pt modelId="{95503464-8391-4C49-A2C8-876BF3F22876}" type="pres">
      <dgm:prSet presAssocID="{8C6F09D8-144A-4C80-8D74-98FAC937B625}" presName="descendantText" presStyleLbl="alignAccFollowNode1" presStyleIdx="0" presStyleCnt="3" custScaleY="125569" custLinFactNeighborX="-109" custLinFactNeighborY="-2888">
        <dgm:presLayoutVars>
          <dgm:bulletEnabled val="1"/>
        </dgm:presLayoutVars>
      </dgm:prSet>
      <dgm:spPr/>
    </dgm:pt>
    <dgm:pt modelId="{876323A8-A500-42DB-A72E-361F7168B484}" type="pres">
      <dgm:prSet presAssocID="{677E6520-B934-4A5D-9EBA-8022E8845275}" presName="sp" presStyleCnt="0"/>
      <dgm:spPr/>
    </dgm:pt>
    <dgm:pt modelId="{81F60448-C845-4798-990D-867786078CA3}" type="pres">
      <dgm:prSet presAssocID="{5DFD706B-5446-4C74-9562-FE0777B428AC}" presName="linNode" presStyleCnt="0"/>
      <dgm:spPr/>
    </dgm:pt>
    <dgm:pt modelId="{B1B73568-9059-4EBB-A271-2D33DA59562C}" type="pres">
      <dgm:prSet presAssocID="{5DFD706B-5446-4C74-9562-FE0777B428AC}" presName="parentText" presStyleLbl="node1" presStyleIdx="1" presStyleCnt="3" custScaleX="67481" custLinFactNeighborX="-1366" custLinFactNeighborY="-1459">
        <dgm:presLayoutVars>
          <dgm:chMax val="1"/>
          <dgm:bulletEnabled val="1"/>
        </dgm:presLayoutVars>
      </dgm:prSet>
      <dgm:spPr/>
    </dgm:pt>
    <dgm:pt modelId="{3A2EB245-60C6-42A5-B8E7-3B1B9ED72B17}" type="pres">
      <dgm:prSet presAssocID="{5DFD706B-5446-4C74-9562-FE0777B428AC}" presName="descendantText" presStyleLbl="alignAccFollowNode1" presStyleIdx="1" presStyleCnt="3" custScaleY="120489">
        <dgm:presLayoutVars>
          <dgm:bulletEnabled val="1"/>
        </dgm:presLayoutVars>
      </dgm:prSet>
      <dgm:spPr>
        <a:xfrm rot="5400000">
          <a:off x="4821825" y="-409220"/>
          <a:ext cx="1530784" cy="5761056"/>
        </a:xfrm>
        <a:prstGeom prst="round2SameRect">
          <a:avLst/>
        </a:prstGeom>
      </dgm:spPr>
    </dgm:pt>
    <dgm:pt modelId="{9033649D-F018-45F8-AFE5-CBFFA1F5792E}" type="pres">
      <dgm:prSet presAssocID="{1D415DE3-4C4E-4B70-AC94-F4FDF8F89B8A}" presName="sp" presStyleCnt="0"/>
      <dgm:spPr/>
    </dgm:pt>
    <dgm:pt modelId="{76DF8277-7354-4497-B8D5-231F0AF27DB2}" type="pres">
      <dgm:prSet presAssocID="{6B8DE12D-63E7-4CB2-B580-38191BA26DFE}" presName="linNode" presStyleCnt="0"/>
      <dgm:spPr/>
    </dgm:pt>
    <dgm:pt modelId="{C8BC358F-9931-4C7B-A60C-4D5A4449BB11}" type="pres">
      <dgm:prSet presAssocID="{6B8DE12D-63E7-4CB2-B580-38191BA26DFE}" presName="parentText" presStyleLbl="node1" presStyleIdx="2" presStyleCnt="3" custScaleX="67913" custLinFactNeighborX="-818" custLinFactNeighborY="159">
        <dgm:presLayoutVars>
          <dgm:chMax val="1"/>
          <dgm:bulletEnabled val="1"/>
        </dgm:presLayoutVars>
      </dgm:prSet>
      <dgm:spPr/>
    </dgm:pt>
    <dgm:pt modelId="{71FC1521-ADA5-4CD4-AE72-39B1B8281FE5}" type="pres">
      <dgm:prSet presAssocID="{6B8DE12D-63E7-4CB2-B580-38191BA26DFE}" presName="descendantText" presStyleLbl="alignAccFollowNode1" presStyleIdx="2" presStyleCnt="3" custScaleY="122692">
        <dgm:presLayoutVars>
          <dgm:bulletEnabled val="1"/>
        </dgm:presLayoutVars>
      </dgm:prSet>
      <dgm:spPr/>
    </dgm:pt>
  </dgm:ptLst>
  <dgm:cxnLst>
    <dgm:cxn modelId="{AF798111-5E7E-45FB-8A1B-5E6E8CA88F59}" srcId="{8C6F09D8-144A-4C80-8D74-98FAC937B625}" destId="{9434A7F9-7F68-4648-A9EB-F61AE58AEA52}" srcOrd="2" destOrd="0" parTransId="{4C24D685-9E76-4322-8243-F9A94DD2A315}" sibTransId="{D44E19C9-727E-44D0-BECB-6EB2F4A49A05}"/>
    <dgm:cxn modelId="{1E60751F-6577-4E7C-A75D-5DB211700265}" type="presOf" srcId="{6B8DE12D-63E7-4CB2-B580-38191BA26DFE}" destId="{C8BC358F-9931-4C7B-A60C-4D5A4449BB11}" srcOrd="0" destOrd="0" presId="urn:microsoft.com/office/officeart/2005/8/layout/vList5"/>
    <dgm:cxn modelId="{D2ED571F-3D9E-4FFF-8B9C-9DE529EE5A79}" type="presOf" srcId="{0EA905DF-1ABC-4525-9A70-33E22A2FE96A}" destId="{71FC1521-ADA5-4CD4-AE72-39B1B8281FE5}" srcOrd="0" destOrd="0" presId="urn:microsoft.com/office/officeart/2005/8/layout/vList5"/>
    <dgm:cxn modelId="{E9BAB425-7A13-47AF-91DC-323C97F394C5}" type="presOf" srcId="{5DFD706B-5446-4C74-9562-FE0777B428AC}" destId="{B1B73568-9059-4EBB-A271-2D33DA59562C}" srcOrd="0" destOrd="0" presId="urn:microsoft.com/office/officeart/2005/8/layout/vList5"/>
    <dgm:cxn modelId="{8CCF602B-D846-4AB3-B1D6-F30E0181B9CA}" srcId="{8C6F09D8-144A-4C80-8D74-98FAC937B625}" destId="{AADB2546-0ACA-4400-949D-AFA7FB065F9E}" srcOrd="0" destOrd="0" parTransId="{A016A6C6-E6BC-44D4-9136-A80E655D9797}" sibTransId="{D0CD8C78-9BA3-429B-82EC-BFD31E278CE9}"/>
    <dgm:cxn modelId="{AB0B6340-ECF9-4C88-BEC7-70AF2988D284}" srcId="{8C6F09D8-144A-4C80-8D74-98FAC937B625}" destId="{4F29DC3A-024F-4836-9A98-D9E1291210B8}" srcOrd="1" destOrd="0" parTransId="{21A52E9D-DAFF-4257-862E-3DC3DD79B177}" sibTransId="{45E7602B-C2C8-4C95-8C75-CC332BCA8780}"/>
    <dgm:cxn modelId="{7B578047-525F-49E5-A71C-65400F8C6C62}" srcId="{AF3D49CF-FA82-448A-9DEA-61F8A0269851}" destId="{8C6F09D8-144A-4C80-8D74-98FAC937B625}" srcOrd="0" destOrd="0" parTransId="{D09459AF-87ED-4890-A6B0-750A9B753266}" sibTransId="{677E6520-B934-4A5D-9EBA-8022E8845275}"/>
    <dgm:cxn modelId="{265C684E-88F4-4E4A-9148-43A5F455E3C4}" srcId="{5DFD706B-5446-4C74-9562-FE0777B428AC}" destId="{C3CD2284-A68F-47B6-986D-BCFE21C49420}" srcOrd="0" destOrd="0" parTransId="{7CF80A2E-CD82-4F14-9DCD-9564686D248D}" sibTransId="{71E9DC8C-013C-4934-948D-7EA458213587}"/>
    <dgm:cxn modelId="{BB253C75-92BE-4C54-BEB7-D2D15A942037}" srcId="{AF3D49CF-FA82-448A-9DEA-61F8A0269851}" destId="{5DFD706B-5446-4C74-9562-FE0777B428AC}" srcOrd="1" destOrd="0" parTransId="{3CDC45B4-7563-4A05-9C47-79B1967801E7}" sibTransId="{1D415DE3-4C4E-4B70-AC94-F4FDF8F89B8A}"/>
    <dgm:cxn modelId="{98C73257-D552-4E69-9F25-A1B507CD0FCC}" type="presOf" srcId="{8C6F09D8-144A-4C80-8D74-98FAC937B625}" destId="{C9375091-AEB2-4271-A666-FF272C1A3607}" srcOrd="0" destOrd="0" presId="urn:microsoft.com/office/officeart/2005/8/layout/vList5"/>
    <dgm:cxn modelId="{91251B80-47CB-48CF-915A-351F88E33C6F}" type="presOf" srcId="{AF3D49CF-FA82-448A-9DEA-61F8A0269851}" destId="{9D54617A-EFA9-45B7-8454-4B8F27857479}" srcOrd="0" destOrd="0" presId="urn:microsoft.com/office/officeart/2005/8/layout/vList5"/>
    <dgm:cxn modelId="{50E78090-36D3-4A87-880A-EC8E7A5990DE}" srcId="{AF3D49CF-FA82-448A-9DEA-61F8A0269851}" destId="{6B8DE12D-63E7-4CB2-B580-38191BA26DFE}" srcOrd="2" destOrd="0" parTransId="{B63F4523-263F-4777-821D-EC90A07D8292}" sibTransId="{5C3F60FE-C2BB-4670-A065-C8F2EBCB1889}"/>
    <dgm:cxn modelId="{8AE42596-B78E-4E8F-903A-500E50D92BA1}" type="presOf" srcId="{4F29DC3A-024F-4836-9A98-D9E1291210B8}" destId="{95503464-8391-4C49-A2C8-876BF3F22876}" srcOrd="0" destOrd="1" presId="urn:microsoft.com/office/officeart/2005/8/layout/vList5"/>
    <dgm:cxn modelId="{E7F66C9F-DFF5-45AD-A64F-735D48827714}" srcId="{6B8DE12D-63E7-4CB2-B580-38191BA26DFE}" destId="{0EA905DF-1ABC-4525-9A70-33E22A2FE96A}" srcOrd="0" destOrd="0" parTransId="{B0FA4FF7-87BB-44D2-97C7-12D879F848C7}" sibTransId="{A3981C21-DCB8-49AD-BB4E-AFDF71B85109}"/>
    <dgm:cxn modelId="{D06316A0-902B-4C26-A47D-35D12850CCC6}" type="presOf" srcId="{AADB2546-0ACA-4400-949D-AFA7FB065F9E}" destId="{95503464-8391-4C49-A2C8-876BF3F22876}" srcOrd="0" destOrd="0" presId="urn:microsoft.com/office/officeart/2005/8/layout/vList5"/>
    <dgm:cxn modelId="{360A06A4-8E61-4B70-97E5-DEAAB80A6A1B}" type="presOf" srcId="{9434A7F9-7F68-4648-A9EB-F61AE58AEA52}" destId="{95503464-8391-4C49-A2C8-876BF3F22876}" srcOrd="0" destOrd="2" presId="urn:microsoft.com/office/officeart/2005/8/layout/vList5"/>
    <dgm:cxn modelId="{DBA264D2-FB03-4AE5-9C9A-2A8D96392EEF}" type="presOf" srcId="{C3CD2284-A68F-47B6-986D-BCFE21C49420}" destId="{3A2EB245-60C6-42A5-B8E7-3B1B9ED72B17}" srcOrd="0" destOrd="0" presId="urn:microsoft.com/office/officeart/2005/8/layout/vList5"/>
    <dgm:cxn modelId="{D3ADB82F-38B7-48A5-A5C4-83F64D86F216}" type="presParOf" srcId="{9D54617A-EFA9-45B7-8454-4B8F27857479}" destId="{93CD3E2B-97DB-47C7-B504-046071175968}" srcOrd="0" destOrd="0" presId="urn:microsoft.com/office/officeart/2005/8/layout/vList5"/>
    <dgm:cxn modelId="{DB1DCB82-0C9C-4F89-8822-A19A61C64993}" type="presParOf" srcId="{93CD3E2B-97DB-47C7-B504-046071175968}" destId="{C9375091-AEB2-4271-A666-FF272C1A3607}" srcOrd="0" destOrd="0" presId="urn:microsoft.com/office/officeart/2005/8/layout/vList5"/>
    <dgm:cxn modelId="{60EB7D50-7B3B-483E-BEDE-528D48DBAA21}" type="presParOf" srcId="{93CD3E2B-97DB-47C7-B504-046071175968}" destId="{95503464-8391-4C49-A2C8-876BF3F22876}" srcOrd="1" destOrd="0" presId="urn:microsoft.com/office/officeart/2005/8/layout/vList5"/>
    <dgm:cxn modelId="{81F1F0B5-CAF8-4569-9C6A-286204E5DA3F}" type="presParOf" srcId="{9D54617A-EFA9-45B7-8454-4B8F27857479}" destId="{876323A8-A500-42DB-A72E-361F7168B484}" srcOrd="1" destOrd="0" presId="urn:microsoft.com/office/officeart/2005/8/layout/vList5"/>
    <dgm:cxn modelId="{0D04CC84-F9A0-4BCA-8B65-03AC5944B90C}" type="presParOf" srcId="{9D54617A-EFA9-45B7-8454-4B8F27857479}" destId="{81F60448-C845-4798-990D-867786078CA3}" srcOrd="2" destOrd="0" presId="urn:microsoft.com/office/officeart/2005/8/layout/vList5"/>
    <dgm:cxn modelId="{086414A7-8C00-4DA4-81CC-3570890B0246}" type="presParOf" srcId="{81F60448-C845-4798-990D-867786078CA3}" destId="{B1B73568-9059-4EBB-A271-2D33DA59562C}" srcOrd="0" destOrd="0" presId="urn:microsoft.com/office/officeart/2005/8/layout/vList5"/>
    <dgm:cxn modelId="{B5EDCCA2-30EA-45B1-AD26-3C0F8EC4F0B3}" type="presParOf" srcId="{81F60448-C845-4798-990D-867786078CA3}" destId="{3A2EB245-60C6-42A5-B8E7-3B1B9ED72B17}" srcOrd="1" destOrd="0" presId="urn:microsoft.com/office/officeart/2005/8/layout/vList5"/>
    <dgm:cxn modelId="{6E9C4DD3-28B7-4D9E-9888-46E5A35A5D70}" type="presParOf" srcId="{9D54617A-EFA9-45B7-8454-4B8F27857479}" destId="{9033649D-F018-45F8-AFE5-CBFFA1F5792E}" srcOrd="3" destOrd="0" presId="urn:microsoft.com/office/officeart/2005/8/layout/vList5"/>
    <dgm:cxn modelId="{8547D083-6DDF-4C96-8A2C-A6CE3E8DC2C6}" type="presParOf" srcId="{9D54617A-EFA9-45B7-8454-4B8F27857479}" destId="{76DF8277-7354-4497-B8D5-231F0AF27DB2}" srcOrd="4" destOrd="0" presId="urn:microsoft.com/office/officeart/2005/8/layout/vList5"/>
    <dgm:cxn modelId="{5EB9A648-60EE-4A20-92C6-D72DB3DB61F9}" type="presParOf" srcId="{76DF8277-7354-4497-B8D5-231F0AF27DB2}" destId="{C8BC358F-9931-4C7B-A60C-4D5A4449BB11}" srcOrd="0" destOrd="0" presId="urn:microsoft.com/office/officeart/2005/8/layout/vList5"/>
    <dgm:cxn modelId="{F995BBC1-8428-4733-9C58-297A36B42BB2}" type="presParOf" srcId="{76DF8277-7354-4497-B8D5-231F0AF27DB2}" destId="{71FC1521-ADA5-4CD4-AE72-39B1B8281F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D7E609-FD47-42EB-86AF-C2234F39F6FD}"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uk-UA"/>
        </a:p>
      </dgm:t>
    </dgm:pt>
    <dgm:pt modelId="{C13A427B-96DB-4111-95B6-58DEC5B2D0E2}">
      <dgm:prSet phldrT="[Text]"/>
      <dgm:spPr>
        <a:solidFill>
          <a:schemeClr val="accent2"/>
        </a:solidFill>
      </dgm:spPr>
      <dgm:t>
        <a:bodyPr/>
        <a:lstStyle/>
        <a:p>
          <a:pPr>
            <a:buFont typeface="Calibri" panose="020F0502020204030204" pitchFamily="34" charset="0"/>
            <a:buChar char="-"/>
          </a:pPr>
          <a:r>
            <a:rPr lang="uk-UA" dirty="0"/>
            <a:t>Проводимо перевірку на ТМ та авторські/суміжні права</a:t>
          </a:r>
        </a:p>
      </dgm:t>
    </dgm:pt>
    <dgm:pt modelId="{917A2A5F-CDD0-4A3B-BED6-73C45F5A984D}" type="parTrans" cxnId="{37F271F1-9C11-48ED-AC33-C9D2B181D832}">
      <dgm:prSet/>
      <dgm:spPr/>
      <dgm:t>
        <a:bodyPr/>
        <a:lstStyle/>
        <a:p>
          <a:endParaRPr lang="uk-UA"/>
        </a:p>
      </dgm:t>
    </dgm:pt>
    <dgm:pt modelId="{FCB120B2-D43E-4B73-A15E-F5AF8D7A98ED}" type="sibTrans" cxnId="{37F271F1-9C11-48ED-AC33-C9D2B181D832}">
      <dgm:prSet/>
      <dgm:spPr/>
      <dgm:t>
        <a:bodyPr/>
        <a:lstStyle/>
        <a:p>
          <a:endParaRPr lang="uk-UA"/>
        </a:p>
      </dgm:t>
    </dgm:pt>
    <dgm:pt modelId="{A5309CD1-92DC-4C44-A6AC-8A438789815E}">
      <dgm:prSet/>
      <dgm:spPr>
        <a:solidFill>
          <a:schemeClr val="accent2"/>
        </a:solidFill>
      </dgm:spPr>
      <dgm:t>
        <a:bodyPr/>
        <a:lstStyle/>
        <a:p>
          <a:pPr>
            <a:buFont typeface="Calibri" panose="020F0502020204030204" pitchFamily="34" charset="0"/>
            <a:buChar char="-"/>
          </a:pPr>
          <a:r>
            <a:rPr lang="uk-UA" dirty="0"/>
            <a:t>Проводимо дослідження на предмет використання символів (об'єктів) без реєстрації</a:t>
          </a:r>
        </a:p>
      </dgm:t>
    </dgm:pt>
    <dgm:pt modelId="{E777EAC2-A66B-46CF-B868-B5F532FB3A9E}" type="parTrans" cxnId="{F51825F2-6638-4EEE-B4DA-2D24CB221097}">
      <dgm:prSet/>
      <dgm:spPr/>
      <dgm:t>
        <a:bodyPr/>
        <a:lstStyle/>
        <a:p>
          <a:endParaRPr lang="uk-UA"/>
        </a:p>
      </dgm:t>
    </dgm:pt>
    <dgm:pt modelId="{3374F897-58B8-4B51-80AD-53C78E8708DC}" type="sibTrans" cxnId="{F51825F2-6638-4EEE-B4DA-2D24CB221097}">
      <dgm:prSet/>
      <dgm:spPr/>
      <dgm:t>
        <a:bodyPr/>
        <a:lstStyle/>
        <a:p>
          <a:endParaRPr lang="uk-UA"/>
        </a:p>
      </dgm:t>
    </dgm:pt>
    <dgm:pt modelId="{3A2AA5CC-C740-430B-83E7-6AADFBFB163E}">
      <dgm:prSet/>
      <dgm:spPr>
        <a:solidFill>
          <a:schemeClr val="accent2"/>
        </a:solidFill>
      </dgm:spPr>
      <dgm:t>
        <a:bodyPr/>
        <a:lstStyle/>
        <a:p>
          <a:pPr>
            <a:buFont typeface="Calibri" panose="020F0502020204030204" pitchFamily="34" charset="0"/>
            <a:buChar char="-"/>
          </a:pPr>
          <a:r>
            <a:rPr lang="uk-UA" dirty="0"/>
            <a:t>Зважаємо на етику та репутаційні ризики</a:t>
          </a:r>
        </a:p>
      </dgm:t>
    </dgm:pt>
    <dgm:pt modelId="{A4D583A6-6B68-42AA-8882-8C1B3E649E37}" type="parTrans" cxnId="{ED2C2A23-A795-4E7F-BBDD-F130E4E325DF}">
      <dgm:prSet/>
      <dgm:spPr/>
      <dgm:t>
        <a:bodyPr/>
        <a:lstStyle/>
        <a:p>
          <a:endParaRPr lang="uk-UA"/>
        </a:p>
      </dgm:t>
    </dgm:pt>
    <dgm:pt modelId="{8B9298CD-B639-4526-B677-27861404A6E3}" type="sibTrans" cxnId="{ED2C2A23-A795-4E7F-BBDD-F130E4E325DF}">
      <dgm:prSet/>
      <dgm:spPr/>
      <dgm:t>
        <a:bodyPr/>
        <a:lstStyle/>
        <a:p>
          <a:endParaRPr lang="uk-UA"/>
        </a:p>
      </dgm:t>
    </dgm:pt>
    <dgm:pt modelId="{10B76388-D1B6-4AF0-A553-6677DAF819DF}">
      <dgm:prSet/>
      <dgm:spPr>
        <a:solidFill>
          <a:schemeClr val="accent2"/>
        </a:solidFill>
      </dgm:spPr>
      <dgm:t>
        <a:bodyPr/>
        <a:lstStyle/>
        <a:p>
          <a:pPr>
            <a:buFont typeface="Calibri" panose="020F0502020204030204" pitchFamily="34" charset="0"/>
            <a:buChar char="-"/>
          </a:pPr>
          <a:r>
            <a:rPr lang="uk-UA" dirty="0"/>
            <a:t>Реєструємо або ж…</a:t>
          </a:r>
        </a:p>
      </dgm:t>
    </dgm:pt>
    <dgm:pt modelId="{A40AC574-F8FA-4339-B521-127122ECA6A1}" type="parTrans" cxnId="{7D5C5372-D34F-452F-9D47-4D713B8DF68A}">
      <dgm:prSet/>
      <dgm:spPr/>
      <dgm:t>
        <a:bodyPr/>
        <a:lstStyle/>
        <a:p>
          <a:endParaRPr lang="uk-UA"/>
        </a:p>
      </dgm:t>
    </dgm:pt>
    <dgm:pt modelId="{23406903-E0D6-401F-A35E-FB4EC5D92755}" type="sibTrans" cxnId="{7D5C5372-D34F-452F-9D47-4D713B8DF68A}">
      <dgm:prSet/>
      <dgm:spPr/>
      <dgm:t>
        <a:bodyPr/>
        <a:lstStyle/>
        <a:p>
          <a:endParaRPr lang="uk-UA"/>
        </a:p>
      </dgm:t>
    </dgm:pt>
    <dgm:pt modelId="{4E176B52-354F-4EFC-8F22-28A44D1ADE0E}">
      <dgm:prSet/>
      <dgm:spPr>
        <a:solidFill>
          <a:schemeClr val="accent2"/>
        </a:solidFill>
      </dgm:spPr>
      <dgm:t>
        <a:bodyPr/>
        <a:lstStyle/>
        <a:p>
          <a:pPr>
            <a:buFont typeface="Calibri" panose="020F0502020204030204" pitchFamily="34" charset="0"/>
            <a:buChar char="-"/>
          </a:pPr>
          <a:r>
            <a:rPr lang="uk-UA" dirty="0"/>
            <a:t>Звертаємося до власників прав про надання дозволу на використання</a:t>
          </a:r>
        </a:p>
      </dgm:t>
    </dgm:pt>
    <dgm:pt modelId="{68DAE220-D85F-4050-AE36-01A17A794927}" type="parTrans" cxnId="{CF47BB2F-7092-43CF-864E-E45BEECDFF6F}">
      <dgm:prSet/>
      <dgm:spPr/>
      <dgm:t>
        <a:bodyPr/>
        <a:lstStyle/>
        <a:p>
          <a:endParaRPr lang="uk-UA"/>
        </a:p>
      </dgm:t>
    </dgm:pt>
    <dgm:pt modelId="{BFA52A03-FAE6-4453-99E1-3AB346897D34}" type="sibTrans" cxnId="{CF47BB2F-7092-43CF-864E-E45BEECDFF6F}">
      <dgm:prSet/>
      <dgm:spPr/>
      <dgm:t>
        <a:bodyPr/>
        <a:lstStyle/>
        <a:p>
          <a:endParaRPr lang="uk-UA"/>
        </a:p>
      </dgm:t>
    </dgm:pt>
    <dgm:pt modelId="{94682CC5-18CD-4E43-88C2-8E494A7CB689}">
      <dgm:prSet/>
      <dgm:spPr>
        <a:solidFill>
          <a:schemeClr val="accent2"/>
        </a:solidFill>
      </dgm:spPr>
      <dgm:t>
        <a:bodyPr/>
        <a:lstStyle/>
        <a:p>
          <a:pPr>
            <a:buFont typeface="Calibri" panose="020F0502020204030204" pitchFamily="34" charset="0"/>
            <a:buChar char="-"/>
          </a:pPr>
          <a:r>
            <a:rPr lang="uk-UA" dirty="0"/>
            <a:t>Пам’ятаємо про моделі та формати </a:t>
          </a:r>
          <a:r>
            <a:rPr lang="uk-UA" dirty="0" err="1"/>
            <a:t>колаборації</a:t>
          </a:r>
          <a:r>
            <a:rPr lang="uk-UA" dirty="0"/>
            <a:t> – залучаємося в існуючі або створюємо власні</a:t>
          </a:r>
        </a:p>
      </dgm:t>
    </dgm:pt>
    <dgm:pt modelId="{F42B6B13-1072-4078-B596-95514975BD12}" type="parTrans" cxnId="{A11684C2-A69D-466F-8113-76ED823EFA08}">
      <dgm:prSet/>
      <dgm:spPr/>
      <dgm:t>
        <a:bodyPr/>
        <a:lstStyle/>
        <a:p>
          <a:endParaRPr lang="uk-UA"/>
        </a:p>
      </dgm:t>
    </dgm:pt>
    <dgm:pt modelId="{398326F7-CB1B-43E0-9493-AFC5820B278B}" type="sibTrans" cxnId="{A11684C2-A69D-466F-8113-76ED823EFA08}">
      <dgm:prSet/>
      <dgm:spPr/>
      <dgm:t>
        <a:bodyPr/>
        <a:lstStyle/>
        <a:p>
          <a:endParaRPr lang="uk-UA"/>
        </a:p>
      </dgm:t>
    </dgm:pt>
    <dgm:pt modelId="{D62DA94A-778C-45BA-9465-4E753AA5CF2B}" type="pres">
      <dgm:prSet presAssocID="{F8D7E609-FD47-42EB-86AF-C2234F39F6FD}" presName="Name0" presStyleCnt="0">
        <dgm:presLayoutVars>
          <dgm:chMax val="7"/>
          <dgm:chPref val="7"/>
          <dgm:dir/>
        </dgm:presLayoutVars>
      </dgm:prSet>
      <dgm:spPr/>
    </dgm:pt>
    <dgm:pt modelId="{B7B5638B-5922-4BEA-B6CB-C490C9C882B9}" type="pres">
      <dgm:prSet presAssocID="{F8D7E609-FD47-42EB-86AF-C2234F39F6FD}" presName="Name1" presStyleCnt="0"/>
      <dgm:spPr/>
    </dgm:pt>
    <dgm:pt modelId="{E6C69277-DE83-4C74-BF1B-9420CB2CA5BD}" type="pres">
      <dgm:prSet presAssocID="{F8D7E609-FD47-42EB-86AF-C2234F39F6FD}" presName="cycle" presStyleCnt="0"/>
      <dgm:spPr/>
    </dgm:pt>
    <dgm:pt modelId="{8B9A18ED-6A76-4D73-AD22-EA365690E906}" type="pres">
      <dgm:prSet presAssocID="{F8D7E609-FD47-42EB-86AF-C2234F39F6FD}" presName="srcNode" presStyleLbl="node1" presStyleIdx="0" presStyleCnt="6"/>
      <dgm:spPr/>
    </dgm:pt>
    <dgm:pt modelId="{18A4FC64-C357-4A37-A0F1-7910C4C76453}" type="pres">
      <dgm:prSet presAssocID="{F8D7E609-FD47-42EB-86AF-C2234F39F6FD}" presName="conn" presStyleLbl="parChTrans1D2" presStyleIdx="0" presStyleCnt="1"/>
      <dgm:spPr/>
    </dgm:pt>
    <dgm:pt modelId="{6C1482EC-10C5-46CF-A494-AE767EBF20DF}" type="pres">
      <dgm:prSet presAssocID="{F8D7E609-FD47-42EB-86AF-C2234F39F6FD}" presName="extraNode" presStyleLbl="node1" presStyleIdx="0" presStyleCnt="6"/>
      <dgm:spPr/>
    </dgm:pt>
    <dgm:pt modelId="{3B216CBB-23F3-418F-A544-D2AA51070374}" type="pres">
      <dgm:prSet presAssocID="{F8D7E609-FD47-42EB-86AF-C2234F39F6FD}" presName="dstNode" presStyleLbl="node1" presStyleIdx="0" presStyleCnt="6"/>
      <dgm:spPr/>
    </dgm:pt>
    <dgm:pt modelId="{2C87E38D-46A2-498B-ACFF-BEBDFAE30754}" type="pres">
      <dgm:prSet presAssocID="{C13A427B-96DB-4111-95B6-58DEC5B2D0E2}" presName="text_1" presStyleLbl="node1" presStyleIdx="0" presStyleCnt="6">
        <dgm:presLayoutVars>
          <dgm:bulletEnabled val="1"/>
        </dgm:presLayoutVars>
      </dgm:prSet>
      <dgm:spPr/>
    </dgm:pt>
    <dgm:pt modelId="{1F41235C-65C9-478E-9123-FBB2D4527680}" type="pres">
      <dgm:prSet presAssocID="{C13A427B-96DB-4111-95B6-58DEC5B2D0E2}" presName="accent_1" presStyleCnt="0"/>
      <dgm:spPr/>
    </dgm:pt>
    <dgm:pt modelId="{C12E7075-1459-4F11-9A59-3B009346FFA0}" type="pres">
      <dgm:prSet presAssocID="{C13A427B-96DB-4111-95B6-58DEC5B2D0E2}" presName="accentRepeatNode" presStyleLbl="solidFgAcc1" presStyleIdx="0" presStyleCnt="6"/>
      <dgm:spPr/>
    </dgm:pt>
    <dgm:pt modelId="{91792789-3617-4BC2-B9A2-FC58A989F8CE}" type="pres">
      <dgm:prSet presAssocID="{A5309CD1-92DC-4C44-A6AC-8A438789815E}" presName="text_2" presStyleLbl="node1" presStyleIdx="1" presStyleCnt="6">
        <dgm:presLayoutVars>
          <dgm:bulletEnabled val="1"/>
        </dgm:presLayoutVars>
      </dgm:prSet>
      <dgm:spPr/>
    </dgm:pt>
    <dgm:pt modelId="{53822CCA-6BC6-40A4-9E4A-E39FB7EC18C7}" type="pres">
      <dgm:prSet presAssocID="{A5309CD1-92DC-4C44-A6AC-8A438789815E}" presName="accent_2" presStyleCnt="0"/>
      <dgm:spPr/>
    </dgm:pt>
    <dgm:pt modelId="{C05AB6F5-1571-4CCB-B52F-7DF4DD618B67}" type="pres">
      <dgm:prSet presAssocID="{A5309CD1-92DC-4C44-A6AC-8A438789815E}" presName="accentRepeatNode" presStyleLbl="solidFgAcc1" presStyleIdx="1" presStyleCnt="6"/>
      <dgm:spPr/>
    </dgm:pt>
    <dgm:pt modelId="{45838193-B228-4347-8D99-13BCC39E36C8}" type="pres">
      <dgm:prSet presAssocID="{3A2AA5CC-C740-430B-83E7-6AADFBFB163E}" presName="text_3" presStyleLbl="node1" presStyleIdx="2" presStyleCnt="6">
        <dgm:presLayoutVars>
          <dgm:bulletEnabled val="1"/>
        </dgm:presLayoutVars>
      </dgm:prSet>
      <dgm:spPr/>
    </dgm:pt>
    <dgm:pt modelId="{90942128-791B-426C-8490-56EE8D9A283E}" type="pres">
      <dgm:prSet presAssocID="{3A2AA5CC-C740-430B-83E7-6AADFBFB163E}" presName="accent_3" presStyleCnt="0"/>
      <dgm:spPr/>
    </dgm:pt>
    <dgm:pt modelId="{4F40C1E6-39F6-4C20-ACCF-5D786619D9C1}" type="pres">
      <dgm:prSet presAssocID="{3A2AA5CC-C740-430B-83E7-6AADFBFB163E}" presName="accentRepeatNode" presStyleLbl="solidFgAcc1" presStyleIdx="2" presStyleCnt="6"/>
      <dgm:spPr/>
    </dgm:pt>
    <dgm:pt modelId="{E7853C0A-CEBD-4BDA-B0F4-55ACF49E7FC5}" type="pres">
      <dgm:prSet presAssocID="{10B76388-D1B6-4AF0-A553-6677DAF819DF}" presName="text_4" presStyleLbl="node1" presStyleIdx="3" presStyleCnt="6">
        <dgm:presLayoutVars>
          <dgm:bulletEnabled val="1"/>
        </dgm:presLayoutVars>
      </dgm:prSet>
      <dgm:spPr/>
    </dgm:pt>
    <dgm:pt modelId="{CB5B0FA3-B088-44CF-9D50-15FA3F1F31F1}" type="pres">
      <dgm:prSet presAssocID="{10B76388-D1B6-4AF0-A553-6677DAF819DF}" presName="accent_4" presStyleCnt="0"/>
      <dgm:spPr/>
    </dgm:pt>
    <dgm:pt modelId="{8BF237C4-1B8B-46A5-8EBF-ADAA3359E305}" type="pres">
      <dgm:prSet presAssocID="{10B76388-D1B6-4AF0-A553-6677DAF819DF}" presName="accentRepeatNode" presStyleLbl="solidFgAcc1" presStyleIdx="3" presStyleCnt="6"/>
      <dgm:spPr/>
    </dgm:pt>
    <dgm:pt modelId="{63DC6466-1A65-4D22-8E25-4235A77090CA}" type="pres">
      <dgm:prSet presAssocID="{4E176B52-354F-4EFC-8F22-28A44D1ADE0E}" presName="text_5" presStyleLbl="node1" presStyleIdx="4" presStyleCnt="6">
        <dgm:presLayoutVars>
          <dgm:bulletEnabled val="1"/>
        </dgm:presLayoutVars>
      </dgm:prSet>
      <dgm:spPr/>
    </dgm:pt>
    <dgm:pt modelId="{8DDA5C9F-8E1E-4CC6-9E77-8390A280F44F}" type="pres">
      <dgm:prSet presAssocID="{4E176B52-354F-4EFC-8F22-28A44D1ADE0E}" presName="accent_5" presStyleCnt="0"/>
      <dgm:spPr/>
    </dgm:pt>
    <dgm:pt modelId="{A3033D9F-3067-4D1A-9B70-E3C87F4D7082}" type="pres">
      <dgm:prSet presAssocID="{4E176B52-354F-4EFC-8F22-28A44D1ADE0E}" presName="accentRepeatNode" presStyleLbl="solidFgAcc1" presStyleIdx="4" presStyleCnt="6"/>
      <dgm:spPr/>
    </dgm:pt>
    <dgm:pt modelId="{BC54CAE0-8446-4F55-A7D5-234A6C7F79EF}" type="pres">
      <dgm:prSet presAssocID="{94682CC5-18CD-4E43-88C2-8E494A7CB689}" presName="text_6" presStyleLbl="node1" presStyleIdx="5" presStyleCnt="6">
        <dgm:presLayoutVars>
          <dgm:bulletEnabled val="1"/>
        </dgm:presLayoutVars>
      </dgm:prSet>
      <dgm:spPr/>
    </dgm:pt>
    <dgm:pt modelId="{8703CC1E-DE4B-4AC6-9BCA-9FD06504AD46}" type="pres">
      <dgm:prSet presAssocID="{94682CC5-18CD-4E43-88C2-8E494A7CB689}" presName="accent_6" presStyleCnt="0"/>
      <dgm:spPr/>
    </dgm:pt>
    <dgm:pt modelId="{A859902F-5EF0-4AB2-A18B-3F44BD405F6C}" type="pres">
      <dgm:prSet presAssocID="{94682CC5-18CD-4E43-88C2-8E494A7CB689}" presName="accentRepeatNode" presStyleLbl="solidFgAcc1" presStyleIdx="5" presStyleCnt="6"/>
      <dgm:spPr/>
    </dgm:pt>
  </dgm:ptLst>
  <dgm:cxnLst>
    <dgm:cxn modelId="{A8521008-D543-4483-ABC1-AA21359EA14A}" type="presOf" srcId="{10B76388-D1B6-4AF0-A553-6677DAF819DF}" destId="{E7853C0A-CEBD-4BDA-B0F4-55ACF49E7FC5}" srcOrd="0" destOrd="0" presId="urn:microsoft.com/office/officeart/2008/layout/VerticalCurvedList"/>
    <dgm:cxn modelId="{C487FC1C-6ABE-4C4C-B54F-4FC4A0A13534}" type="presOf" srcId="{F8D7E609-FD47-42EB-86AF-C2234F39F6FD}" destId="{D62DA94A-778C-45BA-9465-4E753AA5CF2B}" srcOrd="0" destOrd="0" presId="urn:microsoft.com/office/officeart/2008/layout/VerticalCurvedList"/>
    <dgm:cxn modelId="{0E2AC922-987A-4F91-9223-DFA06234E645}" type="presOf" srcId="{C13A427B-96DB-4111-95B6-58DEC5B2D0E2}" destId="{2C87E38D-46A2-498B-ACFF-BEBDFAE30754}" srcOrd="0" destOrd="0" presId="urn:microsoft.com/office/officeart/2008/layout/VerticalCurvedList"/>
    <dgm:cxn modelId="{ED2C2A23-A795-4E7F-BBDD-F130E4E325DF}" srcId="{F8D7E609-FD47-42EB-86AF-C2234F39F6FD}" destId="{3A2AA5CC-C740-430B-83E7-6AADFBFB163E}" srcOrd="2" destOrd="0" parTransId="{A4D583A6-6B68-42AA-8882-8C1B3E649E37}" sibTransId="{8B9298CD-B639-4526-B677-27861404A6E3}"/>
    <dgm:cxn modelId="{CF47BB2F-7092-43CF-864E-E45BEECDFF6F}" srcId="{F8D7E609-FD47-42EB-86AF-C2234F39F6FD}" destId="{4E176B52-354F-4EFC-8F22-28A44D1ADE0E}" srcOrd="4" destOrd="0" parTransId="{68DAE220-D85F-4050-AE36-01A17A794927}" sibTransId="{BFA52A03-FAE6-4453-99E1-3AB346897D34}"/>
    <dgm:cxn modelId="{7D5C5372-D34F-452F-9D47-4D713B8DF68A}" srcId="{F8D7E609-FD47-42EB-86AF-C2234F39F6FD}" destId="{10B76388-D1B6-4AF0-A553-6677DAF819DF}" srcOrd="3" destOrd="0" parTransId="{A40AC574-F8FA-4339-B521-127122ECA6A1}" sibTransId="{23406903-E0D6-401F-A35E-FB4EC5D92755}"/>
    <dgm:cxn modelId="{C3734B7C-1E24-4C2C-BECD-242A82004344}" type="presOf" srcId="{3A2AA5CC-C740-430B-83E7-6AADFBFB163E}" destId="{45838193-B228-4347-8D99-13BCC39E36C8}" srcOrd="0" destOrd="0" presId="urn:microsoft.com/office/officeart/2008/layout/VerticalCurvedList"/>
    <dgm:cxn modelId="{32A49C92-AC4D-48E1-9376-5A699FF7A11F}" type="presOf" srcId="{4E176B52-354F-4EFC-8F22-28A44D1ADE0E}" destId="{63DC6466-1A65-4D22-8E25-4235A77090CA}" srcOrd="0" destOrd="0" presId="urn:microsoft.com/office/officeart/2008/layout/VerticalCurvedList"/>
    <dgm:cxn modelId="{FCCBD493-7E34-480A-A3AA-5526B68FB9A4}" type="presOf" srcId="{94682CC5-18CD-4E43-88C2-8E494A7CB689}" destId="{BC54CAE0-8446-4F55-A7D5-234A6C7F79EF}" srcOrd="0" destOrd="0" presId="urn:microsoft.com/office/officeart/2008/layout/VerticalCurvedList"/>
    <dgm:cxn modelId="{7369C79E-B662-4F2A-B9F1-2A2B772E5859}" type="presOf" srcId="{FCB120B2-D43E-4B73-A15E-F5AF8D7A98ED}" destId="{18A4FC64-C357-4A37-A0F1-7910C4C76453}" srcOrd="0" destOrd="0" presId="urn:microsoft.com/office/officeart/2008/layout/VerticalCurvedList"/>
    <dgm:cxn modelId="{267F50BF-52E0-4C54-A501-570DDF7E1EEE}" type="presOf" srcId="{A5309CD1-92DC-4C44-A6AC-8A438789815E}" destId="{91792789-3617-4BC2-B9A2-FC58A989F8CE}" srcOrd="0" destOrd="0" presId="urn:microsoft.com/office/officeart/2008/layout/VerticalCurvedList"/>
    <dgm:cxn modelId="{A11684C2-A69D-466F-8113-76ED823EFA08}" srcId="{F8D7E609-FD47-42EB-86AF-C2234F39F6FD}" destId="{94682CC5-18CD-4E43-88C2-8E494A7CB689}" srcOrd="5" destOrd="0" parTransId="{F42B6B13-1072-4078-B596-95514975BD12}" sibTransId="{398326F7-CB1B-43E0-9493-AFC5820B278B}"/>
    <dgm:cxn modelId="{37F271F1-9C11-48ED-AC33-C9D2B181D832}" srcId="{F8D7E609-FD47-42EB-86AF-C2234F39F6FD}" destId="{C13A427B-96DB-4111-95B6-58DEC5B2D0E2}" srcOrd="0" destOrd="0" parTransId="{917A2A5F-CDD0-4A3B-BED6-73C45F5A984D}" sibTransId="{FCB120B2-D43E-4B73-A15E-F5AF8D7A98ED}"/>
    <dgm:cxn modelId="{F51825F2-6638-4EEE-B4DA-2D24CB221097}" srcId="{F8D7E609-FD47-42EB-86AF-C2234F39F6FD}" destId="{A5309CD1-92DC-4C44-A6AC-8A438789815E}" srcOrd="1" destOrd="0" parTransId="{E777EAC2-A66B-46CF-B868-B5F532FB3A9E}" sibTransId="{3374F897-58B8-4B51-80AD-53C78E8708DC}"/>
    <dgm:cxn modelId="{EC06E247-B3FE-4474-AC05-5765F90F8A7E}" type="presParOf" srcId="{D62DA94A-778C-45BA-9465-4E753AA5CF2B}" destId="{B7B5638B-5922-4BEA-B6CB-C490C9C882B9}" srcOrd="0" destOrd="0" presId="urn:microsoft.com/office/officeart/2008/layout/VerticalCurvedList"/>
    <dgm:cxn modelId="{DED8B214-7896-44D1-BA0A-DC22FEDA30FA}" type="presParOf" srcId="{B7B5638B-5922-4BEA-B6CB-C490C9C882B9}" destId="{E6C69277-DE83-4C74-BF1B-9420CB2CA5BD}" srcOrd="0" destOrd="0" presId="urn:microsoft.com/office/officeart/2008/layout/VerticalCurvedList"/>
    <dgm:cxn modelId="{780B8875-86B7-4769-A9B6-92E3CF037D21}" type="presParOf" srcId="{E6C69277-DE83-4C74-BF1B-9420CB2CA5BD}" destId="{8B9A18ED-6A76-4D73-AD22-EA365690E906}" srcOrd="0" destOrd="0" presId="urn:microsoft.com/office/officeart/2008/layout/VerticalCurvedList"/>
    <dgm:cxn modelId="{BA8938C5-85CC-4502-8643-557BB2B8E53C}" type="presParOf" srcId="{E6C69277-DE83-4C74-BF1B-9420CB2CA5BD}" destId="{18A4FC64-C357-4A37-A0F1-7910C4C76453}" srcOrd="1" destOrd="0" presId="urn:microsoft.com/office/officeart/2008/layout/VerticalCurvedList"/>
    <dgm:cxn modelId="{A6A25FF6-7E05-479E-AFA4-65390B1B7691}" type="presParOf" srcId="{E6C69277-DE83-4C74-BF1B-9420CB2CA5BD}" destId="{6C1482EC-10C5-46CF-A494-AE767EBF20DF}" srcOrd="2" destOrd="0" presId="urn:microsoft.com/office/officeart/2008/layout/VerticalCurvedList"/>
    <dgm:cxn modelId="{21796F27-617C-4A55-ADA5-F29B54F3B058}" type="presParOf" srcId="{E6C69277-DE83-4C74-BF1B-9420CB2CA5BD}" destId="{3B216CBB-23F3-418F-A544-D2AA51070374}" srcOrd="3" destOrd="0" presId="urn:microsoft.com/office/officeart/2008/layout/VerticalCurvedList"/>
    <dgm:cxn modelId="{1D74924A-2E2A-4F86-B47B-BA75FFD6B707}" type="presParOf" srcId="{B7B5638B-5922-4BEA-B6CB-C490C9C882B9}" destId="{2C87E38D-46A2-498B-ACFF-BEBDFAE30754}" srcOrd="1" destOrd="0" presId="urn:microsoft.com/office/officeart/2008/layout/VerticalCurvedList"/>
    <dgm:cxn modelId="{D15CD76E-4342-4899-A0AA-62AFBE01982E}" type="presParOf" srcId="{B7B5638B-5922-4BEA-B6CB-C490C9C882B9}" destId="{1F41235C-65C9-478E-9123-FBB2D4527680}" srcOrd="2" destOrd="0" presId="urn:microsoft.com/office/officeart/2008/layout/VerticalCurvedList"/>
    <dgm:cxn modelId="{F799BD1C-DC13-4C5B-8F16-B8F4AC8F9FBE}" type="presParOf" srcId="{1F41235C-65C9-478E-9123-FBB2D4527680}" destId="{C12E7075-1459-4F11-9A59-3B009346FFA0}" srcOrd="0" destOrd="0" presId="urn:microsoft.com/office/officeart/2008/layout/VerticalCurvedList"/>
    <dgm:cxn modelId="{1BFB2DA3-EB6D-4C2D-8F19-2FC5D9E28F89}" type="presParOf" srcId="{B7B5638B-5922-4BEA-B6CB-C490C9C882B9}" destId="{91792789-3617-4BC2-B9A2-FC58A989F8CE}" srcOrd="3" destOrd="0" presId="urn:microsoft.com/office/officeart/2008/layout/VerticalCurvedList"/>
    <dgm:cxn modelId="{7AEDF7AD-B537-4F9D-8644-F8858044BC6F}" type="presParOf" srcId="{B7B5638B-5922-4BEA-B6CB-C490C9C882B9}" destId="{53822CCA-6BC6-40A4-9E4A-E39FB7EC18C7}" srcOrd="4" destOrd="0" presId="urn:microsoft.com/office/officeart/2008/layout/VerticalCurvedList"/>
    <dgm:cxn modelId="{A056BF03-6BA3-4ABA-9B33-6D9D08FFDBDB}" type="presParOf" srcId="{53822CCA-6BC6-40A4-9E4A-E39FB7EC18C7}" destId="{C05AB6F5-1571-4CCB-B52F-7DF4DD618B67}" srcOrd="0" destOrd="0" presId="urn:microsoft.com/office/officeart/2008/layout/VerticalCurvedList"/>
    <dgm:cxn modelId="{649987B5-2573-44AB-B3DF-C23126DBE8EF}" type="presParOf" srcId="{B7B5638B-5922-4BEA-B6CB-C490C9C882B9}" destId="{45838193-B228-4347-8D99-13BCC39E36C8}" srcOrd="5" destOrd="0" presId="urn:microsoft.com/office/officeart/2008/layout/VerticalCurvedList"/>
    <dgm:cxn modelId="{5D193795-34FB-42DD-B7AF-49F87403C86B}" type="presParOf" srcId="{B7B5638B-5922-4BEA-B6CB-C490C9C882B9}" destId="{90942128-791B-426C-8490-56EE8D9A283E}" srcOrd="6" destOrd="0" presId="urn:microsoft.com/office/officeart/2008/layout/VerticalCurvedList"/>
    <dgm:cxn modelId="{9752BEE9-D29D-4E7F-8E32-EDE83C6D46D3}" type="presParOf" srcId="{90942128-791B-426C-8490-56EE8D9A283E}" destId="{4F40C1E6-39F6-4C20-ACCF-5D786619D9C1}" srcOrd="0" destOrd="0" presId="urn:microsoft.com/office/officeart/2008/layout/VerticalCurvedList"/>
    <dgm:cxn modelId="{71D9AB53-8426-42E2-ADD2-E35DF6FD3D8F}" type="presParOf" srcId="{B7B5638B-5922-4BEA-B6CB-C490C9C882B9}" destId="{E7853C0A-CEBD-4BDA-B0F4-55ACF49E7FC5}" srcOrd="7" destOrd="0" presId="urn:microsoft.com/office/officeart/2008/layout/VerticalCurvedList"/>
    <dgm:cxn modelId="{5B5FC25F-ADDA-4E2A-A7C4-0BFF7025C581}" type="presParOf" srcId="{B7B5638B-5922-4BEA-B6CB-C490C9C882B9}" destId="{CB5B0FA3-B088-44CF-9D50-15FA3F1F31F1}" srcOrd="8" destOrd="0" presId="urn:microsoft.com/office/officeart/2008/layout/VerticalCurvedList"/>
    <dgm:cxn modelId="{F9139F19-605E-4213-A33B-FF56BBC75F31}" type="presParOf" srcId="{CB5B0FA3-B088-44CF-9D50-15FA3F1F31F1}" destId="{8BF237C4-1B8B-46A5-8EBF-ADAA3359E305}" srcOrd="0" destOrd="0" presId="urn:microsoft.com/office/officeart/2008/layout/VerticalCurvedList"/>
    <dgm:cxn modelId="{F1AC28BF-E49D-404F-ABBD-5AB39E61B088}" type="presParOf" srcId="{B7B5638B-5922-4BEA-B6CB-C490C9C882B9}" destId="{63DC6466-1A65-4D22-8E25-4235A77090CA}" srcOrd="9" destOrd="0" presId="urn:microsoft.com/office/officeart/2008/layout/VerticalCurvedList"/>
    <dgm:cxn modelId="{969E6011-DF27-43CE-9789-81EF56CA96E0}" type="presParOf" srcId="{B7B5638B-5922-4BEA-B6CB-C490C9C882B9}" destId="{8DDA5C9F-8E1E-4CC6-9E77-8390A280F44F}" srcOrd="10" destOrd="0" presId="urn:microsoft.com/office/officeart/2008/layout/VerticalCurvedList"/>
    <dgm:cxn modelId="{95B6A56C-3653-4183-9AC4-BF1009C9E92A}" type="presParOf" srcId="{8DDA5C9F-8E1E-4CC6-9E77-8390A280F44F}" destId="{A3033D9F-3067-4D1A-9B70-E3C87F4D7082}" srcOrd="0" destOrd="0" presId="urn:microsoft.com/office/officeart/2008/layout/VerticalCurvedList"/>
    <dgm:cxn modelId="{5B04FBEA-6E2F-4126-9861-8CB823693E83}" type="presParOf" srcId="{B7B5638B-5922-4BEA-B6CB-C490C9C882B9}" destId="{BC54CAE0-8446-4F55-A7D5-234A6C7F79EF}" srcOrd="11" destOrd="0" presId="urn:microsoft.com/office/officeart/2008/layout/VerticalCurvedList"/>
    <dgm:cxn modelId="{BFDA0CE9-AA91-4F5F-B2A6-9937D3AE5E58}" type="presParOf" srcId="{B7B5638B-5922-4BEA-B6CB-C490C9C882B9}" destId="{8703CC1E-DE4B-4AC6-9BCA-9FD06504AD46}" srcOrd="12" destOrd="0" presId="urn:microsoft.com/office/officeart/2008/layout/VerticalCurvedList"/>
    <dgm:cxn modelId="{18B5515E-01C3-443E-AF4B-546469541D62}" type="presParOf" srcId="{8703CC1E-DE4B-4AC6-9BCA-9FD06504AD46}" destId="{A859902F-5EF0-4AB2-A18B-3F44BD405F6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6B080-54CC-4ADE-B9DF-6687DF458D8D}">
      <dsp:nvSpPr>
        <dsp:cNvPr id="0" name=""/>
        <dsp:cNvSpPr/>
      </dsp:nvSpPr>
      <dsp:spPr>
        <a:xfrm>
          <a:off x="0" y="320985"/>
          <a:ext cx="671935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76D8C-49C5-4430-8827-FAA8C4903FBF}">
      <dsp:nvSpPr>
        <dsp:cNvPr id="0" name=""/>
        <dsp:cNvSpPr/>
      </dsp:nvSpPr>
      <dsp:spPr>
        <a:xfrm>
          <a:off x="335967" y="25785"/>
          <a:ext cx="4703551"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83" tIns="0" rIns="177783" bIns="0" numCol="1" spcCol="1270" anchor="ctr" anchorCtr="0">
          <a:noAutofit/>
        </a:bodyPr>
        <a:lstStyle/>
        <a:p>
          <a:pPr marL="0" lvl="0" indent="0" algn="l" defTabSz="889000">
            <a:lnSpc>
              <a:spcPct val="90000"/>
            </a:lnSpc>
            <a:spcBef>
              <a:spcPct val="0"/>
            </a:spcBef>
            <a:spcAft>
              <a:spcPct val="35000"/>
            </a:spcAft>
            <a:buNone/>
          </a:pPr>
          <a:r>
            <a:rPr lang="uk-UA" sz="2000" b="1" i="0" kern="1200" dirty="0">
              <a:solidFill>
                <a:schemeClr val="bg1"/>
              </a:solidFill>
              <a:effectLst/>
              <a:latin typeface="+mj-lt"/>
            </a:rPr>
            <a:t>Паляниця</a:t>
          </a:r>
          <a:endParaRPr lang="uk-UA" sz="2000" kern="1200" dirty="0">
            <a:solidFill>
              <a:schemeClr val="bg1"/>
            </a:solidFill>
            <a:latin typeface="+mj-lt"/>
          </a:endParaRPr>
        </a:p>
      </dsp:txBody>
      <dsp:txXfrm>
        <a:off x="364788" y="54606"/>
        <a:ext cx="4645909" cy="532758"/>
      </dsp:txXfrm>
    </dsp:sp>
    <dsp:sp modelId="{DED385AC-993F-4D1C-81BE-6D1092E8D4F5}">
      <dsp:nvSpPr>
        <dsp:cNvPr id="0" name=""/>
        <dsp:cNvSpPr/>
      </dsp:nvSpPr>
      <dsp:spPr>
        <a:xfrm>
          <a:off x="0" y="1228185"/>
          <a:ext cx="671935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A6FFD-761A-4E0C-A5FA-D21A41C1ED74}">
      <dsp:nvSpPr>
        <dsp:cNvPr id="0" name=""/>
        <dsp:cNvSpPr/>
      </dsp:nvSpPr>
      <dsp:spPr>
        <a:xfrm>
          <a:off x="335967" y="932985"/>
          <a:ext cx="4703551"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83" tIns="0" rIns="177783" bIns="0" numCol="1" spcCol="1270" anchor="ctr" anchorCtr="0">
          <a:noAutofit/>
        </a:bodyPr>
        <a:lstStyle/>
        <a:p>
          <a:pPr marL="0" lvl="0" indent="0" algn="l" defTabSz="889000">
            <a:lnSpc>
              <a:spcPct val="90000"/>
            </a:lnSpc>
            <a:spcBef>
              <a:spcPct val="0"/>
            </a:spcBef>
            <a:spcAft>
              <a:spcPct val="35000"/>
            </a:spcAft>
            <a:buNone/>
          </a:pPr>
          <a:r>
            <a:rPr lang="uk-UA" sz="2000" b="1" i="0" kern="1200" dirty="0">
              <a:solidFill>
                <a:schemeClr val="bg1"/>
              </a:solidFill>
              <a:effectLst/>
              <a:latin typeface="+mj-lt"/>
            </a:rPr>
            <a:t>"Азовсталь"</a:t>
          </a:r>
          <a:endParaRPr lang="uk-UA" sz="2000" kern="1200" dirty="0">
            <a:solidFill>
              <a:schemeClr val="bg1"/>
            </a:solidFill>
            <a:latin typeface="+mj-lt"/>
          </a:endParaRPr>
        </a:p>
      </dsp:txBody>
      <dsp:txXfrm>
        <a:off x="364788" y="961806"/>
        <a:ext cx="4645909" cy="532758"/>
      </dsp:txXfrm>
    </dsp:sp>
    <dsp:sp modelId="{35089500-045C-4F00-AB99-666BFAEABFCF}">
      <dsp:nvSpPr>
        <dsp:cNvPr id="0" name=""/>
        <dsp:cNvSpPr/>
      </dsp:nvSpPr>
      <dsp:spPr>
        <a:xfrm>
          <a:off x="0" y="2135386"/>
          <a:ext cx="671935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C6E60-010C-45A2-9B8D-906BD2CAE1E1}">
      <dsp:nvSpPr>
        <dsp:cNvPr id="0" name=""/>
        <dsp:cNvSpPr/>
      </dsp:nvSpPr>
      <dsp:spPr>
        <a:xfrm>
          <a:off x="335967" y="1840186"/>
          <a:ext cx="4703551"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83" tIns="0" rIns="177783" bIns="0" numCol="1" spcCol="1270" anchor="ctr" anchorCtr="0">
          <a:noAutofit/>
        </a:bodyPr>
        <a:lstStyle/>
        <a:p>
          <a:pPr marL="0" lvl="0" indent="0" algn="l" defTabSz="889000">
            <a:lnSpc>
              <a:spcPct val="90000"/>
            </a:lnSpc>
            <a:spcBef>
              <a:spcPct val="0"/>
            </a:spcBef>
            <a:spcAft>
              <a:spcPct val="35000"/>
            </a:spcAft>
            <a:buNone/>
          </a:pPr>
          <a:r>
            <a:rPr lang="uk-UA" sz="2000" b="1" i="0" kern="1200" dirty="0">
              <a:solidFill>
                <a:schemeClr val="bg1"/>
              </a:solidFill>
              <a:effectLst/>
              <a:latin typeface="+mn-lt"/>
            </a:rPr>
            <a:t>"Привид Києва"</a:t>
          </a:r>
          <a:endParaRPr lang="uk-UA" sz="2000" kern="1200" dirty="0">
            <a:solidFill>
              <a:schemeClr val="bg1"/>
            </a:solidFill>
            <a:latin typeface="+mn-lt"/>
          </a:endParaRPr>
        </a:p>
      </dsp:txBody>
      <dsp:txXfrm>
        <a:off x="364788" y="1869007"/>
        <a:ext cx="4645909" cy="532758"/>
      </dsp:txXfrm>
    </dsp:sp>
    <dsp:sp modelId="{A9A66E99-9671-4A61-9BC3-36EA99593D7C}">
      <dsp:nvSpPr>
        <dsp:cNvPr id="0" name=""/>
        <dsp:cNvSpPr/>
      </dsp:nvSpPr>
      <dsp:spPr>
        <a:xfrm>
          <a:off x="0" y="3042586"/>
          <a:ext cx="671935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C73FF-26A6-4389-83C2-7273D9754E93}">
      <dsp:nvSpPr>
        <dsp:cNvPr id="0" name=""/>
        <dsp:cNvSpPr/>
      </dsp:nvSpPr>
      <dsp:spPr>
        <a:xfrm>
          <a:off x="335967" y="2747385"/>
          <a:ext cx="4703551"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83" tIns="0" rIns="177783" bIns="0" numCol="1" spcCol="1270" anchor="ctr" anchorCtr="0">
          <a:noAutofit/>
        </a:bodyPr>
        <a:lstStyle/>
        <a:p>
          <a:pPr marL="0" lvl="0" indent="0" algn="l" defTabSz="889000">
            <a:lnSpc>
              <a:spcPct val="90000"/>
            </a:lnSpc>
            <a:spcBef>
              <a:spcPct val="0"/>
            </a:spcBef>
            <a:spcAft>
              <a:spcPct val="35000"/>
            </a:spcAft>
            <a:buNone/>
          </a:pPr>
          <a:r>
            <a:rPr lang="ru-RU" sz="2000" b="1" i="0" kern="1200" dirty="0" err="1">
              <a:solidFill>
                <a:schemeClr val="bg1"/>
              </a:solidFill>
              <a:effectLst/>
              <a:latin typeface="+mn-lt"/>
            </a:rPr>
            <a:t>Шафка</a:t>
          </a:r>
          <a:r>
            <a:rPr lang="ru-RU" sz="2000" b="1" i="0" kern="1200" dirty="0">
              <a:solidFill>
                <a:schemeClr val="bg1"/>
              </a:solidFill>
              <a:effectLst/>
              <a:latin typeface="+mn-lt"/>
            </a:rPr>
            <a:t> з </a:t>
          </a:r>
          <a:r>
            <a:rPr lang="ru-RU" sz="2000" b="1" i="0" kern="1200" dirty="0" err="1">
              <a:solidFill>
                <a:schemeClr val="bg1"/>
              </a:solidFill>
              <a:effectLst/>
              <a:latin typeface="+mn-lt"/>
            </a:rPr>
            <a:t>півником</a:t>
          </a:r>
          <a:r>
            <a:rPr lang="ru-RU" sz="2000" b="1" i="0" kern="1200" dirty="0">
              <a:solidFill>
                <a:schemeClr val="bg1"/>
              </a:solidFill>
              <a:effectLst/>
              <a:latin typeface="+mn-lt"/>
            </a:rPr>
            <a:t> у </a:t>
          </a:r>
          <a:r>
            <a:rPr lang="ru-RU" sz="2000" b="1" i="0" kern="1200" dirty="0" err="1">
              <a:solidFill>
                <a:schemeClr val="bg1"/>
              </a:solidFill>
              <a:effectLst/>
              <a:latin typeface="+mn-lt"/>
            </a:rPr>
            <a:t>Бородянці</a:t>
          </a:r>
          <a:endParaRPr lang="uk-UA" sz="2000" kern="1200" dirty="0">
            <a:solidFill>
              <a:schemeClr val="bg1"/>
            </a:solidFill>
            <a:latin typeface="+mn-lt"/>
          </a:endParaRPr>
        </a:p>
      </dsp:txBody>
      <dsp:txXfrm>
        <a:off x="364788" y="2776206"/>
        <a:ext cx="4645909" cy="532758"/>
      </dsp:txXfrm>
    </dsp:sp>
    <dsp:sp modelId="{9BB4773D-9191-42A3-9478-7C433F134D04}">
      <dsp:nvSpPr>
        <dsp:cNvPr id="0" name=""/>
        <dsp:cNvSpPr/>
      </dsp:nvSpPr>
      <dsp:spPr>
        <a:xfrm>
          <a:off x="0" y="3949786"/>
          <a:ext cx="6719359"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7A05CE-0741-4FF4-B7A9-51B376F3F6D9}">
      <dsp:nvSpPr>
        <dsp:cNvPr id="0" name=""/>
        <dsp:cNvSpPr/>
      </dsp:nvSpPr>
      <dsp:spPr>
        <a:xfrm>
          <a:off x="335967" y="3654586"/>
          <a:ext cx="4703551"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83" tIns="0" rIns="177783" bIns="0" numCol="1" spcCol="1270" anchor="ctr" anchorCtr="0">
          <a:noAutofit/>
        </a:bodyPr>
        <a:lstStyle/>
        <a:p>
          <a:pPr marL="0" lvl="0" indent="0" algn="l" defTabSz="889000">
            <a:lnSpc>
              <a:spcPct val="90000"/>
            </a:lnSpc>
            <a:spcBef>
              <a:spcPct val="0"/>
            </a:spcBef>
            <a:spcAft>
              <a:spcPct val="35000"/>
            </a:spcAft>
            <a:buNone/>
          </a:pPr>
          <a:r>
            <a:rPr lang="ru-RU" sz="2000" b="1" i="0" kern="1200" dirty="0" err="1">
              <a:solidFill>
                <a:schemeClr val="bg1"/>
              </a:solidFill>
              <a:effectLst/>
              <a:latin typeface="+mn-lt"/>
            </a:rPr>
            <a:t>Пісня</a:t>
          </a:r>
          <a:r>
            <a:rPr lang="ru-RU" sz="2000" b="1" i="0" kern="1200" dirty="0">
              <a:solidFill>
                <a:schemeClr val="bg1"/>
              </a:solidFill>
              <a:effectLst/>
              <a:latin typeface="+mn-lt"/>
            </a:rPr>
            <a:t> "Ой, у </a:t>
          </a:r>
          <a:r>
            <a:rPr lang="ru-RU" sz="2000" b="1" i="0" kern="1200" dirty="0" err="1">
              <a:solidFill>
                <a:schemeClr val="bg1"/>
              </a:solidFill>
              <a:effectLst/>
              <a:latin typeface="+mn-lt"/>
            </a:rPr>
            <a:t>лузі</a:t>
          </a:r>
          <a:r>
            <a:rPr lang="ru-RU" sz="2000" b="1" i="0" kern="1200" dirty="0">
              <a:solidFill>
                <a:schemeClr val="bg1"/>
              </a:solidFill>
              <a:effectLst/>
              <a:latin typeface="+mn-lt"/>
            </a:rPr>
            <a:t> </a:t>
          </a:r>
          <a:r>
            <a:rPr lang="ru-RU" sz="2000" b="1" i="0" kern="1200" dirty="0" err="1">
              <a:solidFill>
                <a:schemeClr val="bg1"/>
              </a:solidFill>
              <a:effectLst/>
              <a:latin typeface="+mn-lt"/>
            </a:rPr>
            <a:t>червона</a:t>
          </a:r>
          <a:r>
            <a:rPr lang="ru-RU" sz="2000" b="1" i="0" kern="1200" dirty="0">
              <a:solidFill>
                <a:schemeClr val="bg1"/>
              </a:solidFill>
              <a:effectLst/>
              <a:latin typeface="+mn-lt"/>
            </a:rPr>
            <a:t> калина"</a:t>
          </a:r>
          <a:endParaRPr lang="uk-UA" sz="2000" kern="1200" dirty="0">
            <a:solidFill>
              <a:schemeClr val="bg1"/>
            </a:solidFill>
            <a:latin typeface="+mn-lt"/>
          </a:endParaRPr>
        </a:p>
      </dsp:txBody>
      <dsp:txXfrm>
        <a:off x="364788" y="3683407"/>
        <a:ext cx="4645909"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C5082-595B-453F-8F35-26FF1A1FFD8D}">
      <dsp:nvSpPr>
        <dsp:cNvPr id="0" name=""/>
        <dsp:cNvSpPr/>
      </dsp:nvSpPr>
      <dsp:spPr>
        <a:xfrm>
          <a:off x="0" y="0"/>
          <a:ext cx="4183065" cy="162567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uk-UA" sz="1200" b="1" kern="1200" dirty="0">
              <a:solidFill>
                <a:schemeClr val="bg1"/>
              </a:solidFill>
            </a:rPr>
            <a:t>Українці хочуть купувати українське</a:t>
          </a:r>
          <a:r>
            <a:rPr lang="en-US" sz="1200" b="1" kern="1200" dirty="0">
              <a:solidFill>
                <a:schemeClr val="bg1"/>
              </a:solidFill>
            </a:rPr>
            <a:t>.</a:t>
          </a:r>
          <a:endParaRPr lang="uk-UA" sz="1200" b="1" kern="1200" dirty="0">
            <a:solidFill>
              <a:schemeClr val="bg1"/>
            </a:solidFill>
          </a:endParaRPr>
        </a:p>
        <a:p>
          <a:pPr marL="0" lvl="0" indent="0" algn="ctr" defTabSz="533400">
            <a:lnSpc>
              <a:spcPct val="90000"/>
            </a:lnSpc>
            <a:spcBef>
              <a:spcPct val="0"/>
            </a:spcBef>
            <a:spcAft>
              <a:spcPct val="35000"/>
            </a:spcAft>
            <a:buFont typeface="Wingdings" panose="05000000000000000000" pitchFamily="2" charset="2"/>
            <a:buNone/>
          </a:pPr>
          <a:r>
            <a:rPr lang="ru-RU" sz="1200" b="1" kern="1200" dirty="0" err="1">
              <a:solidFill>
                <a:schemeClr val="bg1"/>
              </a:solidFill>
            </a:rPr>
            <a:t>Патріотичне</a:t>
          </a:r>
          <a:r>
            <a:rPr lang="ru-RU" sz="1200" b="1" kern="1200" dirty="0">
              <a:solidFill>
                <a:schemeClr val="bg1"/>
              </a:solidFill>
            </a:rPr>
            <a:t> </a:t>
          </a:r>
          <a:r>
            <a:rPr lang="ru-RU" sz="1200" b="1" kern="1200" dirty="0" err="1">
              <a:solidFill>
                <a:schemeClr val="bg1"/>
              </a:solidFill>
            </a:rPr>
            <a:t>піднесення</a:t>
          </a:r>
          <a:r>
            <a:rPr lang="ru-RU" sz="1200" b="1" kern="1200" dirty="0">
              <a:solidFill>
                <a:schemeClr val="bg1"/>
              </a:solidFill>
            </a:rPr>
            <a:t> є </a:t>
          </a:r>
          <a:r>
            <a:rPr lang="ru-RU" sz="1200" b="1" kern="1200" dirty="0" err="1">
              <a:solidFill>
                <a:schemeClr val="bg1"/>
              </a:solidFill>
            </a:rPr>
            <a:t>позитивним</a:t>
          </a:r>
          <a:r>
            <a:rPr lang="ru-RU" sz="1200" b="1" kern="1200" dirty="0">
              <a:solidFill>
                <a:schemeClr val="bg1"/>
              </a:solidFill>
            </a:rPr>
            <a:t> </a:t>
          </a:r>
          <a:r>
            <a:rPr lang="ru-RU" sz="1200" b="1" kern="1200" dirty="0" err="1">
              <a:solidFill>
                <a:schemeClr val="bg1"/>
              </a:solidFill>
            </a:rPr>
            <a:t>явищем</a:t>
          </a:r>
          <a:r>
            <a:rPr lang="ru-RU" sz="1200" b="1" kern="1200" dirty="0">
              <a:solidFill>
                <a:schemeClr val="bg1"/>
              </a:solidFill>
            </a:rPr>
            <a:t>.</a:t>
          </a:r>
          <a:endParaRPr lang="uk-UA" sz="1200" kern="1200" dirty="0"/>
        </a:p>
      </dsp:txBody>
      <dsp:txXfrm>
        <a:off x="0" y="650271"/>
        <a:ext cx="4183065" cy="650271"/>
      </dsp:txXfrm>
    </dsp:sp>
    <dsp:sp modelId="{4AB0B785-98E0-4DE9-9F58-C4A902D3C430}">
      <dsp:nvSpPr>
        <dsp:cNvPr id="0" name=""/>
        <dsp:cNvSpPr/>
      </dsp:nvSpPr>
      <dsp:spPr>
        <a:xfrm>
          <a:off x="1824508" y="97540"/>
          <a:ext cx="541351" cy="541351"/>
        </a:xfrm>
        <a:prstGeom prst="ellipse">
          <a:avLst/>
        </a:prstGeom>
        <a:blipFill dpi="0" rotWithShape="1">
          <a:blip xmlns:r="http://schemas.openxmlformats.org/officeDocument/2006/relationships" r:embed="rId1"/>
          <a:srcRect/>
          <a:stretch>
            <a:fillRect l="-26483" t="1136" r="-26483" b="1136"/>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5FB78-D849-42E2-BE47-191AE4BC2801}">
      <dsp:nvSpPr>
        <dsp:cNvPr id="0" name=""/>
        <dsp:cNvSpPr/>
      </dsp:nvSpPr>
      <dsp:spPr>
        <a:xfrm>
          <a:off x="4315848" y="0"/>
          <a:ext cx="4183065" cy="162567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uk-UA" sz="1200" b="1" kern="1200" dirty="0">
              <a:solidFill>
                <a:schemeClr val="bg1"/>
              </a:solidFill>
              <a:effectLst>
                <a:outerShdw blurRad="38100" dist="38100" dir="2700000" algn="tl">
                  <a:srgbClr val="000000">
                    <a:alpha val="43137"/>
                  </a:srgbClr>
                </a:outerShdw>
              </a:effectLst>
            </a:rPr>
            <a:t>Однак, комерціалізація символів</a:t>
          </a:r>
          <a:r>
            <a:rPr lang="en-US" sz="1200" b="1" kern="1200" dirty="0">
              <a:solidFill>
                <a:schemeClr val="bg1"/>
              </a:solidFill>
              <a:effectLst>
                <a:outerShdw blurRad="38100" dist="38100" dir="2700000" algn="tl">
                  <a:srgbClr val="000000">
                    <a:alpha val="43137"/>
                  </a:srgbClr>
                </a:outerShdw>
              </a:effectLst>
            </a:rPr>
            <a:t> </a:t>
          </a:r>
          <a:r>
            <a:rPr lang="uk-UA" sz="1200" b="1" kern="1200" dirty="0">
              <a:solidFill>
                <a:schemeClr val="bg1"/>
              </a:solidFill>
              <a:effectLst>
                <a:outerShdw blurRad="38100" dist="38100" dir="2700000" algn="tl">
                  <a:srgbClr val="000000">
                    <a:alpha val="43137"/>
                  </a:srgbClr>
                </a:outerShdw>
              </a:effectLst>
            </a:rPr>
            <a:t> війни повинна відбуватись в межах встановлених норм</a:t>
          </a:r>
          <a:endParaRPr lang="uk-UA" sz="1200" kern="1200" dirty="0">
            <a:solidFill>
              <a:schemeClr val="bg1"/>
            </a:solidFill>
          </a:endParaRPr>
        </a:p>
      </dsp:txBody>
      <dsp:txXfrm>
        <a:off x="4315848" y="650271"/>
        <a:ext cx="4183065" cy="650271"/>
      </dsp:txXfrm>
    </dsp:sp>
    <dsp:sp modelId="{6F288907-E97C-4B55-8582-03F658288F4F}">
      <dsp:nvSpPr>
        <dsp:cNvPr id="0" name=""/>
        <dsp:cNvSpPr/>
      </dsp:nvSpPr>
      <dsp:spPr>
        <a:xfrm rot="582260">
          <a:off x="6146735" y="90687"/>
          <a:ext cx="541351" cy="54135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7C4C59-9F38-450B-9137-150A96E3FB9E}">
      <dsp:nvSpPr>
        <dsp:cNvPr id="0" name=""/>
        <dsp:cNvSpPr/>
      </dsp:nvSpPr>
      <dsp:spPr>
        <a:xfrm>
          <a:off x="339957" y="1300543"/>
          <a:ext cx="7819011" cy="24385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86917-AC51-4BB6-B80D-B298A7812E61}">
      <dsp:nvSpPr>
        <dsp:cNvPr id="0" name=""/>
        <dsp:cNvSpPr/>
      </dsp:nvSpPr>
      <dsp:spPr>
        <a:xfrm>
          <a:off x="2846552" y="-84073"/>
          <a:ext cx="2384011" cy="2384374"/>
        </a:xfrm>
        <a:prstGeom prst="circularArrow">
          <a:avLst>
            <a:gd name="adj1" fmla="val 10980"/>
            <a:gd name="adj2" fmla="val 1142322"/>
            <a:gd name="adj3" fmla="val 4500000"/>
            <a:gd name="adj4" fmla="val 10800000"/>
            <a:gd name="adj5" fmla="val 125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02EAD-907A-4EC3-998D-0C1E799BF5A9}">
      <dsp:nvSpPr>
        <dsp:cNvPr id="0" name=""/>
        <dsp:cNvSpPr/>
      </dsp:nvSpPr>
      <dsp:spPr>
        <a:xfrm>
          <a:off x="3384383" y="800099"/>
          <a:ext cx="1324749" cy="66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dirty="0"/>
            <a:t>Фотографічний твір</a:t>
          </a:r>
          <a:r>
            <a:rPr lang="en-US" sz="1200" kern="1200" dirty="0"/>
            <a:t> /</a:t>
          </a:r>
          <a:r>
            <a:rPr lang="uk-UA" sz="1200" kern="1200" dirty="0"/>
            <a:t> твір образотворчого мистецтва </a:t>
          </a:r>
          <a:r>
            <a:rPr lang="en-US" sz="1200" kern="1200" dirty="0"/>
            <a:t>/ </a:t>
          </a:r>
          <a:r>
            <a:rPr lang="uk-UA" sz="1200" kern="1200" dirty="0"/>
            <a:t>літературний твір</a:t>
          </a:r>
        </a:p>
      </dsp:txBody>
      <dsp:txXfrm>
        <a:off x="3384383" y="800099"/>
        <a:ext cx="1324749" cy="662216"/>
      </dsp:txXfrm>
    </dsp:sp>
    <dsp:sp modelId="{2FE367D1-BD6C-46AD-9269-01A360438685}">
      <dsp:nvSpPr>
        <dsp:cNvPr id="0" name=""/>
        <dsp:cNvSpPr/>
      </dsp:nvSpPr>
      <dsp:spPr>
        <a:xfrm>
          <a:off x="1666999" y="1284305"/>
          <a:ext cx="2384011" cy="2384374"/>
        </a:xfrm>
        <a:prstGeom prst="leftCircularArrow">
          <a:avLst>
            <a:gd name="adj1" fmla="val 10980"/>
            <a:gd name="adj2" fmla="val 1142322"/>
            <a:gd name="adj3" fmla="val 6300000"/>
            <a:gd name="adj4" fmla="val 18900000"/>
            <a:gd name="adj5" fmla="val 125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00085-C4D7-4F67-8729-62BF7A60F261}">
      <dsp:nvSpPr>
        <dsp:cNvPr id="0" name=""/>
        <dsp:cNvSpPr/>
      </dsp:nvSpPr>
      <dsp:spPr>
        <a:xfrm>
          <a:off x="2209803" y="2134966"/>
          <a:ext cx="1324749" cy="66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dirty="0"/>
            <a:t>Торговельна марка</a:t>
          </a:r>
        </a:p>
      </dsp:txBody>
      <dsp:txXfrm>
        <a:off x="2209803" y="2134966"/>
        <a:ext cx="1324749" cy="662216"/>
      </dsp:txXfrm>
    </dsp:sp>
    <dsp:sp modelId="{7C3B96C9-4811-4AD9-BD57-F1EC1153658C}">
      <dsp:nvSpPr>
        <dsp:cNvPr id="0" name=""/>
        <dsp:cNvSpPr/>
      </dsp:nvSpPr>
      <dsp:spPr>
        <a:xfrm>
          <a:off x="3009909" y="2903943"/>
          <a:ext cx="2048235" cy="2049056"/>
        </a:xfrm>
        <a:prstGeom prst="blockArc">
          <a:avLst>
            <a:gd name="adj1" fmla="val 13500000"/>
            <a:gd name="adj2" fmla="val 10800000"/>
            <a:gd name="adj3" fmla="val 1274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6F330-8BA4-4B9D-A1E3-D154D0AD559B}">
      <dsp:nvSpPr>
        <dsp:cNvPr id="0" name=""/>
        <dsp:cNvSpPr/>
      </dsp:nvSpPr>
      <dsp:spPr>
        <a:xfrm>
          <a:off x="3385516" y="3615920"/>
          <a:ext cx="1324749" cy="66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uk-UA" sz="1200" kern="1200" dirty="0" err="1"/>
            <a:t>Аудіовізульний</a:t>
          </a:r>
          <a:r>
            <a:rPr lang="uk-UA" sz="1200" kern="1200" dirty="0"/>
            <a:t> твір</a:t>
          </a:r>
        </a:p>
      </dsp:txBody>
      <dsp:txXfrm>
        <a:off x="3385516" y="3615920"/>
        <a:ext cx="1324749" cy="662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03464-8391-4C49-A2C8-876BF3F22876}">
      <dsp:nvSpPr>
        <dsp:cNvPr id="0" name=""/>
        <dsp:cNvSpPr/>
      </dsp:nvSpPr>
      <dsp:spPr>
        <a:xfrm rot="5400000">
          <a:off x="4804258" y="-2077522"/>
          <a:ext cx="1595324" cy="57554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Wingdings" panose="05000000000000000000" pitchFamily="2" charset="2"/>
            <a:buChar char="Ø"/>
          </a:pPr>
          <a:r>
            <a:rPr lang="ru-RU" sz="1050" b="1" kern="1200" dirty="0">
              <a:solidFill>
                <a:schemeClr val="bg2"/>
              </a:solidFill>
              <a:latin typeface="+mn-lt"/>
            </a:rPr>
            <a:t>на т</a:t>
          </a:r>
          <a:r>
            <a:rPr lang="uk-UA" sz="1050" b="1" kern="1200" dirty="0" err="1">
              <a:solidFill>
                <a:schemeClr val="bg2"/>
              </a:solidFill>
              <a:latin typeface="+mn-lt"/>
            </a:rPr>
            <a:t>орговельні</a:t>
          </a:r>
          <a:r>
            <a:rPr lang="uk-UA" sz="1050" b="1" kern="1200" dirty="0">
              <a:solidFill>
                <a:schemeClr val="bg2"/>
              </a:solidFill>
              <a:latin typeface="+mn-lt"/>
            </a:rPr>
            <a:t> марки</a:t>
          </a:r>
          <a:endParaRPr lang="uk-UA" sz="1050" kern="1200" dirty="0"/>
        </a:p>
        <a:p>
          <a:pPr marL="57150" lvl="1" indent="-57150" algn="l" defTabSz="466725">
            <a:lnSpc>
              <a:spcPct val="90000"/>
            </a:lnSpc>
            <a:spcBef>
              <a:spcPct val="0"/>
            </a:spcBef>
            <a:spcAft>
              <a:spcPct val="15000"/>
            </a:spcAft>
            <a:buFont typeface="Wingdings" panose="05000000000000000000" pitchFamily="2" charset="2"/>
            <a:buChar char="Ø"/>
          </a:pPr>
          <a:r>
            <a:rPr lang="uk-UA" sz="1050" b="1" kern="1200" dirty="0">
              <a:solidFill>
                <a:schemeClr val="bg2"/>
              </a:solidFill>
              <a:latin typeface="+mn-lt"/>
            </a:rPr>
            <a:t>авторське право та суміжні права</a:t>
          </a:r>
        </a:p>
        <a:p>
          <a:pPr marL="57150" lvl="1" indent="-57150" algn="l" defTabSz="466725">
            <a:lnSpc>
              <a:spcPct val="90000"/>
            </a:lnSpc>
            <a:spcBef>
              <a:spcPct val="0"/>
            </a:spcBef>
            <a:spcAft>
              <a:spcPct val="15000"/>
            </a:spcAft>
            <a:buChar char="•"/>
          </a:pPr>
          <a:endParaRPr lang="uk-UA" sz="1050" b="1" kern="1200" dirty="0">
            <a:solidFill>
              <a:schemeClr val="bg2"/>
            </a:solidFill>
            <a:latin typeface="+mn-lt"/>
          </a:endParaRPr>
        </a:p>
        <a:p>
          <a:pPr marL="57150" lvl="1" indent="-57150" algn="l" defTabSz="466725">
            <a:lnSpc>
              <a:spcPct val="90000"/>
            </a:lnSpc>
            <a:spcBef>
              <a:spcPct val="0"/>
            </a:spcBef>
            <a:spcAft>
              <a:spcPct val="15000"/>
            </a:spcAft>
            <a:buFontTx/>
            <a:buNone/>
          </a:pPr>
          <a:r>
            <a:rPr lang="uk-UA" sz="1050" b="1" kern="1200" dirty="0">
              <a:solidFill>
                <a:schemeClr val="bg2"/>
              </a:solidFill>
              <a:latin typeface="+mn-lt"/>
            </a:rPr>
            <a:t>Важливо </a:t>
          </a:r>
          <a:r>
            <a:rPr lang="uk-UA" sz="1050" b="1" kern="1200" dirty="0" err="1">
              <a:solidFill>
                <a:schemeClr val="bg2"/>
              </a:solidFill>
              <a:latin typeface="+mn-lt"/>
            </a:rPr>
            <a:t>пам</a:t>
          </a:r>
          <a:r>
            <a:rPr lang="en-US" sz="1050" b="1" kern="1200" dirty="0">
              <a:solidFill>
                <a:schemeClr val="bg2"/>
              </a:solidFill>
              <a:latin typeface="+mn-lt"/>
            </a:rPr>
            <a:t>’</a:t>
          </a:r>
          <a:r>
            <a:rPr lang="ru-RU" sz="1050" b="1" kern="1200" dirty="0" err="1">
              <a:solidFill>
                <a:schemeClr val="bg2"/>
              </a:solidFill>
              <a:latin typeface="+mn-lt"/>
            </a:rPr>
            <a:t>ята</a:t>
          </a:r>
          <a:r>
            <a:rPr lang="uk-UA" sz="1050" b="1" kern="1200" dirty="0" err="1">
              <a:solidFill>
                <a:schemeClr val="bg2"/>
              </a:solidFill>
              <a:latin typeface="+mn-lt"/>
            </a:rPr>
            <a:t>ємо</a:t>
          </a:r>
          <a:r>
            <a:rPr lang="uk-UA" sz="1050" b="1" kern="1200" dirty="0">
              <a:solidFill>
                <a:schemeClr val="bg2"/>
              </a:solidFill>
              <a:latin typeface="+mn-lt"/>
            </a:rPr>
            <a:t> про право попереднього користувача</a:t>
          </a:r>
        </a:p>
        <a:p>
          <a:pPr marL="57150" lvl="1" indent="-57150" algn="l" defTabSz="466725">
            <a:lnSpc>
              <a:spcPct val="90000"/>
            </a:lnSpc>
            <a:spcBef>
              <a:spcPct val="0"/>
            </a:spcBef>
            <a:spcAft>
              <a:spcPct val="15000"/>
            </a:spcAft>
            <a:buFont typeface="Arial" panose="020B0604020202020204" pitchFamily="34" charset="0"/>
            <a:buChar char="•"/>
          </a:pPr>
          <a:r>
            <a:rPr lang="uk-UA" sz="1050" kern="1200" dirty="0">
              <a:solidFill>
                <a:schemeClr val="bg2"/>
              </a:solidFill>
              <a:latin typeface="+mn-lt"/>
            </a:rPr>
            <a:t>На додаток, для бізнесу важливо пам’ятати, що різниця між ТМ та АП в способі набуття прав, обсязі правової охорони та строках чинності. </a:t>
          </a:r>
          <a:endParaRPr lang="uk-UA" sz="1050" b="1" kern="1200" dirty="0">
            <a:solidFill>
              <a:schemeClr val="bg2"/>
            </a:solidFill>
            <a:latin typeface="+mn-lt"/>
          </a:endParaRPr>
        </a:p>
        <a:p>
          <a:pPr marL="57150" lvl="1" indent="-57150" algn="l" defTabSz="466725">
            <a:lnSpc>
              <a:spcPct val="90000"/>
            </a:lnSpc>
            <a:spcBef>
              <a:spcPct val="0"/>
            </a:spcBef>
            <a:spcAft>
              <a:spcPct val="15000"/>
            </a:spcAft>
            <a:buFont typeface="Arial" panose="020B0604020202020204" pitchFamily="34" charset="0"/>
            <a:buChar char="•"/>
          </a:pPr>
          <a:r>
            <a:rPr lang="uk-UA" sz="1050" kern="1200" dirty="0">
              <a:solidFill>
                <a:schemeClr val="bg2"/>
              </a:solidFill>
              <a:latin typeface="+mn-lt"/>
            </a:rPr>
            <a:t>Основна функція ТМ – вирізнення товарів та послуг на ринку під час їх комерціалізації, що не завжди актуально для АП.</a:t>
          </a:r>
          <a:endParaRPr lang="uk-UA" sz="1050" b="1" kern="1200" dirty="0">
            <a:solidFill>
              <a:schemeClr val="bg2"/>
            </a:solidFill>
            <a:latin typeface="+mn-lt"/>
          </a:endParaRPr>
        </a:p>
      </dsp:txBody>
      <dsp:txXfrm rot="-5400000">
        <a:off x="2724206" y="80407"/>
        <a:ext cx="5677552" cy="1439570"/>
      </dsp:txXfrm>
    </dsp:sp>
    <dsp:sp modelId="{C9375091-AEB2-4271-A666-FF272C1A3607}">
      <dsp:nvSpPr>
        <dsp:cNvPr id="0" name=""/>
        <dsp:cNvSpPr/>
      </dsp:nvSpPr>
      <dsp:spPr>
        <a:xfrm>
          <a:off x="519904" y="6145"/>
          <a:ext cx="2204300" cy="15880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kern="1200" dirty="0"/>
            <a:t>Які права можуть порушуватись?</a:t>
          </a:r>
        </a:p>
      </dsp:txBody>
      <dsp:txXfrm>
        <a:off x="597428" y="83669"/>
        <a:ext cx="2049252" cy="1433047"/>
      </dsp:txXfrm>
    </dsp:sp>
    <dsp:sp modelId="{3A2EB245-60C6-42A5-B8E7-3B1B9ED72B17}">
      <dsp:nvSpPr>
        <dsp:cNvPr id="0" name=""/>
        <dsp:cNvSpPr/>
      </dsp:nvSpPr>
      <dsp:spPr>
        <a:xfrm rot="5400000">
          <a:off x="4821825" y="-409220"/>
          <a:ext cx="1530784" cy="57610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Wingdings" panose="05000000000000000000" pitchFamily="2" charset="2"/>
            <a:buChar char="Ø"/>
          </a:pPr>
          <a:r>
            <a:rPr lang="uk-UA" sz="1050" b="0" kern="1200" dirty="0">
              <a:solidFill>
                <a:schemeClr val="bg2"/>
              </a:solidFill>
            </a:rPr>
            <a:t>листи-претензії щодо порушення прав ІВ</a:t>
          </a:r>
          <a:endParaRPr lang="uk-UA" sz="1050" kern="1200" dirty="0"/>
        </a:p>
        <a:p>
          <a:pPr marL="57150" lvl="1" indent="-57150" algn="l" defTabSz="466725">
            <a:lnSpc>
              <a:spcPct val="90000"/>
            </a:lnSpc>
            <a:spcBef>
              <a:spcPct val="0"/>
            </a:spcBef>
            <a:spcAft>
              <a:spcPct val="15000"/>
            </a:spcAft>
            <a:buFont typeface="Wingdings" panose="05000000000000000000" pitchFamily="2" charset="2"/>
            <a:buChar char="Ø"/>
          </a:pPr>
          <a:r>
            <a:rPr lang="uk-UA" sz="1050" b="0" kern="1200" dirty="0">
              <a:solidFill>
                <a:schemeClr val="bg2"/>
              </a:solidFill>
            </a:rPr>
            <a:t>судові провадження</a:t>
          </a:r>
        </a:p>
        <a:p>
          <a:pPr marL="57150" lvl="1" indent="-57150" algn="l" defTabSz="466725">
            <a:lnSpc>
              <a:spcPct val="90000"/>
            </a:lnSpc>
            <a:spcBef>
              <a:spcPct val="0"/>
            </a:spcBef>
            <a:spcAft>
              <a:spcPct val="15000"/>
            </a:spcAft>
            <a:buFont typeface="Wingdings" panose="05000000000000000000" pitchFamily="2" charset="2"/>
            <a:buChar char="Ø"/>
          </a:pPr>
          <a:r>
            <a:rPr lang="uk-UA" sz="1050" b="0" kern="1200" dirty="0">
              <a:solidFill>
                <a:schemeClr val="bg2"/>
              </a:solidFill>
            </a:rPr>
            <a:t>відмова в реєстрації</a:t>
          </a:r>
        </a:p>
        <a:p>
          <a:pPr marL="57150" lvl="1" indent="-57150" algn="l" defTabSz="466725">
            <a:lnSpc>
              <a:spcPct val="90000"/>
            </a:lnSpc>
            <a:spcBef>
              <a:spcPct val="0"/>
            </a:spcBef>
            <a:spcAft>
              <a:spcPct val="15000"/>
            </a:spcAft>
            <a:buFont typeface="Wingdings" panose="05000000000000000000" pitchFamily="2" charset="2"/>
            <a:buChar char="Ø"/>
          </a:pPr>
          <a:r>
            <a:rPr lang="uk-UA" sz="1050" b="0" kern="1200" dirty="0">
              <a:solidFill>
                <a:schemeClr val="bg2"/>
              </a:solidFill>
            </a:rPr>
            <a:t>репутаційні ризики</a:t>
          </a:r>
          <a:endParaRPr lang="uk-UA" sz="1050" b="0" kern="1200" dirty="0"/>
        </a:p>
      </dsp:txBody>
      <dsp:txXfrm rot="-5400000">
        <a:off x="2706690" y="1780642"/>
        <a:ext cx="5686329" cy="1381330"/>
      </dsp:txXfrm>
    </dsp:sp>
    <dsp:sp modelId="{B1B73568-9059-4EBB-A271-2D33DA59562C}">
      <dsp:nvSpPr>
        <dsp:cNvPr id="0" name=""/>
        <dsp:cNvSpPr/>
      </dsp:nvSpPr>
      <dsp:spPr>
        <a:xfrm>
          <a:off x="519904" y="1677259"/>
          <a:ext cx="2186785" cy="15880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kern="1200" dirty="0"/>
            <a:t>Ризики використання без реєстрації</a:t>
          </a:r>
        </a:p>
      </dsp:txBody>
      <dsp:txXfrm>
        <a:off x="597428" y="1754783"/>
        <a:ext cx="2031737" cy="1433047"/>
      </dsp:txXfrm>
    </dsp:sp>
    <dsp:sp modelId="{71FC1521-ADA5-4CD4-AE72-39B1B8281FE5}">
      <dsp:nvSpPr>
        <dsp:cNvPr id="0" name=""/>
        <dsp:cNvSpPr/>
      </dsp:nvSpPr>
      <dsp:spPr>
        <a:xfrm rot="5400000">
          <a:off x="4821830" y="1258279"/>
          <a:ext cx="1558772" cy="57610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Wingdings" panose="05000000000000000000" pitchFamily="2" charset="2"/>
            <a:buChar char="Ø"/>
          </a:pPr>
          <a:r>
            <a:rPr lang="uk-UA" sz="1050" b="1" kern="1200" dirty="0">
              <a:solidFill>
                <a:schemeClr val="bg2"/>
              </a:solidFill>
            </a:rPr>
            <a:t>Якщо реєструємо ТМ </a:t>
          </a:r>
          <a:endParaRPr lang="uk-UA" sz="1050" kern="1200" dirty="0"/>
        </a:p>
        <a:p>
          <a:pPr marL="57150" lvl="1" indent="-57150" algn="l" defTabSz="466725">
            <a:lnSpc>
              <a:spcPct val="90000"/>
            </a:lnSpc>
            <a:spcBef>
              <a:spcPct val="0"/>
            </a:spcBef>
            <a:spcAft>
              <a:spcPct val="15000"/>
            </a:spcAft>
            <a:buChar char="•"/>
          </a:pPr>
          <a:r>
            <a:rPr lang="uk-UA" sz="1050" kern="1200" dirty="0">
              <a:solidFill>
                <a:schemeClr val="bg2"/>
              </a:solidFill>
            </a:rPr>
            <a:t>Тотожність</a:t>
          </a:r>
          <a:r>
            <a:rPr lang="en-US" sz="1050" kern="1200" dirty="0">
              <a:solidFill>
                <a:schemeClr val="bg2"/>
              </a:solidFill>
            </a:rPr>
            <a:t>/</a:t>
          </a:r>
          <a:r>
            <a:rPr lang="ru-RU" sz="1050" kern="1200" dirty="0">
              <a:solidFill>
                <a:schemeClr val="bg2"/>
              </a:solidFill>
            </a:rPr>
            <a:t>схож</a:t>
          </a:r>
          <a:r>
            <a:rPr lang="uk-UA" sz="1050" kern="1200" dirty="0" err="1">
              <a:solidFill>
                <a:schemeClr val="bg2"/>
              </a:solidFill>
            </a:rPr>
            <a:t>ість</a:t>
          </a:r>
          <a:r>
            <a:rPr lang="uk-UA" sz="1050" kern="1200" dirty="0">
              <a:solidFill>
                <a:schemeClr val="bg2"/>
              </a:solidFill>
            </a:rPr>
            <a:t> до ступеню сплутування із вже зареєстрованою ТМ</a:t>
          </a:r>
        </a:p>
        <a:p>
          <a:pPr marL="57150" lvl="1" indent="-57150" algn="l" defTabSz="466725">
            <a:lnSpc>
              <a:spcPct val="90000"/>
            </a:lnSpc>
            <a:spcBef>
              <a:spcPct val="0"/>
            </a:spcBef>
            <a:spcAft>
              <a:spcPct val="15000"/>
            </a:spcAft>
            <a:buChar char="•"/>
          </a:pPr>
          <a:r>
            <a:rPr lang="uk-UA" sz="1050" kern="1200" dirty="0">
              <a:solidFill>
                <a:schemeClr val="bg2"/>
              </a:solidFill>
            </a:rPr>
            <a:t>Публічний порядок. </a:t>
          </a:r>
          <a:endParaRPr lang="en-US" sz="1050" kern="1200" dirty="0">
            <a:solidFill>
              <a:schemeClr val="bg2"/>
            </a:solidFill>
          </a:endParaRPr>
        </a:p>
        <a:p>
          <a:pPr marL="57150" lvl="1" indent="-57150" algn="l" defTabSz="466725">
            <a:lnSpc>
              <a:spcPct val="90000"/>
            </a:lnSpc>
            <a:spcBef>
              <a:spcPct val="0"/>
            </a:spcBef>
            <a:spcAft>
              <a:spcPct val="15000"/>
            </a:spcAft>
            <a:buChar char="•"/>
          </a:pPr>
          <a:r>
            <a:rPr lang="uk-UA" sz="1050" kern="1200" dirty="0">
              <a:solidFill>
                <a:schemeClr val="bg2"/>
              </a:solidFill>
            </a:rPr>
            <a:t>Позиція УКРНОІВІ – не допустити спекуляцію на символах війни</a:t>
          </a:r>
        </a:p>
        <a:p>
          <a:pPr marL="57150" lvl="1" indent="-57150" algn="l" defTabSz="466725">
            <a:lnSpc>
              <a:spcPct val="90000"/>
            </a:lnSpc>
            <a:spcBef>
              <a:spcPct val="0"/>
            </a:spcBef>
            <a:spcAft>
              <a:spcPct val="15000"/>
            </a:spcAft>
            <a:buChar char="•"/>
          </a:pPr>
          <a:r>
            <a:rPr lang="uk-UA" sz="1050" kern="1200" dirty="0">
              <a:solidFill>
                <a:schemeClr val="bg2"/>
              </a:solidFill>
            </a:rPr>
            <a:t>Окрема процедура для включення державних символів до ТМ</a:t>
          </a:r>
        </a:p>
        <a:p>
          <a:pPr marL="57150" lvl="1" indent="-57150" algn="l" defTabSz="466725">
            <a:lnSpc>
              <a:spcPct val="90000"/>
            </a:lnSpc>
            <a:spcBef>
              <a:spcPct val="0"/>
            </a:spcBef>
            <a:spcAft>
              <a:spcPct val="15000"/>
            </a:spcAft>
            <a:buChar char="•"/>
          </a:pPr>
          <a:r>
            <a:rPr lang="uk-UA" sz="1050" kern="1200" dirty="0">
              <a:solidFill>
                <a:schemeClr val="bg2"/>
              </a:solidFill>
            </a:rPr>
            <a:t>Заборона реєстрації прізвищ, імен, псевдонімів, портретів відомих в Україні осіб</a:t>
          </a:r>
          <a:endParaRPr lang="uk-UA" sz="1050" b="1" kern="1200" dirty="0">
            <a:solidFill>
              <a:schemeClr val="bg2"/>
            </a:solidFill>
          </a:endParaRPr>
        </a:p>
        <a:p>
          <a:pPr marL="57150" lvl="1" indent="-57150" algn="l" defTabSz="466725">
            <a:lnSpc>
              <a:spcPct val="90000"/>
            </a:lnSpc>
            <a:spcBef>
              <a:spcPct val="0"/>
            </a:spcBef>
            <a:spcAft>
              <a:spcPct val="15000"/>
            </a:spcAft>
            <a:buChar char="•"/>
          </a:pPr>
          <a:endParaRPr lang="uk-UA" sz="1050" b="1" kern="1200" dirty="0">
            <a:solidFill>
              <a:schemeClr val="bg2"/>
            </a:solidFill>
          </a:endParaRPr>
        </a:p>
        <a:p>
          <a:pPr marL="57150" lvl="1" indent="-57150" algn="l" defTabSz="466725">
            <a:lnSpc>
              <a:spcPct val="90000"/>
            </a:lnSpc>
            <a:spcBef>
              <a:spcPct val="0"/>
            </a:spcBef>
            <a:spcAft>
              <a:spcPct val="15000"/>
            </a:spcAft>
            <a:buFont typeface="Wingdings" panose="05000000000000000000" pitchFamily="2" charset="2"/>
            <a:buChar char="Ø"/>
          </a:pPr>
          <a:r>
            <a:rPr lang="uk-UA" sz="1050" b="1" kern="1200" dirty="0">
              <a:solidFill>
                <a:schemeClr val="bg2"/>
              </a:solidFill>
            </a:rPr>
            <a:t>У рекламі</a:t>
          </a:r>
        </a:p>
        <a:p>
          <a:pPr marL="57150" lvl="1" indent="-57150" algn="l" defTabSz="466725">
            <a:lnSpc>
              <a:spcPct val="90000"/>
            </a:lnSpc>
            <a:spcBef>
              <a:spcPct val="0"/>
            </a:spcBef>
            <a:spcAft>
              <a:spcPct val="15000"/>
            </a:spcAft>
            <a:buChar char="•"/>
          </a:pPr>
          <a:r>
            <a:rPr lang="uk-UA" sz="1050" kern="1200" dirty="0">
              <a:solidFill>
                <a:schemeClr val="bg2"/>
              </a:solidFill>
            </a:rPr>
            <a:t>Заборонено використовувати та імітувати державні символи, якщо при цьому демонструється неповага до них або введення споживачів в оману</a:t>
          </a:r>
          <a:endParaRPr lang="uk-UA" sz="1050" kern="1200" dirty="0"/>
        </a:p>
      </dsp:txBody>
      <dsp:txXfrm rot="-5400000">
        <a:off x="2720689" y="3435514"/>
        <a:ext cx="5684963" cy="1406586"/>
      </dsp:txXfrm>
    </dsp:sp>
    <dsp:sp modelId="{C8BC358F-9931-4C7B-A60C-4D5A4449BB11}">
      <dsp:nvSpPr>
        <dsp:cNvPr id="0" name=""/>
        <dsp:cNvSpPr/>
      </dsp:nvSpPr>
      <dsp:spPr>
        <a:xfrm>
          <a:off x="519904" y="3344759"/>
          <a:ext cx="2200784" cy="15880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uk-UA" sz="2000" kern="1200" dirty="0"/>
            <a:t>Які обмеження на </a:t>
          </a:r>
          <a:r>
            <a:rPr lang="uk-UA" sz="2000" kern="1200" dirty="0" err="1"/>
            <a:t>реєс</a:t>
          </a:r>
          <a:r>
            <a:rPr lang="ru-RU" sz="2000" kern="1200" dirty="0" err="1"/>
            <a:t>трац</a:t>
          </a:r>
          <a:r>
            <a:rPr lang="uk-UA" sz="2000" kern="1200" dirty="0" err="1"/>
            <a:t>ію</a:t>
          </a:r>
          <a:r>
            <a:rPr lang="uk-UA" sz="2000" kern="1200" dirty="0"/>
            <a:t> символів війни існують?</a:t>
          </a:r>
        </a:p>
      </dsp:txBody>
      <dsp:txXfrm>
        <a:off x="597428" y="3422283"/>
        <a:ext cx="2045736" cy="1433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69B1-15BC-4C85-896C-C91001C78650}">
      <dsp:nvSpPr>
        <dsp:cNvPr id="0" name=""/>
        <dsp:cNvSpPr/>
      </dsp:nvSpPr>
      <dsp:spPr>
        <a:xfrm>
          <a:off x="0" y="0"/>
          <a:ext cx="6902980" cy="2040255"/>
        </a:xfrm>
        <a:prstGeom prst="roundRect">
          <a:avLst>
            <a:gd name="adj" fmla="val 10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95563-4A5F-4F10-9D83-F1AE9AFA2E9C}">
      <dsp:nvSpPr>
        <dsp:cNvPr id="0" name=""/>
        <dsp:cNvSpPr/>
      </dsp:nvSpPr>
      <dsp:spPr>
        <a:xfrm>
          <a:off x="207881" y="272034"/>
          <a:ext cx="3089150" cy="1496187"/>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14" t="-12100" r="914" b="-121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E782B8-79CD-4798-936B-1AEE705D44ED}">
      <dsp:nvSpPr>
        <dsp:cNvPr id="0" name=""/>
        <dsp:cNvSpPr/>
      </dsp:nvSpPr>
      <dsp:spPr>
        <a:xfrm rot="10800000">
          <a:off x="254187" y="2040255"/>
          <a:ext cx="3089150" cy="2493645"/>
        </a:xfrm>
        <a:prstGeom prst="round2SameRect">
          <a:avLst>
            <a:gd name="adj1" fmla="val 10500"/>
            <a:gd name="adj2" fmla="val 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Wingdings" panose="05000000000000000000" pitchFamily="2" charset="2"/>
            <a:buNone/>
          </a:pPr>
          <a:endParaRPr lang="en-US" sz="1100" kern="1200" dirty="0">
            <a:solidFill>
              <a:schemeClr val="bg1"/>
            </a:solidFill>
          </a:endParaRPr>
        </a:p>
        <a:p>
          <a:pPr marL="0" lvl="0" indent="0" algn="ctr" defTabSz="488950">
            <a:lnSpc>
              <a:spcPct val="90000"/>
            </a:lnSpc>
            <a:spcBef>
              <a:spcPct val="0"/>
            </a:spcBef>
            <a:spcAft>
              <a:spcPct val="35000"/>
            </a:spcAft>
            <a:buFont typeface="Wingdings" panose="05000000000000000000" pitchFamily="2" charset="2"/>
            <a:buNone/>
          </a:pPr>
          <a:r>
            <a:rPr lang="uk-UA" sz="1100" b="1" kern="1200" dirty="0">
              <a:solidFill>
                <a:schemeClr val="bg1"/>
              </a:solidFill>
            </a:rPr>
            <a:t>Заявку на реєстрацію ТМ «Буча </a:t>
          </a:r>
          <a:r>
            <a:rPr lang="uk-UA" sz="1100" b="1" kern="1200" dirty="0" err="1">
              <a:solidFill>
                <a:schemeClr val="bg1"/>
              </a:solidFill>
            </a:rPr>
            <a:t>Комбуча</a:t>
          </a:r>
          <a:r>
            <a:rPr lang="uk-UA" sz="1100" b="1" kern="1200" dirty="0">
              <a:solidFill>
                <a:srgbClr val="FFFFFF"/>
              </a:solidFill>
              <a:latin typeface="Arial"/>
              <a:ea typeface="+mn-ea"/>
              <a:cs typeface="+mn-cs"/>
            </a:rPr>
            <a:t>» № </a:t>
          </a:r>
          <a:r>
            <a:rPr lang="en-US" sz="1100" b="1" kern="1200" dirty="0">
              <a:solidFill>
                <a:srgbClr val="FFFFFF"/>
              </a:solidFill>
              <a:latin typeface="Arial"/>
              <a:ea typeface="+mn-ea"/>
              <a:cs typeface="+mn-cs"/>
            </a:rPr>
            <a:t>m202127991</a:t>
          </a:r>
          <a:r>
            <a:rPr lang="uk-UA" sz="1100" b="1" kern="1200" dirty="0">
              <a:solidFill>
                <a:srgbClr val="FFFFFF"/>
              </a:solidFill>
              <a:latin typeface="Arial"/>
              <a:ea typeface="+mn-ea"/>
              <a:cs typeface="+mn-cs"/>
            </a:rPr>
            <a:t>було подано </a:t>
          </a:r>
          <a:r>
            <a:rPr lang="uk-UA" sz="1100" b="1" kern="1200" dirty="0">
              <a:solidFill>
                <a:schemeClr val="bg1"/>
              </a:solidFill>
            </a:rPr>
            <a:t>до повномасштабного вторгнення. Після трагічних подій у Бучі заявник почав використовувати заявлене позначення у «патріотичному» контексті. </a:t>
          </a:r>
          <a:endParaRPr lang="en-US" sz="1100" b="1" kern="1200" dirty="0">
            <a:solidFill>
              <a:schemeClr val="bg1"/>
            </a:solidFill>
          </a:endParaRPr>
        </a:p>
        <a:p>
          <a:pPr marL="0" lvl="0" indent="0" algn="ctr" defTabSz="488950">
            <a:lnSpc>
              <a:spcPct val="100000"/>
            </a:lnSpc>
            <a:spcBef>
              <a:spcPct val="0"/>
            </a:spcBef>
            <a:spcAft>
              <a:spcPct val="35000"/>
            </a:spcAft>
            <a:buFont typeface="Wingdings" panose="05000000000000000000" pitchFamily="2" charset="2"/>
            <a:buNone/>
          </a:pPr>
          <a:br>
            <a:rPr lang="uk-UA" sz="1100" b="1" i="0" kern="1200" dirty="0">
              <a:solidFill>
                <a:schemeClr val="bg1"/>
              </a:solidFill>
            </a:rPr>
          </a:br>
          <a:r>
            <a:rPr lang="ru-RU" sz="1100" b="1" i="0" kern="1200" dirty="0">
              <a:solidFill>
                <a:schemeClr val="bg1"/>
              </a:solidFill>
            </a:rPr>
            <a:t>ГО " Клуб </a:t>
          </a:r>
          <a:r>
            <a:rPr lang="ru-RU" sz="1100" b="1" i="0" kern="1200" dirty="0" err="1">
              <a:solidFill>
                <a:schemeClr val="bg1"/>
              </a:solidFill>
            </a:rPr>
            <a:t>iнтелектуальної</a:t>
          </a:r>
          <a:r>
            <a:rPr lang="ru-RU" sz="1100" b="1" i="0" kern="1200" dirty="0">
              <a:solidFill>
                <a:schemeClr val="bg1"/>
              </a:solidFill>
            </a:rPr>
            <a:t> </a:t>
          </a:r>
          <a:r>
            <a:rPr lang="ru-RU" sz="1100" b="1" i="0" kern="1200" dirty="0" err="1">
              <a:solidFill>
                <a:schemeClr val="bg1"/>
              </a:solidFill>
            </a:rPr>
            <a:t>власностi</a:t>
          </a:r>
          <a:r>
            <a:rPr lang="ru-RU" sz="1100" b="1" i="0" kern="1200" dirty="0">
              <a:solidFill>
                <a:schemeClr val="bg1"/>
              </a:solidFill>
            </a:rPr>
            <a:t>" подав</a:t>
          </a:r>
          <a:r>
            <a:rPr lang="en-US" sz="1100" b="1" i="0" kern="1200" dirty="0">
              <a:solidFill>
                <a:schemeClr val="bg1"/>
              </a:solidFill>
            </a:rPr>
            <a:t> </a:t>
          </a:r>
          <a:r>
            <a:rPr lang="ru-RU" sz="1100" b="1" i="0" kern="1200" dirty="0" err="1">
              <a:solidFill>
                <a:schemeClr val="bg1"/>
              </a:solidFill>
            </a:rPr>
            <a:t>мотивоване</a:t>
          </a:r>
          <a:r>
            <a:rPr lang="ru-RU" sz="1100" b="1" i="0" kern="1200" dirty="0">
              <a:solidFill>
                <a:schemeClr val="bg1"/>
              </a:solidFill>
            </a:rPr>
            <a:t> </a:t>
          </a:r>
          <a:r>
            <a:rPr lang="ru-RU" sz="1100" b="1" i="0" kern="1200" dirty="0" err="1">
              <a:solidFill>
                <a:schemeClr val="bg1"/>
              </a:solidFill>
            </a:rPr>
            <a:t>заперечення</a:t>
          </a:r>
          <a:r>
            <a:rPr lang="ru-RU" sz="1100" b="1" i="0" kern="1200" dirty="0">
              <a:solidFill>
                <a:schemeClr val="bg1"/>
              </a:solidFill>
            </a:rPr>
            <a:t>, </a:t>
          </a:r>
          <a:r>
            <a:rPr lang="ru-RU" sz="1100" b="1" i="0" kern="1200" dirty="0" err="1">
              <a:solidFill>
                <a:schemeClr val="bg1"/>
              </a:solidFill>
            </a:rPr>
            <a:t>посилаючись</a:t>
          </a:r>
          <a:r>
            <a:rPr lang="ru-RU" sz="1100" b="1" i="0" kern="1200" dirty="0">
              <a:solidFill>
                <a:schemeClr val="bg1"/>
              </a:solidFill>
            </a:rPr>
            <a:t> на </a:t>
          </a:r>
          <a:r>
            <a:rPr lang="ru-RU" sz="1100" b="1" i="0" kern="1200" dirty="0" err="1">
              <a:solidFill>
                <a:schemeClr val="bg1"/>
              </a:solidFill>
            </a:rPr>
            <a:t>публічний</a:t>
          </a:r>
          <a:r>
            <a:rPr lang="ru-RU" sz="1100" b="1" i="0" kern="1200" dirty="0">
              <a:solidFill>
                <a:schemeClr val="bg1"/>
              </a:solidFill>
            </a:rPr>
            <a:t> порядок та </a:t>
          </a:r>
          <a:r>
            <a:rPr lang="ru-RU" sz="1100" b="1" i="0" kern="1200" dirty="0" err="1">
              <a:solidFill>
                <a:schemeClr val="bg1"/>
              </a:solidFill>
            </a:rPr>
            <a:t>введення</a:t>
          </a:r>
          <a:r>
            <a:rPr lang="ru-RU" sz="1100" b="1" i="0" kern="1200" dirty="0">
              <a:solidFill>
                <a:schemeClr val="bg1"/>
              </a:solidFill>
            </a:rPr>
            <a:t> в </a:t>
          </a:r>
          <a:r>
            <a:rPr lang="ru-RU" sz="1100" b="1" i="0" kern="1200" dirty="0" err="1">
              <a:solidFill>
                <a:schemeClr val="bg1"/>
              </a:solidFill>
            </a:rPr>
            <a:t>оману</a:t>
          </a:r>
          <a:r>
            <a:rPr lang="ru-RU" sz="1100" b="1" i="0" kern="1200" dirty="0">
              <a:solidFill>
                <a:schemeClr val="bg1"/>
              </a:solidFill>
            </a:rPr>
            <a:t> </a:t>
          </a:r>
          <a:r>
            <a:rPr lang="ru-RU" sz="1100" b="1" i="0" kern="1200" dirty="0" err="1">
              <a:solidFill>
                <a:schemeClr val="bg1"/>
              </a:solidFill>
            </a:rPr>
            <a:t>щодо</a:t>
          </a:r>
          <a:r>
            <a:rPr lang="ru-RU" sz="1100" b="1" i="0" kern="1200" dirty="0">
              <a:solidFill>
                <a:schemeClr val="bg1"/>
              </a:solidFill>
            </a:rPr>
            <a:t> </a:t>
          </a:r>
          <a:r>
            <a:rPr lang="ru-RU" sz="1100" b="1" i="0" kern="1200" dirty="0" err="1">
              <a:solidFill>
                <a:schemeClr val="bg1"/>
              </a:solidFill>
            </a:rPr>
            <a:t>географічного</a:t>
          </a:r>
          <a:r>
            <a:rPr lang="ru-RU" sz="1100" b="1" i="0" kern="1200" dirty="0">
              <a:solidFill>
                <a:schemeClr val="bg1"/>
              </a:solidFill>
            </a:rPr>
            <a:t> </a:t>
          </a:r>
          <a:r>
            <a:rPr lang="ru-RU" sz="1100" b="1" i="0" kern="1200" dirty="0" err="1">
              <a:solidFill>
                <a:schemeClr val="bg1"/>
              </a:solidFill>
            </a:rPr>
            <a:t>походження</a:t>
          </a:r>
          <a:r>
            <a:rPr lang="ru-RU" sz="1100" b="1" i="0" kern="1200" dirty="0">
              <a:solidFill>
                <a:schemeClr val="bg1"/>
              </a:solidFill>
            </a:rPr>
            <a:t>.</a:t>
          </a:r>
          <a:endParaRPr lang="uk-UA" sz="1100" b="1" i="0" kern="1200" dirty="0">
            <a:solidFill>
              <a:schemeClr val="bg1"/>
            </a:solidFill>
          </a:endParaRPr>
        </a:p>
      </dsp:txBody>
      <dsp:txXfrm rot="10800000">
        <a:off x="330875" y="2040255"/>
        <a:ext cx="2935774" cy="2416957"/>
      </dsp:txXfrm>
    </dsp:sp>
    <dsp:sp modelId="{45897FF4-1BBF-492B-9178-B38905281E02}">
      <dsp:nvSpPr>
        <dsp:cNvPr id="0" name=""/>
        <dsp:cNvSpPr/>
      </dsp:nvSpPr>
      <dsp:spPr>
        <a:xfrm>
          <a:off x="3605947" y="272034"/>
          <a:ext cx="3089150" cy="1496187"/>
        </a:xfrm>
        <a:prstGeom prst="roundRect">
          <a:avLst>
            <a:gd name="adj" fmla="val 10000"/>
          </a:avLst>
        </a:prstGeom>
        <a:blipFill rotWithShape="1">
          <a:blip xmlns:r="http://schemas.openxmlformats.org/officeDocument/2006/relationships" r:embed="rId2"/>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E19E0D-7DE4-4BFB-8EE1-900E13470C58}">
      <dsp:nvSpPr>
        <dsp:cNvPr id="0" name=""/>
        <dsp:cNvSpPr/>
      </dsp:nvSpPr>
      <dsp:spPr>
        <a:xfrm rot="10800000">
          <a:off x="3605947" y="2040255"/>
          <a:ext cx="3089150" cy="2493645"/>
        </a:xfrm>
        <a:prstGeom prst="round2SameRect">
          <a:avLst>
            <a:gd name="adj1" fmla="val 10500"/>
            <a:gd name="adj2" fmla="val 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Wingdings" panose="05000000000000000000" pitchFamily="2" charset="2"/>
            <a:buNone/>
          </a:pPr>
          <a:endParaRPr lang="en-US" sz="1100" kern="1200" dirty="0">
            <a:solidFill>
              <a:schemeClr val="bg1"/>
            </a:solidFill>
            <a:effectLst/>
            <a:latin typeface="+mn-lt"/>
            <a:ea typeface="Times New Roman" panose="02020603050405020304" pitchFamily="18" charset="0"/>
          </a:endParaRPr>
        </a:p>
        <a:p>
          <a:pPr marL="0" lvl="0" indent="0" algn="ctr" defTabSz="488950">
            <a:lnSpc>
              <a:spcPct val="90000"/>
            </a:lnSpc>
            <a:spcBef>
              <a:spcPct val="0"/>
            </a:spcBef>
            <a:spcAft>
              <a:spcPct val="35000"/>
            </a:spcAft>
            <a:buFont typeface="Wingdings" panose="05000000000000000000" pitchFamily="2" charset="2"/>
            <a:buNone/>
          </a:pPr>
          <a:r>
            <a:rPr lang="uk-UA" sz="1100" b="1" kern="1200" dirty="0">
              <a:solidFill>
                <a:schemeClr val="bg1"/>
              </a:solidFill>
              <a:effectLst/>
              <a:latin typeface="+mn-lt"/>
              <a:ea typeface="Times New Roman" panose="02020603050405020304" pitchFamily="18" charset="0"/>
            </a:rPr>
            <a:t>Розповсюдження зовнішньої реклами з використанням зображення Державного прапора України та державних символів інших держав, що є порушенням вимог п. 6 ч. 1 ст. 8 Закону України «Про рекламу»</a:t>
          </a:r>
          <a:endParaRPr lang="en-US" sz="1100" b="1" kern="1200" dirty="0">
            <a:solidFill>
              <a:schemeClr val="bg1"/>
            </a:solidFill>
            <a:effectLst/>
            <a:latin typeface="+mn-lt"/>
            <a:ea typeface="Times New Roman" panose="02020603050405020304" pitchFamily="18" charset="0"/>
          </a:endParaRPr>
        </a:p>
        <a:p>
          <a:pPr marL="0" lvl="0" indent="0" algn="ctr" defTabSz="488950">
            <a:lnSpc>
              <a:spcPct val="90000"/>
            </a:lnSpc>
            <a:spcBef>
              <a:spcPct val="0"/>
            </a:spcBef>
            <a:spcAft>
              <a:spcPct val="35000"/>
            </a:spcAft>
            <a:buFont typeface="Wingdings" panose="05000000000000000000" pitchFamily="2" charset="2"/>
            <a:buNone/>
          </a:pPr>
          <a:endParaRPr lang="en-US" sz="1100" b="1" kern="1200" dirty="0">
            <a:solidFill>
              <a:schemeClr val="bg1"/>
            </a:solidFill>
            <a:effectLst/>
            <a:latin typeface="+mn-lt"/>
            <a:ea typeface="Times New Roman" panose="02020603050405020304" pitchFamily="18" charset="0"/>
          </a:endParaRPr>
        </a:p>
        <a:p>
          <a:pPr marL="0" lvl="0" indent="0" algn="ctr" defTabSz="488950">
            <a:lnSpc>
              <a:spcPct val="90000"/>
            </a:lnSpc>
            <a:spcBef>
              <a:spcPct val="0"/>
            </a:spcBef>
            <a:spcAft>
              <a:spcPct val="35000"/>
            </a:spcAft>
            <a:buFont typeface="Wingdings" panose="05000000000000000000" pitchFamily="2" charset="2"/>
            <a:buNone/>
          </a:pPr>
          <a:r>
            <a:rPr lang="uk-UA" sz="900" i="1" kern="1200" dirty="0">
              <a:solidFill>
                <a:schemeClr val="bg1"/>
              </a:solidFill>
              <a:effectLst/>
              <a:latin typeface="+mn-lt"/>
              <a:ea typeface="Times New Roman" panose="02020603050405020304" pitchFamily="18" charset="0"/>
            </a:rPr>
            <a:t> </a:t>
          </a:r>
          <a:r>
            <a:rPr lang="ru-RU" sz="900" i="1" kern="1200" dirty="0">
              <a:solidFill>
                <a:schemeClr val="bg1"/>
              </a:solidFill>
              <a:effectLst/>
              <a:latin typeface="+mn-lt"/>
              <a:ea typeface="Times New Roman" panose="02020603050405020304" pitchFamily="18" charset="0"/>
            </a:rPr>
            <a:t>[</a:t>
          </a:r>
          <a:r>
            <a:rPr lang="ru-RU" sz="900" i="1" kern="1200" dirty="0" err="1">
              <a:solidFill>
                <a:schemeClr val="bg1"/>
              </a:solidFill>
              <a:effectLst/>
              <a:latin typeface="+mn-lt"/>
              <a:ea typeface="Times New Roman" panose="02020603050405020304" pitchFamily="18" charset="0"/>
            </a:rPr>
            <a:t>Рішення</a:t>
          </a:r>
          <a:r>
            <a:rPr lang="ru-RU" sz="900" i="1" kern="1200" dirty="0">
              <a:solidFill>
                <a:schemeClr val="bg1"/>
              </a:solidFill>
              <a:effectLst/>
              <a:latin typeface="+mn-lt"/>
              <a:ea typeface="Times New Roman" panose="02020603050405020304" pitchFamily="18" charset="0"/>
            </a:rPr>
            <a:t> </a:t>
          </a:r>
          <a:r>
            <a:rPr lang="ru-RU" sz="900" i="1" kern="1200" dirty="0" err="1">
              <a:solidFill>
                <a:schemeClr val="bg1"/>
              </a:solidFill>
              <a:effectLst/>
              <a:latin typeface="+mn-lt"/>
              <a:ea typeface="Times New Roman" panose="02020603050405020304" pitchFamily="18" charset="0"/>
            </a:rPr>
            <a:t>Донецького</a:t>
          </a:r>
          <a:r>
            <a:rPr lang="ru-RU" sz="900" i="1" kern="1200" dirty="0">
              <a:solidFill>
                <a:schemeClr val="bg1"/>
              </a:solidFill>
              <a:effectLst/>
              <a:latin typeface="+mn-lt"/>
              <a:ea typeface="Times New Roman" panose="02020603050405020304" pitchFamily="18" charset="0"/>
            </a:rPr>
            <a:t> окружного </a:t>
          </a:r>
          <a:r>
            <a:rPr lang="ru-RU" sz="900" i="1" kern="1200" dirty="0" err="1">
              <a:solidFill>
                <a:schemeClr val="bg1"/>
              </a:solidFill>
              <a:effectLst/>
              <a:latin typeface="+mn-lt"/>
              <a:ea typeface="Times New Roman" panose="02020603050405020304" pitchFamily="18" charset="0"/>
            </a:rPr>
            <a:t>адміністративного</a:t>
          </a:r>
          <a:r>
            <a:rPr lang="ru-RU" sz="900" i="1" kern="1200" dirty="0">
              <a:solidFill>
                <a:schemeClr val="bg1"/>
              </a:solidFill>
              <a:effectLst/>
              <a:latin typeface="+mn-lt"/>
              <a:ea typeface="Times New Roman" panose="02020603050405020304" pitchFamily="18" charset="0"/>
            </a:rPr>
            <a:t> суду </a:t>
          </a:r>
          <a:r>
            <a:rPr lang="ru-RU" sz="900" i="1" kern="1200" dirty="0" err="1">
              <a:solidFill>
                <a:schemeClr val="bg1"/>
              </a:solidFill>
              <a:effectLst/>
              <a:latin typeface="+mn-lt"/>
              <a:ea typeface="Times New Roman" panose="02020603050405020304" pitchFamily="18" charset="0"/>
            </a:rPr>
            <a:t>від</a:t>
          </a:r>
          <a:r>
            <a:rPr lang="ru-RU" sz="900" i="1" kern="1200" dirty="0">
              <a:solidFill>
                <a:schemeClr val="bg1"/>
              </a:solidFill>
              <a:effectLst/>
              <a:latin typeface="+mn-lt"/>
              <a:ea typeface="Times New Roman" panose="02020603050405020304" pitchFamily="18" charset="0"/>
            </a:rPr>
            <a:t> 22.02.2023  </a:t>
          </a:r>
          <a:endParaRPr lang="en-US" sz="900" i="1" kern="1200" dirty="0">
            <a:solidFill>
              <a:schemeClr val="bg1"/>
            </a:solidFill>
            <a:effectLst/>
            <a:latin typeface="+mn-lt"/>
            <a:ea typeface="Times New Roman" panose="02020603050405020304" pitchFamily="18" charset="0"/>
          </a:endParaRPr>
        </a:p>
        <a:p>
          <a:pPr marL="0" lvl="0" indent="0" algn="ctr" defTabSz="488950">
            <a:lnSpc>
              <a:spcPct val="90000"/>
            </a:lnSpc>
            <a:spcBef>
              <a:spcPct val="0"/>
            </a:spcBef>
            <a:spcAft>
              <a:spcPct val="35000"/>
            </a:spcAft>
            <a:buFont typeface="Wingdings" panose="05000000000000000000" pitchFamily="2" charset="2"/>
            <a:buNone/>
          </a:pPr>
          <a:r>
            <a:rPr lang="ru-RU" sz="900" i="1" kern="1200" dirty="0">
              <a:solidFill>
                <a:schemeClr val="bg1"/>
              </a:solidFill>
              <a:effectLst/>
              <a:latin typeface="+mn-lt"/>
              <a:ea typeface="Times New Roman" panose="02020603050405020304" pitchFamily="18" charset="0"/>
            </a:rPr>
            <a:t>№ 200/1519/22]</a:t>
          </a:r>
          <a:endParaRPr lang="uk-UA" sz="900" i="1" kern="1200" dirty="0">
            <a:solidFill>
              <a:schemeClr val="bg1"/>
            </a:solidFill>
            <a:latin typeface="+mn-lt"/>
          </a:endParaRPr>
        </a:p>
      </dsp:txBody>
      <dsp:txXfrm rot="10800000">
        <a:off x="3682635" y="2040255"/>
        <a:ext cx="2935774" cy="24169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93604-9EED-4C3D-9040-904CE5B21DDF}">
      <dsp:nvSpPr>
        <dsp:cNvPr id="0" name=""/>
        <dsp:cNvSpPr/>
      </dsp:nvSpPr>
      <dsp:spPr>
        <a:xfrm>
          <a:off x="4403474" y="715300"/>
          <a:ext cx="1894812" cy="189516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A5835-F6D1-4FED-8451-06F9713CDF1F}">
      <dsp:nvSpPr>
        <dsp:cNvPr id="0" name=""/>
        <dsp:cNvSpPr/>
      </dsp:nvSpPr>
      <dsp:spPr>
        <a:xfrm>
          <a:off x="4466388" y="778483"/>
          <a:ext cx="1768985" cy="1768796"/>
        </a:xfrm>
        <a:prstGeom prst="ellipse">
          <a:avLst/>
        </a:prstGeom>
        <a:blipFill dpi="0" rotWithShape="0">
          <a:blip xmlns:r="http://schemas.openxmlformats.org/officeDocument/2006/relationships" r:embed="rId1"/>
          <a:srcRect/>
          <a:stretch>
            <a:fillRect l="-21228" t="-8006" r="-21228" b="-8006"/>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uk-UA" sz="3800" kern="1200" dirty="0"/>
        </a:p>
      </dsp:txBody>
      <dsp:txXfrm>
        <a:off x="4719276" y="1031216"/>
        <a:ext cx="1263208" cy="1263331"/>
      </dsp:txXfrm>
    </dsp:sp>
    <dsp:sp modelId="{5E7EA6CE-B0C7-40D8-B185-82A5BCE6B4DA}">
      <dsp:nvSpPr>
        <dsp:cNvPr id="0" name=""/>
        <dsp:cNvSpPr/>
      </dsp:nvSpPr>
      <dsp:spPr>
        <a:xfrm rot="2700000">
          <a:off x="2447413" y="717591"/>
          <a:ext cx="1890248" cy="1890248"/>
        </a:xfrm>
        <a:prstGeom prst="teardrop">
          <a:avLst>
            <a:gd name="adj" fmla="val 1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40D8A-DA6C-40F6-A891-9EE05EBCB156}">
      <dsp:nvSpPr>
        <dsp:cNvPr id="0" name=""/>
        <dsp:cNvSpPr/>
      </dsp:nvSpPr>
      <dsp:spPr>
        <a:xfrm>
          <a:off x="2508045" y="778483"/>
          <a:ext cx="1768985" cy="1768796"/>
        </a:xfrm>
        <a:prstGeom prst="ellipse">
          <a:avLst/>
        </a:prstGeom>
        <a:blipFill rotWithShape="0">
          <a:blip xmlns:r="http://schemas.openxmlformats.org/officeDocument/2006/relationships" r:embed="rId2"/>
          <a:srcRect/>
          <a:stretch>
            <a:fillRect t="-4000" b="-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uk-UA" sz="3800" kern="1200" dirty="0"/>
        </a:p>
      </dsp:txBody>
      <dsp:txXfrm>
        <a:off x="2760933" y="1031216"/>
        <a:ext cx="1263208" cy="1263331"/>
      </dsp:txXfrm>
    </dsp:sp>
    <dsp:sp modelId="{BA426D55-08CB-4E3B-B082-8FF05099A2BA}">
      <dsp:nvSpPr>
        <dsp:cNvPr id="0" name=""/>
        <dsp:cNvSpPr/>
      </dsp:nvSpPr>
      <dsp:spPr>
        <a:xfrm rot="2700000">
          <a:off x="489070" y="717591"/>
          <a:ext cx="1890248" cy="1890248"/>
        </a:xfrm>
        <a:prstGeom prst="teardrop">
          <a:avLst>
            <a:gd name="adj" fmla="val 1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89381-4A20-4C9A-8FFD-A17DA5549372}">
      <dsp:nvSpPr>
        <dsp:cNvPr id="0" name=""/>
        <dsp:cNvSpPr/>
      </dsp:nvSpPr>
      <dsp:spPr>
        <a:xfrm>
          <a:off x="549702" y="778483"/>
          <a:ext cx="1768985" cy="1768796"/>
        </a:xfrm>
        <a:prstGeom prst="ellipse">
          <a:avLst/>
        </a:prstGeom>
        <a:blipFill dpi="0" rotWithShape="0">
          <a:blip xmlns:r="http://schemas.openxmlformats.org/officeDocument/2006/relationships" r:embed="rId3"/>
          <a:srcRect/>
          <a:stretch>
            <a:fillRect l="2176" t="-882" r="2176" b="-882"/>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uk-UA" sz="3800" kern="1200" dirty="0"/>
        </a:p>
      </dsp:txBody>
      <dsp:txXfrm>
        <a:off x="802590" y="1031216"/>
        <a:ext cx="1263208" cy="12633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03464-8391-4C49-A2C8-876BF3F22876}">
      <dsp:nvSpPr>
        <dsp:cNvPr id="0" name=""/>
        <dsp:cNvSpPr/>
      </dsp:nvSpPr>
      <dsp:spPr>
        <a:xfrm rot="5400000">
          <a:off x="4800729" y="-2080052"/>
          <a:ext cx="1595324" cy="57554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None/>
          </a:pPr>
          <a:r>
            <a:rPr lang="uk-UA" sz="1050" b="1" i="0" kern="1200" dirty="0">
              <a:solidFill>
                <a:schemeClr val="bg2"/>
              </a:solidFill>
            </a:rPr>
            <a:t>Офіційна позиція ІР офісу щодо реєстрації торговельних марок з використанням символів війни</a:t>
          </a:r>
          <a:endParaRPr lang="uk-UA" sz="1050" b="1" kern="1200" dirty="0">
            <a:solidFill>
              <a:schemeClr val="bg2"/>
            </a:solidFill>
          </a:endParaRPr>
        </a:p>
        <a:p>
          <a:pPr marL="57150" lvl="1" indent="-57150" algn="l" defTabSz="466725">
            <a:lnSpc>
              <a:spcPct val="90000"/>
            </a:lnSpc>
            <a:spcBef>
              <a:spcPct val="0"/>
            </a:spcBef>
            <a:spcAft>
              <a:spcPct val="15000"/>
            </a:spcAft>
            <a:buChar char="•"/>
          </a:pPr>
          <a:endParaRPr lang="uk-UA" sz="1050" kern="1200" dirty="0">
            <a:solidFill>
              <a:schemeClr val="bg2"/>
            </a:solidFill>
          </a:endParaRPr>
        </a:p>
        <a:p>
          <a:pPr marL="57150" lvl="1" indent="-57150" algn="l" defTabSz="466725">
            <a:lnSpc>
              <a:spcPct val="90000"/>
            </a:lnSpc>
            <a:spcBef>
              <a:spcPct val="0"/>
            </a:spcBef>
            <a:spcAft>
              <a:spcPct val="15000"/>
            </a:spcAft>
            <a:buNone/>
          </a:pPr>
          <a:r>
            <a:rPr lang="en-US" sz="1050" i="1" kern="1200" dirty="0">
              <a:solidFill>
                <a:schemeClr val="bg2"/>
              </a:solidFill>
            </a:rPr>
            <a:t>“</a:t>
          </a:r>
          <a:r>
            <a:rPr lang="uk-UA" sz="1050" i="1" kern="1200" dirty="0">
              <a:solidFill>
                <a:schemeClr val="bg2"/>
              </a:solidFill>
            </a:rPr>
            <a:t>Така спекуляція на символах війни є неприпустимою. ІР офіс засуджує подібні маніпуляції болем українців та переконаний в тому, що спекуляція на символах війни є неприпустимою, а їх використання у маркетингових стратегіях брендів може сприйматись суспільством як комерціалізація болю українців</a:t>
          </a:r>
          <a:r>
            <a:rPr lang="en-US" sz="1050" i="1" kern="1200" dirty="0">
              <a:solidFill>
                <a:schemeClr val="bg2"/>
              </a:solidFill>
            </a:rPr>
            <a:t>”</a:t>
          </a:r>
          <a:endParaRPr lang="uk-UA" sz="1050" i="1" kern="1200" dirty="0">
            <a:solidFill>
              <a:schemeClr val="bg2"/>
            </a:solidFill>
          </a:endParaRPr>
        </a:p>
      </dsp:txBody>
      <dsp:txXfrm rot="-5400000">
        <a:off x="2720677" y="77877"/>
        <a:ext cx="5677552" cy="1439570"/>
      </dsp:txXfrm>
    </dsp:sp>
    <dsp:sp modelId="{C9375091-AEB2-4271-A666-FF272C1A3607}">
      <dsp:nvSpPr>
        <dsp:cNvPr id="0" name=""/>
        <dsp:cNvSpPr/>
      </dsp:nvSpPr>
      <dsp:spPr>
        <a:xfrm>
          <a:off x="434609" y="0"/>
          <a:ext cx="2204300" cy="1588095"/>
        </a:xfrm>
        <a:prstGeom prst="roundRect">
          <a:avLst/>
        </a:prstGeom>
        <a:blipFill rotWithShape="0">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uk-UA" sz="6500" kern="1200" dirty="0"/>
        </a:p>
      </dsp:txBody>
      <dsp:txXfrm>
        <a:off x="512133" y="77524"/>
        <a:ext cx="2049252" cy="1433047"/>
      </dsp:txXfrm>
    </dsp:sp>
    <dsp:sp modelId="{3A2EB245-60C6-42A5-B8E7-3B1B9ED72B17}">
      <dsp:nvSpPr>
        <dsp:cNvPr id="0" name=""/>
        <dsp:cNvSpPr/>
      </dsp:nvSpPr>
      <dsp:spPr>
        <a:xfrm rot="5400000">
          <a:off x="4821825" y="-409220"/>
          <a:ext cx="1530784" cy="5761056"/>
        </a:xfrm>
        <a:prstGeom prst="round2SameRect">
          <a:avLst/>
        </a:prstGeom>
        <a:solidFill>
          <a:srgbClr val="AE132A">
            <a:alpha val="90000"/>
            <a:tint val="40000"/>
            <a:hueOff val="0"/>
            <a:satOff val="0"/>
            <a:lumOff val="0"/>
            <a:alphaOff val="0"/>
          </a:srgbClr>
        </a:solidFill>
        <a:ln w="25400" cap="flat" cmpd="sng" algn="ctr">
          <a:solidFill>
            <a:srgbClr val="AE132A">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None/>
          </a:pPr>
          <a:r>
            <a:rPr lang="en-US" sz="1050" i="0" kern="1200" dirty="0">
              <a:solidFill>
                <a:srgbClr val="000000"/>
              </a:solidFill>
              <a:latin typeface="Arial"/>
              <a:ea typeface="+mn-ea"/>
              <a:cs typeface="+mn-cs"/>
            </a:rPr>
            <a:t> </a:t>
          </a:r>
          <a:r>
            <a:rPr lang="uk-UA" sz="1400" i="0" kern="1200" dirty="0">
              <a:solidFill>
                <a:srgbClr val="000000"/>
              </a:solidFill>
              <a:latin typeface="Arial"/>
              <a:ea typeface="+mn-ea"/>
              <a:cs typeface="+mn-cs"/>
            </a:rPr>
            <a:t>П</a:t>
          </a:r>
          <a:r>
            <a:rPr lang="ru-RU" sz="1400" i="0" kern="1200" dirty="0" err="1">
              <a:solidFill>
                <a:srgbClr val="000000"/>
              </a:solidFill>
              <a:latin typeface="Arial"/>
              <a:ea typeface="+mn-ea"/>
              <a:cs typeface="+mn-cs"/>
            </a:rPr>
            <a:t>роєкт</a:t>
          </a:r>
          <a:r>
            <a:rPr lang="ru-RU" sz="1400" i="0" kern="1200" dirty="0">
              <a:solidFill>
                <a:srgbClr val="000000"/>
              </a:solidFill>
              <a:latin typeface="Arial"/>
              <a:ea typeface="+mn-ea"/>
              <a:cs typeface="+mn-cs"/>
            </a:rPr>
            <a:t> наказу </a:t>
          </a:r>
          <a:r>
            <a:rPr lang="ru-RU" sz="1400" i="0" kern="1200" dirty="0" err="1">
              <a:solidFill>
                <a:srgbClr val="000000"/>
              </a:solidFill>
              <a:latin typeface="Arial"/>
              <a:ea typeface="+mn-ea"/>
              <a:cs typeface="+mn-cs"/>
            </a:rPr>
            <a:t>Міністерства</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кономіки</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України</a:t>
          </a:r>
          <a:r>
            <a:rPr lang="ru-RU" sz="1400" i="0" kern="1200" dirty="0">
              <a:solidFill>
                <a:srgbClr val="000000"/>
              </a:solidFill>
              <a:latin typeface="Arial"/>
              <a:ea typeface="+mn-ea"/>
              <a:cs typeface="+mn-cs"/>
            </a:rPr>
            <a:t> </a:t>
          </a:r>
          <a:r>
            <a:rPr lang="en-US" sz="1400" i="0" kern="1200" dirty="0">
              <a:solidFill>
                <a:srgbClr val="000000"/>
              </a:solidFill>
              <a:latin typeface="Arial"/>
              <a:ea typeface="+mn-ea"/>
              <a:cs typeface="+mn-cs"/>
            </a:rPr>
            <a:t>“</a:t>
          </a:r>
          <a:r>
            <a:rPr lang="ru-RU" sz="1400" i="0" kern="1200" dirty="0">
              <a:solidFill>
                <a:srgbClr val="000000"/>
              </a:solidFill>
              <a:latin typeface="Arial"/>
              <a:ea typeface="+mn-ea"/>
              <a:cs typeface="+mn-cs"/>
            </a:rPr>
            <a:t>Про </a:t>
          </a:r>
          <a:r>
            <a:rPr lang="ru-RU" sz="1400" i="0" kern="1200" dirty="0" err="1">
              <a:solidFill>
                <a:srgbClr val="000000"/>
              </a:solidFill>
              <a:latin typeface="Arial"/>
              <a:ea typeface="+mn-ea"/>
              <a:cs typeface="+mn-cs"/>
            </a:rPr>
            <a:t>затвердження</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положення</a:t>
          </a:r>
          <a:r>
            <a:rPr lang="ru-RU" sz="1400" i="0" kern="1200" dirty="0">
              <a:solidFill>
                <a:srgbClr val="000000"/>
              </a:solidFill>
              <a:latin typeface="Arial"/>
              <a:ea typeface="+mn-ea"/>
              <a:cs typeface="+mn-cs"/>
            </a:rPr>
            <a:t> про </a:t>
          </a:r>
          <a:r>
            <a:rPr lang="ru-RU" sz="1400" i="0" kern="1200" dirty="0" err="1">
              <a:solidFill>
                <a:srgbClr val="000000"/>
              </a:solidFill>
              <a:latin typeface="Arial"/>
              <a:ea typeface="+mn-ea"/>
              <a:cs typeface="+mn-cs"/>
            </a:rPr>
            <a:t>комісію</a:t>
          </a:r>
          <a:r>
            <a:rPr lang="ru-RU" sz="1400" i="0" kern="1200" dirty="0">
              <a:solidFill>
                <a:srgbClr val="000000"/>
              </a:solidFill>
              <a:latin typeface="Arial"/>
              <a:ea typeface="+mn-ea"/>
              <a:cs typeface="+mn-cs"/>
            </a:rPr>
            <a:t> з </a:t>
          </a:r>
          <a:r>
            <a:rPr lang="ru-RU" sz="1400" b="1" i="0" kern="1200" dirty="0" err="1">
              <a:solidFill>
                <a:srgbClr val="000000"/>
              </a:solidFill>
              <a:latin typeface="Arial"/>
              <a:ea typeface="+mn-ea"/>
              <a:cs typeface="+mn-cs"/>
            </a:rPr>
            <a:t>надання</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дозволу</a:t>
          </a:r>
          <a:r>
            <a:rPr lang="ru-RU" sz="1400" b="1" i="0" kern="1200" dirty="0">
              <a:solidFill>
                <a:srgbClr val="000000"/>
              </a:solidFill>
              <a:latin typeface="Arial"/>
              <a:ea typeface="+mn-ea"/>
              <a:cs typeface="+mn-cs"/>
            </a:rPr>
            <a:t> </a:t>
          </a:r>
          <a:r>
            <a:rPr lang="ru-RU" sz="1400" i="0" kern="1200" dirty="0">
              <a:solidFill>
                <a:srgbClr val="000000"/>
              </a:solidFill>
              <a:latin typeface="Arial"/>
              <a:ea typeface="+mn-ea"/>
              <a:cs typeface="+mn-cs"/>
            </a:rPr>
            <a:t>на </a:t>
          </a:r>
          <a:r>
            <a:rPr lang="ru-RU" sz="1400" i="0" kern="1200" dirty="0" err="1">
              <a:solidFill>
                <a:srgbClr val="000000"/>
              </a:solidFill>
              <a:latin typeface="Arial"/>
              <a:ea typeface="+mn-ea"/>
              <a:cs typeface="+mn-cs"/>
            </a:rPr>
            <a:t>використання</a:t>
          </a:r>
          <a:r>
            <a:rPr lang="ru-RU" sz="1400" i="0" kern="1200" dirty="0">
              <a:solidFill>
                <a:srgbClr val="000000"/>
              </a:solidFill>
              <a:latin typeface="Arial"/>
              <a:ea typeface="+mn-ea"/>
              <a:cs typeface="+mn-cs"/>
            </a:rPr>
            <a:t> в </a:t>
          </a:r>
          <a:r>
            <a:rPr lang="ru-RU" sz="1400" i="0" kern="1200" dirty="0" err="1">
              <a:solidFill>
                <a:srgbClr val="000000"/>
              </a:solidFill>
              <a:latin typeface="Arial"/>
              <a:ea typeface="+mn-ea"/>
              <a:cs typeface="+mn-cs"/>
            </a:rPr>
            <a:t>торговельній</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марці</a:t>
          </a:r>
          <a:r>
            <a:rPr lang="ru-RU" sz="1400"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офіційної</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назви</a:t>
          </a:r>
          <a:r>
            <a:rPr lang="ru-RU" sz="1400" b="1" i="0" kern="1200" dirty="0">
              <a:solidFill>
                <a:srgbClr val="000000"/>
              </a:solidFill>
              <a:latin typeface="Arial"/>
              <a:ea typeface="+mn-ea"/>
              <a:cs typeface="+mn-cs"/>
            </a:rPr>
            <a:t> та </a:t>
          </a:r>
          <a:r>
            <a:rPr lang="ru-RU" sz="1400" b="1" i="0" kern="1200" dirty="0" err="1">
              <a:solidFill>
                <a:srgbClr val="000000"/>
              </a:solidFill>
              <a:latin typeface="Arial"/>
              <a:ea typeface="+mn-ea"/>
              <a:cs typeface="+mn-cs"/>
            </a:rPr>
            <a:t>міжнародного</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літерного</a:t>
          </a:r>
          <a:r>
            <a:rPr lang="ru-RU" sz="1400" b="1" i="0" kern="1200" dirty="0">
              <a:solidFill>
                <a:srgbClr val="000000"/>
              </a:solidFill>
              <a:latin typeface="Arial"/>
              <a:ea typeface="+mn-ea"/>
              <a:cs typeface="+mn-cs"/>
            </a:rPr>
            <a:t> коду </a:t>
          </a:r>
          <a:r>
            <a:rPr lang="ru-RU" sz="1400" b="1" i="0" kern="1200" dirty="0" err="1">
              <a:solidFill>
                <a:srgbClr val="000000"/>
              </a:solidFill>
              <a:latin typeface="Arial"/>
              <a:ea typeface="+mn-ea"/>
              <a:cs typeface="+mn-cs"/>
            </a:rPr>
            <a:t>держави</a:t>
          </a:r>
          <a:r>
            <a:rPr lang="ru-RU" sz="1400" b="1" i="0" kern="1200" dirty="0">
              <a:solidFill>
                <a:srgbClr val="000000"/>
              </a:solidFill>
              <a:latin typeface="Arial"/>
              <a:ea typeface="+mn-ea"/>
              <a:cs typeface="+mn-cs"/>
            </a:rPr>
            <a:t> </a:t>
          </a:r>
          <a:r>
            <a:rPr lang="ru-RU" sz="1400" b="1" i="0" kern="1200" dirty="0" err="1">
              <a:solidFill>
                <a:srgbClr val="000000"/>
              </a:solidFill>
              <a:latin typeface="Arial"/>
              <a:ea typeface="+mn-ea"/>
              <a:cs typeface="+mn-cs"/>
            </a:rPr>
            <a:t>Україна</a:t>
          </a:r>
          <a:r>
            <a:rPr lang="ru-RU" sz="1400" b="1" i="0" kern="1200" dirty="0">
              <a:solidFill>
                <a:srgbClr val="000000"/>
              </a:solidFill>
              <a:latin typeface="Arial"/>
              <a:ea typeface="+mn-ea"/>
              <a:cs typeface="+mn-cs"/>
            </a:rPr>
            <a:t> </a:t>
          </a:r>
          <a:r>
            <a:rPr lang="ru-RU" sz="1400" i="0" kern="1200" dirty="0">
              <a:solidFill>
                <a:srgbClr val="000000"/>
              </a:solidFill>
              <a:latin typeface="Arial"/>
              <a:ea typeface="+mn-ea"/>
              <a:cs typeface="+mn-cs"/>
            </a:rPr>
            <a:t>та/</a:t>
          </a:r>
          <a:r>
            <a:rPr lang="ru-RU" sz="1400" i="0" kern="1200" dirty="0" err="1">
              <a:solidFill>
                <a:srgbClr val="000000"/>
              </a:solidFill>
              <a:latin typeface="Arial"/>
              <a:ea typeface="+mn-ea"/>
              <a:cs typeface="+mn-cs"/>
            </a:rPr>
            <a:t>або</a:t>
          </a:r>
          <a:r>
            <a:rPr lang="ru-RU" sz="1400" i="0" kern="1200" dirty="0">
              <a:solidFill>
                <a:srgbClr val="000000"/>
              </a:solidFill>
              <a:latin typeface="Arial"/>
              <a:ea typeface="+mn-ea"/>
              <a:cs typeface="+mn-cs"/>
            </a:rPr>
            <a:t> на </a:t>
          </a:r>
          <a:r>
            <a:rPr lang="ru-RU" sz="1400" i="0" kern="1200" dirty="0" err="1">
              <a:solidFill>
                <a:srgbClr val="000000"/>
              </a:solidFill>
              <a:latin typeface="Arial"/>
              <a:ea typeface="+mn-ea"/>
              <a:cs typeface="+mn-cs"/>
            </a:rPr>
            <a:t>включення</a:t>
          </a:r>
          <a:r>
            <a:rPr lang="ru-RU" sz="1400" i="0" kern="1200" dirty="0">
              <a:solidFill>
                <a:srgbClr val="000000"/>
              </a:solidFill>
              <a:latin typeface="Arial"/>
              <a:ea typeface="+mn-ea"/>
              <a:cs typeface="+mn-cs"/>
            </a:rPr>
            <a:t> до </a:t>
          </a:r>
          <a:r>
            <a:rPr lang="ru-RU" sz="1400" i="0" kern="1200" dirty="0" err="1">
              <a:solidFill>
                <a:srgbClr val="000000"/>
              </a:solidFill>
              <a:latin typeface="Arial"/>
              <a:ea typeface="+mn-ea"/>
              <a:cs typeface="+mn-cs"/>
            </a:rPr>
            <a:t>зображення</a:t>
          </a:r>
          <a:r>
            <a:rPr lang="ru-RU" sz="1400" i="0" kern="1200" dirty="0">
              <a:solidFill>
                <a:srgbClr val="000000"/>
              </a:solidFill>
              <a:latin typeface="Arial"/>
              <a:ea typeface="+mn-ea"/>
              <a:cs typeface="+mn-cs"/>
            </a:rPr>
            <a:t> </a:t>
          </a:r>
          <a:r>
            <a:rPr lang="ru-RU" sz="1400" i="0" kern="1200" dirty="0" err="1">
              <a:solidFill>
                <a:srgbClr val="000000"/>
              </a:solidFill>
              <a:latin typeface="Arial"/>
              <a:ea typeface="+mn-ea"/>
              <a:cs typeface="+mn-cs"/>
            </a:rPr>
            <a:t>торговельної</a:t>
          </a:r>
          <a:r>
            <a:rPr lang="ru-RU" sz="1400" i="0" kern="1200" dirty="0">
              <a:solidFill>
                <a:srgbClr val="000000"/>
              </a:solidFill>
              <a:latin typeface="Arial"/>
              <a:ea typeface="+mn-ea"/>
              <a:cs typeface="+mn-cs"/>
            </a:rPr>
            <a:t> марки </a:t>
          </a:r>
          <a:r>
            <a:rPr lang="ru-RU" sz="1400" i="0" kern="1200" dirty="0" err="1">
              <a:solidFill>
                <a:srgbClr val="000000"/>
              </a:solidFill>
              <a:latin typeface="Arial"/>
              <a:ea typeface="+mn-ea"/>
              <a:cs typeface="+mn-cs"/>
            </a:rPr>
            <a:t>імітації</a:t>
          </a:r>
          <a:r>
            <a:rPr lang="ru-RU" sz="1400" i="0" kern="1200" dirty="0">
              <a:solidFill>
                <a:srgbClr val="000000"/>
              </a:solidFill>
              <a:latin typeface="Arial"/>
              <a:ea typeface="+mn-ea"/>
              <a:cs typeface="+mn-cs"/>
            </a:rPr>
            <a:t> </a:t>
          </a:r>
          <a:r>
            <a:rPr lang="ru-RU" sz="1400" b="1" i="0" kern="1200" dirty="0">
              <a:solidFill>
                <a:srgbClr val="000000"/>
              </a:solidFill>
              <a:latin typeface="Arial"/>
              <a:ea typeface="+mn-ea"/>
              <a:cs typeface="+mn-cs"/>
            </a:rPr>
            <a:t>малого державного герба </a:t>
          </a:r>
          <a:r>
            <a:rPr lang="ru-RU" sz="1400" b="1" i="0" kern="1200" dirty="0" err="1">
              <a:solidFill>
                <a:srgbClr val="000000"/>
              </a:solidFill>
              <a:latin typeface="Arial"/>
              <a:ea typeface="+mn-ea"/>
              <a:cs typeface="+mn-cs"/>
            </a:rPr>
            <a:t>України</a:t>
          </a:r>
          <a:r>
            <a:rPr lang="en-US" sz="1400" b="1" i="0" kern="1200" dirty="0">
              <a:solidFill>
                <a:srgbClr val="000000"/>
              </a:solidFill>
              <a:latin typeface="Arial"/>
              <a:ea typeface="+mn-ea"/>
              <a:cs typeface="+mn-cs"/>
            </a:rPr>
            <a:t>”</a:t>
          </a:r>
          <a:endParaRPr lang="uk-UA" sz="1400" i="0" kern="1200" dirty="0">
            <a:solidFill>
              <a:srgbClr val="000000"/>
            </a:solidFill>
            <a:latin typeface="Arial"/>
            <a:ea typeface="+mn-ea"/>
            <a:cs typeface="+mn-cs"/>
          </a:endParaRPr>
        </a:p>
      </dsp:txBody>
      <dsp:txXfrm rot="-5400000">
        <a:off x="2706690" y="1780642"/>
        <a:ext cx="5686329" cy="1381330"/>
      </dsp:txXfrm>
    </dsp:sp>
    <dsp:sp modelId="{B1B73568-9059-4EBB-A271-2D33DA59562C}">
      <dsp:nvSpPr>
        <dsp:cNvPr id="0" name=""/>
        <dsp:cNvSpPr/>
      </dsp:nvSpPr>
      <dsp:spPr>
        <a:xfrm>
          <a:off x="441208" y="1654089"/>
          <a:ext cx="2186785" cy="1588095"/>
        </a:xfrm>
        <a:prstGeom prst="roundRect">
          <a:avLst/>
        </a:prstGeom>
        <a:blipFill rotWithShape="0">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uk-UA" sz="6500" kern="1200" dirty="0"/>
        </a:p>
      </dsp:txBody>
      <dsp:txXfrm>
        <a:off x="518732" y="1731613"/>
        <a:ext cx="2031737" cy="1433047"/>
      </dsp:txXfrm>
    </dsp:sp>
    <dsp:sp modelId="{71FC1521-ADA5-4CD4-AE72-39B1B8281FE5}">
      <dsp:nvSpPr>
        <dsp:cNvPr id="0" name=""/>
        <dsp:cNvSpPr/>
      </dsp:nvSpPr>
      <dsp:spPr>
        <a:xfrm rot="5400000">
          <a:off x="4821830" y="1258279"/>
          <a:ext cx="1558772" cy="57610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None/>
          </a:pPr>
          <a:r>
            <a:rPr lang="en-US" sz="1400" i="1" kern="1200" dirty="0">
              <a:solidFill>
                <a:srgbClr val="000000"/>
              </a:solidFill>
              <a:latin typeface="Arial"/>
              <a:ea typeface="+mn-ea"/>
              <a:cs typeface="+mn-cs"/>
            </a:rPr>
            <a:t>  </a:t>
          </a:r>
          <a:r>
            <a:rPr lang="ru-RU" sz="1400" i="1" kern="1200" dirty="0">
              <a:solidFill>
                <a:srgbClr val="000000"/>
              </a:solidFill>
              <a:latin typeface="Arial"/>
              <a:ea typeface="+mn-ea"/>
              <a:cs typeface="+mn-cs"/>
            </a:rPr>
            <a:t>Проект Закону про </a:t>
          </a:r>
          <a:r>
            <a:rPr lang="ru-RU" sz="1400" i="1" kern="1200" dirty="0" err="1">
              <a:solidFill>
                <a:srgbClr val="000000"/>
              </a:solidFill>
              <a:latin typeface="Arial"/>
              <a:ea typeface="+mn-ea"/>
              <a:cs typeface="+mn-cs"/>
            </a:rPr>
            <a:t>внесення</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змін</a:t>
          </a:r>
          <a:r>
            <a:rPr lang="ru-RU" sz="1400" i="1" kern="1200" dirty="0">
              <a:solidFill>
                <a:srgbClr val="000000"/>
              </a:solidFill>
              <a:latin typeface="Arial"/>
              <a:ea typeface="+mn-ea"/>
              <a:cs typeface="+mn-cs"/>
            </a:rPr>
            <a:t> до </a:t>
          </a:r>
          <a:r>
            <a:rPr lang="ru-RU" sz="1400" i="1" kern="1200" dirty="0" err="1">
              <a:solidFill>
                <a:srgbClr val="000000"/>
              </a:solidFill>
              <a:latin typeface="Arial"/>
              <a:ea typeface="+mn-ea"/>
              <a:cs typeface="+mn-cs"/>
            </a:rPr>
            <a:t>деяких</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законів</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України</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щодо</a:t>
          </a:r>
          <a:r>
            <a:rPr lang="ru-RU" sz="1400" i="1" kern="1200" dirty="0">
              <a:solidFill>
                <a:srgbClr val="000000"/>
              </a:solidFill>
              <a:latin typeface="Arial"/>
              <a:ea typeface="+mn-ea"/>
              <a:cs typeface="+mn-cs"/>
            </a:rPr>
            <a:t> </a:t>
          </a:r>
          <a:r>
            <a:rPr lang="ru-RU" sz="1400" b="1" i="1" kern="1200" dirty="0" err="1">
              <a:solidFill>
                <a:srgbClr val="000000"/>
              </a:solidFill>
              <a:latin typeface="Arial"/>
              <a:ea typeface="+mn-ea"/>
              <a:cs typeface="+mn-cs"/>
            </a:rPr>
            <a:t>обмеження</a:t>
          </a:r>
          <a:r>
            <a:rPr lang="ru-RU" sz="1400" i="1" kern="1200" dirty="0">
              <a:solidFill>
                <a:srgbClr val="000000"/>
              </a:solidFill>
              <a:latin typeface="Arial"/>
              <a:ea typeface="+mn-ea"/>
              <a:cs typeface="+mn-cs"/>
            </a:rPr>
            <a:t> </a:t>
          </a:r>
          <a:r>
            <a:rPr lang="ru-RU" sz="1400" i="1" kern="1200" dirty="0" err="1">
              <a:solidFill>
                <a:srgbClr val="000000"/>
              </a:solidFill>
              <a:latin typeface="Arial"/>
              <a:ea typeface="+mn-ea"/>
              <a:cs typeface="+mn-cs"/>
            </a:rPr>
            <a:t>використання</a:t>
          </a:r>
          <a:r>
            <a:rPr lang="ru-RU" sz="1400" i="1" kern="1200" dirty="0">
              <a:solidFill>
                <a:srgbClr val="000000"/>
              </a:solidFill>
              <a:latin typeface="Arial"/>
              <a:ea typeface="+mn-ea"/>
              <a:cs typeface="+mn-cs"/>
            </a:rPr>
            <a:t> </a:t>
          </a:r>
          <a:r>
            <a:rPr lang="ru-RU" sz="1400" b="1" i="1" kern="1200" dirty="0" err="1">
              <a:solidFill>
                <a:srgbClr val="000000"/>
              </a:solidFill>
              <a:latin typeface="Arial"/>
              <a:ea typeface="+mn-ea"/>
              <a:cs typeface="+mn-cs"/>
            </a:rPr>
            <a:t>патріотичної</a:t>
          </a:r>
          <a:r>
            <a:rPr lang="ru-RU" sz="1400" b="1" i="1" kern="1200" dirty="0">
              <a:solidFill>
                <a:srgbClr val="000000"/>
              </a:solidFill>
              <a:latin typeface="Arial"/>
              <a:ea typeface="+mn-ea"/>
              <a:cs typeface="+mn-cs"/>
            </a:rPr>
            <a:t> тематики </a:t>
          </a:r>
          <a:r>
            <a:rPr lang="ru-RU" sz="1400" i="1" kern="1200" dirty="0">
              <a:solidFill>
                <a:srgbClr val="000000"/>
              </a:solidFill>
              <a:latin typeface="Arial"/>
              <a:ea typeface="+mn-ea"/>
              <a:cs typeface="+mn-cs"/>
            </a:rPr>
            <a:t>при </a:t>
          </a:r>
          <a:r>
            <a:rPr lang="ru-RU" sz="1400" b="1" i="1" kern="1200" dirty="0" err="1">
              <a:solidFill>
                <a:srgbClr val="000000"/>
              </a:solidFill>
              <a:latin typeface="Arial"/>
              <a:ea typeface="+mn-ea"/>
              <a:cs typeface="+mn-cs"/>
            </a:rPr>
            <a:t>реєстрації</a:t>
          </a:r>
          <a:r>
            <a:rPr lang="ru-RU" sz="1400" b="1" i="1" kern="1200" dirty="0">
              <a:solidFill>
                <a:srgbClr val="000000"/>
              </a:solidFill>
              <a:latin typeface="Arial"/>
              <a:ea typeface="+mn-ea"/>
              <a:cs typeface="+mn-cs"/>
            </a:rPr>
            <a:t> </a:t>
          </a:r>
          <a:r>
            <a:rPr lang="ru-RU" sz="1400" b="1" i="1" kern="1200" dirty="0" err="1">
              <a:solidFill>
                <a:srgbClr val="000000"/>
              </a:solidFill>
              <a:latin typeface="Arial"/>
              <a:ea typeface="+mn-ea"/>
              <a:cs typeface="+mn-cs"/>
            </a:rPr>
            <a:t>торговельних</a:t>
          </a:r>
          <a:r>
            <a:rPr lang="ru-RU" sz="1400" b="1" i="1" kern="1200" dirty="0">
              <a:solidFill>
                <a:srgbClr val="000000"/>
              </a:solidFill>
              <a:latin typeface="Arial"/>
              <a:ea typeface="+mn-ea"/>
              <a:cs typeface="+mn-cs"/>
            </a:rPr>
            <a:t> марок</a:t>
          </a:r>
          <a:r>
            <a:rPr lang="ru-RU" sz="1400" i="1" kern="1200" dirty="0">
              <a:solidFill>
                <a:srgbClr val="000000"/>
              </a:solidFill>
              <a:latin typeface="Arial"/>
              <a:ea typeface="+mn-ea"/>
              <a:cs typeface="+mn-cs"/>
            </a:rPr>
            <a:t> та в </a:t>
          </a:r>
          <a:r>
            <a:rPr lang="ru-RU" sz="1400" b="1" i="1" kern="1200" dirty="0" err="1">
              <a:solidFill>
                <a:srgbClr val="000000"/>
              </a:solidFill>
              <a:latin typeface="Arial"/>
              <a:ea typeface="+mn-ea"/>
              <a:cs typeface="+mn-cs"/>
            </a:rPr>
            <a:t>рекламі</a:t>
          </a:r>
          <a:endParaRPr lang="uk-UA" sz="1400" b="1" i="1" kern="1200" dirty="0">
            <a:solidFill>
              <a:srgbClr val="000000"/>
            </a:solidFill>
            <a:latin typeface="Arial"/>
            <a:ea typeface="+mn-ea"/>
            <a:cs typeface="+mn-cs"/>
          </a:endParaRPr>
        </a:p>
      </dsp:txBody>
      <dsp:txXfrm rot="-5400000">
        <a:off x="2720689" y="3435514"/>
        <a:ext cx="5684963" cy="1406586"/>
      </dsp:txXfrm>
    </dsp:sp>
    <dsp:sp modelId="{C8BC358F-9931-4C7B-A60C-4D5A4449BB11}">
      <dsp:nvSpPr>
        <dsp:cNvPr id="0" name=""/>
        <dsp:cNvSpPr/>
      </dsp:nvSpPr>
      <dsp:spPr>
        <a:xfrm>
          <a:off x="472779" y="3347285"/>
          <a:ext cx="2200784" cy="1588095"/>
        </a:xfrm>
        <a:prstGeom prst="roundRect">
          <a:avLst/>
        </a:prstGeom>
        <a:blipFill rotWithShape="0">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uk-UA" sz="6500" kern="1200" dirty="0"/>
        </a:p>
      </dsp:txBody>
      <dsp:txXfrm>
        <a:off x="550303" y="3424809"/>
        <a:ext cx="2045736" cy="14330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4FC64-C357-4A37-A0F1-7910C4C76453}">
      <dsp:nvSpPr>
        <dsp:cNvPr id="0" name=""/>
        <dsp:cNvSpPr/>
      </dsp:nvSpPr>
      <dsp:spPr>
        <a:xfrm>
          <a:off x="-5447033" y="-834040"/>
          <a:ext cx="6485759" cy="6485759"/>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87E38D-46A2-498B-ACFF-BEBDFAE30754}">
      <dsp:nvSpPr>
        <dsp:cNvPr id="0" name=""/>
        <dsp:cNvSpPr/>
      </dsp:nvSpPr>
      <dsp:spPr>
        <a:xfrm>
          <a:off x="387216" y="253698"/>
          <a:ext cx="6889886" cy="507205"/>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594" tIns="40640" rIns="40640" bIns="40640" numCol="1" spcCol="1270" anchor="ctr" anchorCtr="0">
          <a:noAutofit/>
        </a:bodyPr>
        <a:lstStyle/>
        <a:p>
          <a:pPr marL="0" lvl="0" indent="0" algn="l" defTabSz="711200">
            <a:lnSpc>
              <a:spcPct val="90000"/>
            </a:lnSpc>
            <a:spcBef>
              <a:spcPct val="0"/>
            </a:spcBef>
            <a:spcAft>
              <a:spcPct val="35000"/>
            </a:spcAft>
            <a:buFont typeface="Calibri" panose="020F0502020204030204" pitchFamily="34" charset="0"/>
            <a:buNone/>
          </a:pPr>
          <a:r>
            <a:rPr lang="uk-UA" sz="1600" kern="1200" dirty="0"/>
            <a:t>Проводимо перевірку на ТМ та авторські/суміжні права</a:t>
          </a:r>
        </a:p>
      </dsp:txBody>
      <dsp:txXfrm>
        <a:off x="387216" y="253698"/>
        <a:ext cx="6889886" cy="507205"/>
      </dsp:txXfrm>
    </dsp:sp>
    <dsp:sp modelId="{C12E7075-1459-4F11-9A59-3B009346FFA0}">
      <dsp:nvSpPr>
        <dsp:cNvPr id="0" name=""/>
        <dsp:cNvSpPr/>
      </dsp:nvSpPr>
      <dsp:spPr>
        <a:xfrm>
          <a:off x="70213" y="190298"/>
          <a:ext cx="634006" cy="63400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792789-3617-4BC2-B9A2-FC58A989F8CE}">
      <dsp:nvSpPr>
        <dsp:cNvPr id="0" name=""/>
        <dsp:cNvSpPr/>
      </dsp:nvSpPr>
      <dsp:spPr>
        <a:xfrm>
          <a:off x="804427" y="1014410"/>
          <a:ext cx="6472676" cy="507205"/>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594" tIns="40640" rIns="40640" bIns="40640" numCol="1" spcCol="1270" anchor="ctr" anchorCtr="0">
          <a:noAutofit/>
        </a:bodyPr>
        <a:lstStyle/>
        <a:p>
          <a:pPr marL="0" lvl="0" indent="0" algn="l" defTabSz="711200">
            <a:lnSpc>
              <a:spcPct val="90000"/>
            </a:lnSpc>
            <a:spcBef>
              <a:spcPct val="0"/>
            </a:spcBef>
            <a:spcAft>
              <a:spcPct val="35000"/>
            </a:spcAft>
            <a:buFont typeface="Calibri" panose="020F0502020204030204" pitchFamily="34" charset="0"/>
            <a:buNone/>
          </a:pPr>
          <a:r>
            <a:rPr lang="uk-UA" sz="1600" kern="1200" dirty="0"/>
            <a:t>Проводимо дослідження на предмет використання символів (об'єктів) без реєстрації</a:t>
          </a:r>
        </a:p>
      </dsp:txBody>
      <dsp:txXfrm>
        <a:off x="804427" y="1014410"/>
        <a:ext cx="6472676" cy="507205"/>
      </dsp:txXfrm>
    </dsp:sp>
    <dsp:sp modelId="{C05AB6F5-1571-4CCB-B52F-7DF4DD618B67}">
      <dsp:nvSpPr>
        <dsp:cNvPr id="0" name=""/>
        <dsp:cNvSpPr/>
      </dsp:nvSpPr>
      <dsp:spPr>
        <a:xfrm>
          <a:off x="487424" y="951009"/>
          <a:ext cx="634006" cy="63400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5838193-B228-4347-8D99-13BCC39E36C8}">
      <dsp:nvSpPr>
        <dsp:cNvPr id="0" name=""/>
        <dsp:cNvSpPr/>
      </dsp:nvSpPr>
      <dsp:spPr>
        <a:xfrm>
          <a:off x="995207" y="1775121"/>
          <a:ext cx="6281896" cy="507205"/>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594" tIns="40640" rIns="40640" bIns="40640" numCol="1" spcCol="1270" anchor="ctr" anchorCtr="0">
          <a:noAutofit/>
        </a:bodyPr>
        <a:lstStyle/>
        <a:p>
          <a:pPr marL="0" lvl="0" indent="0" algn="l" defTabSz="711200">
            <a:lnSpc>
              <a:spcPct val="90000"/>
            </a:lnSpc>
            <a:spcBef>
              <a:spcPct val="0"/>
            </a:spcBef>
            <a:spcAft>
              <a:spcPct val="35000"/>
            </a:spcAft>
            <a:buFont typeface="Calibri" panose="020F0502020204030204" pitchFamily="34" charset="0"/>
            <a:buNone/>
          </a:pPr>
          <a:r>
            <a:rPr lang="uk-UA" sz="1600" kern="1200" dirty="0"/>
            <a:t>Зважаємо на етику та репутаційні ризики</a:t>
          </a:r>
        </a:p>
      </dsp:txBody>
      <dsp:txXfrm>
        <a:off x="995207" y="1775121"/>
        <a:ext cx="6281896" cy="507205"/>
      </dsp:txXfrm>
    </dsp:sp>
    <dsp:sp modelId="{4F40C1E6-39F6-4C20-ACCF-5D786619D9C1}">
      <dsp:nvSpPr>
        <dsp:cNvPr id="0" name=""/>
        <dsp:cNvSpPr/>
      </dsp:nvSpPr>
      <dsp:spPr>
        <a:xfrm>
          <a:off x="678204" y="1711720"/>
          <a:ext cx="634006" cy="63400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7853C0A-CEBD-4BDA-B0F4-55ACF49E7FC5}">
      <dsp:nvSpPr>
        <dsp:cNvPr id="0" name=""/>
        <dsp:cNvSpPr/>
      </dsp:nvSpPr>
      <dsp:spPr>
        <a:xfrm>
          <a:off x="995207" y="2535351"/>
          <a:ext cx="6281896" cy="507205"/>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594" tIns="40640" rIns="40640" bIns="40640" numCol="1" spcCol="1270" anchor="ctr" anchorCtr="0">
          <a:noAutofit/>
        </a:bodyPr>
        <a:lstStyle/>
        <a:p>
          <a:pPr marL="0" lvl="0" indent="0" algn="l" defTabSz="711200">
            <a:lnSpc>
              <a:spcPct val="90000"/>
            </a:lnSpc>
            <a:spcBef>
              <a:spcPct val="0"/>
            </a:spcBef>
            <a:spcAft>
              <a:spcPct val="35000"/>
            </a:spcAft>
            <a:buFont typeface="Calibri" panose="020F0502020204030204" pitchFamily="34" charset="0"/>
            <a:buNone/>
          </a:pPr>
          <a:r>
            <a:rPr lang="uk-UA" sz="1600" kern="1200" dirty="0"/>
            <a:t>Реєструємо або ж…</a:t>
          </a:r>
        </a:p>
      </dsp:txBody>
      <dsp:txXfrm>
        <a:off x="995207" y="2535351"/>
        <a:ext cx="6281896" cy="507205"/>
      </dsp:txXfrm>
    </dsp:sp>
    <dsp:sp modelId="{8BF237C4-1B8B-46A5-8EBF-ADAA3359E305}">
      <dsp:nvSpPr>
        <dsp:cNvPr id="0" name=""/>
        <dsp:cNvSpPr/>
      </dsp:nvSpPr>
      <dsp:spPr>
        <a:xfrm>
          <a:off x="678204" y="2471950"/>
          <a:ext cx="634006" cy="63400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63DC6466-1A65-4D22-8E25-4235A77090CA}">
      <dsp:nvSpPr>
        <dsp:cNvPr id="0" name=""/>
        <dsp:cNvSpPr/>
      </dsp:nvSpPr>
      <dsp:spPr>
        <a:xfrm>
          <a:off x="804427" y="3296062"/>
          <a:ext cx="6472676" cy="507205"/>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594" tIns="40640" rIns="40640" bIns="40640" numCol="1" spcCol="1270" anchor="ctr" anchorCtr="0">
          <a:noAutofit/>
        </a:bodyPr>
        <a:lstStyle/>
        <a:p>
          <a:pPr marL="0" lvl="0" indent="0" algn="l" defTabSz="711200">
            <a:lnSpc>
              <a:spcPct val="90000"/>
            </a:lnSpc>
            <a:spcBef>
              <a:spcPct val="0"/>
            </a:spcBef>
            <a:spcAft>
              <a:spcPct val="35000"/>
            </a:spcAft>
            <a:buFont typeface="Calibri" panose="020F0502020204030204" pitchFamily="34" charset="0"/>
            <a:buNone/>
          </a:pPr>
          <a:r>
            <a:rPr lang="uk-UA" sz="1600" kern="1200" dirty="0"/>
            <a:t>Звертаємося до власників прав про надання дозволу на використання</a:t>
          </a:r>
        </a:p>
      </dsp:txBody>
      <dsp:txXfrm>
        <a:off x="804427" y="3296062"/>
        <a:ext cx="6472676" cy="507205"/>
      </dsp:txXfrm>
    </dsp:sp>
    <dsp:sp modelId="{A3033D9F-3067-4D1A-9B70-E3C87F4D7082}">
      <dsp:nvSpPr>
        <dsp:cNvPr id="0" name=""/>
        <dsp:cNvSpPr/>
      </dsp:nvSpPr>
      <dsp:spPr>
        <a:xfrm>
          <a:off x="487424" y="3232661"/>
          <a:ext cx="634006" cy="63400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C54CAE0-8446-4F55-A7D5-234A6C7F79EF}">
      <dsp:nvSpPr>
        <dsp:cNvPr id="0" name=""/>
        <dsp:cNvSpPr/>
      </dsp:nvSpPr>
      <dsp:spPr>
        <a:xfrm>
          <a:off x="387216" y="4056773"/>
          <a:ext cx="6889886" cy="507205"/>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2594" tIns="40640" rIns="40640" bIns="40640" numCol="1" spcCol="1270" anchor="ctr" anchorCtr="0">
          <a:noAutofit/>
        </a:bodyPr>
        <a:lstStyle/>
        <a:p>
          <a:pPr marL="0" lvl="0" indent="0" algn="l" defTabSz="711200">
            <a:lnSpc>
              <a:spcPct val="90000"/>
            </a:lnSpc>
            <a:spcBef>
              <a:spcPct val="0"/>
            </a:spcBef>
            <a:spcAft>
              <a:spcPct val="35000"/>
            </a:spcAft>
            <a:buFont typeface="Calibri" panose="020F0502020204030204" pitchFamily="34" charset="0"/>
            <a:buNone/>
          </a:pPr>
          <a:r>
            <a:rPr lang="uk-UA" sz="1600" kern="1200" dirty="0"/>
            <a:t>Пам’ятаємо про моделі та формати </a:t>
          </a:r>
          <a:r>
            <a:rPr lang="uk-UA" sz="1600" kern="1200" dirty="0" err="1"/>
            <a:t>колаборації</a:t>
          </a:r>
          <a:r>
            <a:rPr lang="uk-UA" sz="1600" kern="1200" dirty="0"/>
            <a:t> – залучаємося в існуючі або створюємо власні</a:t>
          </a:r>
        </a:p>
      </dsp:txBody>
      <dsp:txXfrm>
        <a:off x="387216" y="4056773"/>
        <a:ext cx="6889886" cy="507205"/>
      </dsp:txXfrm>
    </dsp:sp>
    <dsp:sp modelId="{A859902F-5EF0-4AB2-A18B-3F44BD405F6C}">
      <dsp:nvSpPr>
        <dsp:cNvPr id="0" name=""/>
        <dsp:cNvSpPr/>
      </dsp:nvSpPr>
      <dsp:spPr>
        <a:xfrm>
          <a:off x="70213" y="3993373"/>
          <a:ext cx="634006" cy="63400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273050"/>
          </a:xfrm>
          <a:prstGeom prst="rect">
            <a:avLst/>
          </a:prstGeom>
        </p:spPr>
        <p:txBody>
          <a:bodyPr vert="horz" lIns="91440" tIns="45720" rIns="91440" bIns="45720" rtlCol="0"/>
          <a:lstStyle>
            <a:lvl1pPr algn="l" defTabSz="1043056" eaLnBrk="1" fontAlgn="auto" hangingPunct="1">
              <a:spcBef>
                <a:spcPts val="0"/>
              </a:spcBef>
              <a:spcAft>
                <a:spcPts val="0"/>
              </a:spcAft>
              <a:defRPr sz="1000" dirty="0">
                <a:solidFill>
                  <a:srgbClr val="EE3135"/>
                </a:solidFill>
                <a:cs typeface="Arial" panose="020B0604020202020204" pitchFamily="34" charset="0"/>
              </a:defRPr>
            </a:lvl1pPr>
          </a:lstStyle>
          <a:p>
            <a:pPr>
              <a:defRPr/>
            </a:pPr>
            <a:endParaRPr lang="en-GB"/>
          </a:p>
        </p:txBody>
      </p:sp>
      <p:sp>
        <p:nvSpPr>
          <p:cNvPr id="3" name="Date Placeholder 2"/>
          <p:cNvSpPr>
            <a:spLocks noGrp="1"/>
          </p:cNvSpPr>
          <p:nvPr>
            <p:ph type="dt" sz="quarter" idx="1"/>
          </p:nvPr>
        </p:nvSpPr>
        <p:spPr>
          <a:xfrm>
            <a:off x="3849688" y="0"/>
            <a:ext cx="2946400" cy="273050"/>
          </a:xfrm>
          <a:prstGeom prst="rect">
            <a:avLst/>
          </a:prstGeom>
        </p:spPr>
        <p:txBody>
          <a:bodyPr vert="horz" lIns="91440" tIns="45720" rIns="91440" bIns="45720" rtlCol="0"/>
          <a:lstStyle>
            <a:lvl1pPr algn="r" defTabSz="1043056" eaLnBrk="1" fontAlgn="auto" hangingPunct="1">
              <a:spcBef>
                <a:spcPts val="0"/>
              </a:spcBef>
              <a:spcAft>
                <a:spcPts val="0"/>
              </a:spcAft>
              <a:defRPr sz="1000" smtClean="0">
                <a:solidFill>
                  <a:srgbClr val="EE3135"/>
                </a:solidFill>
                <a:cs typeface="Arial" panose="020B0604020202020204" pitchFamily="34" charset="0"/>
              </a:defRPr>
            </a:lvl1pPr>
          </a:lstStyle>
          <a:p>
            <a:pPr>
              <a:defRPr/>
            </a:pPr>
            <a:fld id="{FD06A970-66F2-4604-AEEC-B1944069960F}" type="datetime4">
              <a:rPr lang="en-GB"/>
              <a:pPr>
                <a:defRPr/>
              </a:pPr>
              <a:t>08 November 2023</a:t>
            </a:fld>
            <a:endParaRPr lang="en-GB" dirty="0"/>
          </a:p>
        </p:txBody>
      </p:sp>
      <p:sp>
        <p:nvSpPr>
          <p:cNvPr id="4" name="Footer Placeholder 3"/>
          <p:cNvSpPr>
            <a:spLocks noGrp="1"/>
          </p:cNvSpPr>
          <p:nvPr>
            <p:ph type="ftr" sz="quarter" idx="2"/>
          </p:nvPr>
        </p:nvSpPr>
        <p:spPr>
          <a:xfrm>
            <a:off x="1614488" y="9485313"/>
            <a:ext cx="4495800" cy="214312"/>
          </a:xfrm>
          <a:prstGeom prst="rect">
            <a:avLst/>
          </a:prstGeom>
        </p:spPr>
        <p:txBody>
          <a:bodyPr vert="horz" lIns="91440" tIns="45720" rIns="91440" bIns="45720" rtlCol="0" anchor="b"/>
          <a:lstStyle>
            <a:lvl1pPr algn="l" defTabSz="1043056" eaLnBrk="1" fontAlgn="auto" hangingPunct="1">
              <a:spcBef>
                <a:spcPts val="0"/>
              </a:spcBef>
              <a:spcAft>
                <a:spcPts val="0"/>
              </a:spcAft>
              <a:defRPr sz="1000" dirty="0">
                <a:solidFill>
                  <a:srgbClr val="EE3135"/>
                </a:solidFill>
                <a:cs typeface="Arial" panose="020B0604020202020204" pitchFamily="34" charset="0"/>
              </a:defRPr>
            </a:lvl1pPr>
          </a:lstStyle>
          <a:p>
            <a:pPr>
              <a:defRPr/>
            </a:pPr>
            <a:endParaRPr lang="en-GB"/>
          </a:p>
        </p:txBody>
      </p:sp>
      <p:sp>
        <p:nvSpPr>
          <p:cNvPr id="5" name="Slide Number Placeholder 4"/>
          <p:cNvSpPr>
            <a:spLocks noGrp="1"/>
          </p:cNvSpPr>
          <p:nvPr>
            <p:ph type="sldNum" sz="quarter" idx="3"/>
          </p:nvPr>
        </p:nvSpPr>
        <p:spPr>
          <a:xfrm>
            <a:off x="6253163" y="9485313"/>
            <a:ext cx="544512" cy="214312"/>
          </a:xfrm>
          <a:prstGeom prst="rect">
            <a:avLst/>
          </a:prstGeom>
        </p:spPr>
        <p:txBody>
          <a:bodyPr vert="horz" lIns="91440" tIns="45720" rIns="91440" bIns="45720" rtlCol="0" anchor="b"/>
          <a:lstStyle>
            <a:lvl1pPr algn="r" defTabSz="1043056" eaLnBrk="1" fontAlgn="auto" hangingPunct="1">
              <a:spcBef>
                <a:spcPts val="0"/>
              </a:spcBef>
              <a:spcAft>
                <a:spcPts val="0"/>
              </a:spcAft>
              <a:defRPr sz="1000" smtClean="0">
                <a:solidFill>
                  <a:srgbClr val="EE3135"/>
                </a:solidFill>
                <a:cs typeface="Arial" panose="020B0604020202020204" pitchFamily="34" charset="0"/>
              </a:defRPr>
            </a:lvl1pPr>
          </a:lstStyle>
          <a:p>
            <a:pPr>
              <a:defRPr/>
            </a:pPr>
            <a:fld id="{A35D3ED4-D4A4-4D0E-B326-F13B9ACC57B0}" type="slidenum">
              <a:rPr lang="en-GB"/>
              <a:pPr>
                <a:defRPr/>
              </a:pPr>
              <a:t>‹#›</a:t>
            </a:fld>
            <a:endParaRPr lang="en-GB" dirty="0"/>
          </a:p>
        </p:txBody>
      </p:sp>
      <p:pic>
        <p:nvPicPr>
          <p:cNvPr id="2867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 y="9263063"/>
            <a:ext cx="11557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273050"/>
          </a:xfrm>
          <a:prstGeom prst="rect">
            <a:avLst/>
          </a:prstGeom>
        </p:spPr>
        <p:txBody>
          <a:bodyPr vert="horz" lIns="91440" tIns="45720" rIns="91440" bIns="45720" rtlCol="0"/>
          <a:lstStyle>
            <a:lvl1pPr algn="l" defTabSz="1043056" eaLnBrk="1" fontAlgn="auto" hangingPunct="1">
              <a:spcBef>
                <a:spcPts val="0"/>
              </a:spcBef>
              <a:spcAft>
                <a:spcPts val="0"/>
              </a:spcAft>
              <a:defRPr sz="1000" dirty="0">
                <a:solidFill>
                  <a:srgbClr val="EE3135"/>
                </a:solidFill>
                <a:latin typeface="Arial" panose="020B0604020202020204" pitchFamily="34" charset="0"/>
                <a:cs typeface="Arial" panose="020B0604020202020204" pitchFamily="34" charset="0"/>
              </a:defRPr>
            </a:lvl1pPr>
          </a:lstStyle>
          <a:p>
            <a:pPr>
              <a:defRPr/>
            </a:pPr>
            <a:endParaRPr lang="en-GB"/>
          </a:p>
        </p:txBody>
      </p:sp>
      <p:sp>
        <p:nvSpPr>
          <p:cNvPr id="3" name="Date Placeholder 2"/>
          <p:cNvSpPr>
            <a:spLocks noGrp="1"/>
          </p:cNvSpPr>
          <p:nvPr>
            <p:ph type="dt" idx="1"/>
          </p:nvPr>
        </p:nvSpPr>
        <p:spPr>
          <a:xfrm>
            <a:off x="3849688" y="0"/>
            <a:ext cx="2946400" cy="273050"/>
          </a:xfrm>
          <a:prstGeom prst="rect">
            <a:avLst/>
          </a:prstGeom>
        </p:spPr>
        <p:txBody>
          <a:bodyPr vert="horz" lIns="91440" tIns="45720" rIns="91440" bIns="45720" rtlCol="0"/>
          <a:lstStyle>
            <a:lvl1pPr algn="r" defTabSz="1043056" eaLnBrk="1" fontAlgn="auto" hangingPunct="1">
              <a:spcBef>
                <a:spcPts val="0"/>
              </a:spcBef>
              <a:spcAft>
                <a:spcPts val="0"/>
              </a:spcAft>
              <a:defRPr sz="1000" smtClean="0">
                <a:solidFill>
                  <a:srgbClr val="EE3135"/>
                </a:solidFill>
                <a:latin typeface="Arial" panose="020B0604020202020204" pitchFamily="34" charset="0"/>
                <a:cs typeface="Arial" panose="020B0604020202020204" pitchFamily="34" charset="0"/>
              </a:defRPr>
            </a:lvl1pPr>
          </a:lstStyle>
          <a:p>
            <a:pPr>
              <a:defRPr/>
            </a:pPr>
            <a:fld id="{7682E229-1D64-4F90-A955-3618FB63EFEA}" type="datetime4">
              <a:rPr lang="en-GB"/>
              <a:pPr>
                <a:defRPr/>
              </a:pPr>
              <a:t>08 November 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401638" y="4714875"/>
            <a:ext cx="5994400" cy="4467225"/>
          </a:xfrm>
          <a:prstGeom prst="rect">
            <a:avLst/>
          </a:prstGeom>
        </p:spPr>
        <p:txBody>
          <a:bodyPr vert="horz" lIns="0" tIns="0" rIns="0" bIns="0" rtlCol="0"/>
          <a:lstStyle/>
          <a:p>
            <a:pPr lvl="0"/>
            <a:r>
              <a:rPr lang="en-US" noProof="0"/>
              <a:t>Body Copy</a:t>
            </a:r>
          </a:p>
          <a:p>
            <a:pPr lvl="1"/>
            <a:r>
              <a:rPr lang="en-US" noProof="0"/>
              <a:t>Heading 1</a:t>
            </a:r>
          </a:p>
          <a:p>
            <a:pPr lvl="2"/>
            <a:r>
              <a:rPr lang="en-US" noProof="0"/>
              <a:t>Bullet 1</a:t>
            </a:r>
          </a:p>
          <a:p>
            <a:pPr lvl="3"/>
            <a:r>
              <a:rPr lang="en-US" noProof="0"/>
              <a:t>Bullet 2</a:t>
            </a:r>
          </a:p>
          <a:p>
            <a:pPr lvl="4"/>
            <a:r>
              <a:rPr lang="en-US" noProof="0"/>
              <a:t>Number Bullet</a:t>
            </a:r>
            <a:endParaRPr lang="en-GB" noProof="0"/>
          </a:p>
        </p:txBody>
      </p:sp>
      <p:sp>
        <p:nvSpPr>
          <p:cNvPr id="6" name="Footer Placeholder 5"/>
          <p:cNvSpPr>
            <a:spLocks noGrp="1"/>
          </p:cNvSpPr>
          <p:nvPr>
            <p:ph type="ftr" sz="quarter" idx="4"/>
          </p:nvPr>
        </p:nvSpPr>
        <p:spPr>
          <a:xfrm>
            <a:off x="1614488" y="9428163"/>
            <a:ext cx="4567237" cy="271462"/>
          </a:xfrm>
          <a:prstGeom prst="rect">
            <a:avLst/>
          </a:prstGeom>
        </p:spPr>
        <p:txBody>
          <a:bodyPr vert="horz" lIns="91440" tIns="45720" rIns="91440" bIns="45720" rtlCol="0" anchor="b"/>
          <a:lstStyle>
            <a:lvl1pPr algn="l" defTabSz="1043056" eaLnBrk="1" fontAlgn="auto" hangingPunct="1">
              <a:spcBef>
                <a:spcPts val="0"/>
              </a:spcBef>
              <a:spcAft>
                <a:spcPts val="0"/>
              </a:spcAft>
              <a:defRPr sz="1000" dirty="0">
                <a:solidFill>
                  <a:srgbClr val="EE3135"/>
                </a:solidFill>
                <a:latin typeface="Arial" panose="020B0604020202020204" pitchFamily="34" charset="0"/>
                <a:cs typeface="Arial" panose="020B0604020202020204" pitchFamily="34" charset="0"/>
              </a:defRPr>
            </a:lvl1pPr>
          </a:lstStyle>
          <a:p>
            <a:pPr>
              <a:defRPr/>
            </a:pPr>
            <a:endParaRPr lang="en-GB"/>
          </a:p>
        </p:txBody>
      </p:sp>
      <p:sp>
        <p:nvSpPr>
          <p:cNvPr id="7" name="Slide Number Placeholder 6"/>
          <p:cNvSpPr>
            <a:spLocks noGrp="1"/>
          </p:cNvSpPr>
          <p:nvPr>
            <p:ph type="sldNum" sz="quarter" idx="5"/>
          </p:nvPr>
        </p:nvSpPr>
        <p:spPr>
          <a:xfrm>
            <a:off x="6262688" y="9418638"/>
            <a:ext cx="506412" cy="280987"/>
          </a:xfrm>
          <a:prstGeom prst="rect">
            <a:avLst/>
          </a:prstGeom>
        </p:spPr>
        <p:txBody>
          <a:bodyPr vert="horz" lIns="91440" tIns="45720" rIns="91440" bIns="45720" rtlCol="0" anchor="b"/>
          <a:lstStyle>
            <a:lvl1pPr algn="r" defTabSz="1043056" eaLnBrk="1" fontAlgn="auto" hangingPunct="1">
              <a:spcBef>
                <a:spcPts val="0"/>
              </a:spcBef>
              <a:spcAft>
                <a:spcPts val="0"/>
              </a:spcAft>
              <a:defRPr sz="1000" smtClean="0">
                <a:solidFill>
                  <a:srgbClr val="EE3135"/>
                </a:solidFill>
                <a:latin typeface="Arial" panose="020B0604020202020204" pitchFamily="34" charset="0"/>
                <a:cs typeface="Arial" panose="020B0604020202020204" pitchFamily="34" charset="0"/>
              </a:defRPr>
            </a:lvl1pPr>
          </a:lstStyle>
          <a:p>
            <a:pPr>
              <a:defRPr/>
            </a:pPr>
            <a:fld id="{E87C9B92-45A6-4AF3-B984-B3DED4C2F65A}" type="slidenum">
              <a:rPr lang="en-GB"/>
              <a:pPr>
                <a:defRPr/>
              </a:pPr>
              <a:t>‹#›</a:t>
            </a:fld>
            <a:endParaRPr lang="en-GB" dirty="0"/>
          </a:p>
        </p:txBody>
      </p:sp>
      <p:pic>
        <p:nvPicPr>
          <p:cNvPr id="2765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9428163"/>
            <a:ext cx="83978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p:notesStyle>
    <a:lvl1pPr algn="l" defTabSz="1042779" rtl="0" fontAlgn="base">
      <a:spcBef>
        <a:spcPct val="30000"/>
      </a:spcBef>
      <a:spcAft>
        <a:spcPts val="338"/>
      </a:spcAft>
      <a:defRPr sz="1100" kern="1200">
        <a:solidFill>
          <a:schemeClr val="tx1"/>
        </a:solidFill>
        <a:latin typeface="Arial" panose="020B0604020202020204" pitchFamily="34" charset="0"/>
        <a:ea typeface="+mn-ea"/>
        <a:cs typeface="Arial" panose="020B0604020202020204" pitchFamily="34" charset="0"/>
      </a:defRPr>
    </a:lvl1pPr>
    <a:lvl2pPr algn="l" defTabSz="1042779" rtl="0" fontAlgn="base">
      <a:spcBef>
        <a:spcPts val="688"/>
      </a:spcBef>
      <a:spcAft>
        <a:spcPts val="338"/>
      </a:spcAft>
      <a:defRPr sz="1100" kern="1200">
        <a:solidFill>
          <a:srgbClr val="EE3135"/>
        </a:solidFill>
        <a:latin typeface="Arial" panose="020B0604020202020204" pitchFamily="34" charset="0"/>
        <a:ea typeface="+mn-ea"/>
        <a:cs typeface="Arial" panose="020B0604020202020204" pitchFamily="34" charset="0"/>
      </a:defRPr>
    </a:lvl2pPr>
    <a:lvl3pPr marL="207921" indent="-207921" algn="l" defTabSz="1042779" rtl="0" fontAlgn="base">
      <a:spcBef>
        <a:spcPct val="30000"/>
      </a:spcBef>
      <a:spcAft>
        <a:spcPts val="338"/>
      </a:spcAft>
      <a:buClr>
        <a:srgbClr val="EE3135"/>
      </a:buClr>
      <a:buFont typeface="Wingdings" panose="05000000000000000000" pitchFamily="2" charset="2"/>
      <a:buChar char="§"/>
      <a:defRPr sz="1100" kern="1200">
        <a:solidFill>
          <a:schemeClr val="tx1"/>
        </a:solidFill>
        <a:latin typeface="Arial" panose="020B0604020202020204" pitchFamily="34" charset="0"/>
        <a:ea typeface="+mn-ea"/>
        <a:cs typeface="Arial" panose="020B0604020202020204" pitchFamily="34" charset="0"/>
      </a:defRPr>
    </a:lvl3pPr>
    <a:lvl4pPr marL="407906" indent="-199985" algn="l" defTabSz="1042779" rtl="0" fontAlgn="base">
      <a:spcBef>
        <a:spcPct val="30000"/>
      </a:spcBef>
      <a:spcAft>
        <a:spcPts val="338"/>
      </a:spcAft>
      <a:buClr>
        <a:srgbClr val="EE3135"/>
      </a:buClr>
      <a:buFont typeface="Wingdings" panose="05000000000000000000" pitchFamily="2" charset="2"/>
      <a:buChar char="§"/>
      <a:defRPr sz="1100" kern="1200">
        <a:solidFill>
          <a:schemeClr val="tx1"/>
        </a:solidFill>
        <a:latin typeface="Arial" panose="020B0604020202020204" pitchFamily="34" charset="0"/>
        <a:ea typeface="+mn-ea"/>
        <a:cs typeface="Arial" panose="020B0604020202020204" pitchFamily="34" charset="0"/>
      </a:defRPr>
    </a:lvl4pPr>
    <a:lvl5pPr marL="207921" indent="-207921" algn="l" defTabSz="1042779" rtl="0" fontAlgn="base">
      <a:spcBef>
        <a:spcPct val="30000"/>
      </a:spcBef>
      <a:spcAft>
        <a:spcPts val="338"/>
      </a:spcAft>
      <a:buClr>
        <a:srgbClr val="EE3135"/>
      </a:buClr>
      <a:buFont typeface="Calibri" panose="020F0502020204030204" pitchFamily="34" charset="0"/>
      <a:buAutoNum type="arabicPeriod"/>
      <a:defRPr sz="1100" kern="1200">
        <a:solidFill>
          <a:schemeClr val="tx1"/>
        </a:solidFill>
        <a:latin typeface="Arial" panose="020B0604020202020204" pitchFamily="34" charset="0"/>
        <a:ea typeface="+mn-ea"/>
        <a:cs typeface="Arial" panose="020B0604020202020204" pitchFamily="34" charset="0"/>
      </a:defRPr>
    </a:lvl5pPr>
    <a:lvl6pPr marL="2607118" algn="l" defTabSz="1042847" rtl="0" eaLnBrk="1" latinLnBrk="0" hangingPunct="1">
      <a:defRPr sz="1400" kern="1200">
        <a:solidFill>
          <a:schemeClr val="tx1"/>
        </a:solidFill>
        <a:latin typeface="+mn-lt"/>
        <a:ea typeface="+mn-ea"/>
        <a:cs typeface="+mn-cs"/>
      </a:defRPr>
    </a:lvl6pPr>
    <a:lvl7pPr marL="3128542" algn="l" defTabSz="1042847" rtl="0" eaLnBrk="1" latinLnBrk="0" hangingPunct="1">
      <a:defRPr sz="1400" kern="1200">
        <a:solidFill>
          <a:schemeClr val="tx1"/>
        </a:solidFill>
        <a:latin typeface="+mn-lt"/>
        <a:ea typeface="+mn-ea"/>
        <a:cs typeface="+mn-cs"/>
      </a:defRPr>
    </a:lvl7pPr>
    <a:lvl8pPr marL="3649966" algn="l" defTabSz="1042847" rtl="0" eaLnBrk="1" latinLnBrk="0" hangingPunct="1">
      <a:defRPr sz="1400" kern="1200">
        <a:solidFill>
          <a:schemeClr val="tx1"/>
        </a:solidFill>
        <a:latin typeface="+mn-lt"/>
        <a:ea typeface="+mn-ea"/>
        <a:cs typeface="+mn-cs"/>
      </a:defRPr>
    </a:lvl8pPr>
    <a:lvl9pPr marL="4171390" algn="l" defTabSz="104284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7682E229-1D64-4F90-A955-3618FB63EFEA}" type="datetime4">
              <a:rPr lang="en-GB" smtClean="0"/>
              <a:pPr>
                <a:defRPr/>
              </a:pPr>
              <a:t>08 November 2023</a:t>
            </a:fld>
            <a:endParaRPr lang="en-GB" dirty="0"/>
          </a:p>
        </p:txBody>
      </p:sp>
      <p:sp>
        <p:nvSpPr>
          <p:cNvPr id="5" name="Slide Number Placeholder 4"/>
          <p:cNvSpPr>
            <a:spLocks noGrp="1"/>
          </p:cNvSpPr>
          <p:nvPr>
            <p:ph type="sldNum" sz="quarter" idx="5"/>
          </p:nvPr>
        </p:nvSpPr>
        <p:spPr/>
        <p:txBody>
          <a:bodyPr/>
          <a:lstStyle/>
          <a:p>
            <a:pPr>
              <a:defRPr/>
            </a:pPr>
            <a:fld id="{E87C9B92-45A6-4AF3-B984-B3DED4C2F65A}" type="slidenum">
              <a:rPr lang="en-GB" smtClean="0"/>
              <a:pPr>
                <a:defRPr/>
              </a:pPr>
              <a:t>15</a:t>
            </a:fld>
            <a:endParaRPr lang="en-GB" dirty="0"/>
          </a:p>
        </p:txBody>
      </p:sp>
    </p:spTree>
    <p:extLst>
      <p:ext uri="{BB962C8B-B14F-4D97-AF65-F5344CB8AC3E}">
        <p14:creationId xmlns:p14="http://schemas.microsoft.com/office/powerpoint/2010/main" val="4052392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app=desktop&amp;v=1DQ5R_JwxAw&amp;feature=emb_logo"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bakermckenzie.com/en/aboutus/diversity" TargetMode="External"/><Relationship Id="rId3" Type="http://schemas.openxmlformats.org/officeDocument/2006/relationships/oleObject" Target="../embeddings/oleObject14.bin"/><Relationship Id="rId7" Type="http://schemas.openxmlformats.org/officeDocument/2006/relationships/image" Target="../media/image11.jp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www.bakermckenzie.com/en/newsroom/2021/03/global-sustainability-report-2021" TargetMode="External"/><Relationship Id="rId4" Type="http://schemas.openxmlformats.org/officeDocument/2006/relationships/image" Target="../media/image1.emf"/><Relationship Id="rId9" Type="http://schemas.openxmlformats.org/officeDocument/2006/relationships/hyperlink" Target="https://www.bakermckenzie.com/en/aboutus/corporate-social-responsibility"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Pitch Cover">
    <p:spTree>
      <p:nvGrpSpPr>
        <p:cNvPr id="1" name=""/>
        <p:cNvGrpSpPr/>
        <p:nvPr/>
      </p:nvGrpSpPr>
      <p:grpSpPr>
        <a:xfrm>
          <a:off x="0" y="0"/>
          <a:ext cx="0" cy="0"/>
          <a:chOff x="0" y="0"/>
          <a:chExt cx="0" cy="0"/>
        </a:xfrm>
      </p:grpSpPr>
      <p:pic>
        <p:nvPicPr>
          <p:cNvPr id="5" name="object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 y="539"/>
            <a:ext cx="10077542" cy="755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3"/>
          <p:cNvSpPr/>
          <p:nvPr userDrawn="1"/>
        </p:nvSpPr>
        <p:spPr>
          <a:xfrm>
            <a:off x="2993" y="3175"/>
            <a:ext cx="10077542" cy="7558087"/>
          </a:xfrm>
          <a:custGeom>
            <a:avLst/>
            <a:gdLst/>
            <a:ahLst/>
            <a:cxnLst/>
            <a:rect l="l" t="t" r="r" b="b"/>
            <a:pathLst>
              <a:path w="10692130" h="7560309">
                <a:moveTo>
                  <a:pt x="10692003" y="0"/>
                </a:moveTo>
                <a:lnTo>
                  <a:pt x="0" y="0"/>
                </a:lnTo>
                <a:lnTo>
                  <a:pt x="0" y="7560005"/>
                </a:lnTo>
                <a:lnTo>
                  <a:pt x="10692003" y="7560005"/>
                </a:lnTo>
                <a:lnTo>
                  <a:pt x="10692003" y="0"/>
                </a:lnTo>
                <a:close/>
              </a:path>
            </a:pathLst>
          </a:custGeom>
          <a:gradFill flip="none" rotWithShape="1">
            <a:gsLst>
              <a:gs pos="0">
                <a:schemeClr val="bg2">
                  <a:alpha val="80000"/>
                </a:schemeClr>
              </a:gs>
              <a:gs pos="41903">
                <a:srgbClr val="000000">
                  <a:alpha val="60000"/>
                </a:srgbClr>
              </a:gs>
              <a:gs pos="26000">
                <a:schemeClr val="bg2">
                  <a:alpha val="70000"/>
                </a:schemeClr>
              </a:gs>
              <a:gs pos="83000">
                <a:schemeClr val="bg2">
                  <a:alpha val="30000"/>
                </a:schemeClr>
              </a:gs>
              <a:gs pos="100000">
                <a:schemeClr val="bg2">
                  <a:alpha val="10000"/>
                </a:schemeClr>
              </a:gs>
            </a:gsLst>
            <a:lin ang="0" scaled="1"/>
            <a:tileRect/>
          </a:gradFill>
        </p:spPr>
        <p:txBody>
          <a:bodyPr lIns="0" tIns="0" rIns="0" bIns="0"/>
          <a:lstStyle/>
          <a:p>
            <a:pPr defTabSz="983013" eaLnBrk="1" fontAlgn="auto" hangingPunct="1">
              <a:spcBef>
                <a:spcPts val="0"/>
              </a:spcBef>
              <a:spcAft>
                <a:spcPts val="0"/>
              </a:spcAft>
              <a:defRPr/>
            </a:pPr>
            <a:endParaRPr sz="1980" dirty="0">
              <a:latin typeface="+mn-lt"/>
            </a:endParaRPr>
          </a:p>
        </p:txBody>
      </p:sp>
      <p:graphicFrame>
        <p:nvGraphicFramePr>
          <p:cNvPr id="7" name="Object 9"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3556"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a:spLocks noGrp="1"/>
          </p:cNvSpPr>
          <p:nvPr>
            <p:ph type="ctrTitle"/>
          </p:nvPr>
        </p:nvSpPr>
        <p:spPr>
          <a:xfrm>
            <a:off x="652982" y="2545928"/>
            <a:ext cx="7427214" cy="1163151"/>
          </a:xfrm>
        </p:spPr>
        <p:txBody>
          <a:bodyPr wrap="square" anchor="b"/>
          <a:lstStyle>
            <a:lvl1pPr algn="l">
              <a:defRPr sz="3958" b="1" spc="-94" baseline="0">
                <a:solidFill>
                  <a:schemeClr val="bg1"/>
                </a:solidFill>
                <a:latin typeface="+mj-lt"/>
              </a:defRPr>
            </a:lvl1pPr>
          </a:lstStyle>
          <a:p>
            <a:r>
              <a:rPr lang="en-US" dirty="0"/>
              <a:t>Click to edit Master title style</a:t>
            </a:r>
          </a:p>
        </p:txBody>
      </p:sp>
      <p:sp>
        <p:nvSpPr>
          <p:cNvPr id="10" name="Text Placeholder 4"/>
          <p:cNvSpPr>
            <a:spLocks noGrp="1"/>
          </p:cNvSpPr>
          <p:nvPr>
            <p:ph type="body" sz="quarter" idx="12"/>
          </p:nvPr>
        </p:nvSpPr>
        <p:spPr>
          <a:xfrm>
            <a:off x="666663" y="6566040"/>
            <a:ext cx="7424965" cy="360287"/>
          </a:xfrm>
          <a:prstGeom prst="rect">
            <a:avLst/>
          </a:prstGeom>
        </p:spPr>
        <p:txBody>
          <a:bodyPr anchor="ctr"/>
          <a:lstStyle>
            <a:lvl1pPr algn="l">
              <a:lnSpc>
                <a:spcPct val="100000"/>
              </a:lnSpc>
              <a:spcBef>
                <a:spcPts val="0"/>
              </a:spcBef>
              <a:spcAft>
                <a:spcPts val="0"/>
              </a:spcAft>
              <a:defRPr lang="en-US" sz="1508" b="1" kern="1200" baseline="0" smtClean="0">
                <a:solidFill>
                  <a:schemeClr val="bg1"/>
                </a:solidFill>
                <a:latin typeface="+mn-lt"/>
                <a:ea typeface="+mn-ea"/>
                <a:cs typeface="+mn-cs"/>
              </a:defRPr>
            </a:lvl1pPr>
            <a:lvl2pPr marL="0" indent="0" algn="l">
              <a:lnSpc>
                <a:spcPct val="100000"/>
              </a:lnSpc>
              <a:spcBef>
                <a:spcPts val="0"/>
              </a:spcBef>
              <a:spcAft>
                <a:spcPts val="0"/>
              </a:spcAft>
              <a:buFontTx/>
              <a:buNone/>
              <a:defRPr sz="1131">
                <a:solidFill>
                  <a:schemeClr val="accent3"/>
                </a:solidFill>
              </a:defRPr>
            </a:lvl2pPr>
          </a:lstStyle>
          <a:p>
            <a:pPr lvl="0"/>
            <a:r>
              <a:rPr lang="en-US"/>
              <a:t>Edit Master text styles</a:t>
            </a:r>
          </a:p>
        </p:txBody>
      </p:sp>
      <p:sp>
        <p:nvSpPr>
          <p:cNvPr id="24" name="Text Placeholder 4"/>
          <p:cNvSpPr>
            <a:spLocks noGrp="1"/>
          </p:cNvSpPr>
          <p:nvPr>
            <p:ph type="body" sz="quarter" idx="13"/>
          </p:nvPr>
        </p:nvSpPr>
        <p:spPr>
          <a:xfrm>
            <a:off x="652982" y="3841224"/>
            <a:ext cx="7427214" cy="360287"/>
          </a:xfrm>
          <a:prstGeom prst="rect">
            <a:avLst/>
          </a:prstGeom>
        </p:spPr>
        <p:txBody>
          <a:bodyPr anchor="ctr"/>
          <a:lstStyle>
            <a:lvl1pPr algn="l">
              <a:lnSpc>
                <a:spcPct val="100000"/>
              </a:lnSpc>
              <a:spcBef>
                <a:spcPts val="0"/>
              </a:spcBef>
              <a:spcAft>
                <a:spcPts val="0"/>
              </a:spcAft>
              <a:defRPr lang="en-US" sz="1508" b="1" kern="1200" spc="-28" baseline="0" smtClean="0">
                <a:solidFill>
                  <a:schemeClr val="bg1"/>
                </a:solidFill>
                <a:latin typeface="+mn-lt"/>
                <a:ea typeface="+mn-ea"/>
                <a:cs typeface="+mn-cs"/>
              </a:defRPr>
            </a:lvl1pPr>
            <a:lvl2pPr marL="0" indent="0" algn="l">
              <a:lnSpc>
                <a:spcPct val="100000"/>
              </a:lnSpc>
              <a:spcBef>
                <a:spcPts val="0"/>
              </a:spcBef>
              <a:spcAft>
                <a:spcPts val="0"/>
              </a:spcAft>
              <a:buFontTx/>
              <a:buNone/>
              <a:defRPr sz="1131">
                <a:solidFill>
                  <a:schemeClr val="accent3"/>
                </a:solidFill>
              </a:defRPr>
            </a:lvl2pPr>
          </a:lstStyle>
          <a:p>
            <a:pPr lvl="0"/>
            <a:r>
              <a:rPr lang="en-US"/>
              <a:t>Edit Master text styles</a:t>
            </a:r>
          </a:p>
        </p:txBody>
      </p:sp>
      <p:pic>
        <p:nvPicPr>
          <p:cNvPr id="2" name="BM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4663" y="660400"/>
            <a:ext cx="2032397" cy="749300"/>
          </a:xfrm>
          <a:prstGeom prst="rect">
            <a:avLst/>
          </a:prstGeom>
        </p:spPr>
      </p:pic>
    </p:spTree>
    <p:extLst>
      <p:ext uri="{BB962C8B-B14F-4D97-AF65-F5344CB8AC3E}">
        <p14:creationId xmlns:p14="http://schemas.microsoft.com/office/powerpoint/2010/main" val="231712220"/>
      </p:ext>
    </p:extLst>
  </p:cSld>
  <p:clrMapOvr>
    <a:masterClrMapping/>
  </p:clrMapOvr>
  <p:extLst>
    <p:ext uri="{DCECCB84-F9BA-43D5-87BE-67443E8EF086}">
      <p15:sldGuideLst xmlns:p15="http://schemas.microsoft.com/office/powerpoint/2012/main">
        <p15:guide id="1" pos="4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tx2"/>
        </a:solidFill>
        <a:effectLst/>
      </p:bgPr>
    </p:bg>
    <p:spTree>
      <p:nvGrpSpPr>
        <p:cNvPr id="1" name=""/>
        <p:cNvGrpSpPr/>
        <p:nvPr/>
      </p:nvGrpSpPr>
      <p:grpSpPr>
        <a:xfrm>
          <a:off x="0" y="0"/>
          <a:ext cx="0" cy="0"/>
          <a:chOff x="0" y="0"/>
          <a:chExt cx="0" cy="0"/>
        </a:xfrm>
      </p:grpSpPr>
      <p:graphicFrame>
        <p:nvGraphicFramePr>
          <p:cNvPr id="5"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242"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userDrawn="1"/>
        </p:nvSpPr>
        <p:spPr>
          <a:xfrm>
            <a:off x="408489" y="6469292"/>
            <a:ext cx="1114664" cy="208390"/>
          </a:xfrm>
          <a:prstGeom prst="rect">
            <a:avLst/>
          </a:prstGeom>
        </p:spPr>
        <p:txBody>
          <a:bodyPr wrap="none">
            <a:spAutoFit/>
          </a:bodyPr>
          <a:lstStyle/>
          <a:p>
            <a:pPr marL="11968" defTabSz="983013" eaLnBrk="1" fontAlgn="auto" hangingPunct="1">
              <a:spcBef>
                <a:spcPts val="631"/>
              </a:spcBef>
              <a:spcAft>
                <a:spcPts val="0"/>
              </a:spcAft>
              <a:defRPr/>
            </a:pPr>
            <a:r>
              <a:rPr lang="en-US" sz="754" b="1" spc="-4" dirty="0">
                <a:solidFill>
                  <a:srgbClr val="EE3035"/>
                </a:solidFill>
                <a:latin typeface="+mn-lt"/>
                <a:cs typeface="Arial"/>
              </a:rPr>
              <a:t>bakermckenzie.com</a:t>
            </a:r>
            <a:endParaRPr lang="en-US" sz="754" dirty="0">
              <a:latin typeface="+mn-lt"/>
              <a:cs typeface="Arial"/>
            </a:endParaRPr>
          </a:p>
        </p:txBody>
      </p:sp>
      <p:sp>
        <p:nvSpPr>
          <p:cNvPr id="14" name="Text Placeholder 3"/>
          <p:cNvSpPr>
            <a:spLocks noGrp="1"/>
          </p:cNvSpPr>
          <p:nvPr>
            <p:ph type="body" sz="quarter" idx="14"/>
          </p:nvPr>
        </p:nvSpPr>
        <p:spPr>
          <a:xfrm>
            <a:off x="497006" y="6033529"/>
            <a:ext cx="7368351" cy="274262"/>
          </a:xfrm>
        </p:spPr>
        <p:txBody>
          <a:bodyPr wrap="square"/>
          <a:lstStyle>
            <a:lvl1pPr>
              <a:lnSpc>
                <a:spcPct val="110000"/>
              </a:lnSpc>
              <a:spcAft>
                <a:spcPts val="0"/>
              </a:spcAft>
              <a:defRPr sz="754">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p:txBody>
      </p:sp>
      <p:sp>
        <p:nvSpPr>
          <p:cNvPr id="15" name="Text Placeholder 3"/>
          <p:cNvSpPr>
            <a:spLocks noGrp="1"/>
          </p:cNvSpPr>
          <p:nvPr>
            <p:ph type="body" sz="quarter" idx="15"/>
          </p:nvPr>
        </p:nvSpPr>
        <p:spPr>
          <a:xfrm>
            <a:off x="497006" y="6871968"/>
            <a:ext cx="7368351" cy="365683"/>
          </a:xfrm>
        </p:spPr>
        <p:txBody>
          <a:bodyPr wrap="square"/>
          <a:lstStyle>
            <a:lvl1pPr>
              <a:defRPr sz="518">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p:txBody>
      </p:sp>
      <p:sp>
        <p:nvSpPr>
          <p:cNvPr id="16" name="Text Placeholder 3"/>
          <p:cNvSpPr>
            <a:spLocks noGrp="1"/>
          </p:cNvSpPr>
          <p:nvPr>
            <p:ph type="body" sz="quarter" idx="13"/>
          </p:nvPr>
        </p:nvSpPr>
        <p:spPr>
          <a:xfrm>
            <a:off x="497006" y="5620616"/>
            <a:ext cx="7368351" cy="203133"/>
          </a:xfrm>
        </p:spPr>
        <p:txBody>
          <a:bodyPr wrap="square">
            <a:spAutoFit/>
          </a:bodyPr>
          <a:lstStyle>
            <a:lvl1pPr>
              <a:defRPr sz="1320" b="1">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p:txBody>
      </p:sp>
    </p:spTree>
    <p:extLst>
      <p:ext uri="{BB962C8B-B14F-4D97-AF65-F5344CB8AC3E}">
        <p14:creationId xmlns:p14="http://schemas.microsoft.com/office/powerpoint/2010/main" val="209238912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08981" y="2026376"/>
            <a:ext cx="2137702" cy="4662461"/>
          </a:xfrm>
          <a:prstGeom prst="rect">
            <a:avLst/>
          </a:prstGeom>
          <a:solidFill>
            <a:srgbClr val="E0E3E4"/>
          </a:solidFill>
        </p:spPr>
        <p:txBody>
          <a:bodyPr/>
          <a:lstStyle/>
          <a:p>
            <a:pPr lvl="0"/>
            <a:r>
              <a:rPr lang="en-US" noProof="0" dirty="0"/>
              <a:t>Click icon to add picture</a:t>
            </a:r>
            <a:endParaRPr lang="en-GB" noProof="0" dirty="0"/>
          </a:p>
        </p:txBody>
      </p:sp>
      <p:sp>
        <p:nvSpPr>
          <p:cNvPr id="5" name="Text Placeholder 8"/>
          <p:cNvSpPr>
            <a:spLocks noGrp="1"/>
          </p:cNvSpPr>
          <p:nvPr>
            <p:ph type="body" sz="quarter" idx="14"/>
          </p:nvPr>
        </p:nvSpPr>
        <p:spPr>
          <a:xfrm>
            <a:off x="3638988" y="2026376"/>
            <a:ext cx="5925325" cy="4662461"/>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9"/>
          <p:cNvSpPr>
            <a:spLocks noGrp="1"/>
          </p:cNvSpPr>
          <p:nvPr>
            <p:ph type="title" hasCustomPrompt="1"/>
          </p:nvPr>
        </p:nvSpPr>
        <p:spPr>
          <a:xfrm>
            <a:off x="514727" y="634871"/>
            <a:ext cx="2642469" cy="639946"/>
          </a:xfrm>
        </p:spPr>
        <p:txBody>
          <a:bodyPr/>
          <a:lstStyle>
            <a:lvl1pPr>
              <a:defRPr baseline="0"/>
            </a:lvl1pPr>
          </a:lstStyle>
          <a:p>
            <a:r>
              <a:rPr lang="en-US" dirty="0"/>
              <a:t>Contents</a:t>
            </a:r>
            <a:endParaRPr lang="en-GB" dirty="0"/>
          </a:p>
        </p:txBody>
      </p:sp>
    </p:spTree>
    <p:extLst>
      <p:ext uri="{BB962C8B-B14F-4D97-AF65-F5344CB8AC3E}">
        <p14:creationId xmlns:p14="http://schemas.microsoft.com/office/powerpoint/2010/main" val="2975826105"/>
      </p:ext>
    </p:extLst>
  </p:cSld>
  <p:clrMapOvr>
    <a:masterClrMapping/>
  </p:clrMapOvr>
  <p:extLst>
    <p:ext uri="{DCECCB84-F9BA-43D5-87BE-67443E8EF086}">
      <p15:sldGuideLst xmlns:p15="http://schemas.microsoft.com/office/powerpoint/2012/main">
        <p15:guide id="1" pos="166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2 rows">
    <p:spTree>
      <p:nvGrpSpPr>
        <p:cNvPr id="1" name=""/>
        <p:cNvGrpSpPr/>
        <p:nvPr/>
      </p:nvGrpSpPr>
      <p:grpSpPr>
        <a:xfrm>
          <a:off x="0" y="0"/>
          <a:ext cx="0" cy="0"/>
          <a:chOff x="0" y="0"/>
          <a:chExt cx="0" cy="0"/>
        </a:xfrm>
      </p:grpSpPr>
      <p:sp>
        <p:nvSpPr>
          <p:cNvPr id="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21" name="Text Placeholder 8"/>
          <p:cNvSpPr>
            <a:spLocks noGrp="1"/>
          </p:cNvSpPr>
          <p:nvPr>
            <p:ph type="body" sz="quarter" idx="16"/>
          </p:nvPr>
        </p:nvSpPr>
        <p:spPr>
          <a:xfrm>
            <a:off x="526695" y="2025965"/>
            <a:ext cx="2775207" cy="395299"/>
          </a:xfrm>
        </p:spPr>
        <p:txBody>
          <a:bodyPr/>
          <a:lstStyle>
            <a:lvl1pPr>
              <a:spcAft>
                <a:spcPts val="565"/>
              </a:spcAft>
              <a:defRPr b="1" spc="0">
                <a:solidFill>
                  <a:schemeClr val="accent1"/>
                </a:solidFill>
              </a:defRPr>
            </a:lvl1pPr>
          </a:lstStyle>
          <a:p>
            <a:pPr lvl="0"/>
            <a:r>
              <a:rPr lang="en-US" dirty="0"/>
              <a:t>Edit Master text styles</a:t>
            </a:r>
          </a:p>
        </p:txBody>
      </p:sp>
      <p:sp>
        <p:nvSpPr>
          <p:cNvPr id="22" name="Text Placeholder 8"/>
          <p:cNvSpPr>
            <a:spLocks noGrp="1"/>
          </p:cNvSpPr>
          <p:nvPr>
            <p:ph type="body" sz="quarter" idx="19"/>
          </p:nvPr>
        </p:nvSpPr>
        <p:spPr>
          <a:xfrm>
            <a:off x="526695" y="2467920"/>
            <a:ext cx="2775207" cy="1508012"/>
          </a:xfrm>
        </p:spPr>
        <p:txBody>
          <a:bodyPr/>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23" name="Text Placeholder 8"/>
          <p:cNvSpPr>
            <a:spLocks noGrp="1"/>
          </p:cNvSpPr>
          <p:nvPr>
            <p:ph type="body" sz="quarter" idx="20"/>
          </p:nvPr>
        </p:nvSpPr>
        <p:spPr>
          <a:xfrm>
            <a:off x="3655255" y="2025966"/>
            <a:ext cx="2775207" cy="1949969"/>
          </a:xfrm>
        </p:spPr>
        <p:txBody>
          <a:bodyPr/>
          <a:lstStyle>
            <a:lvl1pPr>
              <a:lnSpc>
                <a:spcPct val="100000"/>
              </a:lnSpc>
              <a:spcAft>
                <a:spcPts val="565"/>
              </a:spcAft>
              <a:defRPr sz="943" b="0" spc="0"/>
            </a:lvl1pPr>
            <a:lvl2pPr>
              <a:lnSpc>
                <a:spcPct val="100000"/>
              </a:lnSpc>
              <a:spcAft>
                <a:spcPts val="565"/>
              </a:spcAft>
              <a:defRPr sz="943" b="1" spc="0"/>
            </a:lvl2pPr>
            <a:lvl3pPr>
              <a:lnSpc>
                <a:spcPct val="100000"/>
              </a:lnSpc>
              <a:spcAft>
                <a:spcPts val="565"/>
              </a:spcAft>
              <a:defRPr sz="943" b="0" spc="0"/>
            </a:lvl3pPr>
          </a:lstStyle>
          <a:p>
            <a:pPr lvl="0"/>
            <a:r>
              <a:rPr lang="en-US" dirty="0"/>
              <a:t>Edit Master text styles</a:t>
            </a:r>
          </a:p>
        </p:txBody>
      </p:sp>
      <p:sp>
        <p:nvSpPr>
          <p:cNvPr id="14" name="Text Placeholder 8"/>
          <p:cNvSpPr>
            <a:spLocks noGrp="1"/>
          </p:cNvSpPr>
          <p:nvPr>
            <p:ph type="body" sz="quarter" idx="22"/>
          </p:nvPr>
        </p:nvSpPr>
        <p:spPr>
          <a:xfrm>
            <a:off x="526695" y="4608158"/>
            <a:ext cx="2775207" cy="395299"/>
          </a:xfrm>
        </p:spPr>
        <p:txBody>
          <a:bodyPr/>
          <a:lstStyle>
            <a:lvl1pPr>
              <a:defRPr b="1" spc="0">
                <a:solidFill>
                  <a:schemeClr val="accent1"/>
                </a:solidFill>
              </a:defRPr>
            </a:lvl1pPr>
          </a:lstStyle>
          <a:p>
            <a:pPr lvl="0"/>
            <a:r>
              <a:rPr lang="en-US" dirty="0"/>
              <a:t>Edit Master text styles</a:t>
            </a:r>
          </a:p>
        </p:txBody>
      </p:sp>
      <p:sp>
        <p:nvSpPr>
          <p:cNvPr id="15" name="Text Placeholder 8"/>
          <p:cNvSpPr>
            <a:spLocks noGrp="1"/>
          </p:cNvSpPr>
          <p:nvPr>
            <p:ph type="body" sz="quarter" idx="23"/>
          </p:nvPr>
        </p:nvSpPr>
        <p:spPr>
          <a:xfrm>
            <a:off x="526695" y="5062812"/>
            <a:ext cx="2775207" cy="1495315"/>
          </a:xfrm>
        </p:spPr>
        <p:txBody>
          <a:bodyPr/>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16" name="Text Placeholder 8"/>
          <p:cNvSpPr>
            <a:spLocks noGrp="1"/>
          </p:cNvSpPr>
          <p:nvPr>
            <p:ph type="body" sz="quarter" idx="24"/>
          </p:nvPr>
        </p:nvSpPr>
        <p:spPr>
          <a:xfrm>
            <a:off x="3655255" y="4608159"/>
            <a:ext cx="2775207" cy="1949969"/>
          </a:xfrm>
        </p:spPr>
        <p:txBody>
          <a:bodyPr/>
          <a:lstStyle>
            <a:lvl1pPr>
              <a:lnSpc>
                <a:spcPct val="100000"/>
              </a:lnSpc>
              <a:spcAft>
                <a:spcPts val="565"/>
              </a:spcAft>
              <a:defRPr sz="943" b="0" spc="0"/>
            </a:lvl1pPr>
            <a:lvl2pPr>
              <a:lnSpc>
                <a:spcPct val="100000"/>
              </a:lnSpc>
              <a:spcAft>
                <a:spcPts val="565"/>
              </a:spcAft>
              <a:defRPr sz="943" b="1" spc="0"/>
            </a:lvl2pPr>
            <a:lvl3pPr>
              <a:lnSpc>
                <a:spcPct val="100000"/>
              </a:lnSpc>
              <a:spcAft>
                <a:spcPts val="565"/>
              </a:spcAft>
              <a:defRPr sz="943" b="0" spc="0"/>
            </a:lvl3pPr>
          </a:lstStyle>
          <a:p>
            <a:pPr lvl="0"/>
            <a:r>
              <a:rPr lang="en-US" dirty="0"/>
              <a:t>Edit Master text styles</a:t>
            </a:r>
          </a:p>
        </p:txBody>
      </p:sp>
      <p:sp>
        <p:nvSpPr>
          <p:cNvPr id="17" name="Text Placeholder 8"/>
          <p:cNvSpPr>
            <a:spLocks noGrp="1"/>
          </p:cNvSpPr>
          <p:nvPr>
            <p:ph type="body" sz="quarter" idx="25"/>
          </p:nvPr>
        </p:nvSpPr>
        <p:spPr>
          <a:xfrm>
            <a:off x="6783816" y="2025966"/>
            <a:ext cx="2776422" cy="1949969"/>
          </a:xfrm>
          <a:solidFill>
            <a:srgbClr val="ECEDED"/>
          </a:solidFill>
        </p:spPr>
        <p:txBody>
          <a:bodyPr lIns="91440" tIns="137160" rIns="91440" b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20" name="Text Placeholder 8"/>
          <p:cNvSpPr>
            <a:spLocks noGrp="1"/>
          </p:cNvSpPr>
          <p:nvPr>
            <p:ph type="body" sz="quarter" idx="26"/>
          </p:nvPr>
        </p:nvSpPr>
        <p:spPr>
          <a:xfrm>
            <a:off x="6783816" y="4608159"/>
            <a:ext cx="2775207" cy="1949969"/>
          </a:xfrm>
          <a:solidFill>
            <a:srgbClr val="ECEDED"/>
          </a:solidFill>
        </p:spPr>
        <p:txBody>
          <a:bodyPr lIns="91440" tIns="137160" rIns="91440" b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12" name="Title 9"/>
          <p:cNvSpPr>
            <a:spLocks noGrp="1"/>
          </p:cNvSpPr>
          <p:nvPr>
            <p:ph type="title"/>
          </p:nvPr>
        </p:nvSpPr>
        <p:spPr>
          <a:xfrm>
            <a:off x="514727" y="634871"/>
            <a:ext cx="9049587" cy="639946"/>
          </a:xfrm>
        </p:spPr>
        <p:txBody>
          <a:bodyPr/>
          <a:lstStyle>
            <a:lvl1pPr>
              <a:defRPr baseline="0"/>
            </a:lvl1pPr>
          </a:lstStyle>
          <a:p>
            <a:endParaRPr lang="en-GB" dirty="0"/>
          </a:p>
        </p:txBody>
      </p:sp>
    </p:spTree>
    <p:extLst>
      <p:ext uri="{BB962C8B-B14F-4D97-AF65-F5344CB8AC3E}">
        <p14:creationId xmlns:p14="http://schemas.microsoft.com/office/powerpoint/2010/main" val="2002433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14727" y="2027574"/>
            <a:ext cx="2137702" cy="4662461"/>
          </a:xfrm>
          <a:prstGeom prst="rect">
            <a:avLst/>
          </a:prstGeom>
          <a:solidFill>
            <a:srgbClr val="E0E3E4"/>
          </a:solidFill>
        </p:spPr>
        <p:txBody>
          <a:bodyPr/>
          <a:lstStyle/>
          <a:p>
            <a:pPr lvl="0"/>
            <a:r>
              <a:rPr lang="en-US" noProof="0" dirty="0"/>
              <a:t>Click icon to add picture</a:t>
            </a:r>
            <a:endParaRPr lang="en-GB" noProof="0" dirty="0"/>
          </a:p>
        </p:txBody>
      </p:sp>
      <p:sp>
        <p:nvSpPr>
          <p:cNvPr id="5" name="Text Placeholder 8"/>
          <p:cNvSpPr>
            <a:spLocks noGrp="1"/>
          </p:cNvSpPr>
          <p:nvPr>
            <p:ph type="body" sz="quarter" idx="14"/>
          </p:nvPr>
        </p:nvSpPr>
        <p:spPr>
          <a:xfrm>
            <a:off x="2940004" y="2027574"/>
            <a:ext cx="6624309" cy="4662461"/>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8"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91644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column 3 rows">
    <p:spTree>
      <p:nvGrpSpPr>
        <p:cNvPr id="1" name=""/>
        <p:cNvGrpSpPr/>
        <p:nvPr/>
      </p:nvGrpSpPr>
      <p:grpSpPr>
        <a:xfrm>
          <a:off x="0" y="0"/>
          <a:ext cx="0" cy="0"/>
          <a:chOff x="0" y="0"/>
          <a:chExt cx="0" cy="0"/>
        </a:xfrm>
      </p:grpSpPr>
      <p:graphicFrame>
        <p:nvGraphicFramePr>
          <p:cNvPr id="13"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33065" y="2036644"/>
            <a:ext cx="2775207" cy="393109"/>
          </a:xfrm>
        </p:spPr>
        <p:txBody>
          <a:bodyPr anchor="ctr"/>
          <a:lstStyle>
            <a:lvl1pPr>
              <a:lnSpc>
                <a:spcPct val="100000"/>
              </a:lnSpc>
              <a:defRPr baseline="0"/>
            </a:lvl1pPr>
          </a:lstStyle>
          <a:p>
            <a:pPr lvl="0"/>
            <a:r>
              <a:rPr lang="en-US" dirty="0"/>
              <a:t>Edit Master text styles</a:t>
            </a:r>
          </a:p>
        </p:txBody>
      </p:sp>
      <p:sp>
        <p:nvSpPr>
          <p:cNvPr id="11"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0" name="Text Placeholder 8"/>
          <p:cNvSpPr>
            <a:spLocks noGrp="1"/>
          </p:cNvSpPr>
          <p:nvPr>
            <p:ph type="body" sz="quarter" idx="18"/>
          </p:nvPr>
        </p:nvSpPr>
        <p:spPr>
          <a:xfrm>
            <a:off x="533065" y="2628208"/>
            <a:ext cx="2775207" cy="1113232"/>
          </a:xfrm>
        </p:spPr>
        <p:txBody>
          <a:bodyPr/>
          <a:lstStyle>
            <a:lvl1pPr>
              <a:lnSpc>
                <a:spcPct val="100000"/>
              </a:lnSpc>
              <a:spcAft>
                <a:spcPts val="565"/>
              </a:spcAft>
              <a:defRPr sz="943" spc="0" baseline="0"/>
            </a:lvl1pPr>
          </a:lstStyle>
          <a:p>
            <a:pPr lvl="0"/>
            <a:r>
              <a:rPr lang="en-US" dirty="0"/>
              <a:t>Edit Master text styles</a:t>
            </a:r>
          </a:p>
        </p:txBody>
      </p:sp>
      <p:sp>
        <p:nvSpPr>
          <p:cNvPr id="15" name="Text Placeholder 8"/>
          <p:cNvSpPr>
            <a:spLocks noGrp="1"/>
          </p:cNvSpPr>
          <p:nvPr>
            <p:ph type="body" sz="quarter" idx="19"/>
          </p:nvPr>
        </p:nvSpPr>
        <p:spPr>
          <a:xfrm>
            <a:off x="533065" y="4027202"/>
            <a:ext cx="2775207" cy="2632407"/>
          </a:xfrm>
        </p:spPr>
        <p:txBody>
          <a:bodyPr/>
          <a:lstStyle>
            <a:lvl1pPr>
              <a:lnSpc>
                <a:spcPct val="100000"/>
              </a:lnSpc>
              <a:spcAft>
                <a:spcPts val="565"/>
              </a:spcAft>
              <a:defRPr sz="943" spc="0" baseline="0"/>
            </a:lvl1pPr>
          </a:lstStyle>
          <a:p>
            <a:pPr lvl="0"/>
            <a:r>
              <a:rPr lang="en-US" dirty="0"/>
              <a:t>Edit Master text styles</a:t>
            </a:r>
          </a:p>
        </p:txBody>
      </p:sp>
      <p:sp>
        <p:nvSpPr>
          <p:cNvPr id="16" name="Text Placeholder 8"/>
          <p:cNvSpPr>
            <a:spLocks noGrp="1"/>
          </p:cNvSpPr>
          <p:nvPr>
            <p:ph type="body" sz="quarter" idx="20"/>
          </p:nvPr>
        </p:nvSpPr>
        <p:spPr>
          <a:xfrm>
            <a:off x="3650501" y="2036644"/>
            <a:ext cx="2775207" cy="393109"/>
          </a:xfrm>
        </p:spPr>
        <p:txBody>
          <a:bodyPr anchor="ctr"/>
          <a:lstStyle>
            <a:lvl1pPr>
              <a:lnSpc>
                <a:spcPct val="100000"/>
              </a:lnSpc>
              <a:defRPr baseline="0"/>
            </a:lvl1pPr>
          </a:lstStyle>
          <a:p>
            <a:pPr lvl="0"/>
            <a:r>
              <a:rPr lang="en-US" dirty="0"/>
              <a:t>Edit Master text styles</a:t>
            </a:r>
          </a:p>
        </p:txBody>
      </p:sp>
      <p:sp>
        <p:nvSpPr>
          <p:cNvPr id="17" name="Text Placeholder 8"/>
          <p:cNvSpPr>
            <a:spLocks noGrp="1"/>
          </p:cNvSpPr>
          <p:nvPr>
            <p:ph type="body" sz="quarter" idx="21"/>
          </p:nvPr>
        </p:nvSpPr>
        <p:spPr>
          <a:xfrm>
            <a:off x="3650501" y="2628208"/>
            <a:ext cx="2775207" cy="1113232"/>
          </a:xfrm>
        </p:spPr>
        <p:txBody>
          <a:bodyPr/>
          <a:lstStyle>
            <a:lvl1pPr>
              <a:lnSpc>
                <a:spcPct val="100000"/>
              </a:lnSpc>
              <a:spcAft>
                <a:spcPts val="565"/>
              </a:spcAft>
              <a:defRPr sz="943" spc="0" baseline="0"/>
            </a:lvl1pPr>
          </a:lstStyle>
          <a:p>
            <a:pPr lvl="0"/>
            <a:r>
              <a:rPr lang="en-US"/>
              <a:t>Edit Master text styles</a:t>
            </a:r>
          </a:p>
        </p:txBody>
      </p:sp>
      <p:sp>
        <p:nvSpPr>
          <p:cNvPr id="18" name="Text Placeholder 8"/>
          <p:cNvSpPr>
            <a:spLocks noGrp="1"/>
          </p:cNvSpPr>
          <p:nvPr>
            <p:ph type="body" sz="quarter" idx="22"/>
          </p:nvPr>
        </p:nvSpPr>
        <p:spPr>
          <a:xfrm>
            <a:off x="3650501" y="4027202"/>
            <a:ext cx="2775207" cy="2632407"/>
          </a:xfrm>
        </p:spPr>
        <p:txBody>
          <a:bodyPr/>
          <a:lstStyle>
            <a:lvl1pPr>
              <a:lnSpc>
                <a:spcPct val="100000"/>
              </a:lnSpc>
              <a:spcAft>
                <a:spcPts val="565"/>
              </a:spcAft>
              <a:defRPr sz="943" spc="0" baseline="0"/>
            </a:lvl1pPr>
          </a:lstStyle>
          <a:p>
            <a:pPr lvl="0"/>
            <a:r>
              <a:rPr lang="en-US" dirty="0"/>
              <a:t>Edit Master text styles</a:t>
            </a:r>
          </a:p>
        </p:txBody>
      </p:sp>
      <p:sp>
        <p:nvSpPr>
          <p:cNvPr id="19" name="Text Placeholder 8"/>
          <p:cNvSpPr>
            <a:spLocks noGrp="1"/>
          </p:cNvSpPr>
          <p:nvPr>
            <p:ph type="body" sz="quarter" idx="23"/>
          </p:nvPr>
        </p:nvSpPr>
        <p:spPr>
          <a:xfrm>
            <a:off x="6783285" y="2036644"/>
            <a:ext cx="2775207" cy="393109"/>
          </a:xfrm>
        </p:spPr>
        <p:txBody>
          <a:bodyPr anchor="ctr"/>
          <a:lstStyle>
            <a:lvl1pPr>
              <a:lnSpc>
                <a:spcPct val="100000"/>
              </a:lnSpc>
              <a:defRPr baseline="0"/>
            </a:lvl1pPr>
          </a:lstStyle>
          <a:p>
            <a:pPr lvl="0"/>
            <a:r>
              <a:rPr lang="en-US" dirty="0"/>
              <a:t>Edit Master text styles</a:t>
            </a:r>
          </a:p>
        </p:txBody>
      </p:sp>
      <p:sp>
        <p:nvSpPr>
          <p:cNvPr id="20" name="Text Placeholder 8"/>
          <p:cNvSpPr>
            <a:spLocks noGrp="1"/>
          </p:cNvSpPr>
          <p:nvPr>
            <p:ph type="body" sz="quarter" idx="24"/>
          </p:nvPr>
        </p:nvSpPr>
        <p:spPr>
          <a:xfrm>
            <a:off x="6783285" y="2628208"/>
            <a:ext cx="2775207" cy="1113232"/>
          </a:xfrm>
        </p:spPr>
        <p:txBody>
          <a:bodyPr/>
          <a:lstStyle>
            <a:lvl1pPr>
              <a:lnSpc>
                <a:spcPct val="100000"/>
              </a:lnSpc>
              <a:spcAft>
                <a:spcPts val="565"/>
              </a:spcAft>
              <a:defRPr sz="943" spc="0" baseline="0"/>
            </a:lvl1pPr>
          </a:lstStyle>
          <a:p>
            <a:pPr lvl="0"/>
            <a:r>
              <a:rPr lang="en-US"/>
              <a:t>Edit Master text styles</a:t>
            </a:r>
          </a:p>
        </p:txBody>
      </p:sp>
      <p:sp>
        <p:nvSpPr>
          <p:cNvPr id="21" name="Text Placeholder 8"/>
          <p:cNvSpPr>
            <a:spLocks noGrp="1"/>
          </p:cNvSpPr>
          <p:nvPr>
            <p:ph type="body" sz="quarter" idx="25"/>
          </p:nvPr>
        </p:nvSpPr>
        <p:spPr>
          <a:xfrm>
            <a:off x="6783285" y="4027202"/>
            <a:ext cx="2775207" cy="2632407"/>
          </a:xfrm>
        </p:spPr>
        <p:txBody>
          <a:bodyPr/>
          <a:lstStyle>
            <a:lvl1pPr>
              <a:lnSpc>
                <a:spcPct val="100000"/>
              </a:lnSpc>
              <a:spcAft>
                <a:spcPts val="565"/>
              </a:spcAft>
              <a:defRPr sz="943" spc="0" baseline="0"/>
            </a:lvl1pPr>
          </a:lstStyle>
          <a:p>
            <a:pPr lvl="0"/>
            <a:r>
              <a:rPr lang="en-US" dirty="0"/>
              <a:t>Edit Master text styles</a:t>
            </a:r>
          </a:p>
        </p:txBody>
      </p:sp>
      <p:sp>
        <p:nvSpPr>
          <p:cNvPr id="14"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3582708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ded value">
    <p:spTree>
      <p:nvGrpSpPr>
        <p:cNvPr id="1" name=""/>
        <p:cNvGrpSpPr/>
        <p:nvPr/>
      </p:nvGrpSpPr>
      <p:grpSpPr>
        <a:xfrm>
          <a:off x="0" y="0"/>
          <a:ext cx="0" cy="0"/>
          <a:chOff x="0" y="0"/>
          <a:chExt cx="0" cy="0"/>
        </a:xfrm>
      </p:grpSpPr>
      <p:graphicFrame>
        <p:nvGraphicFramePr>
          <p:cNvPr id="26"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31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object 27"/>
          <p:cNvSpPr>
            <a:spLocks/>
          </p:cNvSpPr>
          <p:nvPr userDrawn="1"/>
        </p:nvSpPr>
        <p:spPr bwMode="auto">
          <a:xfrm>
            <a:off x="514725" y="2802936"/>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28" name="object 2"/>
          <p:cNvSpPr>
            <a:spLocks/>
          </p:cNvSpPr>
          <p:nvPr userDrawn="1"/>
        </p:nvSpPr>
        <p:spPr bwMode="auto">
          <a:xfrm>
            <a:off x="3409082" y="2355356"/>
            <a:ext cx="0" cy="4309158"/>
          </a:xfrm>
          <a:custGeom>
            <a:avLst/>
            <a:gdLst>
              <a:gd name="T0" fmla="*/ 4310481 h 4311015"/>
              <a:gd name="T1" fmla="*/ 0 h 4311015"/>
            </a:gdLst>
            <a:ahLst/>
            <a:cxnLst>
              <a:cxn ang="0">
                <a:pos x="0" y="T0"/>
              </a:cxn>
              <a:cxn ang="0">
                <a:pos x="0" y="T1"/>
              </a:cxn>
            </a:cxnLst>
            <a:rect l="0" t="0" r="r" b="b"/>
            <a:pathLst>
              <a:path h="4311015">
                <a:moveTo>
                  <a:pt x="0" y="4310481"/>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29" name="object 3"/>
          <p:cNvSpPr>
            <a:spLocks/>
          </p:cNvSpPr>
          <p:nvPr userDrawn="1"/>
        </p:nvSpPr>
        <p:spPr bwMode="auto">
          <a:xfrm>
            <a:off x="6655293" y="2355356"/>
            <a:ext cx="0" cy="4309158"/>
          </a:xfrm>
          <a:custGeom>
            <a:avLst/>
            <a:gdLst>
              <a:gd name="T0" fmla="*/ 4310481 h 4311015"/>
              <a:gd name="T1" fmla="*/ 0 h 4311015"/>
            </a:gdLst>
            <a:ahLst/>
            <a:cxnLst>
              <a:cxn ang="0">
                <a:pos x="0" y="T0"/>
              </a:cxn>
              <a:cxn ang="0">
                <a:pos x="0" y="T1"/>
              </a:cxn>
            </a:cxnLst>
            <a:rect l="0" t="0" r="r" b="b"/>
            <a:pathLst>
              <a:path h="4311015">
                <a:moveTo>
                  <a:pt x="0" y="4310481"/>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31" name="object 27"/>
          <p:cNvSpPr>
            <a:spLocks/>
          </p:cNvSpPr>
          <p:nvPr userDrawn="1"/>
        </p:nvSpPr>
        <p:spPr bwMode="auto">
          <a:xfrm>
            <a:off x="514725" y="4309158"/>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34" name="object 27"/>
          <p:cNvSpPr>
            <a:spLocks/>
          </p:cNvSpPr>
          <p:nvPr userDrawn="1"/>
        </p:nvSpPr>
        <p:spPr bwMode="auto">
          <a:xfrm>
            <a:off x="514725" y="5834424"/>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37" name="object 27"/>
          <p:cNvSpPr>
            <a:spLocks/>
          </p:cNvSpPr>
          <p:nvPr userDrawn="1"/>
        </p:nvSpPr>
        <p:spPr bwMode="auto">
          <a:xfrm>
            <a:off x="3760937" y="2802936"/>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40" name="object 27"/>
          <p:cNvSpPr>
            <a:spLocks/>
          </p:cNvSpPr>
          <p:nvPr userDrawn="1"/>
        </p:nvSpPr>
        <p:spPr bwMode="auto">
          <a:xfrm>
            <a:off x="3760937" y="4309158"/>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43" name="object 27"/>
          <p:cNvSpPr>
            <a:spLocks/>
          </p:cNvSpPr>
          <p:nvPr userDrawn="1"/>
        </p:nvSpPr>
        <p:spPr bwMode="auto">
          <a:xfrm>
            <a:off x="3760937" y="5834424"/>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46" name="object 27"/>
          <p:cNvSpPr>
            <a:spLocks/>
          </p:cNvSpPr>
          <p:nvPr userDrawn="1"/>
        </p:nvSpPr>
        <p:spPr bwMode="auto">
          <a:xfrm>
            <a:off x="7007145" y="2796588"/>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49" name="object 27"/>
          <p:cNvSpPr>
            <a:spLocks/>
          </p:cNvSpPr>
          <p:nvPr userDrawn="1"/>
        </p:nvSpPr>
        <p:spPr bwMode="auto">
          <a:xfrm>
            <a:off x="7007145" y="4304396"/>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51" name="object 27"/>
          <p:cNvSpPr>
            <a:spLocks/>
          </p:cNvSpPr>
          <p:nvPr userDrawn="1"/>
        </p:nvSpPr>
        <p:spPr bwMode="auto">
          <a:xfrm>
            <a:off x="7007145" y="5828076"/>
            <a:ext cx="2542880" cy="0"/>
          </a:xfrm>
          <a:custGeom>
            <a:avLst/>
            <a:gdLst>
              <a:gd name="T0" fmla="*/ 0 w 2677795"/>
              <a:gd name="T1" fmla="*/ 2677236 w 2677795"/>
            </a:gdLst>
            <a:ahLst/>
            <a:cxnLst>
              <a:cxn ang="0">
                <a:pos x="T0" y="0"/>
              </a:cxn>
              <a:cxn ang="0">
                <a:pos x="T1" y="0"/>
              </a:cxn>
            </a:cxnLst>
            <a:rect l="0" t="0" r="r" b="b"/>
            <a:pathLst>
              <a:path w="2677795">
                <a:moveTo>
                  <a:pt x="0" y="0"/>
                </a:moveTo>
                <a:lnTo>
                  <a:pt x="267723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nSpc>
                <a:spcPct val="100000"/>
              </a:lnSpc>
              <a:spcAft>
                <a:spcPts val="565"/>
              </a:spcAft>
            </a:pPr>
            <a:endParaRPr lang="en-GB" sz="1980"/>
          </a:p>
        </p:txBody>
      </p:sp>
      <p:sp>
        <p:nvSpPr>
          <p:cNvPr id="11" name="Text Placeholder 10"/>
          <p:cNvSpPr>
            <a:spLocks noGrp="1"/>
          </p:cNvSpPr>
          <p:nvPr>
            <p:ph type="body" sz="quarter" idx="15"/>
          </p:nvPr>
        </p:nvSpPr>
        <p:spPr>
          <a:xfrm>
            <a:off x="514727" y="1372822"/>
            <a:ext cx="9049587" cy="145104"/>
          </a:xfrm>
        </p:spPr>
        <p:txBody>
          <a:bodyPr wrap="square" anchor="b">
            <a:spAutoFit/>
          </a:bodyPr>
          <a:lstStyle>
            <a:lvl1pPr>
              <a:defRPr sz="943" b="1" spc="-19" baseline="0">
                <a:solidFill>
                  <a:schemeClr val="bg2"/>
                </a:solidFill>
              </a:defRPr>
            </a:lvl1pPr>
          </a:lstStyle>
          <a:p>
            <a:pPr lvl="0"/>
            <a:r>
              <a:rPr lang="en-US" dirty="0"/>
              <a:t>Click to edit Master text styles</a:t>
            </a:r>
          </a:p>
        </p:txBody>
      </p:sp>
      <p:sp>
        <p:nvSpPr>
          <p:cNvPr id="5" name="Text Placeholder 8"/>
          <p:cNvSpPr>
            <a:spLocks noGrp="1"/>
          </p:cNvSpPr>
          <p:nvPr>
            <p:ph type="body" sz="quarter" idx="13"/>
          </p:nvPr>
        </p:nvSpPr>
        <p:spPr>
          <a:xfrm>
            <a:off x="514726" y="2830276"/>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dirty="0"/>
              <a:t>Edit Master text styles</a:t>
            </a:r>
          </a:p>
        </p:txBody>
      </p:sp>
      <p:sp>
        <p:nvSpPr>
          <p:cNvPr id="6" name="Text Placeholder 8"/>
          <p:cNvSpPr>
            <a:spLocks noGrp="1"/>
          </p:cNvSpPr>
          <p:nvPr>
            <p:ph type="body" sz="quarter" idx="16"/>
          </p:nvPr>
        </p:nvSpPr>
        <p:spPr>
          <a:xfrm>
            <a:off x="514727" y="1689537"/>
            <a:ext cx="2542503" cy="365683"/>
          </a:xfrm>
        </p:spPr>
        <p:txBody>
          <a:bodyPr/>
          <a:lstStyle>
            <a:lvl1pPr>
              <a:lnSpc>
                <a:spcPct val="100000"/>
              </a:lnSpc>
              <a:spcAft>
                <a:spcPts val="565"/>
              </a:spcAft>
              <a:defRPr sz="943" baseline="0"/>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9" name="Text Placeholder 8"/>
          <p:cNvSpPr>
            <a:spLocks noGrp="1"/>
          </p:cNvSpPr>
          <p:nvPr>
            <p:ph type="body" sz="quarter" idx="17"/>
          </p:nvPr>
        </p:nvSpPr>
        <p:spPr>
          <a:xfrm>
            <a:off x="7007147" y="1689537"/>
            <a:ext cx="2542503" cy="365683"/>
          </a:xfrm>
        </p:spPr>
        <p:txBody>
          <a:bodyPr/>
          <a:lstStyle>
            <a:lvl1pPr>
              <a:lnSpc>
                <a:spcPct val="100000"/>
              </a:lnSpc>
              <a:spcAft>
                <a:spcPts val="565"/>
              </a:spcAft>
              <a:defRPr sz="943" baseline="0"/>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dirty="0"/>
              <a:t>Edit Master text styles</a:t>
            </a:r>
          </a:p>
        </p:txBody>
      </p:sp>
      <p:sp>
        <p:nvSpPr>
          <p:cNvPr id="10" name="Text Placeholder 8"/>
          <p:cNvSpPr>
            <a:spLocks noGrp="1"/>
          </p:cNvSpPr>
          <p:nvPr>
            <p:ph type="body" sz="quarter" idx="18"/>
          </p:nvPr>
        </p:nvSpPr>
        <p:spPr>
          <a:xfrm>
            <a:off x="3761125" y="1689537"/>
            <a:ext cx="2542503" cy="365683"/>
          </a:xfrm>
        </p:spPr>
        <p:txBody>
          <a:bodyPr/>
          <a:lstStyle>
            <a:lvl1pPr>
              <a:lnSpc>
                <a:spcPct val="100000"/>
              </a:lnSpc>
              <a:spcAft>
                <a:spcPts val="565"/>
              </a:spcAft>
              <a:defRPr sz="943" baseline="0"/>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16" name="Text Placeholder 8"/>
          <p:cNvSpPr>
            <a:spLocks noGrp="1"/>
          </p:cNvSpPr>
          <p:nvPr>
            <p:ph type="body" sz="quarter" idx="19"/>
          </p:nvPr>
        </p:nvSpPr>
        <p:spPr>
          <a:xfrm>
            <a:off x="514726" y="2388611"/>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dirty="0"/>
              <a:t>Edit Master text styles</a:t>
            </a:r>
          </a:p>
        </p:txBody>
      </p:sp>
      <p:sp>
        <p:nvSpPr>
          <p:cNvPr id="23" name="Text Placeholder 8"/>
          <p:cNvSpPr>
            <a:spLocks noGrp="1"/>
          </p:cNvSpPr>
          <p:nvPr>
            <p:ph type="body" sz="quarter" idx="20"/>
          </p:nvPr>
        </p:nvSpPr>
        <p:spPr>
          <a:xfrm>
            <a:off x="514726" y="4336773"/>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25" name="Text Placeholder 8"/>
          <p:cNvSpPr>
            <a:spLocks noGrp="1"/>
          </p:cNvSpPr>
          <p:nvPr>
            <p:ph type="body" sz="quarter" idx="21"/>
          </p:nvPr>
        </p:nvSpPr>
        <p:spPr>
          <a:xfrm>
            <a:off x="514726" y="3895107"/>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30" name="Text Placeholder 8"/>
          <p:cNvSpPr>
            <a:spLocks noGrp="1"/>
          </p:cNvSpPr>
          <p:nvPr>
            <p:ph type="body" sz="quarter" idx="22"/>
          </p:nvPr>
        </p:nvSpPr>
        <p:spPr>
          <a:xfrm>
            <a:off x="514726" y="5860889"/>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32" name="Text Placeholder 8"/>
          <p:cNvSpPr>
            <a:spLocks noGrp="1"/>
          </p:cNvSpPr>
          <p:nvPr>
            <p:ph type="body" sz="quarter" idx="23"/>
          </p:nvPr>
        </p:nvSpPr>
        <p:spPr>
          <a:xfrm>
            <a:off x="514726" y="5419224"/>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33" name="Text Placeholder 8"/>
          <p:cNvSpPr>
            <a:spLocks noGrp="1"/>
          </p:cNvSpPr>
          <p:nvPr>
            <p:ph type="body" sz="quarter" idx="24"/>
          </p:nvPr>
        </p:nvSpPr>
        <p:spPr>
          <a:xfrm>
            <a:off x="3761125" y="2830276"/>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35" name="Text Placeholder 8"/>
          <p:cNvSpPr>
            <a:spLocks noGrp="1"/>
          </p:cNvSpPr>
          <p:nvPr>
            <p:ph type="body" sz="quarter" idx="25"/>
          </p:nvPr>
        </p:nvSpPr>
        <p:spPr>
          <a:xfrm>
            <a:off x="3761125" y="2388611"/>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dirty="0"/>
              <a:t>Edit Master text styles</a:t>
            </a:r>
          </a:p>
        </p:txBody>
      </p:sp>
      <p:sp>
        <p:nvSpPr>
          <p:cNvPr id="36" name="Text Placeholder 8"/>
          <p:cNvSpPr>
            <a:spLocks noGrp="1"/>
          </p:cNvSpPr>
          <p:nvPr>
            <p:ph type="body" sz="quarter" idx="26"/>
          </p:nvPr>
        </p:nvSpPr>
        <p:spPr>
          <a:xfrm>
            <a:off x="3761125" y="4336773"/>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38" name="Text Placeholder 8"/>
          <p:cNvSpPr>
            <a:spLocks noGrp="1"/>
          </p:cNvSpPr>
          <p:nvPr>
            <p:ph type="body" sz="quarter" idx="27"/>
          </p:nvPr>
        </p:nvSpPr>
        <p:spPr>
          <a:xfrm>
            <a:off x="3761125" y="3895107"/>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39" name="Text Placeholder 8"/>
          <p:cNvSpPr>
            <a:spLocks noGrp="1"/>
          </p:cNvSpPr>
          <p:nvPr>
            <p:ph type="body" sz="quarter" idx="28"/>
          </p:nvPr>
        </p:nvSpPr>
        <p:spPr>
          <a:xfrm>
            <a:off x="3761125" y="5860889"/>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41" name="Text Placeholder 8"/>
          <p:cNvSpPr>
            <a:spLocks noGrp="1"/>
          </p:cNvSpPr>
          <p:nvPr>
            <p:ph type="body" sz="quarter" idx="29"/>
          </p:nvPr>
        </p:nvSpPr>
        <p:spPr>
          <a:xfrm>
            <a:off x="3761125" y="5419224"/>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42" name="Text Placeholder 8"/>
          <p:cNvSpPr>
            <a:spLocks noGrp="1"/>
          </p:cNvSpPr>
          <p:nvPr>
            <p:ph type="body" sz="quarter" idx="30"/>
          </p:nvPr>
        </p:nvSpPr>
        <p:spPr>
          <a:xfrm>
            <a:off x="7007147" y="2824349"/>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44" name="Text Placeholder 8"/>
          <p:cNvSpPr>
            <a:spLocks noGrp="1"/>
          </p:cNvSpPr>
          <p:nvPr>
            <p:ph type="body" sz="quarter" idx="31"/>
          </p:nvPr>
        </p:nvSpPr>
        <p:spPr>
          <a:xfrm>
            <a:off x="7007147" y="2382684"/>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dirty="0"/>
              <a:t>Edit Master text styles</a:t>
            </a:r>
          </a:p>
        </p:txBody>
      </p:sp>
      <p:sp>
        <p:nvSpPr>
          <p:cNvPr id="45" name="Text Placeholder 8"/>
          <p:cNvSpPr>
            <a:spLocks noGrp="1"/>
          </p:cNvSpPr>
          <p:nvPr>
            <p:ph type="body" sz="quarter" idx="32"/>
          </p:nvPr>
        </p:nvSpPr>
        <p:spPr>
          <a:xfrm>
            <a:off x="7007147" y="4330845"/>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47" name="Text Placeholder 8"/>
          <p:cNvSpPr>
            <a:spLocks noGrp="1"/>
          </p:cNvSpPr>
          <p:nvPr>
            <p:ph type="body" sz="quarter" idx="33"/>
          </p:nvPr>
        </p:nvSpPr>
        <p:spPr>
          <a:xfrm>
            <a:off x="7007147" y="3889178"/>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48" name="Text Placeholder 8"/>
          <p:cNvSpPr>
            <a:spLocks noGrp="1"/>
          </p:cNvSpPr>
          <p:nvPr>
            <p:ph type="body" sz="quarter" idx="34"/>
          </p:nvPr>
        </p:nvSpPr>
        <p:spPr>
          <a:xfrm>
            <a:off x="7007147" y="5854961"/>
            <a:ext cx="2542503" cy="939603"/>
          </a:xfrm>
        </p:spPr>
        <p:txBody>
          <a:bodyPr/>
          <a:lstStyle>
            <a:lvl1pPr>
              <a:lnSpc>
                <a:spcPct val="100000"/>
              </a:lnSpc>
              <a:spcAft>
                <a:spcPts val="565"/>
              </a:spcAft>
              <a:defRPr sz="943" baseline="0"/>
            </a:lvl1pPr>
            <a:lvl2pPr>
              <a:lnSpc>
                <a:spcPct val="100000"/>
              </a:lnSpc>
              <a:buClr>
                <a:schemeClr val="accent2"/>
              </a:buClr>
              <a:defRPr/>
            </a:lvl2pPr>
            <a:lvl3pPr>
              <a:lnSpc>
                <a:spcPct val="100000"/>
              </a:lnSpc>
              <a:buClr>
                <a:schemeClr val="accent2"/>
              </a:buClr>
              <a:defRPr/>
            </a:lvl3pPr>
            <a:lvl4pPr>
              <a:lnSpc>
                <a:spcPct val="100000"/>
              </a:lnSpc>
              <a:defRPr/>
            </a:lvl4pPr>
            <a:lvl5pPr>
              <a:lnSpc>
                <a:spcPct val="100000"/>
              </a:lnSpc>
              <a:defRPr/>
            </a:lvl5pPr>
          </a:lstStyle>
          <a:p>
            <a:pPr lvl="0"/>
            <a:r>
              <a:rPr lang="en-US"/>
              <a:t>Edit Master text styles</a:t>
            </a:r>
          </a:p>
        </p:txBody>
      </p:sp>
      <p:sp>
        <p:nvSpPr>
          <p:cNvPr id="50" name="Text Placeholder 8"/>
          <p:cNvSpPr>
            <a:spLocks noGrp="1"/>
          </p:cNvSpPr>
          <p:nvPr>
            <p:ph type="body" sz="quarter" idx="35"/>
          </p:nvPr>
        </p:nvSpPr>
        <p:spPr>
          <a:xfrm>
            <a:off x="7007147" y="5413296"/>
            <a:ext cx="2542503" cy="365683"/>
          </a:xfrm>
        </p:spPr>
        <p:txBody>
          <a:bodyPr/>
          <a:lstStyle>
            <a:lvl1pPr>
              <a:lnSpc>
                <a:spcPct val="100000"/>
              </a:lnSpc>
              <a:spcAft>
                <a:spcPts val="565"/>
              </a:spcAft>
              <a:defRPr sz="1131" b="1" baseline="0">
                <a:solidFill>
                  <a:schemeClr val="accent1"/>
                </a:solidFill>
              </a:defRPr>
            </a:lvl1pPr>
            <a:lvl2pPr>
              <a:lnSpc>
                <a:spcPct val="100000"/>
              </a:lnSpc>
              <a:buClr>
                <a:schemeClr val="accent2"/>
              </a:buClr>
              <a:defRPr sz="943"/>
            </a:lvl2pPr>
            <a:lvl3pPr>
              <a:lnSpc>
                <a:spcPct val="100000"/>
              </a:lnSpc>
              <a:buClr>
                <a:schemeClr val="accent2"/>
              </a:buClr>
              <a:defRPr sz="943"/>
            </a:lvl3pPr>
            <a:lvl4pPr>
              <a:lnSpc>
                <a:spcPct val="100000"/>
              </a:lnSpc>
              <a:defRPr sz="943"/>
            </a:lvl4pPr>
            <a:lvl5pPr>
              <a:lnSpc>
                <a:spcPct val="100000"/>
              </a:lnSpc>
              <a:defRPr sz="943"/>
            </a:lvl5pPr>
          </a:lstStyle>
          <a:p>
            <a:pPr lvl="0"/>
            <a:r>
              <a:rPr lang="en-US"/>
              <a:t>Edit Master text styles</a:t>
            </a:r>
          </a:p>
        </p:txBody>
      </p:sp>
      <p:sp>
        <p:nvSpPr>
          <p:cNvPr id="53"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476195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image">
    <p:spTree>
      <p:nvGrpSpPr>
        <p:cNvPr id="1" name=""/>
        <p:cNvGrpSpPr/>
        <p:nvPr/>
      </p:nvGrpSpPr>
      <p:grpSpPr>
        <a:xfrm>
          <a:off x="0" y="0"/>
          <a:ext cx="0" cy="0"/>
          <a:chOff x="0" y="0"/>
          <a:chExt cx="0" cy="0"/>
        </a:xfrm>
      </p:grpSpPr>
      <p:graphicFrame>
        <p:nvGraphicFramePr>
          <p:cNvPr id="10"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4342"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object 17"/>
          <p:cNvSpPr>
            <a:spLocks/>
          </p:cNvSpPr>
          <p:nvPr userDrawn="1"/>
        </p:nvSpPr>
        <p:spPr bwMode="auto">
          <a:xfrm>
            <a:off x="526695" y="2021847"/>
            <a:ext cx="2775207" cy="0"/>
          </a:xfrm>
          <a:custGeom>
            <a:avLst/>
            <a:gdLst>
              <a:gd name="T0" fmla="*/ 0 w 3018154"/>
              <a:gd name="T1" fmla="*/ 3017850 w 3018154"/>
            </a:gdLst>
            <a:ahLst/>
            <a:cxnLst>
              <a:cxn ang="0">
                <a:pos x="T0" y="0"/>
              </a:cxn>
              <a:cxn ang="0">
                <a:pos x="T1" y="0"/>
              </a:cxn>
            </a:cxnLst>
            <a:rect l="0" t="0" r="r" b="b"/>
            <a:pathLst>
              <a:path w="3018154">
                <a:moveTo>
                  <a:pt x="0" y="0"/>
                </a:moveTo>
                <a:lnTo>
                  <a:pt x="30178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4" name="object 18"/>
          <p:cNvSpPr>
            <a:spLocks/>
          </p:cNvSpPr>
          <p:nvPr userDrawn="1"/>
        </p:nvSpPr>
        <p:spPr bwMode="auto">
          <a:xfrm>
            <a:off x="3654883" y="2021847"/>
            <a:ext cx="2775207" cy="0"/>
          </a:xfrm>
          <a:custGeom>
            <a:avLst/>
            <a:gdLst>
              <a:gd name="T0" fmla="*/ 0 w 3018154"/>
              <a:gd name="T1" fmla="*/ 3017850 w 3018154"/>
            </a:gdLst>
            <a:ahLst/>
            <a:cxnLst>
              <a:cxn ang="0">
                <a:pos x="T0" y="0"/>
              </a:cxn>
              <a:cxn ang="0">
                <a:pos x="T1" y="0"/>
              </a:cxn>
            </a:cxnLst>
            <a:rect l="0" t="0" r="r" b="b"/>
            <a:pathLst>
              <a:path w="3018154">
                <a:moveTo>
                  <a:pt x="0" y="0"/>
                </a:moveTo>
                <a:lnTo>
                  <a:pt x="30178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5" name="object 19"/>
          <p:cNvSpPr>
            <a:spLocks/>
          </p:cNvSpPr>
          <p:nvPr userDrawn="1"/>
        </p:nvSpPr>
        <p:spPr bwMode="auto">
          <a:xfrm>
            <a:off x="6783069" y="2021847"/>
            <a:ext cx="2775207" cy="0"/>
          </a:xfrm>
          <a:custGeom>
            <a:avLst/>
            <a:gdLst>
              <a:gd name="T0" fmla="*/ 0 w 3018154"/>
              <a:gd name="T1" fmla="*/ 3017850 w 3018154"/>
            </a:gdLst>
            <a:ahLst/>
            <a:cxnLst>
              <a:cxn ang="0">
                <a:pos x="T0" y="0"/>
              </a:cxn>
              <a:cxn ang="0">
                <a:pos x="T1" y="0"/>
              </a:cxn>
            </a:cxnLst>
            <a:rect l="0" t="0" r="r" b="b"/>
            <a:pathLst>
              <a:path w="3018154">
                <a:moveTo>
                  <a:pt x="0" y="0"/>
                </a:moveTo>
                <a:lnTo>
                  <a:pt x="30178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4" name="Picture Placeholder 3"/>
          <p:cNvSpPr>
            <a:spLocks noGrp="1"/>
          </p:cNvSpPr>
          <p:nvPr>
            <p:ph type="pic" sz="quarter" idx="18"/>
          </p:nvPr>
        </p:nvSpPr>
        <p:spPr>
          <a:xfrm>
            <a:off x="526695" y="2291793"/>
            <a:ext cx="2775207" cy="1172332"/>
          </a:xfrm>
          <a:noFill/>
        </p:spPr>
        <p:txBody>
          <a:bodyPr/>
          <a:lstStyle/>
          <a:p>
            <a:pPr lvl="0"/>
            <a:endParaRPr lang="en-GB" noProof="0" dirty="0"/>
          </a:p>
        </p:txBody>
      </p:sp>
      <p:sp>
        <p:nvSpPr>
          <p:cNvPr id="9" name="Text Placeholder 8"/>
          <p:cNvSpPr>
            <a:spLocks noGrp="1"/>
          </p:cNvSpPr>
          <p:nvPr>
            <p:ph type="body" sz="quarter" idx="13" hasCustomPrompt="1"/>
          </p:nvPr>
        </p:nvSpPr>
        <p:spPr>
          <a:xfrm>
            <a:off x="526695" y="3779838"/>
            <a:ext cx="2775207" cy="3000539"/>
          </a:xfrm>
        </p:spPr>
        <p:txBody>
          <a:bodyPr/>
          <a:lstStyle>
            <a:lvl1pPr>
              <a:lnSpc>
                <a:spcPct val="100000"/>
              </a:lnSpc>
              <a:spcAft>
                <a:spcPts val="565"/>
              </a:spcAft>
              <a:defRPr sz="943"/>
            </a:lvl1pPr>
            <a:lvl2pPr>
              <a:lnSpc>
                <a:spcPct val="100000"/>
              </a:lnSpc>
              <a:spcAft>
                <a:spcPts val="565"/>
              </a:spcAft>
              <a:buClr>
                <a:schemeClr val="accent2"/>
              </a:buClr>
              <a:defRPr sz="943"/>
            </a:lvl2pPr>
            <a:lvl3pPr>
              <a:lnSpc>
                <a:spcPct val="100000"/>
              </a:lnSpc>
              <a:spcAft>
                <a:spcPts val="565"/>
              </a:spcAft>
              <a:buClr>
                <a:schemeClr val="accent2"/>
              </a:buClr>
              <a:defRPr sz="943"/>
            </a:lvl3pPr>
            <a:lvl4pPr>
              <a:lnSpc>
                <a:spcPct val="100000"/>
              </a:lnSpc>
              <a:spcAft>
                <a:spcPts val="565"/>
              </a:spcAft>
              <a:defRPr sz="943"/>
            </a:lvl4pPr>
            <a:lvl5pPr>
              <a:lnSpc>
                <a:spcPct val="100000"/>
              </a:lnSpc>
              <a:spcAft>
                <a:spcPts val="565"/>
              </a:spcAft>
              <a:defRPr sz="943"/>
            </a:lvl5pPr>
          </a:lstStyle>
          <a:p>
            <a:pPr lvl="0"/>
            <a:r>
              <a:rPr lang="en-US" dirty="0"/>
              <a:t>Click to edit Master text styles</a:t>
            </a:r>
          </a:p>
        </p:txBody>
      </p:sp>
      <p:sp>
        <p:nvSpPr>
          <p:cNvPr id="6" name="Text Placeholder 8"/>
          <p:cNvSpPr>
            <a:spLocks noGrp="1"/>
          </p:cNvSpPr>
          <p:nvPr>
            <p:ph type="body" sz="quarter" idx="16" hasCustomPrompt="1"/>
          </p:nvPr>
        </p:nvSpPr>
        <p:spPr>
          <a:xfrm>
            <a:off x="3654883" y="3779838"/>
            <a:ext cx="2775207" cy="3000539"/>
          </a:xfrm>
        </p:spPr>
        <p:txBody>
          <a:bodyPr/>
          <a:lstStyle>
            <a:lvl1pPr>
              <a:lnSpc>
                <a:spcPct val="100000"/>
              </a:lnSpc>
              <a:spcAft>
                <a:spcPts val="565"/>
              </a:spcAft>
              <a:defRPr sz="943"/>
            </a:lvl1pPr>
            <a:lvl2pPr>
              <a:lnSpc>
                <a:spcPct val="100000"/>
              </a:lnSpc>
              <a:spcAft>
                <a:spcPts val="565"/>
              </a:spcAft>
              <a:buClr>
                <a:schemeClr val="accent2"/>
              </a:buClr>
              <a:defRPr sz="943"/>
            </a:lvl2pPr>
            <a:lvl3pPr>
              <a:lnSpc>
                <a:spcPct val="100000"/>
              </a:lnSpc>
              <a:spcAft>
                <a:spcPts val="565"/>
              </a:spcAft>
              <a:buClr>
                <a:schemeClr val="accent2"/>
              </a:buClr>
              <a:defRPr sz="943"/>
            </a:lvl3pPr>
            <a:lvl4pPr>
              <a:lnSpc>
                <a:spcPct val="100000"/>
              </a:lnSpc>
              <a:spcAft>
                <a:spcPts val="565"/>
              </a:spcAft>
              <a:defRPr sz="943"/>
            </a:lvl4pPr>
            <a:lvl5pPr>
              <a:lnSpc>
                <a:spcPct val="100000"/>
              </a:lnSpc>
              <a:spcAft>
                <a:spcPts val="565"/>
              </a:spcAft>
              <a:defRPr sz="943"/>
            </a:lvl5pPr>
          </a:lstStyle>
          <a:p>
            <a:pPr lvl="0"/>
            <a:r>
              <a:rPr lang="en-US" dirty="0"/>
              <a:t>Click to edit Master text styles</a:t>
            </a:r>
          </a:p>
        </p:txBody>
      </p:sp>
      <p:sp>
        <p:nvSpPr>
          <p:cNvPr id="11"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8"/>
          <p:cNvSpPr>
            <a:spLocks noGrp="1"/>
          </p:cNvSpPr>
          <p:nvPr>
            <p:ph type="body" sz="quarter" idx="17" hasCustomPrompt="1"/>
          </p:nvPr>
        </p:nvSpPr>
        <p:spPr>
          <a:xfrm>
            <a:off x="6783069" y="3779838"/>
            <a:ext cx="2775207" cy="3000539"/>
          </a:xfrm>
        </p:spPr>
        <p:txBody>
          <a:bodyPr/>
          <a:lstStyle>
            <a:lvl1pPr>
              <a:lnSpc>
                <a:spcPct val="100000"/>
              </a:lnSpc>
              <a:spcAft>
                <a:spcPts val="565"/>
              </a:spcAft>
              <a:defRPr sz="943"/>
            </a:lvl1pPr>
            <a:lvl2pPr>
              <a:lnSpc>
                <a:spcPct val="100000"/>
              </a:lnSpc>
              <a:spcAft>
                <a:spcPts val="565"/>
              </a:spcAft>
              <a:buClr>
                <a:schemeClr val="accent2"/>
              </a:buClr>
              <a:defRPr sz="943"/>
            </a:lvl2pPr>
            <a:lvl3pPr>
              <a:lnSpc>
                <a:spcPct val="100000"/>
              </a:lnSpc>
              <a:spcAft>
                <a:spcPts val="565"/>
              </a:spcAft>
              <a:buClr>
                <a:schemeClr val="accent2"/>
              </a:buClr>
              <a:defRPr sz="943"/>
            </a:lvl3pPr>
            <a:lvl4pPr>
              <a:lnSpc>
                <a:spcPct val="100000"/>
              </a:lnSpc>
              <a:spcAft>
                <a:spcPts val="565"/>
              </a:spcAft>
              <a:defRPr sz="943"/>
            </a:lvl4pPr>
            <a:lvl5pPr>
              <a:lnSpc>
                <a:spcPct val="100000"/>
              </a:lnSpc>
              <a:spcAft>
                <a:spcPts val="565"/>
              </a:spcAft>
              <a:defRPr sz="943"/>
            </a:lvl5pPr>
          </a:lstStyle>
          <a:p>
            <a:pPr lvl="0"/>
            <a:r>
              <a:rPr lang="en-US" dirty="0"/>
              <a:t>Click to edit Master text styles</a:t>
            </a:r>
          </a:p>
        </p:txBody>
      </p:sp>
      <p:sp>
        <p:nvSpPr>
          <p:cNvPr id="17" name="Picture Placeholder 3"/>
          <p:cNvSpPr>
            <a:spLocks noGrp="1"/>
          </p:cNvSpPr>
          <p:nvPr>
            <p:ph type="pic" sz="quarter" idx="19"/>
          </p:nvPr>
        </p:nvSpPr>
        <p:spPr>
          <a:xfrm>
            <a:off x="3654883" y="2291793"/>
            <a:ext cx="2775207" cy="1172332"/>
          </a:xfrm>
          <a:noFill/>
        </p:spPr>
        <p:txBody>
          <a:bodyPr/>
          <a:lstStyle/>
          <a:p>
            <a:pPr lvl="0"/>
            <a:endParaRPr lang="en-GB" noProof="0" dirty="0"/>
          </a:p>
        </p:txBody>
      </p:sp>
      <p:sp>
        <p:nvSpPr>
          <p:cNvPr id="18" name="Picture Placeholder 3"/>
          <p:cNvSpPr>
            <a:spLocks noGrp="1"/>
          </p:cNvSpPr>
          <p:nvPr>
            <p:ph type="pic" sz="quarter" idx="20"/>
          </p:nvPr>
        </p:nvSpPr>
        <p:spPr>
          <a:xfrm>
            <a:off x="6783069" y="2291793"/>
            <a:ext cx="2775207" cy="1172332"/>
          </a:xfrm>
          <a:noFill/>
        </p:spPr>
        <p:txBody>
          <a:bodyPr/>
          <a:lstStyle/>
          <a:p>
            <a:pPr lvl="0"/>
            <a:endParaRPr lang="en-GB" noProof="0" dirty="0"/>
          </a:p>
        </p:txBody>
      </p:sp>
      <p:sp>
        <p:nvSpPr>
          <p:cNvPr id="16"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4028228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514727" y="1365660"/>
            <a:ext cx="9088828" cy="815095"/>
          </a:xfrm>
          <a:prstGeom prst="rect">
            <a:avLst/>
          </a:prstGeom>
        </p:spPr>
        <p:txBody>
          <a:bodyPr wrap="square" lIns="0" tIns="0" rIns="0" bIns="0">
            <a:spAutoFit/>
          </a:bodyPr>
          <a:lstStyle/>
          <a:p>
            <a:pPr>
              <a:lnSpc>
                <a:spcPct val="95000"/>
              </a:lnSpc>
              <a:spcAft>
                <a:spcPts val="565"/>
              </a:spcAft>
            </a:pPr>
            <a:r>
              <a:rPr lang="en-US" sz="1131" b="1" dirty="0">
                <a:solidFill>
                  <a:schemeClr val="tx1"/>
                </a:solidFill>
              </a:rPr>
              <a:t>Leveraging understanding of your business with our people, processes and technology to address your issues</a:t>
            </a:r>
            <a:r>
              <a:rPr lang="en-US" sz="1131" dirty="0">
                <a:solidFill>
                  <a:schemeClr val="tx1"/>
                </a:solidFill>
              </a:rPr>
              <a:t>.</a:t>
            </a:r>
          </a:p>
          <a:p>
            <a:pPr>
              <a:lnSpc>
                <a:spcPct val="95000"/>
              </a:lnSpc>
              <a:spcAft>
                <a:spcPts val="565"/>
              </a:spcAft>
            </a:pPr>
            <a:r>
              <a:rPr lang="en-US" sz="1131" dirty="0">
                <a:solidFill>
                  <a:schemeClr val="tx1"/>
                </a:solidFill>
              </a:rPr>
              <a:t>Reinvent is Baker McKenzie's innovation program. Innovation is most effective where clever solutions meet your </a:t>
            </a:r>
            <a:br>
              <a:rPr lang="en-US" sz="1131" dirty="0">
                <a:solidFill>
                  <a:schemeClr val="tx1"/>
                </a:solidFill>
              </a:rPr>
            </a:br>
            <a:r>
              <a:rPr lang="en-US" sz="1131" dirty="0">
                <a:solidFill>
                  <a:schemeClr val="tx1"/>
                </a:solidFill>
              </a:rPr>
              <a:t>challenges and strategic goals. That's why our approach to innovation starts with what you need to achieve. </a:t>
            </a:r>
          </a:p>
          <a:p>
            <a:pPr>
              <a:lnSpc>
                <a:spcPct val="95000"/>
              </a:lnSpc>
              <a:spcAft>
                <a:spcPts val="565"/>
              </a:spcAft>
            </a:pPr>
            <a:r>
              <a:rPr lang="en-US" sz="1131" dirty="0">
                <a:solidFill>
                  <a:schemeClr val="tx1"/>
                </a:solidFill>
              </a:rPr>
              <a:t>Whether it's </a:t>
            </a:r>
            <a:r>
              <a:rPr lang="en-US" sz="1131" b="1" dirty="0">
                <a:solidFill>
                  <a:schemeClr val="tx1"/>
                </a:solidFill>
              </a:rPr>
              <a:t>speed</a:t>
            </a:r>
            <a:r>
              <a:rPr lang="en-US" sz="1131" dirty="0">
                <a:solidFill>
                  <a:schemeClr val="tx1"/>
                </a:solidFill>
              </a:rPr>
              <a:t>, </a:t>
            </a:r>
            <a:r>
              <a:rPr lang="en-US" sz="1131" b="1" dirty="0">
                <a:solidFill>
                  <a:schemeClr val="tx1"/>
                </a:solidFill>
              </a:rPr>
              <a:t>certainty</a:t>
            </a:r>
            <a:r>
              <a:rPr lang="en-US" sz="1131" dirty="0">
                <a:solidFill>
                  <a:schemeClr val="tx1"/>
                </a:solidFill>
              </a:rPr>
              <a:t>, </a:t>
            </a:r>
            <a:r>
              <a:rPr lang="en-US" sz="1131" b="1" dirty="0">
                <a:solidFill>
                  <a:schemeClr val="tx1"/>
                </a:solidFill>
              </a:rPr>
              <a:t>accuracy</a:t>
            </a:r>
            <a:r>
              <a:rPr lang="en-US" sz="1131" dirty="0">
                <a:solidFill>
                  <a:schemeClr val="tx1"/>
                </a:solidFill>
              </a:rPr>
              <a:t>, </a:t>
            </a:r>
            <a:r>
              <a:rPr lang="en-US" sz="1131" b="1" dirty="0">
                <a:solidFill>
                  <a:schemeClr val="tx1"/>
                </a:solidFill>
              </a:rPr>
              <a:t>flexibility</a:t>
            </a:r>
            <a:r>
              <a:rPr lang="en-US" sz="1131" dirty="0">
                <a:solidFill>
                  <a:schemeClr val="tx1"/>
                </a:solidFill>
              </a:rPr>
              <a:t> or </a:t>
            </a:r>
            <a:r>
              <a:rPr lang="en-US" sz="1131" b="1" dirty="0">
                <a:solidFill>
                  <a:schemeClr val="tx1"/>
                </a:solidFill>
              </a:rPr>
              <a:t>efficiency</a:t>
            </a:r>
            <a:r>
              <a:rPr lang="en-US" sz="1131" dirty="0">
                <a:solidFill>
                  <a:schemeClr val="tx1"/>
                </a:solidFill>
              </a:rPr>
              <a:t> gains, we make it happen – delivering better outcomes on your projects.</a:t>
            </a:r>
          </a:p>
        </p:txBody>
      </p:sp>
      <p:sp>
        <p:nvSpPr>
          <p:cNvPr id="4" name="Rectangle 3"/>
          <p:cNvSpPr/>
          <p:nvPr userDrawn="1"/>
        </p:nvSpPr>
        <p:spPr>
          <a:xfrm>
            <a:off x="514726" y="634873"/>
            <a:ext cx="4153445" cy="463717"/>
          </a:xfrm>
          <a:prstGeom prst="rect">
            <a:avLst/>
          </a:prstGeom>
        </p:spPr>
        <p:txBody>
          <a:bodyPr wrap="none" lIns="0" tIns="0" rIns="0">
            <a:spAutoFit/>
          </a:bodyPr>
          <a:lstStyle/>
          <a:p>
            <a:pPr algn="l" defTabSz="982949" rtl="0" fontAlgn="base">
              <a:lnSpc>
                <a:spcPct val="90000"/>
              </a:lnSpc>
              <a:spcBef>
                <a:spcPct val="0"/>
              </a:spcBef>
              <a:spcAft>
                <a:spcPct val="0"/>
              </a:spcAft>
            </a:pPr>
            <a:r>
              <a:rPr lang="en-US" sz="3015" b="1" kern="1200" spc="-142" baseline="0" dirty="0">
                <a:solidFill>
                  <a:schemeClr val="bg2"/>
                </a:solidFill>
                <a:latin typeface="+mj-lt"/>
                <a:ea typeface="+mj-ea"/>
                <a:cs typeface="+mj-cs"/>
              </a:rPr>
              <a:t>Transformative solutions</a:t>
            </a:r>
          </a:p>
        </p:txBody>
      </p:sp>
      <p:sp>
        <p:nvSpPr>
          <p:cNvPr id="45" name="Rectangle 44"/>
          <p:cNvSpPr/>
          <p:nvPr userDrawn="1"/>
        </p:nvSpPr>
        <p:spPr>
          <a:xfrm>
            <a:off x="7031579" y="2404320"/>
            <a:ext cx="2532734" cy="4499055"/>
          </a:xfrm>
          <a:prstGeom prst="rect">
            <a:avLst/>
          </a:prstGeom>
          <a:solidFill>
            <a:srgbClr val="F2F3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3013" rtl="0" eaLnBrk="1" fontAlgn="auto" latinLnBrk="0" hangingPunct="1">
              <a:lnSpc>
                <a:spcPct val="100000"/>
              </a:lnSpc>
              <a:spcBef>
                <a:spcPts val="0"/>
              </a:spcBef>
              <a:spcAft>
                <a:spcPts val="0"/>
              </a:spcAft>
              <a:buClrTx/>
              <a:buSzTx/>
              <a:buFontTx/>
              <a:buNone/>
              <a:tabLst/>
              <a:defRPr/>
            </a:pPr>
            <a:endParaRPr kumimoji="0" lang="en-GB" sz="198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ectangle 45"/>
          <p:cNvSpPr/>
          <p:nvPr userDrawn="1"/>
        </p:nvSpPr>
        <p:spPr>
          <a:xfrm>
            <a:off x="6958042" y="2512740"/>
            <a:ext cx="2642183" cy="168545"/>
          </a:xfrm>
          <a:prstGeom prst="rect">
            <a:avLst/>
          </a:prstGeom>
        </p:spPr>
        <p:txBody>
          <a:bodyPr wrap="none" lIns="0" tIns="0" rIns="0" bIns="0">
            <a:noAutofit/>
          </a:bodyPr>
          <a:lstStyle/>
          <a:p>
            <a:pPr algn="ctr">
              <a:buClr>
                <a:srgbClr val="575756"/>
              </a:buClr>
              <a:buSzPts val="1800"/>
            </a:pPr>
            <a:r>
              <a:rPr lang="en-GB" sz="1131" b="1" u="sng" dirty="0">
                <a:solidFill>
                  <a:schemeClr val="accent1"/>
                </a:solidFill>
                <a:hlinkClick r:id="rId2"/>
              </a:rPr>
              <a:t>Engage with our video</a:t>
            </a:r>
            <a:endParaRPr lang="en-GB" sz="1131" b="1" u="sng" dirty="0">
              <a:solidFill>
                <a:schemeClr val="accent1"/>
              </a:solidFill>
            </a:endParaRPr>
          </a:p>
        </p:txBody>
      </p:sp>
      <p:sp>
        <p:nvSpPr>
          <p:cNvPr id="47" name="TextBox 46"/>
          <p:cNvSpPr txBox="1"/>
          <p:nvPr userDrawn="1"/>
        </p:nvSpPr>
        <p:spPr>
          <a:xfrm>
            <a:off x="514064" y="3889654"/>
            <a:ext cx="1597267" cy="1071203"/>
          </a:xfrm>
          <a:prstGeom prst="rect">
            <a:avLst/>
          </a:prstGeom>
          <a:noFill/>
        </p:spPr>
        <p:txBody>
          <a:bodyPr vert="horz" wrap="square" lIns="0" tIns="0" rIns="0" bIns="0" rtlCol="0">
            <a:noAutofit/>
          </a:bodyPr>
          <a:lstStyle/>
          <a:p>
            <a:pPr defTabSz="502695">
              <a:buClr>
                <a:schemeClr val="tx1"/>
              </a:buClr>
              <a:buSzPct val="100000"/>
            </a:pPr>
            <a:r>
              <a:rPr lang="en-GB" sz="1131" b="1" dirty="0">
                <a:solidFill>
                  <a:schemeClr val="tx2"/>
                </a:solidFill>
              </a:rPr>
              <a:t>Legal project management</a:t>
            </a:r>
          </a:p>
          <a:p>
            <a:pPr defTabSz="502695">
              <a:spcAft>
                <a:spcPts val="565"/>
              </a:spcAft>
              <a:buClr>
                <a:schemeClr val="tx1"/>
              </a:buClr>
              <a:buSzPct val="100000"/>
            </a:pPr>
            <a:r>
              <a:rPr lang="en-GB" sz="943" dirty="0"/>
              <a:t>Managing your big projects better with the largest and most experienced team of professionals in the industry. </a:t>
            </a:r>
            <a:endParaRPr lang="en-GB" sz="943" b="1" dirty="0"/>
          </a:p>
        </p:txBody>
      </p:sp>
      <p:sp>
        <p:nvSpPr>
          <p:cNvPr id="48" name="TextBox 47"/>
          <p:cNvSpPr txBox="1"/>
          <p:nvPr userDrawn="1"/>
        </p:nvSpPr>
        <p:spPr>
          <a:xfrm>
            <a:off x="5270903" y="3207103"/>
            <a:ext cx="1469947" cy="1218153"/>
          </a:xfrm>
          <a:prstGeom prst="rect">
            <a:avLst/>
          </a:prstGeom>
          <a:noFill/>
        </p:spPr>
        <p:txBody>
          <a:bodyPr vert="horz" wrap="square" lIns="0" tIns="0" rIns="0" bIns="0" rtlCol="0">
            <a:noAutofit/>
          </a:bodyPr>
          <a:lstStyle/>
          <a:p>
            <a:pPr algn="r" defTabSz="502695">
              <a:buClr>
                <a:schemeClr val="tx1"/>
              </a:buClr>
              <a:buSzPct val="100000"/>
            </a:pPr>
            <a:r>
              <a:rPr lang="en-US" sz="1131" b="1" dirty="0">
                <a:solidFill>
                  <a:schemeClr val="tx2"/>
                </a:solidFill>
              </a:rPr>
              <a:t>Global eDiscovery </a:t>
            </a:r>
            <a:br>
              <a:rPr lang="en-US" sz="1131" b="1" dirty="0">
                <a:solidFill>
                  <a:schemeClr val="tx2"/>
                </a:solidFill>
              </a:rPr>
            </a:br>
            <a:r>
              <a:rPr lang="en-US" sz="1131" b="1" dirty="0">
                <a:solidFill>
                  <a:schemeClr val="tx2"/>
                </a:solidFill>
              </a:rPr>
              <a:t>&amp; data advisory</a:t>
            </a:r>
          </a:p>
          <a:p>
            <a:pPr algn="r" defTabSz="502695">
              <a:spcAft>
                <a:spcPts val="565"/>
              </a:spcAft>
              <a:buClr>
                <a:schemeClr val="tx1"/>
              </a:buClr>
              <a:buSzPct val="100000"/>
            </a:pPr>
            <a:r>
              <a:rPr lang="en-US" sz="943" dirty="0"/>
              <a:t>Efficient, high quality data services through our in-house Global eDiscovery </a:t>
            </a:r>
            <a:br>
              <a:rPr lang="en-US" sz="943" dirty="0"/>
            </a:br>
            <a:r>
              <a:rPr lang="en-US" sz="943" dirty="0"/>
              <a:t>&amp; Data Advisory </a:t>
            </a:r>
            <a:br>
              <a:rPr lang="en-US" sz="943" dirty="0"/>
            </a:br>
            <a:r>
              <a:rPr lang="en-US" sz="943" dirty="0"/>
              <a:t>(GEDA) team.</a:t>
            </a:r>
          </a:p>
          <a:p>
            <a:pPr>
              <a:spcAft>
                <a:spcPts val="565"/>
              </a:spcAft>
            </a:pPr>
            <a:r>
              <a:rPr lang="en-US" sz="1980" dirty="0"/>
              <a:t> </a:t>
            </a:r>
            <a:endParaRPr lang="en-GB" sz="1980" dirty="0"/>
          </a:p>
          <a:p>
            <a:r>
              <a:rPr lang="en-GB" sz="1980" dirty="0">
                <a:solidFill>
                  <a:schemeClr val="tx2"/>
                </a:solidFill>
              </a:rPr>
              <a:t> </a:t>
            </a:r>
          </a:p>
        </p:txBody>
      </p:sp>
      <p:sp>
        <p:nvSpPr>
          <p:cNvPr id="49" name="TextBox 48"/>
          <p:cNvSpPr txBox="1"/>
          <p:nvPr userDrawn="1"/>
        </p:nvSpPr>
        <p:spPr>
          <a:xfrm>
            <a:off x="2480744" y="2676054"/>
            <a:ext cx="2527349" cy="892365"/>
          </a:xfrm>
          <a:prstGeom prst="rect">
            <a:avLst/>
          </a:prstGeom>
          <a:noFill/>
        </p:spPr>
        <p:txBody>
          <a:bodyPr vert="horz" wrap="square" lIns="0" tIns="0" rIns="0" bIns="0" rtlCol="0">
            <a:noAutofit/>
          </a:bodyPr>
          <a:lstStyle/>
          <a:p>
            <a:pPr algn="ctr" defTabSz="502695">
              <a:buClr>
                <a:schemeClr val="tx1"/>
              </a:buClr>
              <a:buSzPct val="100000"/>
            </a:pPr>
            <a:r>
              <a:rPr lang="en-GB" sz="1131" b="1" dirty="0">
                <a:solidFill>
                  <a:schemeClr val="tx2"/>
                </a:solidFill>
              </a:rPr>
              <a:t>Operationalized delivery</a:t>
            </a:r>
          </a:p>
          <a:p>
            <a:pPr algn="ctr" defTabSz="502695">
              <a:spcAft>
                <a:spcPts val="565"/>
              </a:spcAft>
              <a:buClr>
                <a:schemeClr val="tx1"/>
              </a:buClr>
              <a:buSzPct val="100000"/>
            </a:pPr>
            <a:r>
              <a:rPr lang="en-US" sz="943" dirty="0"/>
              <a:t>Deploying a range of technologies including automation, visualization, and the most advanced AI enabled tools to deliver greater efficiencies and work smarter.</a:t>
            </a:r>
          </a:p>
        </p:txBody>
      </p:sp>
      <p:sp>
        <p:nvSpPr>
          <p:cNvPr id="51" name="TextBox 50"/>
          <p:cNvSpPr txBox="1"/>
          <p:nvPr userDrawn="1"/>
        </p:nvSpPr>
        <p:spPr>
          <a:xfrm>
            <a:off x="5122024" y="5724300"/>
            <a:ext cx="1618827" cy="738509"/>
          </a:xfrm>
          <a:prstGeom prst="rect">
            <a:avLst/>
          </a:prstGeom>
          <a:noFill/>
        </p:spPr>
        <p:txBody>
          <a:bodyPr vert="horz" wrap="square" lIns="0" tIns="0" rIns="0" bIns="0" rtlCol="0">
            <a:noAutofit/>
          </a:bodyPr>
          <a:lstStyle/>
          <a:p>
            <a:pPr algn="r" defTabSz="502695">
              <a:spcBef>
                <a:spcPct val="0"/>
              </a:spcBef>
              <a:buClr>
                <a:schemeClr val="tx1"/>
              </a:buClr>
              <a:buSzPct val="100000"/>
            </a:pPr>
            <a:r>
              <a:rPr lang="en-GB" sz="1131" b="1" dirty="0">
                <a:solidFill>
                  <a:schemeClr val="tx2"/>
                </a:solidFill>
              </a:rPr>
              <a:t>Design thinking</a:t>
            </a:r>
          </a:p>
          <a:p>
            <a:pPr algn="r" defTabSz="502695">
              <a:spcBef>
                <a:spcPct val="0"/>
              </a:spcBef>
              <a:spcAft>
                <a:spcPts val="565"/>
              </a:spcAft>
              <a:buClr>
                <a:schemeClr val="tx1"/>
              </a:buClr>
              <a:buSzPct val="100000"/>
            </a:pPr>
            <a:r>
              <a:rPr lang="en-US" sz="943" dirty="0"/>
              <a:t>Co-creating mutually </a:t>
            </a:r>
            <a:br>
              <a:rPr lang="en-US" sz="943" dirty="0"/>
            </a:br>
            <a:r>
              <a:rPr lang="en-US" sz="943" dirty="0"/>
              <a:t>valuable new ways </a:t>
            </a:r>
            <a:br>
              <a:rPr lang="en-US" sz="943" dirty="0"/>
            </a:br>
            <a:r>
              <a:rPr lang="en-US" sz="943" dirty="0"/>
              <a:t>of doing things.</a:t>
            </a:r>
          </a:p>
        </p:txBody>
      </p:sp>
      <p:sp>
        <p:nvSpPr>
          <p:cNvPr id="82" name="TextBox 81"/>
          <p:cNvSpPr txBox="1"/>
          <p:nvPr userDrawn="1"/>
        </p:nvSpPr>
        <p:spPr>
          <a:xfrm>
            <a:off x="514064" y="2676052"/>
            <a:ext cx="1749052" cy="1076992"/>
          </a:xfrm>
          <a:prstGeom prst="rect">
            <a:avLst/>
          </a:prstGeom>
          <a:noFill/>
        </p:spPr>
        <p:txBody>
          <a:bodyPr vert="horz" wrap="square" lIns="0" tIns="0" rIns="0" bIns="0" rtlCol="0">
            <a:noAutofit/>
          </a:bodyPr>
          <a:lstStyle/>
          <a:p>
            <a:pPr defTabSz="502695">
              <a:spcBef>
                <a:spcPct val="0"/>
              </a:spcBef>
              <a:spcAft>
                <a:spcPts val="565"/>
              </a:spcAft>
              <a:buClr>
                <a:schemeClr val="tx1"/>
              </a:buClr>
              <a:buSzPct val="100000"/>
            </a:pPr>
            <a:r>
              <a:rPr lang="en-GB" sz="1131" b="1" dirty="0">
                <a:solidFill>
                  <a:schemeClr val="tx2"/>
                </a:solidFill>
              </a:rPr>
              <a:t>Alternative </a:t>
            </a:r>
            <a:br>
              <a:rPr lang="en-GB" sz="1131" b="1" dirty="0">
                <a:solidFill>
                  <a:schemeClr val="tx2"/>
                </a:solidFill>
              </a:rPr>
            </a:br>
            <a:r>
              <a:rPr lang="en-GB" sz="1131" b="1" dirty="0">
                <a:solidFill>
                  <a:schemeClr val="tx2"/>
                </a:solidFill>
              </a:rPr>
              <a:t>legal services </a:t>
            </a:r>
            <a:br>
              <a:rPr lang="en-GB" sz="1037" b="1" dirty="0">
                <a:solidFill>
                  <a:schemeClr val="tx2"/>
                </a:solidFill>
              </a:rPr>
            </a:br>
            <a:r>
              <a:rPr lang="en-GB" sz="943" dirty="0"/>
              <a:t>Driving efficiencies with scalable, cost-effective teams using predefined processes and the right legal tech.</a:t>
            </a:r>
            <a:endParaRPr lang="en-US" sz="943" dirty="0"/>
          </a:p>
        </p:txBody>
      </p:sp>
      <p:grpSp>
        <p:nvGrpSpPr>
          <p:cNvPr id="2" name="Group 1"/>
          <p:cNvGrpSpPr/>
          <p:nvPr userDrawn="1"/>
        </p:nvGrpSpPr>
        <p:grpSpPr>
          <a:xfrm>
            <a:off x="2082601" y="3530510"/>
            <a:ext cx="3202348" cy="3684370"/>
            <a:chOff x="2209216" y="3530510"/>
            <a:chExt cx="3397041" cy="3684370"/>
          </a:xfrm>
        </p:grpSpPr>
        <p:sp>
          <p:nvSpPr>
            <p:cNvPr id="50" name="Oval 49"/>
            <p:cNvSpPr/>
            <p:nvPr userDrawn="1"/>
          </p:nvSpPr>
          <p:spPr>
            <a:xfrm>
              <a:off x="3158350" y="3937554"/>
              <a:ext cx="1279970" cy="1279891"/>
            </a:xfrm>
            <a:prstGeom prst="ellipse">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baseline="0" dirty="0"/>
            </a:p>
          </p:txBody>
        </p:sp>
        <p:grpSp>
          <p:nvGrpSpPr>
            <p:cNvPr id="52" name="Group 51"/>
            <p:cNvGrpSpPr/>
            <p:nvPr userDrawn="1"/>
          </p:nvGrpSpPr>
          <p:grpSpPr>
            <a:xfrm>
              <a:off x="2209216" y="3530510"/>
              <a:ext cx="3397041" cy="3684370"/>
              <a:chOff x="5304058" y="1783507"/>
              <a:chExt cx="3397545" cy="3685144"/>
            </a:xfrm>
          </p:grpSpPr>
          <p:grpSp>
            <p:nvGrpSpPr>
              <p:cNvPr id="53" name="Group 52"/>
              <p:cNvGrpSpPr/>
              <p:nvPr/>
            </p:nvGrpSpPr>
            <p:grpSpPr>
              <a:xfrm rot="1440726">
                <a:off x="5304058" y="1783507"/>
                <a:ext cx="3341483" cy="3685144"/>
                <a:chOff x="4089054" y="1547015"/>
                <a:chExt cx="3610761" cy="3982117"/>
              </a:xfrm>
            </p:grpSpPr>
            <p:sp>
              <p:nvSpPr>
                <p:cNvPr id="57" name="Google Shape;140;p5"/>
                <p:cNvSpPr/>
                <p:nvPr/>
              </p:nvSpPr>
              <p:spPr>
                <a:xfrm rot="14400000">
                  <a:off x="3844907" y="3247889"/>
                  <a:ext cx="2833105" cy="1729381"/>
                </a:xfrm>
                <a:custGeom>
                  <a:avLst/>
                  <a:gdLst>
                    <a:gd name="connsiteX0" fmla="*/ 13490 w 21836"/>
                    <a:gd name="connsiteY0" fmla="*/ 0 h 21600"/>
                    <a:gd name="connsiteX1" fmla="*/ 19837 w 21836"/>
                    <a:gd name="connsiteY1" fmla="*/ 2817 h 21600"/>
                    <a:gd name="connsiteX2" fmla="*/ 19881 w 21836"/>
                    <a:gd name="connsiteY2" fmla="*/ 2861 h 21600"/>
                    <a:gd name="connsiteX3" fmla="*/ 20668 w 21836"/>
                    <a:gd name="connsiteY3" fmla="*/ 471 h 21600"/>
                    <a:gd name="connsiteX4" fmla="*/ 21836 w 21836"/>
                    <a:gd name="connsiteY4" fmla="*/ 13669 h 21600"/>
                    <a:gd name="connsiteX5" fmla="*/ 14731 w 21836"/>
                    <a:gd name="connsiteY5" fmla="*/ 18494 h 21600"/>
                    <a:gd name="connsiteX6" fmla="*/ 15612 w 21836"/>
                    <a:gd name="connsiteY6" fmla="*/ 15822 h 21600"/>
                    <a:gd name="connsiteX7" fmla="*/ 15354 w 21836"/>
                    <a:gd name="connsiteY7" fmla="*/ 15604 h 21600"/>
                    <a:gd name="connsiteX8" fmla="*/ 13490 w 21836"/>
                    <a:gd name="connsiteY8" fmla="*/ 14945 h 21600"/>
                    <a:gd name="connsiteX9" fmla="*/ 8900 w 21836"/>
                    <a:gd name="connsiteY9" fmla="*/ 20941 h 21600"/>
                    <a:gd name="connsiteX10" fmla="*/ 8807 w 21836"/>
                    <a:gd name="connsiteY10" fmla="*/ 21600 h 21600"/>
                    <a:gd name="connsiteX11" fmla="*/ 4441 w 21836"/>
                    <a:gd name="connsiteY11" fmla="*/ 15443 h 21600"/>
                    <a:gd name="connsiteX12" fmla="*/ 0 w 21836"/>
                    <a:gd name="connsiteY12" fmla="*/ 20983 h 21600"/>
                    <a:gd name="connsiteX13" fmla="*/ 322 w 21836"/>
                    <a:gd name="connsiteY13" fmla="*/ 19857 h 21600"/>
                    <a:gd name="connsiteX14" fmla="*/ 13490 w 21836"/>
                    <a:gd name="connsiteY14" fmla="*/ 0 h 21600"/>
                    <a:gd name="connsiteX0" fmla="*/ 13168 w 21514"/>
                    <a:gd name="connsiteY0" fmla="*/ 0 h 21600"/>
                    <a:gd name="connsiteX1" fmla="*/ 19515 w 21514"/>
                    <a:gd name="connsiteY1" fmla="*/ 2817 h 21600"/>
                    <a:gd name="connsiteX2" fmla="*/ 19559 w 21514"/>
                    <a:gd name="connsiteY2" fmla="*/ 2861 h 21600"/>
                    <a:gd name="connsiteX3" fmla="*/ 20346 w 21514"/>
                    <a:gd name="connsiteY3" fmla="*/ 471 h 21600"/>
                    <a:gd name="connsiteX4" fmla="*/ 21514 w 21514"/>
                    <a:gd name="connsiteY4" fmla="*/ 13669 h 21600"/>
                    <a:gd name="connsiteX5" fmla="*/ 14409 w 21514"/>
                    <a:gd name="connsiteY5" fmla="*/ 18494 h 21600"/>
                    <a:gd name="connsiteX6" fmla="*/ 15290 w 21514"/>
                    <a:gd name="connsiteY6" fmla="*/ 15822 h 21600"/>
                    <a:gd name="connsiteX7" fmla="*/ 15032 w 21514"/>
                    <a:gd name="connsiteY7" fmla="*/ 15604 h 21600"/>
                    <a:gd name="connsiteX8" fmla="*/ 13168 w 21514"/>
                    <a:gd name="connsiteY8" fmla="*/ 14945 h 21600"/>
                    <a:gd name="connsiteX9" fmla="*/ 8578 w 21514"/>
                    <a:gd name="connsiteY9" fmla="*/ 20941 h 21600"/>
                    <a:gd name="connsiteX10" fmla="*/ 8485 w 21514"/>
                    <a:gd name="connsiteY10" fmla="*/ 21600 h 21600"/>
                    <a:gd name="connsiteX11" fmla="*/ 4119 w 21514"/>
                    <a:gd name="connsiteY11" fmla="*/ 15443 h 21600"/>
                    <a:gd name="connsiteX12" fmla="*/ 0 w 21514"/>
                    <a:gd name="connsiteY12" fmla="*/ 19857 h 21600"/>
                    <a:gd name="connsiteX13" fmla="*/ 13168 w 21514"/>
                    <a:gd name="connsiteY13" fmla="*/ 0 h 21600"/>
                    <a:gd name="connsiteX0" fmla="*/ 13492 w 21838"/>
                    <a:gd name="connsiteY0" fmla="*/ 0 h 21600"/>
                    <a:gd name="connsiteX1" fmla="*/ 19839 w 21838"/>
                    <a:gd name="connsiteY1" fmla="*/ 2817 h 21600"/>
                    <a:gd name="connsiteX2" fmla="*/ 19883 w 21838"/>
                    <a:gd name="connsiteY2" fmla="*/ 2861 h 21600"/>
                    <a:gd name="connsiteX3" fmla="*/ 20670 w 21838"/>
                    <a:gd name="connsiteY3" fmla="*/ 471 h 21600"/>
                    <a:gd name="connsiteX4" fmla="*/ 21838 w 21838"/>
                    <a:gd name="connsiteY4" fmla="*/ 13669 h 21600"/>
                    <a:gd name="connsiteX5" fmla="*/ 14733 w 21838"/>
                    <a:gd name="connsiteY5" fmla="*/ 18494 h 21600"/>
                    <a:gd name="connsiteX6" fmla="*/ 15614 w 21838"/>
                    <a:gd name="connsiteY6" fmla="*/ 15822 h 21600"/>
                    <a:gd name="connsiteX7" fmla="*/ 15356 w 21838"/>
                    <a:gd name="connsiteY7" fmla="*/ 15604 h 21600"/>
                    <a:gd name="connsiteX8" fmla="*/ 13492 w 21838"/>
                    <a:gd name="connsiteY8" fmla="*/ 14945 h 21600"/>
                    <a:gd name="connsiteX9" fmla="*/ 8902 w 21838"/>
                    <a:gd name="connsiteY9" fmla="*/ 20941 h 21600"/>
                    <a:gd name="connsiteX10" fmla="*/ 8809 w 21838"/>
                    <a:gd name="connsiteY10" fmla="*/ 21600 h 21600"/>
                    <a:gd name="connsiteX11" fmla="*/ 4443 w 21838"/>
                    <a:gd name="connsiteY11" fmla="*/ 15443 h 21600"/>
                    <a:gd name="connsiteX12" fmla="*/ 0 w 21838"/>
                    <a:gd name="connsiteY12" fmla="*/ 20829 h 21600"/>
                    <a:gd name="connsiteX13" fmla="*/ 13492 w 21838"/>
                    <a:gd name="connsiteY13" fmla="*/ 0 h 21600"/>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728 w 22074"/>
                    <a:gd name="connsiteY0" fmla="*/ 0 h 21121"/>
                    <a:gd name="connsiteX1" fmla="*/ 20075 w 22074"/>
                    <a:gd name="connsiteY1" fmla="*/ 2817 h 21121"/>
                    <a:gd name="connsiteX2" fmla="*/ 20119 w 22074"/>
                    <a:gd name="connsiteY2" fmla="*/ 2861 h 21121"/>
                    <a:gd name="connsiteX3" fmla="*/ 20906 w 22074"/>
                    <a:gd name="connsiteY3" fmla="*/ 471 h 21121"/>
                    <a:gd name="connsiteX4" fmla="*/ 22074 w 22074"/>
                    <a:gd name="connsiteY4" fmla="*/ 13669 h 21121"/>
                    <a:gd name="connsiteX5" fmla="*/ 14969 w 22074"/>
                    <a:gd name="connsiteY5" fmla="*/ 18494 h 21121"/>
                    <a:gd name="connsiteX6" fmla="*/ 15850 w 22074"/>
                    <a:gd name="connsiteY6" fmla="*/ 15822 h 21121"/>
                    <a:gd name="connsiteX7" fmla="*/ 15592 w 22074"/>
                    <a:gd name="connsiteY7" fmla="*/ 15604 h 21121"/>
                    <a:gd name="connsiteX8" fmla="*/ 13728 w 22074"/>
                    <a:gd name="connsiteY8" fmla="*/ 14945 h 21121"/>
                    <a:gd name="connsiteX9" fmla="*/ 9138 w 22074"/>
                    <a:gd name="connsiteY9" fmla="*/ 20941 h 21121"/>
                    <a:gd name="connsiteX10" fmla="*/ 4679 w 22074"/>
                    <a:gd name="connsiteY10" fmla="*/ 15443 h 21121"/>
                    <a:gd name="connsiteX11" fmla="*/ 0 w 22074"/>
                    <a:gd name="connsiteY11" fmla="*/ 21121 h 21121"/>
                    <a:gd name="connsiteX12" fmla="*/ 13728 w 22074"/>
                    <a:gd name="connsiteY12" fmla="*/ 0 h 21121"/>
                    <a:gd name="connsiteX0" fmla="*/ 13728 w 22074"/>
                    <a:gd name="connsiteY0" fmla="*/ 0 h 21121"/>
                    <a:gd name="connsiteX1" fmla="*/ 20075 w 22074"/>
                    <a:gd name="connsiteY1" fmla="*/ 2817 h 21121"/>
                    <a:gd name="connsiteX2" fmla="*/ 20119 w 22074"/>
                    <a:gd name="connsiteY2" fmla="*/ 2861 h 21121"/>
                    <a:gd name="connsiteX3" fmla="*/ 20906 w 22074"/>
                    <a:gd name="connsiteY3" fmla="*/ 471 h 21121"/>
                    <a:gd name="connsiteX4" fmla="*/ 22074 w 22074"/>
                    <a:gd name="connsiteY4" fmla="*/ 13669 h 21121"/>
                    <a:gd name="connsiteX5" fmla="*/ 14969 w 22074"/>
                    <a:gd name="connsiteY5" fmla="*/ 18494 h 21121"/>
                    <a:gd name="connsiteX6" fmla="*/ 15850 w 22074"/>
                    <a:gd name="connsiteY6" fmla="*/ 15822 h 21121"/>
                    <a:gd name="connsiteX7" fmla="*/ 15592 w 22074"/>
                    <a:gd name="connsiteY7" fmla="*/ 15604 h 21121"/>
                    <a:gd name="connsiteX8" fmla="*/ 13728 w 22074"/>
                    <a:gd name="connsiteY8" fmla="*/ 14945 h 21121"/>
                    <a:gd name="connsiteX9" fmla="*/ 9138 w 22074"/>
                    <a:gd name="connsiteY9" fmla="*/ 20941 h 21121"/>
                    <a:gd name="connsiteX10" fmla="*/ 4679 w 22074"/>
                    <a:gd name="connsiteY10" fmla="*/ 15443 h 21121"/>
                    <a:gd name="connsiteX11" fmla="*/ 0 w 22074"/>
                    <a:gd name="connsiteY11" fmla="*/ 21121 h 21121"/>
                    <a:gd name="connsiteX12" fmla="*/ 13728 w 22074"/>
                    <a:gd name="connsiteY12" fmla="*/ 0 h 21121"/>
                    <a:gd name="connsiteX0" fmla="*/ 13699 w 22045"/>
                    <a:gd name="connsiteY0" fmla="*/ 0 h 21170"/>
                    <a:gd name="connsiteX1" fmla="*/ 20046 w 22045"/>
                    <a:gd name="connsiteY1" fmla="*/ 2817 h 21170"/>
                    <a:gd name="connsiteX2" fmla="*/ 20090 w 22045"/>
                    <a:gd name="connsiteY2" fmla="*/ 2861 h 21170"/>
                    <a:gd name="connsiteX3" fmla="*/ 20877 w 22045"/>
                    <a:gd name="connsiteY3" fmla="*/ 471 h 21170"/>
                    <a:gd name="connsiteX4" fmla="*/ 22045 w 22045"/>
                    <a:gd name="connsiteY4" fmla="*/ 13669 h 21170"/>
                    <a:gd name="connsiteX5" fmla="*/ 14940 w 22045"/>
                    <a:gd name="connsiteY5" fmla="*/ 18494 h 21170"/>
                    <a:gd name="connsiteX6" fmla="*/ 15821 w 22045"/>
                    <a:gd name="connsiteY6" fmla="*/ 15822 h 21170"/>
                    <a:gd name="connsiteX7" fmla="*/ 15563 w 22045"/>
                    <a:gd name="connsiteY7" fmla="*/ 15604 h 21170"/>
                    <a:gd name="connsiteX8" fmla="*/ 13699 w 22045"/>
                    <a:gd name="connsiteY8" fmla="*/ 14945 h 21170"/>
                    <a:gd name="connsiteX9" fmla="*/ 9109 w 22045"/>
                    <a:gd name="connsiteY9" fmla="*/ 20941 h 21170"/>
                    <a:gd name="connsiteX10" fmla="*/ 4650 w 22045"/>
                    <a:gd name="connsiteY10" fmla="*/ 15443 h 21170"/>
                    <a:gd name="connsiteX11" fmla="*/ 0 w 22045"/>
                    <a:gd name="connsiteY11" fmla="*/ 21170 h 21170"/>
                    <a:gd name="connsiteX12" fmla="*/ 13699 w 22045"/>
                    <a:gd name="connsiteY12" fmla="*/ 0 h 21170"/>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13670 w 22016"/>
                    <a:gd name="connsiteY7" fmla="*/ 14945 h 21267"/>
                    <a:gd name="connsiteX8" fmla="*/ 9080 w 22016"/>
                    <a:gd name="connsiteY8" fmla="*/ 20941 h 21267"/>
                    <a:gd name="connsiteX9" fmla="*/ 4621 w 22016"/>
                    <a:gd name="connsiteY9" fmla="*/ 15443 h 21267"/>
                    <a:gd name="connsiteX10" fmla="*/ 0 w 22016"/>
                    <a:gd name="connsiteY10" fmla="*/ 21267 h 21267"/>
                    <a:gd name="connsiteX11" fmla="*/ 13670 w 22016"/>
                    <a:gd name="connsiteY11"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13670 w 22016"/>
                    <a:gd name="connsiteY7" fmla="*/ 14945 h 21267"/>
                    <a:gd name="connsiteX8" fmla="*/ 9080 w 22016"/>
                    <a:gd name="connsiteY8" fmla="*/ 20941 h 21267"/>
                    <a:gd name="connsiteX9" fmla="*/ 4621 w 22016"/>
                    <a:gd name="connsiteY9" fmla="*/ 15443 h 21267"/>
                    <a:gd name="connsiteX10" fmla="*/ 0 w 22016"/>
                    <a:gd name="connsiteY10" fmla="*/ 21267 h 21267"/>
                    <a:gd name="connsiteX11" fmla="*/ 13670 w 22016"/>
                    <a:gd name="connsiteY11"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9080 w 22016"/>
                    <a:gd name="connsiteY7" fmla="*/ 20941 h 21267"/>
                    <a:gd name="connsiteX8" fmla="*/ 4621 w 22016"/>
                    <a:gd name="connsiteY8" fmla="*/ 15443 h 21267"/>
                    <a:gd name="connsiteX9" fmla="*/ 0 w 22016"/>
                    <a:gd name="connsiteY9" fmla="*/ 21267 h 21267"/>
                    <a:gd name="connsiteX10" fmla="*/ 13670 w 22016"/>
                    <a:gd name="connsiteY10"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954 w 22016"/>
                    <a:gd name="connsiteY5" fmla="*/ 15433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4911 w 22016"/>
                    <a:gd name="connsiteY4" fmla="*/ 18300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98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49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00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00 h 21073"/>
                    <a:gd name="connsiteX5" fmla="*/ 15954 w 22016"/>
                    <a:gd name="connsiteY5" fmla="*/ 15239 h 21073"/>
                    <a:gd name="connsiteX6" fmla="*/ 9080 w 22016"/>
                    <a:gd name="connsiteY6" fmla="*/ 20747 h 21073"/>
                    <a:gd name="connsiteX7" fmla="*/ 4955 w 22016"/>
                    <a:gd name="connsiteY7" fmla="*/ 15638 h 21073"/>
                    <a:gd name="connsiteX8" fmla="*/ 0 w 22016"/>
                    <a:gd name="connsiteY8" fmla="*/ 21073 h 21073"/>
                    <a:gd name="connsiteX9" fmla="*/ 13655 w 22016"/>
                    <a:gd name="connsiteY9" fmla="*/ 0 h 21073"/>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9001 w 21937"/>
                    <a:gd name="connsiteY6" fmla="*/ 20747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9001 w 21937"/>
                    <a:gd name="connsiteY6" fmla="*/ 20747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711 h 22046"/>
                    <a:gd name="connsiteX8" fmla="*/ 0 w 21937"/>
                    <a:gd name="connsiteY8" fmla="*/ 22046 h 22046"/>
                    <a:gd name="connsiteX9" fmla="*/ 13576 w 21937"/>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02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3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46 w 21922"/>
                    <a:gd name="connsiteY7" fmla="*/ 15735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90 w 21922"/>
                    <a:gd name="connsiteY7" fmla="*/ 15759 h 22046"/>
                    <a:gd name="connsiteX8" fmla="*/ 0 w 21922"/>
                    <a:gd name="connsiteY8" fmla="*/ 22046 h 22046"/>
                    <a:gd name="connsiteX9" fmla="*/ 13561 w 21922"/>
                    <a:gd name="connsiteY9" fmla="*/ 0 h 22046"/>
                    <a:gd name="connsiteX0" fmla="*/ 13561 w 21922"/>
                    <a:gd name="connsiteY0" fmla="*/ 0 h 22070"/>
                    <a:gd name="connsiteX1" fmla="*/ 19967 w 21922"/>
                    <a:gd name="connsiteY1" fmla="*/ 2380 h 22070"/>
                    <a:gd name="connsiteX2" fmla="*/ 20754 w 21922"/>
                    <a:gd name="connsiteY2" fmla="*/ 277 h 22070"/>
                    <a:gd name="connsiteX3" fmla="*/ 21922 w 21922"/>
                    <a:gd name="connsiteY3" fmla="*/ 13475 h 22070"/>
                    <a:gd name="connsiteX4" fmla="*/ 15141 w 21922"/>
                    <a:gd name="connsiteY4" fmla="*/ 17400 h 22070"/>
                    <a:gd name="connsiteX5" fmla="*/ 15860 w 21922"/>
                    <a:gd name="connsiteY5" fmla="*/ 15239 h 22070"/>
                    <a:gd name="connsiteX6" fmla="*/ 8868 w 21922"/>
                    <a:gd name="connsiteY6" fmla="*/ 21404 h 22070"/>
                    <a:gd name="connsiteX7" fmla="*/ 4890 w 21922"/>
                    <a:gd name="connsiteY7" fmla="*/ 15759 h 22070"/>
                    <a:gd name="connsiteX8" fmla="*/ 0 w 21922"/>
                    <a:gd name="connsiteY8" fmla="*/ 22070 h 22070"/>
                    <a:gd name="connsiteX9" fmla="*/ 13561 w 21922"/>
                    <a:gd name="connsiteY9" fmla="*/ 0 h 2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2" h="22070" extrusionOk="0">
                      <a:moveTo>
                        <a:pt x="13561" y="0"/>
                      </a:moveTo>
                      <a:cubicBezTo>
                        <a:pt x="15859" y="0"/>
                        <a:pt x="18080" y="583"/>
                        <a:pt x="19967" y="2380"/>
                      </a:cubicBezTo>
                      <a:lnTo>
                        <a:pt x="20754" y="277"/>
                      </a:lnTo>
                      <a:lnTo>
                        <a:pt x="21922" y="13475"/>
                      </a:lnTo>
                      <a:lnTo>
                        <a:pt x="15141" y="17400"/>
                      </a:lnTo>
                      <a:lnTo>
                        <a:pt x="15860" y="15239"/>
                      </a:lnTo>
                      <a:cubicBezTo>
                        <a:pt x="12222" y="12618"/>
                        <a:pt x="9203" y="17121"/>
                        <a:pt x="8868" y="21404"/>
                      </a:cubicBezTo>
                      <a:cubicBezTo>
                        <a:pt x="8879" y="21415"/>
                        <a:pt x="4871" y="15778"/>
                        <a:pt x="4890" y="15759"/>
                      </a:cubicBezTo>
                      <a:cubicBezTo>
                        <a:pt x="4883" y="15755"/>
                        <a:pt x="22" y="22049"/>
                        <a:pt x="0" y="22070"/>
                      </a:cubicBezTo>
                      <a:cubicBezTo>
                        <a:pt x="74" y="9925"/>
                        <a:pt x="6549" y="32"/>
                        <a:pt x="13561" y="0"/>
                      </a:cubicBezTo>
                      <a:close/>
                    </a:path>
                  </a:pathLst>
                </a:custGeom>
                <a:solidFill>
                  <a:schemeClr val="bg1">
                    <a:lumMod val="85000"/>
                  </a:schemeClr>
                </a:solidFill>
                <a:ln>
                  <a:noFill/>
                </a:ln>
              </p:spPr>
              <p:txBody>
                <a:bodyPr spcFirstLastPara="1" wrap="square" lIns="71258" tIns="71258" rIns="71258" bIns="71258" anchor="ctr" anchorCtr="0">
                  <a:noAutofit/>
                </a:bodyPr>
                <a:lstStyle/>
                <a:p>
                  <a:pPr algn="ctr" defTabSz="1343628">
                    <a:buClr>
                      <a:srgbClr val="AAAAAA"/>
                    </a:buClr>
                    <a:buSzPts val="3600"/>
                  </a:pPr>
                  <a:endParaRPr sz="5290" kern="0" dirty="0">
                    <a:solidFill>
                      <a:schemeClr val="tx2"/>
                    </a:solidFill>
                    <a:latin typeface="Calibri"/>
                    <a:ea typeface="Calibri"/>
                    <a:cs typeface="Calibri"/>
                    <a:sym typeface="Calibri"/>
                  </a:endParaRPr>
                </a:p>
              </p:txBody>
            </p:sp>
            <p:sp>
              <p:nvSpPr>
                <p:cNvPr id="58" name="Google Shape;140;p5"/>
                <p:cNvSpPr/>
                <p:nvPr/>
              </p:nvSpPr>
              <p:spPr>
                <a:xfrm rot="7200000">
                  <a:off x="5418572" y="2628424"/>
                  <a:ext cx="2833105" cy="1729381"/>
                </a:xfrm>
                <a:custGeom>
                  <a:avLst/>
                  <a:gdLst>
                    <a:gd name="connsiteX0" fmla="*/ 13490 w 21836"/>
                    <a:gd name="connsiteY0" fmla="*/ 0 h 21600"/>
                    <a:gd name="connsiteX1" fmla="*/ 19837 w 21836"/>
                    <a:gd name="connsiteY1" fmla="*/ 2817 h 21600"/>
                    <a:gd name="connsiteX2" fmla="*/ 19881 w 21836"/>
                    <a:gd name="connsiteY2" fmla="*/ 2861 h 21600"/>
                    <a:gd name="connsiteX3" fmla="*/ 20668 w 21836"/>
                    <a:gd name="connsiteY3" fmla="*/ 471 h 21600"/>
                    <a:gd name="connsiteX4" fmla="*/ 21836 w 21836"/>
                    <a:gd name="connsiteY4" fmla="*/ 13669 h 21600"/>
                    <a:gd name="connsiteX5" fmla="*/ 14731 w 21836"/>
                    <a:gd name="connsiteY5" fmla="*/ 18494 h 21600"/>
                    <a:gd name="connsiteX6" fmla="*/ 15612 w 21836"/>
                    <a:gd name="connsiteY6" fmla="*/ 15822 h 21600"/>
                    <a:gd name="connsiteX7" fmla="*/ 15354 w 21836"/>
                    <a:gd name="connsiteY7" fmla="*/ 15604 h 21600"/>
                    <a:gd name="connsiteX8" fmla="*/ 13490 w 21836"/>
                    <a:gd name="connsiteY8" fmla="*/ 14945 h 21600"/>
                    <a:gd name="connsiteX9" fmla="*/ 8900 w 21836"/>
                    <a:gd name="connsiteY9" fmla="*/ 20941 h 21600"/>
                    <a:gd name="connsiteX10" fmla="*/ 8807 w 21836"/>
                    <a:gd name="connsiteY10" fmla="*/ 21600 h 21600"/>
                    <a:gd name="connsiteX11" fmla="*/ 4441 w 21836"/>
                    <a:gd name="connsiteY11" fmla="*/ 15443 h 21600"/>
                    <a:gd name="connsiteX12" fmla="*/ 0 w 21836"/>
                    <a:gd name="connsiteY12" fmla="*/ 20983 h 21600"/>
                    <a:gd name="connsiteX13" fmla="*/ 322 w 21836"/>
                    <a:gd name="connsiteY13" fmla="*/ 19857 h 21600"/>
                    <a:gd name="connsiteX14" fmla="*/ 13490 w 21836"/>
                    <a:gd name="connsiteY14" fmla="*/ 0 h 21600"/>
                    <a:gd name="connsiteX0" fmla="*/ 13168 w 21514"/>
                    <a:gd name="connsiteY0" fmla="*/ 0 h 21600"/>
                    <a:gd name="connsiteX1" fmla="*/ 19515 w 21514"/>
                    <a:gd name="connsiteY1" fmla="*/ 2817 h 21600"/>
                    <a:gd name="connsiteX2" fmla="*/ 19559 w 21514"/>
                    <a:gd name="connsiteY2" fmla="*/ 2861 h 21600"/>
                    <a:gd name="connsiteX3" fmla="*/ 20346 w 21514"/>
                    <a:gd name="connsiteY3" fmla="*/ 471 h 21600"/>
                    <a:gd name="connsiteX4" fmla="*/ 21514 w 21514"/>
                    <a:gd name="connsiteY4" fmla="*/ 13669 h 21600"/>
                    <a:gd name="connsiteX5" fmla="*/ 14409 w 21514"/>
                    <a:gd name="connsiteY5" fmla="*/ 18494 h 21600"/>
                    <a:gd name="connsiteX6" fmla="*/ 15290 w 21514"/>
                    <a:gd name="connsiteY6" fmla="*/ 15822 h 21600"/>
                    <a:gd name="connsiteX7" fmla="*/ 15032 w 21514"/>
                    <a:gd name="connsiteY7" fmla="*/ 15604 h 21600"/>
                    <a:gd name="connsiteX8" fmla="*/ 13168 w 21514"/>
                    <a:gd name="connsiteY8" fmla="*/ 14945 h 21600"/>
                    <a:gd name="connsiteX9" fmla="*/ 8578 w 21514"/>
                    <a:gd name="connsiteY9" fmla="*/ 20941 h 21600"/>
                    <a:gd name="connsiteX10" fmla="*/ 8485 w 21514"/>
                    <a:gd name="connsiteY10" fmla="*/ 21600 h 21600"/>
                    <a:gd name="connsiteX11" fmla="*/ 4119 w 21514"/>
                    <a:gd name="connsiteY11" fmla="*/ 15443 h 21600"/>
                    <a:gd name="connsiteX12" fmla="*/ 0 w 21514"/>
                    <a:gd name="connsiteY12" fmla="*/ 19857 h 21600"/>
                    <a:gd name="connsiteX13" fmla="*/ 13168 w 21514"/>
                    <a:gd name="connsiteY13" fmla="*/ 0 h 21600"/>
                    <a:gd name="connsiteX0" fmla="*/ 13492 w 21838"/>
                    <a:gd name="connsiteY0" fmla="*/ 0 h 21600"/>
                    <a:gd name="connsiteX1" fmla="*/ 19839 w 21838"/>
                    <a:gd name="connsiteY1" fmla="*/ 2817 h 21600"/>
                    <a:gd name="connsiteX2" fmla="*/ 19883 w 21838"/>
                    <a:gd name="connsiteY2" fmla="*/ 2861 h 21600"/>
                    <a:gd name="connsiteX3" fmla="*/ 20670 w 21838"/>
                    <a:gd name="connsiteY3" fmla="*/ 471 h 21600"/>
                    <a:gd name="connsiteX4" fmla="*/ 21838 w 21838"/>
                    <a:gd name="connsiteY4" fmla="*/ 13669 h 21600"/>
                    <a:gd name="connsiteX5" fmla="*/ 14733 w 21838"/>
                    <a:gd name="connsiteY5" fmla="*/ 18494 h 21600"/>
                    <a:gd name="connsiteX6" fmla="*/ 15614 w 21838"/>
                    <a:gd name="connsiteY6" fmla="*/ 15822 h 21600"/>
                    <a:gd name="connsiteX7" fmla="*/ 15356 w 21838"/>
                    <a:gd name="connsiteY7" fmla="*/ 15604 h 21600"/>
                    <a:gd name="connsiteX8" fmla="*/ 13492 w 21838"/>
                    <a:gd name="connsiteY8" fmla="*/ 14945 h 21600"/>
                    <a:gd name="connsiteX9" fmla="*/ 8902 w 21838"/>
                    <a:gd name="connsiteY9" fmla="*/ 20941 h 21600"/>
                    <a:gd name="connsiteX10" fmla="*/ 8809 w 21838"/>
                    <a:gd name="connsiteY10" fmla="*/ 21600 h 21600"/>
                    <a:gd name="connsiteX11" fmla="*/ 4443 w 21838"/>
                    <a:gd name="connsiteY11" fmla="*/ 15443 h 21600"/>
                    <a:gd name="connsiteX12" fmla="*/ 0 w 21838"/>
                    <a:gd name="connsiteY12" fmla="*/ 20829 h 21600"/>
                    <a:gd name="connsiteX13" fmla="*/ 13492 w 21838"/>
                    <a:gd name="connsiteY13" fmla="*/ 0 h 21600"/>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728 w 22074"/>
                    <a:gd name="connsiteY0" fmla="*/ 0 h 21121"/>
                    <a:gd name="connsiteX1" fmla="*/ 20075 w 22074"/>
                    <a:gd name="connsiteY1" fmla="*/ 2817 h 21121"/>
                    <a:gd name="connsiteX2" fmla="*/ 20119 w 22074"/>
                    <a:gd name="connsiteY2" fmla="*/ 2861 h 21121"/>
                    <a:gd name="connsiteX3" fmla="*/ 20906 w 22074"/>
                    <a:gd name="connsiteY3" fmla="*/ 471 h 21121"/>
                    <a:gd name="connsiteX4" fmla="*/ 22074 w 22074"/>
                    <a:gd name="connsiteY4" fmla="*/ 13669 h 21121"/>
                    <a:gd name="connsiteX5" fmla="*/ 14969 w 22074"/>
                    <a:gd name="connsiteY5" fmla="*/ 18494 h 21121"/>
                    <a:gd name="connsiteX6" fmla="*/ 15850 w 22074"/>
                    <a:gd name="connsiteY6" fmla="*/ 15822 h 21121"/>
                    <a:gd name="connsiteX7" fmla="*/ 15592 w 22074"/>
                    <a:gd name="connsiteY7" fmla="*/ 15604 h 21121"/>
                    <a:gd name="connsiteX8" fmla="*/ 13728 w 22074"/>
                    <a:gd name="connsiteY8" fmla="*/ 14945 h 21121"/>
                    <a:gd name="connsiteX9" fmla="*/ 9138 w 22074"/>
                    <a:gd name="connsiteY9" fmla="*/ 20941 h 21121"/>
                    <a:gd name="connsiteX10" fmla="*/ 4679 w 22074"/>
                    <a:gd name="connsiteY10" fmla="*/ 15443 h 21121"/>
                    <a:gd name="connsiteX11" fmla="*/ 0 w 22074"/>
                    <a:gd name="connsiteY11" fmla="*/ 21121 h 21121"/>
                    <a:gd name="connsiteX12" fmla="*/ 13728 w 22074"/>
                    <a:gd name="connsiteY12" fmla="*/ 0 h 21121"/>
                    <a:gd name="connsiteX0" fmla="*/ 13728 w 22074"/>
                    <a:gd name="connsiteY0" fmla="*/ 0 h 21121"/>
                    <a:gd name="connsiteX1" fmla="*/ 20075 w 22074"/>
                    <a:gd name="connsiteY1" fmla="*/ 2817 h 21121"/>
                    <a:gd name="connsiteX2" fmla="*/ 20119 w 22074"/>
                    <a:gd name="connsiteY2" fmla="*/ 2861 h 21121"/>
                    <a:gd name="connsiteX3" fmla="*/ 20906 w 22074"/>
                    <a:gd name="connsiteY3" fmla="*/ 471 h 21121"/>
                    <a:gd name="connsiteX4" fmla="*/ 22074 w 22074"/>
                    <a:gd name="connsiteY4" fmla="*/ 13669 h 21121"/>
                    <a:gd name="connsiteX5" fmla="*/ 14969 w 22074"/>
                    <a:gd name="connsiteY5" fmla="*/ 18494 h 21121"/>
                    <a:gd name="connsiteX6" fmla="*/ 15850 w 22074"/>
                    <a:gd name="connsiteY6" fmla="*/ 15822 h 21121"/>
                    <a:gd name="connsiteX7" fmla="*/ 15592 w 22074"/>
                    <a:gd name="connsiteY7" fmla="*/ 15604 h 21121"/>
                    <a:gd name="connsiteX8" fmla="*/ 13728 w 22074"/>
                    <a:gd name="connsiteY8" fmla="*/ 14945 h 21121"/>
                    <a:gd name="connsiteX9" fmla="*/ 9138 w 22074"/>
                    <a:gd name="connsiteY9" fmla="*/ 20941 h 21121"/>
                    <a:gd name="connsiteX10" fmla="*/ 4679 w 22074"/>
                    <a:gd name="connsiteY10" fmla="*/ 15443 h 21121"/>
                    <a:gd name="connsiteX11" fmla="*/ 0 w 22074"/>
                    <a:gd name="connsiteY11" fmla="*/ 21121 h 21121"/>
                    <a:gd name="connsiteX12" fmla="*/ 13728 w 22074"/>
                    <a:gd name="connsiteY12" fmla="*/ 0 h 21121"/>
                    <a:gd name="connsiteX0" fmla="*/ 13699 w 22045"/>
                    <a:gd name="connsiteY0" fmla="*/ 0 h 21170"/>
                    <a:gd name="connsiteX1" fmla="*/ 20046 w 22045"/>
                    <a:gd name="connsiteY1" fmla="*/ 2817 h 21170"/>
                    <a:gd name="connsiteX2" fmla="*/ 20090 w 22045"/>
                    <a:gd name="connsiteY2" fmla="*/ 2861 h 21170"/>
                    <a:gd name="connsiteX3" fmla="*/ 20877 w 22045"/>
                    <a:gd name="connsiteY3" fmla="*/ 471 h 21170"/>
                    <a:gd name="connsiteX4" fmla="*/ 22045 w 22045"/>
                    <a:gd name="connsiteY4" fmla="*/ 13669 h 21170"/>
                    <a:gd name="connsiteX5" fmla="*/ 14940 w 22045"/>
                    <a:gd name="connsiteY5" fmla="*/ 18494 h 21170"/>
                    <a:gd name="connsiteX6" fmla="*/ 15821 w 22045"/>
                    <a:gd name="connsiteY6" fmla="*/ 15822 h 21170"/>
                    <a:gd name="connsiteX7" fmla="*/ 15563 w 22045"/>
                    <a:gd name="connsiteY7" fmla="*/ 15604 h 21170"/>
                    <a:gd name="connsiteX8" fmla="*/ 13699 w 22045"/>
                    <a:gd name="connsiteY8" fmla="*/ 14945 h 21170"/>
                    <a:gd name="connsiteX9" fmla="*/ 9109 w 22045"/>
                    <a:gd name="connsiteY9" fmla="*/ 20941 h 21170"/>
                    <a:gd name="connsiteX10" fmla="*/ 4650 w 22045"/>
                    <a:gd name="connsiteY10" fmla="*/ 15443 h 21170"/>
                    <a:gd name="connsiteX11" fmla="*/ 0 w 22045"/>
                    <a:gd name="connsiteY11" fmla="*/ 21170 h 21170"/>
                    <a:gd name="connsiteX12" fmla="*/ 13699 w 22045"/>
                    <a:gd name="connsiteY12" fmla="*/ 0 h 21170"/>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13670 w 22016"/>
                    <a:gd name="connsiteY7" fmla="*/ 14945 h 21267"/>
                    <a:gd name="connsiteX8" fmla="*/ 9080 w 22016"/>
                    <a:gd name="connsiteY8" fmla="*/ 20941 h 21267"/>
                    <a:gd name="connsiteX9" fmla="*/ 4621 w 22016"/>
                    <a:gd name="connsiteY9" fmla="*/ 15443 h 21267"/>
                    <a:gd name="connsiteX10" fmla="*/ 0 w 22016"/>
                    <a:gd name="connsiteY10" fmla="*/ 21267 h 21267"/>
                    <a:gd name="connsiteX11" fmla="*/ 13670 w 22016"/>
                    <a:gd name="connsiteY11"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13670 w 22016"/>
                    <a:gd name="connsiteY7" fmla="*/ 14945 h 21267"/>
                    <a:gd name="connsiteX8" fmla="*/ 9080 w 22016"/>
                    <a:gd name="connsiteY8" fmla="*/ 20941 h 21267"/>
                    <a:gd name="connsiteX9" fmla="*/ 4621 w 22016"/>
                    <a:gd name="connsiteY9" fmla="*/ 15443 h 21267"/>
                    <a:gd name="connsiteX10" fmla="*/ 0 w 22016"/>
                    <a:gd name="connsiteY10" fmla="*/ 21267 h 21267"/>
                    <a:gd name="connsiteX11" fmla="*/ 13670 w 22016"/>
                    <a:gd name="connsiteY11"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9080 w 22016"/>
                    <a:gd name="connsiteY7" fmla="*/ 20941 h 21267"/>
                    <a:gd name="connsiteX8" fmla="*/ 4621 w 22016"/>
                    <a:gd name="connsiteY8" fmla="*/ 15443 h 21267"/>
                    <a:gd name="connsiteX9" fmla="*/ 0 w 22016"/>
                    <a:gd name="connsiteY9" fmla="*/ 21267 h 21267"/>
                    <a:gd name="connsiteX10" fmla="*/ 13670 w 22016"/>
                    <a:gd name="connsiteY10"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954 w 22016"/>
                    <a:gd name="connsiteY5" fmla="*/ 15433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4911 w 22016"/>
                    <a:gd name="connsiteY4" fmla="*/ 18300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98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49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00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00 h 21073"/>
                    <a:gd name="connsiteX5" fmla="*/ 15954 w 22016"/>
                    <a:gd name="connsiteY5" fmla="*/ 15239 h 21073"/>
                    <a:gd name="connsiteX6" fmla="*/ 9080 w 22016"/>
                    <a:gd name="connsiteY6" fmla="*/ 20747 h 21073"/>
                    <a:gd name="connsiteX7" fmla="*/ 4955 w 22016"/>
                    <a:gd name="connsiteY7" fmla="*/ 15638 h 21073"/>
                    <a:gd name="connsiteX8" fmla="*/ 0 w 22016"/>
                    <a:gd name="connsiteY8" fmla="*/ 21073 h 21073"/>
                    <a:gd name="connsiteX9" fmla="*/ 13655 w 22016"/>
                    <a:gd name="connsiteY9" fmla="*/ 0 h 21073"/>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9001 w 21937"/>
                    <a:gd name="connsiteY6" fmla="*/ 20747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9001 w 21937"/>
                    <a:gd name="connsiteY6" fmla="*/ 20747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711 h 22046"/>
                    <a:gd name="connsiteX8" fmla="*/ 0 w 21937"/>
                    <a:gd name="connsiteY8" fmla="*/ 22046 h 22046"/>
                    <a:gd name="connsiteX9" fmla="*/ 13576 w 21937"/>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02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3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46 w 21922"/>
                    <a:gd name="connsiteY7" fmla="*/ 15735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90 w 21922"/>
                    <a:gd name="connsiteY7" fmla="*/ 15759 h 22046"/>
                    <a:gd name="connsiteX8" fmla="*/ 0 w 21922"/>
                    <a:gd name="connsiteY8" fmla="*/ 22046 h 22046"/>
                    <a:gd name="connsiteX9" fmla="*/ 13561 w 21922"/>
                    <a:gd name="connsiteY9" fmla="*/ 0 h 22046"/>
                    <a:gd name="connsiteX0" fmla="*/ 13561 w 21922"/>
                    <a:gd name="connsiteY0" fmla="*/ 0 h 22070"/>
                    <a:gd name="connsiteX1" fmla="*/ 19967 w 21922"/>
                    <a:gd name="connsiteY1" fmla="*/ 2380 h 22070"/>
                    <a:gd name="connsiteX2" fmla="*/ 20754 w 21922"/>
                    <a:gd name="connsiteY2" fmla="*/ 277 h 22070"/>
                    <a:gd name="connsiteX3" fmla="*/ 21922 w 21922"/>
                    <a:gd name="connsiteY3" fmla="*/ 13475 h 22070"/>
                    <a:gd name="connsiteX4" fmla="*/ 15141 w 21922"/>
                    <a:gd name="connsiteY4" fmla="*/ 17400 h 22070"/>
                    <a:gd name="connsiteX5" fmla="*/ 15860 w 21922"/>
                    <a:gd name="connsiteY5" fmla="*/ 15239 h 22070"/>
                    <a:gd name="connsiteX6" fmla="*/ 8868 w 21922"/>
                    <a:gd name="connsiteY6" fmla="*/ 21404 h 22070"/>
                    <a:gd name="connsiteX7" fmla="*/ 4890 w 21922"/>
                    <a:gd name="connsiteY7" fmla="*/ 15759 h 22070"/>
                    <a:gd name="connsiteX8" fmla="*/ 0 w 21922"/>
                    <a:gd name="connsiteY8" fmla="*/ 22070 h 22070"/>
                    <a:gd name="connsiteX9" fmla="*/ 13561 w 21922"/>
                    <a:gd name="connsiteY9" fmla="*/ 0 h 2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2" h="22070" extrusionOk="0">
                      <a:moveTo>
                        <a:pt x="13561" y="0"/>
                      </a:moveTo>
                      <a:cubicBezTo>
                        <a:pt x="15859" y="0"/>
                        <a:pt x="18080" y="583"/>
                        <a:pt x="19967" y="2380"/>
                      </a:cubicBezTo>
                      <a:lnTo>
                        <a:pt x="20754" y="277"/>
                      </a:lnTo>
                      <a:lnTo>
                        <a:pt x="21922" y="13475"/>
                      </a:lnTo>
                      <a:lnTo>
                        <a:pt x="15141" y="17400"/>
                      </a:lnTo>
                      <a:lnTo>
                        <a:pt x="15860" y="15239"/>
                      </a:lnTo>
                      <a:cubicBezTo>
                        <a:pt x="12222" y="12618"/>
                        <a:pt x="9203" y="17121"/>
                        <a:pt x="8868" y="21404"/>
                      </a:cubicBezTo>
                      <a:cubicBezTo>
                        <a:pt x="8879" y="21415"/>
                        <a:pt x="4871" y="15778"/>
                        <a:pt x="4890" y="15759"/>
                      </a:cubicBezTo>
                      <a:cubicBezTo>
                        <a:pt x="4883" y="15755"/>
                        <a:pt x="22" y="22049"/>
                        <a:pt x="0" y="22070"/>
                      </a:cubicBezTo>
                      <a:cubicBezTo>
                        <a:pt x="74" y="9925"/>
                        <a:pt x="6549" y="32"/>
                        <a:pt x="13561" y="0"/>
                      </a:cubicBezTo>
                      <a:close/>
                    </a:path>
                  </a:pathLst>
                </a:custGeom>
                <a:solidFill>
                  <a:schemeClr val="bg1">
                    <a:lumMod val="95000"/>
                  </a:schemeClr>
                </a:solidFill>
                <a:ln>
                  <a:noFill/>
                </a:ln>
              </p:spPr>
              <p:txBody>
                <a:bodyPr spcFirstLastPara="1" wrap="square" lIns="71258" tIns="71258" rIns="71258" bIns="71258" anchor="ctr" anchorCtr="0">
                  <a:noAutofit/>
                </a:bodyPr>
                <a:lstStyle/>
                <a:p>
                  <a:pPr algn="ctr" defTabSz="1343628">
                    <a:buClr>
                      <a:srgbClr val="AAAAAA"/>
                    </a:buClr>
                    <a:buSzPts val="3600"/>
                  </a:pPr>
                  <a:endParaRPr sz="5290" kern="0" dirty="0">
                    <a:solidFill>
                      <a:srgbClr val="AAAAAA"/>
                    </a:solidFill>
                    <a:latin typeface="Calibri"/>
                    <a:ea typeface="Calibri"/>
                    <a:cs typeface="Calibri"/>
                    <a:sym typeface="Calibri"/>
                  </a:endParaRPr>
                </a:p>
              </p:txBody>
            </p:sp>
            <p:sp>
              <p:nvSpPr>
                <p:cNvPr id="59" name="Google Shape;140;p5"/>
                <p:cNvSpPr/>
                <p:nvPr/>
              </p:nvSpPr>
              <p:spPr>
                <a:xfrm>
                  <a:off x="4089054" y="1547015"/>
                  <a:ext cx="2833103" cy="1729382"/>
                </a:xfrm>
                <a:custGeom>
                  <a:avLst/>
                  <a:gdLst>
                    <a:gd name="connsiteX0" fmla="*/ 13490 w 21836"/>
                    <a:gd name="connsiteY0" fmla="*/ 0 h 21600"/>
                    <a:gd name="connsiteX1" fmla="*/ 19837 w 21836"/>
                    <a:gd name="connsiteY1" fmla="*/ 2817 h 21600"/>
                    <a:gd name="connsiteX2" fmla="*/ 19881 w 21836"/>
                    <a:gd name="connsiteY2" fmla="*/ 2861 h 21600"/>
                    <a:gd name="connsiteX3" fmla="*/ 20668 w 21836"/>
                    <a:gd name="connsiteY3" fmla="*/ 471 h 21600"/>
                    <a:gd name="connsiteX4" fmla="*/ 21836 w 21836"/>
                    <a:gd name="connsiteY4" fmla="*/ 13669 h 21600"/>
                    <a:gd name="connsiteX5" fmla="*/ 14731 w 21836"/>
                    <a:gd name="connsiteY5" fmla="*/ 18494 h 21600"/>
                    <a:gd name="connsiteX6" fmla="*/ 15612 w 21836"/>
                    <a:gd name="connsiteY6" fmla="*/ 15822 h 21600"/>
                    <a:gd name="connsiteX7" fmla="*/ 15354 w 21836"/>
                    <a:gd name="connsiteY7" fmla="*/ 15604 h 21600"/>
                    <a:gd name="connsiteX8" fmla="*/ 13490 w 21836"/>
                    <a:gd name="connsiteY8" fmla="*/ 14945 h 21600"/>
                    <a:gd name="connsiteX9" fmla="*/ 8900 w 21836"/>
                    <a:gd name="connsiteY9" fmla="*/ 20941 h 21600"/>
                    <a:gd name="connsiteX10" fmla="*/ 8807 w 21836"/>
                    <a:gd name="connsiteY10" fmla="*/ 21600 h 21600"/>
                    <a:gd name="connsiteX11" fmla="*/ 4441 w 21836"/>
                    <a:gd name="connsiteY11" fmla="*/ 15443 h 21600"/>
                    <a:gd name="connsiteX12" fmla="*/ 0 w 21836"/>
                    <a:gd name="connsiteY12" fmla="*/ 20983 h 21600"/>
                    <a:gd name="connsiteX13" fmla="*/ 322 w 21836"/>
                    <a:gd name="connsiteY13" fmla="*/ 19857 h 21600"/>
                    <a:gd name="connsiteX14" fmla="*/ 13490 w 21836"/>
                    <a:gd name="connsiteY14" fmla="*/ 0 h 21600"/>
                    <a:gd name="connsiteX0" fmla="*/ 13168 w 21514"/>
                    <a:gd name="connsiteY0" fmla="*/ 0 h 21600"/>
                    <a:gd name="connsiteX1" fmla="*/ 19515 w 21514"/>
                    <a:gd name="connsiteY1" fmla="*/ 2817 h 21600"/>
                    <a:gd name="connsiteX2" fmla="*/ 19559 w 21514"/>
                    <a:gd name="connsiteY2" fmla="*/ 2861 h 21600"/>
                    <a:gd name="connsiteX3" fmla="*/ 20346 w 21514"/>
                    <a:gd name="connsiteY3" fmla="*/ 471 h 21600"/>
                    <a:gd name="connsiteX4" fmla="*/ 21514 w 21514"/>
                    <a:gd name="connsiteY4" fmla="*/ 13669 h 21600"/>
                    <a:gd name="connsiteX5" fmla="*/ 14409 w 21514"/>
                    <a:gd name="connsiteY5" fmla="*/ 18494 h 21600"/>
                    <a:gd name="connsiteX6" fmla="*/ 15290 w 21514"/>
                    <a:gd name="connsiteY6" fmla="*/ 15822 h 21600"/>
                    <a:gd name="connsiteX7" fmla="*/ 15032 w 21514"/>
                    <a:gd name="connsiteY7" fmla="*/ 15604 h 21600"/>
                    <a:gd name="connsiteX8" fmla="*/ 13168 w 21514"/>
                    <a:gd name="connsiteY8" fmla="*/ 14945 h 21600"/>
                    <a:gd name="connsiteX9" fmla="*/ 8578 w 21514"/>
                    <a:gd name="connsiteY9" fmla="*/ 20941 h 21600"/>
                    <a:gd name="connsiteX10" fmla="*/ 8485 w 21514"/>
                    <a:gd name="connsiteY10" fmla="*/ 21600 h 21600"/>
                    <a:gd name="connsiteX11" fmla="*/ 4119 w 21514"/>
                    <a:gd name="connsiteY11" fmla="*/ 15443 h 21600"/>
                    <a:gd name="connsiteX12" fmla="*/ 0 w 21514"/>
                    <a:gd name="connsiteY12" fmla="*/ 19857 h 21600"/>
                    <a:gd name="connsiteX13" fmla="*/ 13168 w 21514"/>
                    <a:gd name="connsiteY13" fmla="*/ 0 h 21600"/>
                    <a:gd name="connsiteX0" fmla="*/ 13492 w 21838"/>
                    <a:gd name="connsiteY0" fmla="*/ 0 h 21600"/>
                    <a:gd name="connsiteX1" fmla="*/ 19839 w 21838"/>
                    <a:gd name="connsiteY1" fmla="*/ 2817 h 21600"/>
                    <a:gd name="connsiteX2" fmla="*/ 19883 w 21838"/>
                    <a:gd name="connsiteY2" fmla="*/ 2861 h 21600"/>
                    <a:gd name="connsiteX3" fmla="*/ 20670 w 21838"/>
                    <a:gd name="connsiteY3" fmla="*/ 471 h 21600"/>
                    <a:gd name="connsiteX4" fmla="*/ 21838 w 21838"/>
                    <a:gd name="connsiteY4" fmla="*/ 13669 h 21600"/>
                    <a:gd name="connsiteX5" fmla="*/ 14733 w 21838"/>
                    <a:gd name="connsiteY5" fmla="*/ 18494 h 21600"/>
                    <a:gd name="connsiteX6" fmla="*/ 15614 w 21838"/>
                    <a:gd name="connsiteY6" fmla="*/ 15822 h 21600"/>
                    <a:gd name="connsiteX7" fmla="*/ 15356 w 21838"/>
                    <a:gd name="connsiteY7" fmla="*/ 15604 h 21600"/>
                    <a:gd name="connsiteX8" fmla="*/ 13492 w 21838"/>
                    <a:gd name="connsiteY8" fmla="*/ 14945 h 21600"/>
                    <a:gd name="connsiteX9" fmla="*/ 8902 w 21838"/>
                    <a:gd name="connsiteY9" fmla="*/ 20941 h 21600"/>
                    <a:gd name="connsiteX10" fmla="*/ 8809 w 21838"/>
                    <a:gd name="connsiteY10" fmla="*/ 21600 h 21600"/>
                    <a:gd name="connsiteX11" fmla="*/ 4443 w 21838"/>
                    <a:gd name="connsiteY11" fmla="*/ 15443 h 21600"/>
                    <a:gd name="connsiteX12" fmla="*/ 0 w 21838"/>
                    <a:gd name="connsiteY12" fmla="*/ 20829 h 21600"/>
                    <a:gd name="connsiteX13" fmla="*/ 13492 w 21838"/>
                    <a:gd name="connsiteY13" fmla="*/ 0 h 21600"/>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492 w 21838"/>
                    <a:gd name="connsiteY0" fmla="*/ 0 h 20941"/>
                    <a:gd name="connsiteX1" fmla="*/ 19839 w 21838"/>
                    <a:gd name="connsiteY1" fmla="*/ 2817 h 20941"/>
                    <a:gd name="connsiteX2" fmla="*/ 19883 w 21838"/>
                    <a:gd name="connsiteY2" fmla="*/ 2861 h 20941"/>
                    <a:gd name="connsiteX3" fmla="*/ 20670 w 21838"/>
                    <a:gd name="connsiteY3" fmla="*/ 471 h 20941"/>
                    <a:gd name="connsiteX4" fmla="*/ 21838 w 21838"/>
                    <a:gd name="connsiteY4" fmla="*/ 13669 h 20941"/>
                    <a:gd name="connsiteX5" fmla="*/ 14733 w 21838"/>
                    <a:gd name="connsiteY5" fmla="*/ 18494 h 20941"/>
                    <a:gd name="connsiteX6" fmla="*/ 15614 w 21838"/>
                    <a:gd name="connsiteY6" fmla="*/ 15822 h 20941"/>
                    <a:gd name="connsiteX7" fmla="*/ 15356 w 21838"/>
                    <a:gd name="connsiteY7" fmla="*/ 15604 h 20941"/>
                    <a:gd name="connsiteX8" fmla="*/ 13492 w 21838"/>
                    <a:gd name="connsiteY8" fmla="*/ 14945 h 20941"/>
                    <a:gd name="connsiteX9" fmla="*/ 8902 w 21838"/>
                    <a:gd name="connsiteY9" fmla="*/ 20941 h 20941"/>
                    <a:gd name="connsiteX10" fmla="*/ 4443 w 21838"/>
                    <a:gd name="connsiteY10" fmla="*/ 15443 h 20941"/>
                    <a:gd name="connsiteX11" fmla="*/ 0 w 21838"/>
                    <a:gd name="connsiteY11" fmla="*/ 20829 h 20941"/>
                    <a:gd name="connsiteX12" fmla="*/ 13492 w 21838"/>
                    <a:gd name="connsiteY12" fmla="*/ 0 h 20941"/>
                    <a:gd name="connsiteX0" fmla="*/ 13728 w 22074"/>
                    <a:gd name="connsiteY0" fmla="*/ 0 h 21121"/>
                    <a:gd name="connsiteX1" fmla="*/ 20075 w 22074"/>
                    <a:gd name="connsiteY1" fmla="*/ 2817 h 21121"/>
                    <a:gd name="connsiteX2" fmla="*/ 20119 w 22074"/>
                    <a:gd name="connsiteY2" fmla="*/ 2861 h 21121"/>
                    <a:gd name="connsiteX3" fmla="*/ 20906 w 22074"/>
                    <a:gd name="connsiteY3" fmla="*/ 471 h 21121"/>
                    <a:gd name="connsiteX4" fmla="*/ 22074 w 22074"/>
                    <a:gd name="connsiteY4" fmla="*/ 13669 h 21121"/>
                    <a:gd name="connsiteX5" fmla="*/ 14969 w 22074"/>
                    <a:gd name="connsiteY5" fmla="*/ 18494 h 21121"/>
                    <a:gd name="connsiteX6" fmla="*/ 15850 w 22074"/>
                    <a:gd name="connsiteY6" fmla="*/ 15822 h 21121"/>
                    <a:gd name="connsiteX7" fmla="*/ 15592 w 22074"/>
                    <a:gd name="connsiteY7" fmla="*/ 15604 h 21121"/>
                    <a:gd name="connsiteX8" fmla="*/ 13728 w 22074"/>
                    <a:gd name="connsiteY8" fmla="*/ 14945 h 21121"/>
                    <a:gd name="connsiteX9" fmla="*/ 9138 w 22074"/>
                    <a:gd name="connsiteY9" fmla="*/ 20941 h 21121"/>
                    <a:gd name="connsiteX10" fmla="*/ 4679 w 22074"/>
                    <a:gd name="connsiteY10" fmla="*/ 15443 h 21121"/>
                    <a:gd name="connsiteX11" fmla="*/ 0 w 22074"/>
                    <a:gd name="connsiteY11" fmla="*/ 21121 h 21121"/>
                    <a:gd name="connsiteX12" fmla="*/ 13728 w 22074"/>
                    <a:gd name="connsiteY12" fmla="*/ 0 h 21121"/>
                    <a:gd name="connsiteX0" fmla="*/ 13728 w 22074"/>
                    <a:gd name="connsiteY0" fmla="*/ 0 h 21121"/>
                    <a:gd name="connsiteX1" fmla="*/ 20075 w 22074"/>
                    <a:gd name="connsiteY1" fmla="*/ 2817 h 21121"/>
                    <a:gd name="connsiteX2" fmla="*/ 20119 w 22074"/>
                    <a:gd name="connsiteY2" fmla="*/ 2861 h 21121"/>
                    <a:gd name="connsiteX3" fmla="*/ 20906 w 22074"/>
                    <a:gd name="connsiteY3" fmla="*/ 471 h 21121"/>
                    <a:gd name="connsiteX4" fmla="*/ 22074 w 22074"/>
                    <a:gd name="connsiteY4" fmla="*/ 13669 h 21121"/>
                    <a:gd name="connsiteX5" fmla="*/ 14969 w 22074"/>
                    <a:gd name="connsiteY5" fmla="*/ 18494 h 21121"/>
                    <a:gd name="connsiteX6" fmla="*/ 15850 w 22074"/>
                    <a:gd name="connsiteY6" fmla="*/ 15822 h 21121"/>
                    <a:gd name="connsiteX7" fmla="*/ 15592 w 22074"/>
                    <a:gd name="connsiteY7" fmla="*/ 15604 h 21121"/>
                    <a:gd name="connsiteX8" fmla="*/ 13728 w 22074"/>
                    <a:gd name="connsiteY8" fmla="*/ 14945 h 21121"/>
                    <a:gd name="connsiteX9" fmla="*/ 9138 w 22074"/>
                    <a:gd name="connsiteY9" fmla="*/ 20941 h 21121"/>
                    <a:gd name="connsiteX10" fmla="*/ 4679 w 22074"/>
                    <a:gd name="connsiteY10" fmla="*/ 15443 h 21121"/>
                    <a:gd name="connsiteX11" fmla="*/ 0 w 22074"/>
                    <a:gd name="connsiteY11" fmla="*/ 21121 h 21121"/>
                    <a:gd name="connsiteX12" fmla="*/ 13728 w 22074"/>
                    <a:gd name="connsiteY12" fmla="*/ 0 h 21121"/>
                    <a:gd name="connsiteX0" fmla="*/ 13699 w 22045"/>
                    <a:gd name="connsiteY0" fmla="*/ 0 h 21170"/>
                    <a:gd name="connsiteX1" fmla="*/ 20046 w 22045"/>
                    <a:gd name="connsiteY1" fmla="*/ 2817 h 21170"/>
                    <a:gd name="connsiteX2" fmla="*/ 20090 w 22045"/>
                    <a:gd name="connsiteY2" fmla="*/ 2861 h 21170"/>
                    <a:gd name="connsiteX3" fmla="*/ 20877 w 22045"/>
                    <a:gd name="connsiteY3" fmla="*/ 471 h 21170"/>
                    <a:gd name="connsiteX4" fmla="*/ 22045 w 22045"/>
                    <a:gd name="connsiteY4" fmla="*/ 13669 h 21170"/>
                    <a:gd name="connsiteX5" fmla="*/ 14940 w 22045"/>
                    <a:gd name="connsiteY5" fmla="*/ 18494 h 21170"/>
                    <a:gd name="connsiteX6" fmla="*/ 15821 w 22045"/>
                    <a:gd name="connsiteY6" fmla="*/ 15822 h 21170"/>
                    <a:gd name="connsiteX7" fmla="*/ 15563 w 22045"/>
                    <a:gd name="connsiteY7" fmla="*/ 15604 h 21170"/>
                    <a:gd name="connsiteX8" fmla="*/ 13699 w 22045"/>
                    <a:gd name="connsiteY8" fmla="*/ 14945 h 21170"/>
                    <a:gd name="connsiteX9" fmla="*/ 9109 w 22045"/>
                    <a:gd name="connsiteY9" fmla="*/ 20941 h 21170"/>
                    <a:gd name="connsiteX10" fmla="*/ 4650 w 22045"/>
                    <a:gd name="connsiteY10" fmla="*/ 15443 h 21170"/>
                    <a:gd name="connsiteX11" fmla="*/ 0 w 22045"/>
                    <a:gd name="connsiteY11" fmla="*/ 21170 h 21170"/>
                    <a:gd name="connsiteX12" fmla="*/ 13699 w 22045"/>
                    <a:gd name="connsiteY12" fmla="*/ 0 h 21170"/>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061 w 22016"/>
                    <a:gd name="connsiteY2" fmla="*/ 2861 h 21267"/>
                    <a:gd name="connsiteX3" fmla="*/ 20848 w 22016"/>
                    <a:gd name="connsiteY3" fmla="*/ 471 h 21267"/>
                    <a:gd name="connsiteX4" fmla="*/ 22016 w 22016"/>
                    <a:gd name="connsiteY4" fmla="*/ 13669 h 21267"/>
                    <a:gd name="connsiteX5" fmla="*/ 14911 w 22016"/>
                    <a:gd name="connsiteY5" fmla="*/ 18494 h 21267"/>
                    <a:gd name="connsiteX6" fmla="*/ 15792 w 22016"/>
                    <a:gd name="connsiteY6" fmla="*/ 15822 h 21267"/>
                    <a:gd name="connsiteX7" fmla="*/ 15534 w 22016"/>
                    <a:gd name="connsiteY7" fmla="*/ 15604 h 21267"/>
                    <a:gd name="connsiteX8" fmla="*/ 13670 w 22016"/>
                    <a:gd name="connsiteY8" fmla="*/ 14945 h 21267"/>
                    <a:gd name="connsiteX9" fmla="*/ 9080 w 22016"/>
                    <a:gd name="connsiteY9" fmla="*/ 20941 h 21267"/>
                    <a:gd name="connsiteX10" fmla="*/ 4621 w 22016"/>
                    <a:gd name="connsiteY10" fmla="*/ 15443 h 21267"/>
                    <a:gd name="connsiteX11" fmla="*/ 0 w 22016"/>
                    <a:gd name="connsiteY11" fmla="*/ 21267 h 21267"/>
                    <a:gd name="connsiteX12" fmla="*/ 13670 w 22016"/>
                    <a:gd name="connsiteY12" fmla="*/ 0 h 21267"/>
                    <a:gd name="connsiteX0" fmla="*/ 13670 w 22016"/>
                    <a:gd name="connsiteY0" fmla="*/ 0 h 21267"/>
                    <a:gd name="connsiteX1" fmla="*/ 20017 w 22016"/>
                    <a:gd name="connsiteY1" fmla="*/ 2817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13670 w 22016"/>
                    <a:gd name="connsiteY7" fmla="*/ 14945 h 21267"/>
                    <a:gd name="connsiteX8" fmla="*/ 9080 w 22016"/>
                    <a:gd name="connsiteY8" fmla="*/ 20941 h 21267"/>
                    <a:gd name="connsiteX9" fmla="*/ 4621 w 22016"/>
                    <a:gd name="connsiteY9" fmla="*/ 15443 h 21267"/>
                    <a:gd name="connsiteX10" fmla="*/ 0 w 22016"/>
                    <a:gd name="connsiteY10" fmla="*/ 21267 h 21267"/>
                    <a:gd name="connsiteX11" fmla="*/ 13670 w 22016"/>
                    <a:gd name="connsiteY11"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13670 w 22016"/>
                    <a:gd name="connsiteY7" fmla="*/ 14945 h 21267"/>
                    <a:gd name="connsiteX8" fmla="*/ 9080 w 22016"/>
                    <a:gd name="connsiteY8" fmla="*/ 20941 h 21267"/>
                    <a:gd name="connsiteX9" fmla="*/ 4621 w 22016"/>
                    <a:gd name="connsiteY9" fmla="*/ 15443 h 21267"/>
                    <a:gd name="connsiteX10" fmla="*/ 0 w 22016"/>
                    <a:gd name="connsiteY10" fmla="*/ 21267 h 21267"/>
                    <a:gd name="connsiteX11" fmla="*/ 13670 w 22016"/>
                    <a:gd name="connsiteY11"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15534 w 22016"/>
                    <a:gd name="connsiteY6" fmla="*/ 15604 h 21267"/>
                    <a:gd name="connsiteX7" fmla="*/ 9080 w 22016"/>
                    <a:gd name="connsiteY7" fmla="*/ 20941 h 21267"/>
                    <a:gd name="connsiteX8" fmla="*/ 4621 w 22016"/>
                    <a:gd name="connsiteY8" fmla="*/ 15443 h 21267"/>
                    <a:gd name="connsiteX9" fmla="*/ 0 w 22016"/>
                    <a:gd name="connsiteY9" fmla="*/ 21267 h 21267"/>
                    <a:gd name="connsiteX10" fmla="*/ 13670 w 22016"/>
                    <a:gd name="connsiteY10"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792 w 22016"/>
                    <a:gd name="connsiteY5" fmla="*/ 15822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70 w 22016"/>
                    <a:gd name="connsiteY0" fmla="*/ 0 h 21267"/>
                    <a:gd name="connsiteX1" fmla="*/ 20061 w 22016"/>
                    <a:gd name="connsiteY1" fmla="*/ 2574 h 21267"/>
                    <a:gd name="connsiteX2" fmla="*/ 20848 w 22016"/>
                    <a:gd name="connsiteY2" fmla="*/ 471 h 21267"/>
                    <a:gd name="connsiteX3" fmla="*/ 22016 w 22016"/>
                    <a:gd name="connsiteY3" fmla="*/ 13669 h 21267"/>
                    <a:gd name="connsiteX4" fmla="*/ 14911 w 22016"/>
                    <a:gd name="connsiteY4" fmla="*/ 18494 h 21267"/>
                    <a:gd name="connsiteX5" fmla="*/ 15954 w 22016"/>
                    <a:gd name="connsiteY5" fmla="*/ 15433 h 21267"/>
                    <a:gd name="connsiteX6" fmla="*/ 9080 w 22016"/>
                    <a:gd name="connsiteY6" fmla="*/ 20941 h 21267"/>
                    <a:gd name="connsiteX7" fmla="*/ 4621 w 22016"/>
                    <a:gd name="connsiteY7" fmla="*/ 15443 h 21267"/>
                    <a:gd name="connsiteX8" fmla="*/ 0 w 22016"/>
                    <a:gd name="connsiteY8" fmla="*/ 21267 h 21267"/>
                    <a:gd name="connsiteX9" fmla="*/ 13670 w 22016"/>
                    <a:gd name="connsiteY9" fmla="*/ 0 h 21267"/>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4911 w 22016"/>
                    <a:gd name="connsiteY4" fmla="*/ 18300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98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49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00 h 21073"/>
                    <a:gd name="connsiteX5" fmla="*/ 15954 w 22016"/>
                    <a:gd name="connsiteY5" fmla="*/ 15239 h 21073"/>
                    <a:gd name="connsiteX6" fmla="*/ 9080 w 22016"/>
                    <a:gd name="connsiteY6" fmla="*/ 20747 h 21073"/>
                    <a:gd name="connsiteX7" fmla="*/ 4621 w 22016"/>
                    <a:gd name="connsiteY7" fmla="*/ 15249 h 21073"/>
                    <a:gd name="connsiteX8" fmla="*/ 0 w 22016"/>
                    <a:gd name="connsiteY8" fmla="*/ 21073 h 21073"/>
                    <a:gd name="connsiteX9" fmla="*/ 13655 w 22016"/>
                    <a:gd name="connsiteY9" fmla="*/ 0 h 21073"/>
                    <a:gd name="connsiteX0" fmla="*/ 13655 w 22016"/>
                    <a:gd name="connsiteY0" fmla="*/ 0 h 21073"/>
                    <a:gd name="connsiteX1" fmla="*/ 20061 w 22016"/>
                    <a:gd name="connsiteY1" fmla="*/ 2380 h 21073"/>
                    <a:gd name="connsiteX2" fmla="*/ 20848 w 22016"/>
                    <a:gd name="connsiteY2" fmla="*/ 277 h 21073"/>
                    <a:gd name="connsiteX3" fmla="*/ 22016 w 22016"/>
                    <a:gd name="connsiteY3" fmla="*/ 13475 h 21073"/>
                    <a:gd name="connsiteX4" fmla="*/ 15235 w 22016"/>
                    <a:gd name="connsiteY4" fmla="*/ 17400 h 21073"/>
                    <a:gd name="connsiteX5" fmla="*/ 15954 w 22016"/>
                    <a:gd name="connsiteY5" fmla="*/ 15239 h 21073"/>
                    <a:gd name="connsiteX6" fmla="*/ 9080 w 22016"/>
                    <a:gd name="connsiteY6" fmla="*/ 20747 h 21073"/>
                    <a:gd name="connsiteX7" fmla="*/ 4955 w 22016"/>
                    <a:gd name="connsiteY7" fmla="*/ 15638 h 21073"/>
                    <a:gd name="connsiteX8" fmla="*/ 0 w 22016"/>
                    <a:gd name="connsiteY8" fmla="*/ 21073 h 21073"/>
                    <a:gd name="connsiteX9" fmla="*/ 13655 w 22016"/>
                    <a:gd name="connsiteY9" fmla="*/ 0 h 21073"/>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96 w 21957"/>
                    <a:gd name="connsiteY0" fmla="*/ 0 h 21981"/>
                    <a:gd name="connsiteX1" fmla="*/ 20002 w 21957"/>
                    <a:gd name="connsiteY1" fmla="*/ 2380 h 21981"/>
                    <a:gd name="connsiteX2" fmla="*/ 20789 w 21957"/>
                    <a:gd name="connsiteY2" fmla="*/ 277 h 21981"/>
                    <a:gd name="connsiteX3" fmla="*/ 21957 w 21957"/>
                    <a:gd name="connsiteY3" fmla="*/ 13475 h 21981"/>
                    <a:gd name="connsiteX4" fmla="*/ 15176 w 21957"/>
                    <a:gd name="connsiteY4" fmla="*/ 17400 h 21981"/>
                    <a:gd name="connsiteX5" fmla="*/ 15895 w 21957"/>
                    <a:gd name="connsiteY5" fmla="*/ 15239 h 21981"/>
                    <a:gd name="connsiteX6" fmla="*/ 9021 w 21957"/>
                    <a:gd name="connsiteY6" fmla="*/ 20747 h 21981"/>
                    <a:gd name="connsiteX7" fmla="*/ 4896 w 21957"/>
                    <a:gd name="connsiteY7" fmla="*/ 15638 h 21981"/>
                    <a:gd name="connsiteX8" fmla="*/ 0 w 21957"/>
                    <a:gd name="connsiteY8" fmla="*/ 21981 h 21981"/>
                    <a:gd name="connsiteX9" fmla="*/ 13596 w 21957"/>
                    <a:gd name="connsiteY9" fmla="*/ 0 h 21981"/>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9001 w 21937"/>
                    <a:gd name="connsiteY6" fmla="*/ 20747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9001 w 21937"/>
                    <a:gd name="connsiteY6" fmla="*/ 20747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282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38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54 w 21937"/>
                    <a:gd name="connsiteY6" fmla="*/ 21331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687 h 22046"/>
                    <a:gd name="connsiteX8" fmla="*/ 0 w 21937"/>
                    <a:gd name="connsiteY8" fmla="*/ 22046 h 22046"/>
                    <a:gd name="connsiteX9" fmla="*/ 13576 w 21937"/>
                    <a:gd name="connsiteY9" fmla="*/ 0 h 22046"/>
                    <a:gd name="connsiteX0" fmla="*/ 13576 w 21937"/>
                    <a:gd name="connsiteY0" fmla="*/ 0 h 22046"/>
                    <a:gd name="connsiteX1" fmla="*/ 19982 w 21937"/>
                    <a:gd name="connsiteY1" fmla="*/ 2380 h 22046"/>
                    <a:gd name="connsiteX2" fmla="*/ 20769 w 21937"/>
                    <a:gd name="connsiteY2" fmla="*/ 277 h 22046"/>
                    <a:gd name="connsiteX3" fmla="*/ 21937 w 21937"/>
                    <a:gd name="connsiteY3" fmla="*/ 13475 h 22046"/>
                    <a:gd name="connsiteX4" fmla="*/ 15156 w 21937"/>
                    <a:gd name="connsiteY4" fmla="*/ 17400 h 22046"/>
                    <a:gd name="connsiteX5" fmla="*/ 15875 w 21937"/>
                    <a:gd name="connsiteY5" fmla="*/ 15239 h 22046"/>
                    <a:gd name="connsiteX6" fmla="*/ 8883 w 21937"/>
                    <a:gd name="connsiteY6" fmla="*/ 21404 h 22046"/>
                    <a:gd name="connsiteX7" fmla="*/ 4876 w 21937"/>
                    <a:gd name="connsiteY7" fmla="*/ 15711 h 22046"/>
                    <a:gd name="connsiteX8" fmla="*/ 0 w 21937"/>
                    <a:gd name="connsiteY8" fmla="*/ 22046 h 22046"/>
                    <a:gd name="connsiteX9" fmla="*/ 13576 w 21937"/>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6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02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31 w 21922"/>
                    <a:gd name="connsiteY7" fmla="*/ 15711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46 w 21922"/>
                    <a:gd name="connsiteY7" fmla="*/ 15735 h 22046"/>
                    <a:gd name="connsiteX8" fmla="*/ 0 w 21922"/>
                    <a:gd name="connsiteY8" fmla="*/ 22046 h 22046"/>
                    <a:gd name="connsiteX9" fmla="*/ 13561 w 21922"/>
                    <a:gd name="connsiteY9" fmla="*/ 0 h 22046"/>
                    <a:gd name="connsiteX0" fmla="*/ 13561 w 21922"/>
                    <a:gd name="connsiteY0" fmla="*/ 0 h 22046"/>
                    <a:gd name="connsiteX1" fmla="*/ 19967 w 21922"/>
                    <a:gd name="connsiteY1" fmla="*/ 2380 h 22046"/>
                    <a:gd name="connsiteX2" fmla="*/ 20754 w 21922"/>
                    <a:gd name="connsiteY2" fmla="*/ 277 h 22046"/>
                    <a:gd name="connsiteX3" fmla="*/ 21922 w 21922"/>
                    <a:gd name="connsiteY3" fmla="*/ 13475 h 22046"/>
                    <a:gd name="connsiteX4" fmla="*/ 15141 w 21922"/>
                    <a:gd name="connsiteY4" fmla="*/ 17400 h 22046"/>
                    <a:gd name="connsiteX5" fmla="*/ 15860 w 21922"/>
                    <a:gd name="connsiteY5" fmla="*/ 15239 h 22046"/>
                    <a:gd name="connsiteX6" fmla="*/ 8868 w 21922"/>
                    <a:gd name="connsiteY6" fmla="*/ 21404 h 22046"/>
                    <a:gd name="connsiteX7" fmla="*/ 4890 w 21922"/>
                    <a:gd name="connsiteY7" fmla="*/ 15759 h 22046"/>
                    <a:gd name="connsiteX8" fmla="*/ 0 w 21922"/>
                    <a:gd name="connsiteY8" fmla="*/ 22046 h 22046"/>
                    <a:gd name="connsiteX9" fmla="*/ 13561 w 21922"/>
                    <a:gd name="connsiteY9" fmla="*/ 0 h 22046"/>
                    <a:gd name="connsiteX0" fmla="*/ 13561 w 21922"/>
                    <a:gd name="connsiteY0" fmla="*/ 0 h 22070"/>
                    <a:gd name="connsiteX1" fmla="*/ 19967 w 21922"/>
                    <a:gd name="connsiteY1" fmla="*/ 2380 h 22070"/>
                    <a:gd name="connsiteX2" fmla="*/ 20754 w 21922"/>
                    <a:gd name="connsiteY2" fmla="*/ 277 h 22070"/>
                    <a:gd name="connsiteX3" fmla="*/ 21922 w 21922"/>
                    <a:gd name="connsiteY3" fmla="*/ 13475 h 22070"/>
                    <a:gd name="connsiteX4" fmla="*/ 15141 w 21922"/>
                    <a:gd name="connsiteY4" fmla="*/ 17400 h 22070"/>
                    <a:gd name="connsiteX5" fmla="*/ 15860 w 21922"/>
                    <a:gd name="connsiteY5" fmla="*/ 15239 h 22070"/>
                    <a:gd name="connsiteX6" fmla="*/ 8868 w 21922"/>
                    <a:gd name="connsiteY6" fmla="*/ 21404 h 22070"/>
                    <a:gd name="connsiteX7" fmla="*/ 4890 w 21922"/>
                    <a:gd name="connsiteY7" fmla="*/ 15759 h 22070"/>
                    <a:gd name="connsiteX8" fmla="*/ 0 w 21922"/>
                    <a:gd name="connsiteY8" fmla="*/ 22070 h 22070"/>
                    <a:gd name="connsiteX9" fmla="*/ 13561 w 21922"/>
                    <a:gd name="connsiteY9" fmla="*/ 0 h 2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22" h="22070" extrusionOk="0">
                      <a:moveTo>
                        <a:pt x="13561" y="0"/>
                      </a:moveTo>
                      <a:cubicBezTo>
                        <a:pt x="15859" y="0"/>
                        <a:pt x="18080" y="583"/>
                        <a:pt x="19967" y="2380"/>
                      </a:cubicBezTo>
                      <a:lnTo>
                        <a:pt x="20754" y="277"/>
                      </a:lnTo>
                      <a:lnTo>
                        <a:pt x="21922" y="13475"/>
                      </a:lnTo>
                      <a:lnTo>
                        <a:pt x="15141" y="17400"/>
                      </a:lnTo>
                      <a:lnTo>
                        <a:pt x="15860" y="15239"/>
                      </a:lnTo>
                      <a:cubicBezTo>
                        <a:pt x="12222" y="12618"/>
                        <a:pt x="9203" y="17121"/>
                        <a:pt x="8868" y="21404"/>
                      </a:cubicBezTo>
                      <a:cubicBezTo>
                        <a:pt x="8879" y="21415"/>
                        <a:pt x="4871" y="15778"/>
                        <a:pt x="4890" y="15759"/>
                      </a:cubicBezTo>
                      <a:cubicBezTo>
                        <a:pt x="4883" y="15755"/>
                        <a:pt x="22" y="22049"/>
                        <a:pt x="0" y="22070"/>
                      </a:cubicBezTo>
                      <a:cubicBezTo>
                        <a:pt x="74" y="9925"/>
                        <a:pt x="6549" y="32"/>
                        <a:pt x="13561" y="0"/>
                      </a:cubicBezTo>
                      <a:close/>
                    </a:path>
                  </a:pathLst>
                </a:custGeom>
                <a:solidFill>
                  <a:schemeClr val="tx2"/>
                </a:solidFill>
                <a:ln>
                  <a:noFill/>
                </a:ln>
              </p:spPr>
              <p:txBody>
                <a:bodyPr spcFirstLastPara="1" wrap="square" lIns="71258" tIns="71258" rIns="71258" bIns="71258" anchor="ctr" anchorCtr="0">
                  <a:noAutofit/>
                </a:bodyPr>
                <a:lstStyle/>
                <a:p>
                  <a:pPr algn="ctr" defTabSz="1343628">
                    <a:buClr>
                      <a:srgbClr val="AAAAAA"/>
                    </a:buClr>
                    <a:buSzPts val="3600"/>
                  </a:pPr>
                  <a:endParaRPr sz="5290" kern="0" dirty="0">
                    <a:solidFill>
                      <a:srgbClr val="AAAAAA"/>
                    </a:solidFill>
                    <a:latin typeface="Calibri"/>
                    <a:ea typeface="Calibri"/>
                    <a:cs typeface="Calibri"/>
                    <a:sym typeface="Calibri"/>
                  </a:endParaRPr>
                </a:p>
              </p:txBody>
            </p:sp>
          </p:grpSp>
          <p:sp>
            <p:nvSpPr>
              <p:cNvPr id="54" name="Google Shape;144;p5"/>
              <p:cNvSpPr txBox="1"/>
              <p:nvPr/>
            </p:nvSpPr>
            <p:spPr>
              <a:xfrm>
                <a:off x="6638655" y="2025266"/>
                <a:ext cx="1508867" cy="695350"/>
              </a:xfrm>
              <a:prstGeom prst="rect">
                <a:avLst/>
              </a:prstGeom>
              <a:noFill/>
              <a:ln>
                <a:noFill/>
              </a:ln>
            </p:spPr>
            <p:txBody>
              <a:bodyPr spcFirstLastPara="1" wrap="square" lIns="0" tIns="0" rIns="0" bIns="0" anchor="t" anchorCtr="0">
                <a:noAutofit/>
              </a:bodyPr>
              <a:lstStyle/>
              <a:p>
                <a:pPr algn="ctr" defTabSz="1343628">
                  <a:buClr>
                    <a:srgbClr val="FFFFFF"/>
                  </a:buClr>
                  <a:buSzPts val="900"/>
                </a:pPr>
                <a:r>
                  <a:rPr lang="en-US" sz="1320" b="1" kern="0" dirty="0">
                    <a:solidFill>
                      <a:srgbClr val="FFFFFF"/>
                    </a:solidFill>
                    <a:ea typeface="Arial"/>
                    <a:cs typeface="Arial"/>
                    <a:sym typeface="Arial"/>
                  </a:rPr>
                  <a:t>IMPROVE</a:t>
                </a:r>
                <a:endParaRPr lang="en-US" sz="1320" kern="0" dirty="0">
                  <a:solidFill>
                    <a:srgbClr val="000000"/>
                  </a:solidFill>
                  <a:cs typeface="Arial"/>
                  <a:sym typeface="Arial"/>
                </a:endParaRPr>
              </a:p>
              <a:p>
                <a:pPr algn="ctr" defTabSz="1343628">
                  <a:buClr>
                    <a:srgbClr val="FFFFFF"/>
                  </a:buClr>
                  <a:buSzPts val="900"/>
                </a:pPr>
                <a:r>
                  <a:rPr lang="en-US" sz="943" kern="0" dirty="0">
                    <a:solidFill>
                      <a:srgbClr val="FFFFFF"/>
                    </a:solidFill>
                    <a:latin typeface="Arial"/>
                    <a:cs typeface="Arial"/>
                    <a:sym typeface="Arial"/>
                  </a:rPr>
                  <a:t>How our services </a:t>
                </a:r>
                <a:br>
                  <a:rPr lang="en-US" sz="943" kern="0" dirty="0">
                    <a:solidFill>
                      <a:srgbClr val="FFFFFF"/>
                    </a:solidFill>
                    <a:latin typeface="Arial"/>
                    <a:cs typeface="Arial"/>
                    <a:sym typeface="Arial"/>
                  </a:rPr>
                </a:br>
                <a:r>
                  <a:rPr lang="en-US" sz="943" kern="0" dirty="0">
                    <a:solidFill>
                      <a:srgbClr val="FFFFFF"/>
                    </a:solidFill>
                    <a:latin typeface="Arial"/>
                    <a:cs typeface="Arial"/>
                    <a:sym typeface="Arial"/>
                  </a:rPr>
                  <a:t>are developed and deployed for you</a:t>
                </a:r>
                <a:endParaRPr sz="943" kern="0" dirty="0">
                  <a:solidFill>
                    <a:srgbClr val="000000"/>
                  </a:solidFill>
                  <a:latin typeface="Arial"/>
                  <a:cs typeface="Arial"/>
                  <a:sym typeface="Arial"/>
                </a:endParaRPr>
              </a:p>
            </p:txBody>
          </p:sp>
          <p:sp>
            <p:nvSpPr>
              <p:cNvPr id="55" name="Google Shape;151;p5"/>
              <p:cNvSpPr txBox="1"/>
              <p:nvPr/>
            </p:nvSpPr>
            <p:spPr>
              <a:xfrm>
                <a:off x="7443857" y="3392336"/>
                <a:ext cx="1257746" cy="1123399"/>
              </a:xfrm>
              <a:prstGeom prst="rect">
                <a:avLst/>
              </a:prstGeom>
              <a:noFill/>
              <a:ln>
                <a:noFill/>
              </a:ln>
            </p:spPr>
            <p:txBody>
              <a:bodyPr spcFirstLastPara="1" wrap="square" lIns="0" tIns="0" rIns="0" bIns="0" anchor="t" anchorCtr="0">
                <a:noAutofit/>
              </a:bodyPr>
              <a:lstStyle/>
              <a:p>
                <a:pPr algn="ctr" defTabSz="1343628">
                  <a:buClr>
                    <a:srgbClr val="FFFFFF"/>
                  </a:buClr>
                  <a:buSzPts val="900"/>
                </a:pPr>
                <a:r>
                  <a:rPr lang="en-US" sz="1131" b="1" kern="0" dirty="0">
                    <a:solidFill>
                      <a:schemeClr val="tx2"/>
                    </a:solidFill>
                    <a:cs typeface="Arial"/>
                    <a:sym typeface="Arial"/>
                  </a:rPr>
                  <a:t>EXPLORE</a:t>
                </a:r>
              </a:p>
              <a:p>
                <a:pPr algn="ctr" defTabSz="1343628">
                  <a:buClr>
                    <a:srgbClr val="FFFFFF"/>
                  </a:buClr>
                  <a:buSzPts val="900"/>
                </a:pPr>
                <a:r>
                  <a:rPr lang="en-US" sz="943" kern="0" dirty="0">
                    <a:solidFill>
                      <a:schemeClr val="tx2"/>
                    </a:solidFill>
                    <a:latin typeface="Arial"/>
                    <a:cs typeface="Arial"/>
                    <a:sym typeface="Arial"/>
                  </a:rPr>
                  <a:t>Next generation solutions to </a:t>
                </a:r>
                <a:br>
                  <a:rPr lang="en-US" sz="943" kern="0" dirty="0">
                    <a:solidFill>
                      <a:schemeClr val="tx2"/>
                    </a:solidFill>
                    <a:latin typeface="Arial"/>
                    <a:cs typeface="Arial"/>
                    <a:sym typeface="Arial"/>
                  </a:rPr>
                </a:br>
                <a:r>
                  <a:rPr lang="en-US" sz="943" kern="0" dirty="0">
                    <a:solidFill>
                      <a:schemeClr val="tx2"/>
                    </a:solidFill>
                    <a:latin typeface="Arial"/>
                    <a:cs typeface="Arial"/>
                    <a:sym typeface="Arial"/>
                  </a:rPr>
                  <a:t>evolving organizational challenges </a:t>
                </a:r>
                <a:endParaRPr sz="943" kern="0" dirty="0">
                  <a:solidFill>
                    <a:schemeClr val="tx2"/>
                  </a:solidFill>
                  <a:latin typeface="Arial"/>
                  <a:cs typeface="Arial"/>
                  <a:sym typeface="Arial"/>
                </a:endParaRPr>
              </a:p>
            </p:txBody>
          </p:sp>
          <p:sp>
            <p:nvSpPr>
              <p:cNvPr id="56" name="Google Shape;148;p5"/>
              <p:cNvSpPr txBox="1"/>
              <p:nvPr/>
            </p:nvSpPr>
            <p:spPr>
              <a:xfrm>
                <a:off x="5511895" y="3516355"/>
                <a:ext cx="1092682" cy="591738"/>
              </a:xfrm>
              <a:prstGeom prst="rect">
                <a:avLst/>
              </a:prstGeom>
              <a:noFill/>
              <a:ln>
                <a:noFill/>
              </a:ln>
            </p:spPr>
            <p:txBody>
              <a:bodyPr spcFirstLastPara="1" wrap="square" lIns="0" tIns="0" rIns="0" bIns="0" anchor="t" anchorCtr="0">
                <a:noAutofit/>
              </a:bodyPr>
              <a:lstStyle/>
              <a:p>
                <a:pPr algn="ctr" defTabSz="1343628">
                  <a:buClr>
                    <a:srgbClr val="FFFFFF"/>
                  </a:buClr>
                  <a:buSzPts val="900"/>
                </a:pPr>
                <a:r>
                  <a:rPr lang="en-US" sz="1131" b="1" kern="0" dirty="0">
                    <a:solidFill>
                      <a:schemeClr val="tx2"/>
                    </a:solidFill>
                    <a:cs typeface="Arial"/>
                    <a:sym typeface="Arial"/>
                  </a:rPr>
                  <a:t>ENGAGE</a:t>
                </a:r>
              </a:p>
              <a:p>
                <a:pPr algn="ctr" defTabSz="1343628">
                  <a:buClr>
                    <a:srgbClr val="FFFFFF"/>
                  </a:buClr>
                  <a:buSzPts val="900"/>
                </a:pPr>
                <a:r>
                  <a:rPr lang="en-US" sz="943" kern="0" dirty="0">
                    <a:solidFill>
                      <a:schemeClr val="tx2"/>
                    </a:solidFill>
                    <a:latin typeface="Arial"/>
                    <a:cs typeface="Arial"/>
                    <a:sym typeface="Arial"/>
                  </a:rPr>
                  <a:t>The legal ecosystem in the transformation </a:t>
                </a:r>
                <a:br>
                  <a:rPr lang="en-US" sz="943" kern="0" dirty="0">
                    <a:solidFill>
                      <a:schemeClr val="tx2"/>
                    </a:solidFill>
                    <a:latin typeface="Arial"/>
                    <a:cs typeface="Arial"/>
                    <a:sym typeface="Arial"/>
                  </a:rPr>
                </a:br>
                <a:r>
                  <a:rPr lang="en-US" sz="943" kern="0" dirty="0">
                    <a:solidFill>
                      <a:schemeClr val="tx2"/>
                    </a:solidFill>
                    <a:latin typeface="Arial"/>
                    <a:cs typeface="Arial"/>
                    <a:sym typeface="Arial"/>
                  </a:rPr>
                  <a:t>of our industry</a:t>
                </a:r>
                <a:endParaRPr sz="943" kern="0" dirty="0">
                  <a:solidFill>
                    <a:schemeClr val="tx2"/>
                  </a:solidFill>
                  <a:latin typeface="Arial"/>
                  <a:cs typeface="Arial"/>
                  <a:sym typeface="Arial"/>
                </a:endParaRPr>
              </a:p>
            </p:txBody>
          </p:sp>
        </p:grpSp>
        <p:grpSp>
          <p:nvGrpSpPr>
            <p:cNvPr id="60" name="Group 39"/>
            <p:cNvGrpSpPr>
              <a:grpSpLocks noChangeAspect="1"/>
            </p:cNvGrpSpPr>
            <p:nvPr userDrawn="1"/>
          </p:nvGrpSpPr>
          <p:grpSpPr bwMode="auto">
            <a:xfrm>
              <a:off x="2692336" y="4632851"/>
              <a:ext cx="485403" cy="483261"/>
              <a:chOff x="3529" y="208"/>
              <a:chExt cx="460" cy="458"/>
            </a:xfrm>
            <a:solidFill>
              <a:schemeClr val="tx2"/>
            </a:solidFill>
          </p:grpSpPr>
          <p:sp>
            <p:nvSpPr>
              <p:cNvPr id="61" name="Freeform 40"/>
              <p:cNvSpPr>
                <a:spLocks noEditPoints="1"/>
              </p:cNvSpPr>
              <p:nvPr/>
            </p:nvSpPr>
            <p:spPr bwMode="auto">
              <a:xfrm>
                <a:off x="3667" y="315"/>
                <a:ext cx="184" cy="191"/>
              </a:xfrm>
              <a:custGeom>
                <a:avLst/>
                <a:gdLst>
                  <a:gd name="T0" fmla="*/ 98 w 294"/>
                  <a:gd name="T1" fmla="*/ 98 h 306"/>
                  <a:gd name="T2" fmla="*/ 61 w 294"/>
                  <a:gd name="T3" fmla="*/ 98 h 306"/>
                  <a:gd name="T4" fmla="*/ 24 w 294"/>
                  <a:gd name="T5" fmla="*/ 61 h 306"/>
                  <a:gd name="T6" fmla="*/ 61 w 294"/>
                  <a:gd name="T7" fmla="*/ 24 h 306"/>
                  <a:gd name="T8" fmla="*/ 98 w 294"/>
                  <a:gd name="T9" fmla="*/ 61 h 306"/>
                  <a:gd name="T10" fmla="*/ 98 w 294"/>
                  <a:gd name="T11" fmla="*/ 98 h 306"/>
                  <a:gd name="T12" fmla="*/ 196 w 294"/>
                  <a:gd name="T13" fmla="*/ 61 h 306"/>
                  <a:gd name="T14" fmla="*/ 233 w 294"/>
                  <a:gd name="T15" fmla="*/ 24 h 306"/>
                  <a:gd name="T16" fmla="*/ 269 w 294"/>
                  <a:gd name="T17" fmla="*/ 61 h 306"/>
                  <a:gd name="T18" fmla="*/ 233 w 294"/>
                  <a:gd name="T19" fmla="*/ 98 h 306"/>
                  <a:gd name="T20" fmla="*/ 196 w 294"/>
                  <a:gd name="T21" fmla="*/ 98 h 306"/>
                  <a:gd name="T22" fmla="*/ 196 w 294"/>
                  <a:gd name="T23" fmla="*/ 61 h 306"/>
                  <a:gd name="T24" fmla="*/ 184 w 294"/>
                  <a:gd name="T25" fmla="*/ 306 h 306"/>
                  <a:gd name="T26" fmla="*/ 196 w 294"/>
                  <a:gd name="T27" fmla="*/ 294 h 306"/>
                  <a:gd name="T28" fmla="*/ 196 w 294"/>
                  <a:gd name="T29" fmla="*/ 123 h 306"/>
                  <a:gd name="T30" fmla="*/ 233 w 294"/>
                  <a:gd name="T31" fmla="*/ 123 h 306"/>
                  <a:gd name="T32" fmla="*/ 294 w 294"/>
                  <a:gd name="T33" fmla="*/ 61 h 306"/>
                  <a:gd name="T34" fmla="*/ 233 w 294"/>
                  <a:gd name="T35" fmla="*/ 0 h 306"/>
                  <a:gd name="T36" fmla="*/ 171 w 294"/>
                  <a:gd name="T37" fmla="*/ 61 h 306"/>
                  <a:gd name="T38" fmla="*/ 171 w 294"/>
                  <a:gd name="T39" fmla="*/ 98 h 306"/>
                  <a:gd name="T40" fmla="*/ 122 w 294"/>
                  <a:gd name="T41" fmla="*/ 98 h 306"/>
                  <a:gd name="T42" fmla="*/ 122 w 294"/>
                  <a:gd name="T43" fmla="*/ 61 h 306"/>
                  <a:gd name="T44" fmla="*/ 61 w 294"/>
                  <a:gd name="T45" fmla="*/ 0 h 306"/>
                  <a:gd name="T46" fmla="*/ 0 w 294"/>
                  <a:gd name="T47" fmla="*/ 61 h 306"/>
                  <a:gd name="T48" fmla="*/ 61 w 294"/>
                  <a:gd name="T49" fmla="*/ 123 h 306"/>
                  <a:gd name="T50" fmla="*/ 98 w 294"/>
                  <a:gd name="T51" fmla="*/ 123 h 306"/>
                  <a:gd name="T52" fmla="*/ 98 w 294"/>
                  <a:gd name="T53" fmla="*/ 294 h 306"/>
                  <a:gd name="T54" fmla="*/ 110 w 294"/>
                  <a:gd name="T55" fmla="*/ 306 h 306"/>
                  <a:gd name="T56" fmla="*/ 122 w 294"/>
                  <a:gd name="T57" fmla="*/ 294 h 306"/>
                  <a:gd name="T58" fmla="*/ 122 w 294"/>
                  <a:gd name="T59" fmla="*/ 123 h 306"/>
                  <a:gd name="T60" fmla="*/ 171 w 294"/>
                  <a:gd name="T61" fmla="*/ 123 h 306"/>
                  <a:gd name="T62" fmla="*/ 171 w 294"/>
                  <a:gd name="T63" fmla="*/ 294 h 306"/>
                  <a:gd name="T64" fmla="*/ 184 w 294"/>
                  <a:gd name="T65"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4" h="306">
                    <a:moveTo>
                      <a:pt x="98" y="98"/>
                    </a:moveTo>
                    <a:cubicBezTo>
                      <a:pt x="61" y="98"/>
                      <a:pt x="61" y="98"/>
                      <a:pt x="61" y="98"/>
                    </a:cubicBezTo>
                    <a:cubicBezTo>
                      <a:pt x="41" y="98"/>
                      <a:pt x="24" y="82"/>
                      <a:pt x="24" y="61"/>
                    </a:cubicBezTo>
                    <a:cubicBezTo>
                      <a:pt x="24" y="41"/>
                      <a:pt x="41" y="24"/>
                      <a:pt x="61" y="24"/>
                    </a:cubicBezTo>
                    <a:cubicBezTo>
                      <a:pt x="81" y="24"/>
                      <a:pt x="98" y="41"/>
                      <a:pt x="98" y="61"/>
                    </a:cubicBezTo>
                    <a:lnTo>
                      <a:pt x="98" y="98"/>
                    </a:lnTo>
                    <a:close/>
                    <a:moveTo>
                      <a:pt x="196" y="61"/>
                    </a:moveTo>
                    <a:cubicBezTo>
                      <a:pt x="196" y="41"/>
                      <a:pt x="212" y="24"/>
                      <a:pt x="233" y="24"/>
                    </a:cubicBezTo>
                    <a:cubicBezTo>
                      <a:pt x="253" y="24"/>
                      <a:pt x="269" y="41"/>
                      <a:pt x="269" y="61"/>
                    </a:cubicBezTo>
                    <a:cubicBezTo>
                      <a:pt x="269" y="82"/>
                      <a:pt x="253" y="98"/>
                      <a:pt x="233" y="98"/>
                    </a:cubicBezTo>
                    <a:cubicBezTo>
                      <a:pt x="196" y="98"/>
                      <a:pt x="196" y="98"/>
                      <a:pt x="196" y="98"/>
                    </a:cubicBezTo>
                    <a:lnTo>
                      <a:pt x="196" y="61"/>
                    </a:lnTo>
                    <a:close/>
                    <a:moveTo>
                      <a:pt x="184" y="306"/>
                    </a:moveTo>
                    <a:cubicBezTo>
                      <a:pt x="190" y="306"/>
                      <a:pt x="196" y="301"/>
                      <a:pt x="196" y="294"/>
                    </a:cubicBezTo>
                    <a:cubicBezTo>
                      <a:pt x="196" y="123"/>
                      <a:pt x="196" y="123"/>
                      <a:pt x="196" y="123"/>
                    </a:cubicBezTo>
                    <a:cubicBezTo>
                      <a:pt x="233" y="123"/>
                      <a:pt x="233" y="123"/>
                      <a:pt x="233" y="123"/>
                    </a:cubicBezTo>
                    <a:cubicBezTo>
                      <a:pt x="267" y="123"/>
                      <a:pt x="294" y="95"/>
                      <a:pt x="294" y="61"/>
                    </a:cubicBezTo>
                    <a:cubicBezTo>
                      <a:pt x="294" y="27"/>
                      <a:pt x="267" y="0"/>
                      <a:pt x="233" y="0"/>
                    </a:cubicBezTo>
                    <a:cubicBezTo>
                      <a:pt x="199" y="0"/>
                      <a:pt x="171" y="27"/>
                      <a:pt x="171" y="61"/>
                    </a:cubicBezTo>
                    <a:cubicBezTo>
                      <a:pt x="171" y="98"/>
                      <a:pt x="171" y="98"/>
                      <a:pt x="171" y="98"/>
                    </a:cubicBezTo>
                    <a:cubicBezTo>
                      <a:pt x="122" y="98"/>
                      <a:pt x="122" y="98"/>
                      <a:pt x="122" y="98"/>
                    </a:cubicBezTo>
                    <a:cubicBezTo>
                      <a:pt x="122" y="61"/>
                      <a:pt x="122" y="61"/>
                      <a:pt x="122" y="61"/>
                    </a:cubicBezTo>
                    <a:cubicBezTo>
                      <a:pt x="122" y="27"/>
                      <a:pt x="95" y="0"/>
                      <a:pt x="61" y="0"/>
                    </a:cubicBezTo>
                    <a:cubicBezTo>
                      <a:pt x="27" y="0"/>
                      <a:pt x="0" y="27"/>
                      <a:pt x="0" y="61"/>
                    </a:cubicBezTo>
                    <a:cubicBezTo>
                      <a:pt x="0" y="95"/>
                      <a:pt x="27" y="123"/>
                      <a:pt x="61" y="123"/>
                    </a:cubicBezTo>
                    <a:cubicBezTo>
                      <a:pt x="98" y="123"/>
                      <a:pt x="98" y="123"/>
                      <a:pt x="98" y="123"/>
                    </a:cubicBezTo>
                    <a:cubicBezTo>
                      <a:pt x="98" y="294"/>
                      <a:pt x="98" y="294"/>
                      <a:pt x="98" y="294"/>
                    </a:cubicBezTo>
                    <a:cubicBezTo>
                      <a:pt x="98" y="301"/>
                      <a:pt x="103" y="306"/>
                      <a:pt x="110" y="306"/>
                    </a:cubicBezTo>
                    <a:cubicBezTo>
                      <a:pt x="117" y="306"/>
                      <a:pt x="122" y="301"/>
                      <a:pt x="122" y="294"/>
                    </a:cubicBezTo>
                    <a:cubicBezTo>
                      <a:pt x="122" y="123"/>
                      <a:pt x="122" y="123"/>
                      <a:pt x="122" y="123"/>
                    </a:cubicBezTo>
                    <a:cubicBezTo>
                      <a:pt x="171" y="123"/>
                      <a:pt x="171" y="123"/>
                      <a:pt x="171" y="123"/>
                    </a:cubicBezTo>
                    <a:cubicBezTo>
                      <a:pt x="171" y="294"/>
                      <a:pt x="171" y="294"/>
                      <a:pt x="171" y="294"/>
                    </a:cubicBezTo>
                    <a:cubicBezTo>
                      <a:pt x="171" y="301"/>
                      <a:pt x="177" y="306"/>
                      <a:pt x="184" y="3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62" name="Freeform 41"/>
              <p:cNvSpPr>
                <a:spLocks/>
              </p:cNvSpPr>
              <p:nvPr/>
            </p:nvSpPr>
            <p:spPr bwMode="auto">
              <a:xfrm>
                <a:off x="3581" y="210"/>
                <a:ext cx="46" cy="41"/>
              </a:xfrm>
              <a:custGeom>
                <a:avLst/>
                <a:gdLst>
                  <a:gd name="T0" fmla="*/ 6 w 74"/>
                  <a:gd name="T1" fmla="*/ 23 h 66"/>
                  <a:gd name="T2" fmla="*/ 53 w 74"/>
                  <a:gd name="T3" fmla="*/ 63 h 66"/>
                  <a:gd name="T4" fmla="*/ 61 w 74"/>
                  <a:gd name="T5" fmla="*/ 66 h 66"/>
                  <a:gd name="T6" fmla="*/ 70 w 74"/>
                  <a:gd name="T7" fmla="*/ 61 h 66"/>
                  <a:gd name="T8" fmla="*/ 68 w 74"/>
                  <a:gd name="T9" fmla="*/ 44 h 66"/>
                  <a:gd name="T10" fmla="*/ 21 w 74"/>
                  <a:gd name="T11" fmla="*/ 5 h 66"/>
                  <a:gd name="T12" fmla="*/ 4 w 74"/>
                  <a:gd name="T13" fmla="*/ 6 h 66"/>
                  <a:gd name="T14" fmla="*/ 6 w 74"/>
                  <a:gd name="T15" fmla="*/ 2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66">
                    <a:moveTo>
                      <a:pt x="6" y="23"/>
                    </a:moveTo>
                    <a:cubicBezTo>
                      <a:pt x="53" y="63"/>
                      <a:pt x="53" y="63"/>
                      <a:pt x="53" y="63"/>
                    </a:cubicBezTo>
                    <a:cubicBezTo>
                      <a:pt x="55" y="65"/>
                      <a:pt x="58" y="66"/>
                      <a:pt x="61" y="66"/>
                    </a:cubicBezTo>
                    <a:cubicBezTo>
                      <a:pt x="64" y="66"/>
                      <a:pt x="67" y="64"/>
                      <a:pt x="70" y="61"/>
                    </a:cubicBezTo>
                    <a:cubicBezTo>
                      <a:pt x="74" y="56"/>
                      <a:pt x="74" y="48"/>
                      <a:pt x="68" y="44"/>
                    </a:cubicBezTo>
                    <a:cubicBezTo>
                      <a:pt x="21" y="5"/>
                      <a:pt x="21" y="5"/>
                      <a:pt x="21" y="5"/>
                    </a:cubicBezTo>
                    <a:cubicBezTo>
                      <a:pt x="16" y="0"/>
                      <a:pt x="9" y="1"/>
                      <a:pt x="4" y="6"/>
                    </a:cubicBezTo>
                    <a:cubicBezTo>
                      <a:pt x="0" y="11"/>
                      <a:pt x="1" y="19"/>
                      <a:pt x="6"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63" name="Freeform 42"/>
              <p:cNvSpPr>
                <a:spLocks/>
              </p:cNvSpPr>
              <p:nvPr/>
            </p:nvSpPr>
            <p:spPr bwMode="auto">
              <a:xfrm>
                <a:off x="3542" y="276"/>
                <a:ext cx="53" cy="30"/>
              </a:xfrm>
              <a:custGeom>
                <a:avLst/>
                <a:gdLst>
                  <a:gd name="T0" fmla="*/ 76 w 85"/>
                  <a:gd name="T1" fmla="*/ 23 h 47"/>
                  <a:gd name="T2" fmla="*/ 18 w 85"/>
                  <a:gd name="T3" fmla="*/ 2 h 47"/>
                  <a:gd name="T4" fmla="*/ 2 w 85"/>
                  <a:gd name="T5" fmla="*/ 10 h 47"/>
                  <a:gd name="T6" fmla="*/ 10 w 85"/>
                  <a:gd name="T7" fmla="*/ 25 h 47"/>
                  <a:gd name="T8" fmla="*/ 67 w 85"/>
                  <a:gd name="T9" fmla="*/ 46 h 47"/>
                  <a:gd name="T10" fmla="*/ 71 w 85"/>
                  <a:gd name="T11" fmla="*/ 47 h 47"/>
                  <a:gd name="T12" fmla="*/ 83 w 85"/>
                  <a:gd name="T13" fmla="*/ 39 h 47"/>
                  <a:gd name="T14" fmla="*/ 76 w 85"/>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7">
                    <a:moveTo>
                      <a:pt x="76" y="23"/>
                    </a:moveTo>
                    <a:cubicBezTo>
                      <a:pt x="18" y="2"/>
                      <a:pt x="18" y="2"/>
                      <a:pt x="18" y="2"/>
                    </a:cubicBezTo>
                    <a:cubicBezTo>
                      <a:pt x="12" y="0"/>
                      <a:pt x="5" y="3"/>
                      <a:pt x="2" y="10"/>
                    </a:cubicBezTo>
                    <a:cubicBezTo>
                      <a:pt x="0" y="16"/>
                      <a:pt x="3" y="23"/>
                      <a:pt x="10" y="25"/>
                    </a:cubicBezTo>
                    <a:cubicBezTo>
                      <a:pt x="67" y="46"/>
                      <a:pt x="67" y="46"/>
                      <a:pt x="67" y="46"/>
                    </a:cubicBezTo>
                    <a:cubicBezTo>
                      <a:pt x="69" y="47"/>
                      <a:pt x="70" y="47"/>
                      <a:pt x="71" y="47"/>
                    </a:cubicBezTo>
                    <a:cubicBezTo>
                      <a:pt x="76" y="47"/>
                      <a:pt x="81" y="44"/>
                      <a:pt x="83" y="39"/>
                    </a:cubicBezTo>
                    <a:cubicBezTo>
                      <a:pt x="85" y="33"/>
                      <a:pt x="82" y="26"/>
                      <a:pt x="76"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64" name="Freeform 43"/>
              <p:cNvSpPr>
                <a:spLocks/>
              </p:cNvSpPr>
              <p:nvPr/>
            </p:nvSpPr>
            <p:spPr bwMode="auto">
              <a:xfrm>
                <a:off x="3892" y="210"/>
                <a:ext cx="46" cy="41"/>
              </a:xfrm>
              <a:custGeom>
                <a:avLst/>
                <a:gdLst>
                  <a:gd name="T0" fmla="*/ 13 w 74"/>
                  <a:gd name="T1" fmla="*/ 66 h 66"/>
                  <a:gd name="T2" fmla="*/ 21 w 74"/>
                  <a:gd name="T3" fmla="*/ 63 h 66"/>
                  <a:gd name="T4" fmla="*/ 68 w 74"/>
                  <a:gd name="T5" fmla="*/ 23 h 66"/>
                  <a:gd name="T6" fmla="*/ 70 w 74"/>
                  <a:gd name="T7" fmla="*/ 6 h 66"/>
                  <a:gd name="T8" fmla="*/ 52 w 74"/>
                  <a:gd name="T9" fmla="*/ 5 h 66"/>
                  <a:gd name="T10" fmla="*/ 5 w 74"/>
                  <a:gd name="T11" fmla="*/ 44 h 66"/>
                  <a:gd name="T12" fmla="*/ 4 w 74"/>
                  <a:gd name="T13" fmla="*/ 61 h 66"/>
                  <a:gd name="T14" fmla="*/ 13 w 7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66">
                    <a:moveTo>
                      <a:pt x="13" y="66"/>
                    </a:moveTo>
                    <a:cubicBezTo>
                      <a:pt x="16" y="66"/>
                      <a:pt x="19" y="65"/>
                      <a:pt x="21" y="63"/>
                    </a:cubicBezTo>
                    <a:cubicBezTo>
                      <a:pt x="68" y="23"/>
                      <a:pt x="68" y="23"/>
                      <a:pt x="68" y="23"/>
                    </a:cubicBezTo>
                    <a:cubicBezTo>
                      <a:pt x="73" y="19"/>
                      <a:pt x="74" y="11"/>
                      <a:pt x="70" y="6"/>
                    </a:cubicBezTo>
                    <a:cubicBezTo>
                      <a:pt x="65" y="1"/>
                      <a:pt x="58" y="0"/>
                      <a:pt x="52" y="5"/>
                    </a:cubicBezTo>
                    <a:cubicBezTo>
                      <a:pt x="5" y="44"/>
                      <a:pt x="5" y="44"/>
                      <a:pt x="5" y="44"/>
                    </a:cubicBezTo>
                    <a:cubicBezTo>
                      <a:pt x="0" y="48"/>
                      <a:pt x="0" y="56"/>
                      <a:pt x="4" y="61"/>
                    </a:cubicBezTo>
                    <a:cubicBezTo>
                      <a:pt x="6" y="64"/>
                      <a:pt x="10" y="66"/>
                      <a:pt x="13"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65" name="Freeform 44"/>
              <p:cNvSpPr>
                <a:spLocks/>
              </p:cNvSpPr>
              <p:nvPr/>
            </p:nvSpPr>
            <p:spPr bwMode="auto">
              <a:xfrm>
                <a:off x="3529" y="353"/>
                <a:ext cx="54" cy="15"/>
              </a:xfrm>
              <a:custGeom>
                <a:avLst/>
                <a:gdLst>
                  <a:gd name="T0" fmla="*/ 74 w 86"/>
                  <a:gd name="T1" fmla="*/ 0 h 25"/>
                  <a:gd name="T2" fmla="*/ 12 w 86"/>
                  <a:gd name="T3" fmla="*/ 0 h 25"/>
                  <a:gd name="T4" fmla="*/ 0 w 86"/>
                  <a:gd name="T5" fmla="*/ 13 h 25"/>
                  <a:gd name="T6" fmla="*/ 12 w 86"/>
                  <a:gd name="T7" fmla="*/ 25 h 25"/>
                  <a:gd name="T8" fmla="*/ 74 w 86"/>
                  <a:gd name="T9" fmla="*/ 25 h 25"/>
                  <a:gd name="T10" fmla="*/ 86 w 86"/>
                  <a:gd name="T11" fmla="*/ 13 h 25"/>
                  <a:gd name="T12" fmla="*/ 74 w 8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6" h="25">
                    <a:moveTo>
                      <a:pt x="74" y="0"/>
                    </a:moveTo>
                    <a:cubicBezTo>
                      <a:pt x="12" y="0"/>
                      <a:pt x="12" y="0"/>
                      <a:pt x="12" y="0"/>
                    </a:cubicBezTo>
                    <a:cubicBezTo>
                      <a:pt x="6" y="0"/>
                      <a:pt x="0" y="6"/>
                      <a:pt x="0" y="13"/>
                    </a:cubicBezTo>
                    <a:cubicBezTo>
                      <a:pt x="0" y="19"/>
                      <a:pt x="6" y="25"/>
                      <a:pt x="12" y="25"/>
                    </a:cubicBezTo>
                    <a:cubicBezTo>
                      <a:pt x="74" y="25"/>
                      <a:pt x="74" y="25"/>
                      <a:pt x="74" y="25"/>
                    </a:cubicBezTo>
                    <a:cubicBezTo>
                      <a:pt x="80" y="25"/>
                      <a:pt x="86" y="19"/>
                      <a:pt x="86" y="13"/>
                    </a:cubicBezTo>
                    <a:cubicBezTo>
                      <a:pt x="86" y="6"/>
                      <a:pt x="80" y="0"/>
                      <a:pt x="7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66" name="Freeform 45"/>
              <p:cNvSpPr>
                <a:spLocks/>
              </p:cNvSpPr>
              <p:nvPr/>
            </p:nvSpPr>
            <p:spPr bwMode="auto">
              <a:xfrm>
                <a:off x="3923" y="276"/>
                <a:ext cx="54" cy="30"/>
              </a:xfrm>
              <a:custGeom>
                <a:avLst/>
                <a:gdLst>
                  <a:gd name="T0" fmla="*/ 82 w 85"/>
                  <a:gd name="T1" fmla="*/ 10 h 47"/>
                  <a:gd name="T2" fmla="*/ 67 w 85"/>
                  <a:gd name="T3" fmla="*/ 2 h 47"/>
                  <a:gd name="T4" fmla="*/ 9 w 85"/>
                  <a:gd name="T5" fmla="*/ 23 h 47"/>
                  <a:gd name="T6" fmla="*/ 2 w 85"/>
                  <a:gd name="T7" fmla="*/ 39 h 47"/>
                  <a:gd name="T8" fmla="*/ 13 w 85"/>
                  <a:gd name="T9" fmla="*/ 47 h 47"/>
                  <a:gd name="T10" fmla="*/ 18 w 85"/>
                  <a:gd name="T11" fmla="*/ 46 h 47"/>
                  <a:gd name="T12" fmla="*/ 75 w 85"/>
                  <a:gd name="T13" fmla="*/ 25 h 47"/>
                  <a:gd name="T14" fmla="*/ 82 w 85"/>
                  <a:gd name="T15" fmla="*/ 1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47">
                    <a:moveTo>
                      <a:pt x="82" y="10"/>
                    </a:moveTo>
                    <a:cubicBezTo>
                      <a:pt x="80" y="3"/>
                      <a:pt x="73" y="0"/>
                      <a:pt x="67" y="2"/>
                    </a:cubicBezTo>
                    <a:cubicBezTo>
                      <a:pt x="9" y="23"/>
                      <a:pt x="9" y="23"/>
                      <a:pt x="9" y="23"/>
                    </a:cubicBezTo>
                    <a:cubicBezTo>
                      <a:pt x="3" y="26"/>
                      <a:pt x="0" y="33"/>
                      <a:pt x="2" y="39"/>
                    </a:cubicBezTo>
                    <a:cubicBezTo>
                      <a:pt x="4" y="44"/>
                      <a:pt x="8" y="47"/>
                      <a:pt x="13" y="47"/>
                    </a:cubicBezTo>
                    <a:cubicBezTo>
                      <a:pt x="15" y="47"/>
                      <a:pt x="16" y="47"/>
                      <a:pt x="18" y="46"/>
                    </a:cubicBezTo>
                    <a:cubicBezTo>
                      <a:pt x="75" y="25"/>
                      <a:pt x="75" y="25"/>
                      <a:pt x="75" y="25"/>
                    </a:cubicBezTo>
                    <a:cubicBezTo>
                      <a:pt x="82" y="23"/>
                      <a:pt x="85" y="16"/>
                      <a:pt x="82"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67" name="Freeform 46"/>
              <p:cNvSpPr>
                <a:spLocks noEditPoints="1"/>
              </p:cNvSpPr>
              <p:nvPr/>
            </p:nvSpPr>
            <p:spPr bwMode="auto">
              <a:xfrm>
                <a:off x="3606" y="208"/>
                <a:ext cx="306" cy="458"/>
              </a:xfrm>
              <a:custGeom>
                <a:avLst/>
                <a:gdLst>
                  <a:gd name="T0" fmla="*/ 257 w 490"/>
                  <a:gd name="T1" fmla="*/ 711 h 736"/>
                  <a:gd name="T2" fmla="*/ 220 w 490"/>
                  <a:gd name="T3" fmla="*/ 699 h 736"/>
                  <a:gd name="T4" fmla="*/ 269 w 490"/>
                  <a:gd name="T5" fmla="*/ 687 h 736"/>
                  <a:gd name="T6" fmla="*/ 245 w 490"/>
                  <a:gd name="T7" fmla="*/ 0 h 736"/>
                  <a:gd name="T8" fmla="*/ 127 w 490"/>
                  <a:gd name="T9" fmla="*/ 488 h 736"/>
                  <a:gd name="T10" fmla="*/ 146 w 490"/>
                  <a:gd name="T11" fmla="*/ 518 h 736"/>
                  <a:gd name="T12" fmla="*/ 132 w 490"/>
                  <a:gd name="T13" fmla="*/ 576 h 736"/>
                  <a:gd name="T14" fmla="*/ 132 w 490"/>
                  <a:gd name="T15" fmla="*/ 626 h 736"/>
                  <a:gd name="T16" fmla="*/ 159 w 490"/>
                  <a:gd name="T17" fmla="*/ 687 h 736"/>
                  <a:gd name="T18" fmla="*/ 159 w 490"/>
                  <a:gd name="T19" fmla="*/ 662 h 736"/>
                  <a:gd name="T20" fmla="*/ 159 w 490"/>
                  <a:gd name="T21" fmla="*/ 638 h 736"/>
                  <a:gd name="T22" fmla="*/ 294 w 490"/>
                  <a:gd name="T23" fmla="*/ 626 h 736"/>
                  <a:gd name="T24" fmla="*/ 159 w 490"/>
                  <a:gd name="T25" fmla="*/ 613 h 736"/>
                  <a:gd name="T26" fmla="*/ 159 w 490"/>
                  <a:gd name="T27" fmla="*/ 589 h 736"/>
                  <a:gd name="T28" fmla="*/ 294 w 490"/>
                  <a:gd name="T29" fmla="*/ 576 h 736"/>
                  <a:gd name="T30" fmla="*/ 159 w 490"/>
                  <a:gd name="T31" fmla="*/ 564 h 736"/>
                  <a:gd name="T32" fmla="*/ 159 w 490"/>
                  <a:gd name="T33" fmla="*/ 540 h 736"/>
                  <a:gd name="T34" fmla="*/ 294 w 490"/>
                  <a:gd name="T35" fmla="*/ 527 h 736"/>
                  <a:gd name="T36" fmla="*/ 171 w 490"/>
                  <a:gd name="T37" fmla="*/ 515 h 736"/>
                  <a:gd name="T38" fmla="*/ 24 w 490"/>
                  <a:gd name="T39" fmla="*/ 246 h 736"/>
                  <a:gd name="T40" fmla="*/ 466 w 490"/>
                  <a:gd name="T41" fmla="*/ 246 h 736"/>
                  <a:gd name="T42" fmla="*/ 318 w 490"/>
                  <a:gd name="T43" fmla="*/ 527 h 736"/>
                  <a:gd name="T44" fmla="*/ 343 w 490"/>
                  <a:gd name="T45" fmla="*/ 552 h 736"/>
                  <a:gd name="T46" fmla="*/ 318 w 490"/>
                  <a:gd name="T47" fmla="*/ 576 h 736"/>
                  <a:gd name="T48" fmla="*/ 343 w 490"/>
                  <a:gd name="T49" fmla="*/ 601 h 736"/>
                  <a:gd name="T50" fmla="*/ 318 w 490"/>
                  <a:gd name="T51" fmla="*/ 626 h 736"/>
                  <a:gd name="T52" fmla="*/ 343 w 490"/>
                  <a:gd name="T53" fmla="*/ 650 h 736"/>
                  <a:gd name="T54" fmla="*/ 208 w 490"/>
                  <a:gd name="T55" fmla="*/ 662 h 736"/>
                  <a:gd name="T56" fmla="*/ 196 w 490"/>
                  <a:gd name="T57" fmla="*/ 699 h 736"/>
                  <a:gd name="T58" fmla="*/ 257 w 490"/>
                  <a:gd name="T59" fmla="*/ 736 h 736"/>
                  <a:gd name="T60" fmla="*/ 294 w 490"/>
                  <a:gd name="T61" fmla="*/ 687 h 736"/>
                  <a:gd name="T62" fmla="*/ 367 w 490"/>
                  <a:gd name="T63" fmla="*/ 650 h 736"/>
                  <a:gd name="T64" fmla="*/ 367 w 490"/>
                  <a:gd name="T65" fmla="*/ 601 h 736"/>
                  <a:gd name="T66" fmla="*/ 367 w 490"/>
                  <a:gd name="T67" fmla="*/ 552 h 736"/>
                  <a:gd name="T68" fmla="*/ 361 w 490"/>
                  <a:gd name="T69" fmla="*/ 489 h 736"/>
                  <a:gd name="T70" fmla="*/ 490 w 490"/>
                  <a:gd name="T71" fmla="*/ 24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736">
                    <a:moveTo>
                      <a:pt x="269" y="699"/>
                    </a:moveTo>
                    <a:cubicBezTo>
                      <a:pt x="269" y="706"/>
                      <a:pt x="264" y="711"/>
                      <a:pt x="257" y="711"/>
                    </a:cubicBezTo>
                    <a:cubicBezTo>
                      <a:pt x="233" y="711"/>
                      <a:pt x="233" y="711"/>
                      <a:pt x="233" y="711"/>
                    </a:cubicBezTo>
                    <a:cubicBezTo>
                      <a:pt x="226" y="711"/>
                      <a:pt x="220" y="706"/>
                      <a:pt x="220" y="699"/>
                    </a:cubicBezTo>
                    <a:cubicBezTo>
                      <a:pt x="220" y="687"/>
                      <a:pt x="220" y="687"/>
                      <a:pt x="220" y="687"/>
                    </a:cubicBezTo>
                    <a:cubicBezTo>
                      <a:pt x="269" y="687"/>
                      <a:pt x="269" y="687"/>
                      <a:pt x="269" y="687"/>
                    </a:cubicBezTo>
                    <a:lnTo>
                      <a:pt x="269" y="699"/>
                    </a:lnTo>
                    <a:close/>
                    <a:moveTo>
                      <a:pt x="245" y="0"/>
                    </a:moveTo>
                    <a:cubicBezTo>
                      <a:pt x="110" y="0"/>
                      <a:pt x="0" y="110"/>
                      <a:pt x="0" y="246"/>
                    </a:cubicBezTo>
                    <a:cubicBezTo>
                      <a:pt x="0" y="349"/>
                      <a:pt x="40" y="426"/>
                      <a:pt x="127" y="488"/>
                    </a:cubicBezTo>
                    <a:cubicBezTo>
                      <a:pt x="128" y="489"/>
                      <a:pt x="128" y="489"/>
                      <a:pt x="129" y="489"/>
                    </a:cubicBezTo>
                    <a:cubicBezTo>
                      <a:pt x="130" y="490"/>
                      <a:pt x="143" y="497"/>
                      <a:pt x="146" y="518"/>
                    </a:cubicBezTo>
                    <a:cubicBezTo>
                      <a:pt x="132" y="523"/>
                      <a:pt x="122" y="536"/>
                      <a:pt x="122" y="552"/>
                    </a:cubicBezTo>
                    <a:cubicBezTo>
                      <a:pt x="122" y="561"/>
                      <a:pt x="126" y="570"/>
                      <a:pt x="132" y="576"/>
                    </a:cubicBezTo>
                    <a:cubicBezTo>
                      <a:pt x="126" y="583"/>
                      <a:pt x="122" y="592"/>
                      <a:pt x="122" y="601"/>
                    </a:cubicBezTo>
                    <a:cubicBezTo>
                      <a:pt x="122" y="610"/>
                      <a:pt x="126" y="619"/>
                      <a:pt x="132" y="626"/>
                    </a:cubicBezTo>
                    <a:cubicBezTo>
                      <a:pt x="126" y="632"/>
                      <a:pt x="122" y="641"/>
                      <a:pt x="122" y="650"/>
                    </a:cubicBezTo>
                    <a:cubicBezTo>
                      <a:pt x="122" y="670"/>
                      <a:pt x="139" y="687"/>
                      <a:pt x="159" y="687"/>
                    </a:cubicBezTo>
                    <a:cubicBezTo>
                      <a:pt x="166" y="687"/>
                      <a:pt x="171" y="681"/>
                      <a:pt x="171" y="675"/>
                    </a:cubicBezTo>
                    <a:cubicBezTo>
                      <a:pt x="171" y="668"/>
                      <a:pt x="166" y="662"/>
                      <a:pt x="159" y="662"/>
                    </a:cubicBezTo>
                    <a:cubicBezTo>
                      <a:pt x="152" y="662"/>
                      <a:pt x="147" y="657"/>
                      <a:pt x="147" y="650"/>
                    </a:cubicBezTo>
                    <a:cubicBezTo>
                      <a:pt x="147" y="643"/>
                      <a:pt x="152" y="638"/>
                      <a:pt x="159" y="638"/>
                    </a:cubicBezTo>
                    <a:cubicBezTo>
                      <a:pt x="282" y="638"/>
                      <a:pt x="282" y="638"/>
                      <a:pt x="282" y="638"/>
                    </a:cubicBezTo>
                    <a:cubicBezTo>
                      <a:pt x="288" y="638"/>
                      <a:pt x="294" y="632"/>
                      <a:pt x="294" y="626"/>
                    </a:cubicBezTo>
                    <a:cubicBezTo>
                      <a:pt x="294" y="619"/>
                      <a:pt x="288" y="613"/>
                      <a:pt x="282" y="613"/>
                    </a:cubicBezTo>
                    <a:cubicBezTo>
                      <a:pt x="159" y="613"/>
                      <a:pt x="159" y="613"/>
                      <a:pt x="159" y="613"/>
                    </a:cubicBezTo>
                    <a:cubicBezTo>
                      <a:pt x="152" y="613"/>
                      <a:pt x="147" y="608"/>
                      <a:pt x="147" y="601"/>
                    </a:cubicBezTo>
                    <a:cubicBezTo>
                      <a:pt x="147" y="594"/>
                      <a:pt x="152" y="589"/>
                      <a:pt x="159" y="589"/>
                    </a:cubicBezTo>
                    <a:cubicBezTo>
                      <a:pt x="282" y="589"/>
                      <a:pt x="282" y="589"/>
                      <a:pt x="282" y="589"/>
                    </a:cubicBezTo>
                    <a:cubicBezTo>
                      <a:pt x="288" y="589"/>
                      <a:pt x="294" y="583"/>
                      <a:pt x="294" y="576"/>
                    </a:cubicBezTo>
                    <a:cubicBezTo>
                      <a:pt x="294" y="570"/>
                      <a:pt x="288" y="564"/>
                      <a:pt x="282" y="564"/>
                    </a:cubicBezTo>
                    <a:cubicBezTo>
                      <a:pt x="159" y="564"/>
                      <a:pt x="159" y="564"/>
                      <a:pt x="159" y="564"/>
                    </a:cubicBezTo>
                    <a:cubicBezTo>
                      <a:pt x="152" y="564"/>
                      <a:pt x="147" y="559"/>
                      <a:pt x="147" y="552"/>
                    </a:cubicBezTo>
                    <a:cubicBezTo>
                      <a:pt x="147" y="545"/>
                      <a:pt x="152" y="540"/>
                      <a:pt x="159" y="540"/>
                    </a:cubicBezTo>
                    <a:cubicBezTo>
                      <a:pt x="282" y="540"/>
                      <a:pt x="282" y="540"/>
                      <a:pt x="282" y="540"/>
                    </a:cubicBezTo>
                    <a:cubicBezTo>
                      <a:pt x="288" y="540"/>
                      <a:pt x="294" y="534"/>
                      <a:pt x="294" y="527"/>
                    </a:cubicBezTo>
                    <a:cubicBezTo>
                      <a:pt x="294" y="521"/>
                      <a:pt x="288" y="515"/>
                      <a:pt x="282" y="515"/>
                    </a:cubicBezTo>
                    <a:cubicBezTo>
                      <a:pt x="171" y="515"/>
                      <a:pt x="171" y="515"/>
                      <a:pt x="171" y="515"/>
                    </a:cubicBezTo>
                    <a:cubicBezTo>
                      <a:pt x="166" y="484"/>
                      <a:pt x="146" y="471"/>
                      <a:pt x="141" y="468"/>
                    </a:cubicBezTo>
                    <a:cubicBezTo>
                      <a:pt x="60" y="410"/>
                      <a:pt x="24" y="341"/>
                      <a:pt x="24" y="246"/>
                    </a:cubicBezTo>
                    <a:cubicBezTo>
                      <a:pt x="24" y="124"/>
                      <a:pt x="123" y="25"/>
                      <a:pt x="245" y="25"/>
                    </a:cubicBezTo>
                    <a:cubicBezTo>
                      <a:pt x="367" y="25"/>
                      <a:pt x="466" y="124"/>
                      <a:pt x="466" y="246"/>
                    </a:cubicBezTo>
                    <a:cubicBezTo>
                      <a:pt x="466" y="341"/>
                      <a:pt x="430" y="410"/>
                      <a:pt x="349" y="468"/>
                    </a:cubicBezTo>
                    <a:cubicBezTo>
                      <a:pt x="343" y="471"/>
                      <a:pt x="318" y="488"/>
                      <a:pt x="318" y="527"/>
                    </a:cubicBezTo>
                    <a:cubicBezTo>
                      <a:pt x="318" y="534"/>
                      <a:pt x="324" y="540"/>
                      <a:pt x="331" y="540"/>
                    </a:cubicBezTo>
                    <a:cubicBezTo>
                      <a:pt x="337" y="540"/>
                      <a:pt x="343" y="545"/>
                      <a:pt x="343" y="552"/>
                    </a:cubicBezTo>
                    <a:cubicBezTo>
                      <a:pt x="343" y="559"/>
                      <a:pt x="337" y="564"/>
                      <a:pt x="331" y="564"/>
                    </a:cubicBezTo>
                    <a:cubicBezTo>
                      <a:pt x="324" y="564"/>
                      <a:pt x="318" y="570"/>
                      <a:pt x="318" y="576"/>
                    </a:cubicBezTo>
                    <a:cubicBezTo>
                      <a:pt x="318" y="583"/>
                      <a:pt x="324" y="589"/>
                      <a:pt x="331" y="589"/>
                    </a:cubicBezTo>
                    <a:cubicBezTo>
                      <a:pt x="337" y="589"/>
                      <a:pt x="343" y="594"/>
                      <a:pt x="343" y="601"/>
                    </a:cubicBezTo>
                    <a:cubicBezTo>
                      <a:pt x="343" y="608"/>
                      <a:pt x="337" y="613"/>
                      <a:pt x="331" y="613"/>
                    </a:cubicBezTo>
                    <a:cubicBezTo>
                      <a:pt x="324" y="613"/>
                      <a:pt x="318" y="619"/>
                      <a:pt x="318" y="626"/>
                    </a:cubicBezTo>
                    <a:cubicBezTo>
                      <a:pt x="318" y="632"/>
                      <a:pt x="324" y="638"/>
                      <a:pt x="331" y="638"/>
                    </a:cubicBezTo>
                    <a:cubicBezTo>
                      <a:pt x="337" y="638"/>
                      <a:pt x="343" y="643"/>
                      <a:pt x="343" y="650"/>
                    </a:cubicBezTo>
                    <a:cubicBezTo>
                      <a:pt x="343" y="657"/>
                      <a:pt x="338" y="662"/>
                      <a:pt x="331" y="662"/>
                    </a:cubicBezTo>
                    <a:cubicBezTo>
                      <a:pt x="208" y="662"/>
                      <a:pt x="208" y="662"/>
                      <a:pt x="208" y="662"/>
                    </a:cubicBezTo>
                    <a:cubicBezTo>
                      <a:pt x="201" y="662"/>
                      <a:pt x="196" y="668"/>
                      <a:pt x="196" y="675"/>
                    </a:cubicBezTo>
                    <a:cubicBezTo>
                      <a:pt x="196" y="699"/>
                      <a:pt x="196" y="699"/>
                      <a:pt x="196" y="699"/>
                    </a:cubicBezTo>
                    <a:cubicBezTo>
                      <a:pt x="196" y="719"/>
                      <a:pt x="212" y="736"/>
                      <a:pt x="233" y="736"/>
                    </a:cubicBezTo>
                    <a:cubicBezTo>
                      <a:pt x="257" y="736"/>
                      <a:pt x="257" y="736"/>
                      <a:pt x="257" y="736"/>
                    </a:cubicBezTo>
                    <a:cubicBezTo>
                      <a:pt x="277" y="736"/>
                      <a:pt x="294" y="719"/>
                      <a:pt x="294" y="699"/>
                    </a:cubicBezTo>
                    <a:cubicBezTo>
                      <a:pt x="294" y="687"/>
                      <a:pt x="294" y="687"/>
                      <a:pt x="294" y="687"/>
                    </a:cubicBezTo>
                    <a:cubicBezTo>
                      <a:pt x="331" y="687"/>
                      <a:pt x="331" y="687"/>
                      <a:pt x="331" y="687"/>
                    </a:cubicBezTo>
                    <a:cubicBezTo>
                      <a:pt x="351" y="687"/>
                      <a:pt x="367" y="671"/>
                      <a:pt x="367" y="650"/>
                    </a:cubicBezTo>
                    <a:cubicBezTo>
                      <a:pt x="367" y="641"/>
                      <a:pt x="364" y="632"/>
                      <a:pt x="358" y="626"/>
                    </a:cubicBezTo>
                    <a:cubicBezTo>
                      <a:pt x="364" y="619"/>
                      <a:pt x="367" y="610"/>
                      <a:pt x="367" y="601"/>
                    </a:cubicBezTo>
                    <a:cubicBezTo>
                      <a:pt x="367" y="592"/>
                      <a:pt x="364" y="583"/>
                      <a:pt x="358" y="576"/>
                    </a:cubicBezTo>
                    <a:cubicBezTo>
                      <a:pt x="364" y="570"/>
                      <a:pt x="367" y="561"/>
                      <a:pt x="367" y="552"/>
                    </a:cubicBezTo>
                    <a:cubicBezTo>
                      <a:pt x="367" y="536"/>
                      <a:pt x="358" y="523"/>
                      <a:pt x="344" y="518"/>
                    </a:cubicBezTo>
                    <a:cubicBezTo>
                      <a:pt x="347" y="497"/>
                      <a:pt x="360" y="490"/>
                      <a:pt x="361" y="489"/>
                    </a:cubicBezTo>
                    <a:cubicBezTo>
                      <a:pt x="361" y="489"/>
                      <a:pt x="362" y="489"/>
                      <a:pt x="362" y="488"/>
                    </a:cubicBezTo>
                    <a:cubicBezTo>
                      <a:pt x="449" y="426"/>
                      <a:pt x="490" y="349"/>
                      <a:pt x="490" y="245"/>
                    </a:cubicBezTo>
                    <a:cubicBezTo>
                      <a:pt x="490" y="110"/>
                      <a:pt x="380" y="0"/>
                      <a:pt x="2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68" name="Freeform 47"/>
              <p:cNvSpPr>
                <a:spLocks/>
              </p:cNvSpPr>
              <p:nvPr/>
            </p:nvSpPr>
            <p:spPr bwMode="auto">
              <a:xfrm>
                <a:off x="3935" y="353"/>
                <a:ext cx="54" cy="15"/>
              </a:xfrm>
              <a:custGeom>
                <a:avLst/>
                <a:gdLst>
                  <a:gd name="T0" fmla="*/ 73 w 86"/>
                  <a:gd name="T1" fmla="*/ 0 h 25"/>
                  <a:gd name="T2" fmla="*/ 12 w 86"/>
                  <a:gd name="T3" fmla="*/ 0 h 25"/>
                  <a:gd name="T4" fmla="*/ 0 w 86"/>
                  <a:gd name="T5" fmla="*/ 13 h 25"/>
                  <a:gd name="T6" fmla="*/ 12 w 86"/>
                  <a:gd name="T7" fmla="*/ 25 h 25"/>
                  <a:gd name="T8" fmla="*/ 73 w 86"/>
                  <a:gd name="T9" fmla="*/ 25 h 25"/>
                  <a:gd name="T10" fmla="*/ 86 w 86"/>
                  <a:gd name="T11" fmla="*/ 13 h 25"/>
                  <a:gd name="T12" fmla="*/ 73 w 8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6" h="25">
                    <a:moveTo>
                      <a:pt x="73" y="0"/>
                    </a:moveTo>
                    <a:cubicBezTo>
                      <a:pt x="12" y="0"/>
                      <a:pt x="12" y="0"/>
                      <a:pt x="12" y="0"/>
                    </a:cubicBezTo>
                    <a:cubicBezTo>
                      <a:pt x="5" y="0"/>
                      <a:pt x="0" y="6"/>
                      <a:pt x="0" y="13"/>
                    </a:cubicBezTo>
                    <a:cubicBezTo>
                      <a:pt x="0" y="19"/>
                      <a:pt x="5" y="25"/>
                      <a:pt x="12" y="25"/>
                    </a:cubicBezTo>
                    <a:cubicBezTo>
                      <a:pt x="73" y="25"/>
                      <a:pt x="73" y="25"/>
                      <a:pt x="73" y="25"/>
                    </a:cubicBezTo>
                    <a:cubicBezTo>
                      <a:pt x="80" y="25"/>
                      <a:pt x="86" y="19"/>
                      <a:pt x="86" y="13"/>
                    </a:cubicBezTo>
                    <a:cubicBezTo>
                      <a:pt x="86" y="6"/>
                      <a:pt x="80" y="0"/>
                      <a:pt x="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grpSp>
        <p:grpSp>
          <p:nvGrpSpPr>
            <p:cNvPr id="69" name="Group 68"/>
            <p:cNvGrpSpPr/>
            <p:nvPr userDrawn="1"/>
          </p:nvGrpSpPr>
          <p:grpSpPr>
            <a:xfrm>
              <a:off x="3904541" y="6046718"/>
              <a:ext cx="555511" cy="470040"/>
              <a:chOff x="7569200" y="236538"/>
              <a:chExt cx="692151" cy="692150"/>
            </a:xfrm>
            <a:solidFill>
              <a:schemeClr val="tx2"/>
            </a:solidFill>
          </p:grpSpPr>
          <p:sp>
            <p:nvSpPr>
              <p:cNvPr id="70" name="Freeform 21"/>
              <p:cNvSpPr>
                <a:spLocks noEditPoints="1"/>
              </p:cNvSpPr>
              <p:nvPr/>
            </p:nvSpPr>
            <p:spPr bwMode="auto">
              <a:xfrm>
                <a:off x="7618413" y="236538"/>
                <a:ext cx="642938" cy="641350"/>
              </a:xfrm>
              <a:custGeom>
                <a:avLst/>
                <a:gdLst>
                  <a:gd name="T0" fmla="*/ 275 w 571"/>
                  <a:gd name="T1" fmla="*/ 540 h 571"/>
                  <a:gd name="T2" fmla="*/ 280 w 571"/>
                  <a:gd name="T3" fmla="*/ 432 h 571"/>
                  <a:gd name="T4" fmla="*/ 397 w 571"/>
                  <a:gd name="T5" fmla="*/ 338 h 571"/>
                  <a:gd name="T6" fmla="*/ 392 w 571"/>
                  <a:gd name="T7" fmla="*/ 446 h 571"/>
                  <a:gd name="T8" fmla="*/ 275 w 571"/>
                  <a:gd name="T9" fmla="*/ 540 h 571"/>
                  <a:gd name="T10" fmla="*/ 201 w 571"/>
                  <a:gd name="T11" fmla="*/ 455 h 571"/>
                  <a:gd name="T12" fmla="*/ 116 w 571"/>
                  <a:gd name="T13" fmla="*/ 371 h 571"/>
                  <a:gd name="T14" fmla="*/ 446 w 571"/>
                  <a:gd name="T15" fmla="*/ 54 h 571"/>
                  <a:gd name="T16" fmla="*/ 517 w 571"/>
                  <a:gd name="T17" fmla="*/ 125 h 571"/>
                  <a:gd name="T18" fmla="*/ 201 w 571"/>
                  <a:gd name="T19" fmla="*/ 455 h 571"/>
                  <a:gd name="T20" fmla="*/ 31 w 571"/>
                  <a:gd name="T21" fmla="*/ 296 h 571"/>
                  <a:gd name="T22" fmla="*/ 125 w 571"/>
                  <a:gd name="T23" fmla="*/ 179 h 571"/>
                  <a:gd name="T24" fmla="*/ 233 w 571"/>
                  <a:gd name="T25" fmla="*/ 174 h 571"/>
                  <a:gd name="T26" fmla="*/ 139 w 571"/>
                  <a:gd name="T27" fmla="*/ 291 h 571"/>
                  <a:gd name="T28" fmla="*/ 31 w 571"/>
                  <a:gd name="T29" fmla="*/ 296 h 571"/>
                  <a:gd name="T30" fmla="*/ 525 w 571"/>
                  <a:gd name="T31" fmla="*/ 105 h 571"/>
                  <a:gd name="T32" fmla="*/ 466 w 571"/>
                  <a:gd name="T33" fmla="*/ 46 h 571"/>
                  <a:gd name="T34" fmla="*/ 549 w 571"/>
                  <a:gd name="T35" fmla="*/ 22 h 571"/>
                  <a:gd name="T36" fmla="*/ 525 w 571"/>
                  <a:gd name="T37" fmla="*/ 105 h 571"/>
                  <a:gd name="T38" fmla="*/ 161 w 571"/>
                  <a:gd name="T39" fmla="*/ 473 h 571"/>
                  <a:gd name="T40" fmla="*/ 98 w 571"/>
                  <a:gd name="T41" fmla="*/ 411 h 571"/>
                  <a:gd name="T42" fmla="*/ 119 w 571"/>
                  <a:gd name="T43" fmla="*/ 400 h 571"/>
                  <a:gd name="T44" fmla="*/ 171 w 571"/>
                  <a:gd name="T45" fmla="*/ 453 h 571"/>
                  <a:gd name="T46" fmla="*/ 161 w 571"/>
                  <a:gd name="T47" fmla="*/ 473 h 571"/>
                  <a:gd name="T48" fmla="*/ 536 w 571"/>
                  <a:gd name="T49" fmla="*/ 129 h 571"/>
                  <a:gd name="T50" fmla="*/ 538 w 571"/>
                  <a:gd name="T51" fmla="*/ 124 h 571"/>
                  <a:gd name="T52" fmla="*/ 570 w 571"/>
                  <a:gd name="T53" fmla="*/ 11 h 571"/>
                  <a:gd name="T54" fmla="*/ 568 w 571"/>
                  <a:gd name="T55" fmla="*/ 4 h 571"/>
                  <a:gd name="T56" fmla="*/ 560 w 571"/>
                  <a:gd name="T57" fmla="*/ 1 h 571"/>
                  <a:gd name="T58" fmla="*/ 445 w 571"/>
                  <a:gd name="T59" fmla="*/ 33 h 571"/>
                  <a:gd name="T60" fmla="*/ 445 w 571"/>
                  <a:gd name="T61" fmla="*/ 34 h 571"/>
                  <a:gd name="T62" fmla="*/ 387 w 571"/>
                  <a:gd name="T63" fmla="*/ 60 h 571"/>
                  <a:gd name="T64" fmla="*/ 254 w 571"/>
                  <a:gd name="T65" fmla="*/ 154 h 571"/>
                  <a:gd name="T66" fmla="*/ 120 w 571"/>
                  <a:gd name="T67" fmla="*/ 160 h 571"/>
                  <a:gd name="T68" fmla="*/ 113 w 571"/>
                  <a:gd name="T69" fmla="*/ 164 h 571"/>
                  <a:gd name="T70" fmla="*/ 2 w 571"/>
                  <a:gd name="T71" fmla="*/ 301 h 571"/>
                  <a:gd name="T72" fmla="*/ 1 w 571"/>
                  <a:gd name="T73" fmla="*/ 311 h 571"/>
                  <a:gd name="T74" fmla="*/ 10 w 571"/>
                  <a:gd name="T75" fmla="*/ 316 h 571"/>
                  <a:gd name="T76" fmla="*/ 10 w 571"/>
                  <a:gd name="T77" fmla="*/ 316 h 571"/>
                  <a:gd name="T78" fmla="*/ 127 w 571"/>
                  <a:gd name="T79" fmla="*/ 311 h 571"/>
                  <a:gd name="T80" fmla="*/ 96 w 571"/>
                  <a:gd name="T81" fmla="*/ 368 h 571"/>
                  <a:gd name="T82" fmla="*/ 98 w 571"/>
                  <a:gd name="T83" fmla="*/ 379 h 571"/>
                  <a:gd name="T84" fmla="*/ 104 w 571"/>
                  <a:gd name="T85" fmla="*/ 386 h 571"/>
                  <a:gd name="T86" fmla="*/ 78 w 571"/>
                  <a:gd name="T87" fmla="*/ 400 h 571"/>
                  <a:gd name="T88" fmla="*/ 73 w 571"/>
                  <a:gd name="T89" fmla="*/ 407 h 571"/>
                  <a:gd name="T90" fmla="*/ 76 w 571"/>
                  <a:gd name="T91" fmla="*/ 415 h 571"/>
                  <a:gd name="T92" fmla="*/ 156 w 571"/>
                  <a:gd name="T93" fmla="*/ 496 h 571"/>
                  <a:gd name="T94" fmla="*/ 163 w 571"/>
                  <a:gd name="T95" fmla="*/ 498 h 571"/>
                  <a:gd name="T96" fmla="*/ 164 w 571"/>
                  <a:gd name="T97" fmla="*/ 498 h 571"/>
                  <a:gd name="T98" fmla="*/ 171 w 571"/>
                  <a:gd name="T99" fmla="*/ 493 h 571"/>
                  <a:gd name="T100" fmla="*/ 186 w 571"/>
                  <a:gd name="T101" fmla="*/ 467 h 571"/>
                  <a:gd name="T102" fmla="*/ 192 w 571"/>
                  <a:gd name="T103" fmla="*/ 473 h 571"/>
                  <a:gd name="T104" fmla="*/ 199 w 571"/>
                  <a:gd name="T105" fmla="*/ 476 h 571"/>
                  <a:gd name="T106" fmla="*/ 203 w 571"/>
                  <a:gd name="T107" fmla="*/ 475 h 571"/>
                  <a:gd name="T108" fmla="*/ 260 w 571"/>
                  <a:gd name="T109" fmla="*/ 444 h 571"/>
                  <a:gd name="T110" fmla="*/ 255 w 571"/>
                  <a:gd name="T111" fmla="*/ 561 h 571"/>
                  <a:gd name="T112" fmla="*/ 260 w 571"/>
                  <a:gd name="T113" fmla="*/ 570 h 571"/>
                  <a:gd name="T114" fmla="*/ 265 w 571"/>
                  <a:gd name="T115" fmla="*/ 571 h 571"/>
                  <a:gd name="T116" fmla="*/ 271 w 571"/>
                  <a:gd name="T117" fmla="*/ 569 h 571"/>
                  <a:gd name="T118" fmla="*/ 407 w 571"/>
                  <a:gd name="T119" fmla="*/ 458 h 571"/>
                  <a:gd name="T120" fmla="*/ 411 w 571"/>
                  <a:gd name="T121" fmla="*/ 451 h 571"/>
                  <a:gd name="T122" fmla="*/ 417 w 571"/>
                  <a:gd name="T123" fmla="*/ 317 h 571"/>
                  <a:gd name="T124" fmla="*/ 536 w 571"/>
                  <a:gd name="T125" fmla="*/ 12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1" h="571">
                    <a:moveTo>
                      <a:pt x="275" y="540"/>
                    </a:moveTo>
                    <a:cubicBezTo>
                      <a:pt x="280" y="432"/>
                      <a:pt x="280" y="432"/>
                      <a:pt x="280" y="432"/>
                    </a:cubicBezTo>
                    <a:cubicBezTo>
                      <a:pt x="326" y="403"/>
                      <a:pt x="365" y="371"/>
                      <a:pt x="397" y="338"/>
                    </a:cubicBezTo>
                    <a:cubicBezTo>
                      <a:pt x="392" y="446"/>
                      <a:pt x="392" y="446"/>
                      <a:pt x="392" y="446"/>
                    </a:cubicBezTo>
                    <a:lnTo>
                      <a:pt x="275" y="540"/>
                    </a:lnTo>
                    <a:close/>
                    <a:moveTo>
                      <a:pt x="201" y="455"/>
                    </a:moveTo>
                    <a:cubicBezTo>
                      <a:pt x="116" y="371"/>
                      <a:pt x="116" y="371"/>
                      <a:pt x="116" y="371"/>
                    </a:cubicBezTo>
                    <a:cubicBezTo>
                      <a:pt x="208" y="184"/>
                      <a:pt x="348" y="95"/>
                      <a:pt x="446" y="54"/>
                    </a:cubicBezTo>
                    <a:cubicBezTo>
                      <a:pt x="517" y="125"/>
                      <a:pt x="517" y="125"/>
                      <a:pt x="517" y="125"/>
                    </a:cubicBezTo>
                    <a:cubicBezTo>
                      <a:pt x="476" y="223"/>
                      <a:pt x="388" y="363"/>
                      <a:pt x="201" y="455"/>
                    </a:cubicBezTo>
                    <a:moveTo>
                      <a:pt x="31" y="296"/>
                    </a:moveTo>
                    <a:cubicBezTo>
                      <a:pt x="125" y="179"/>
                      <a:pt x="125" y="179"/>
                      <a:pt x="125" y="179"/>
                    </a:cubicBezTo>
                    <a:cubicBezTo>
                      <a:pt x="233" y="174"/>
                      <a:pt x="233" y="174"/>
                      <a:pt x="233" y="174"/>
                    </a:cubicBezTo>
                    <a:cubicBezTo>
                      <a:pt x="201" y="206"/>
                      <a:pt x="169" y="245"/>
                      <a:pt x="139" y="291"/>
                    </a:cubicBezTo>
                    <a:lnTo>
                      <a:pt x="31" y="296"/>
                    </a:lnTo>
                    <a:close/>
                    <a:moveTo>
                      <a:pt x="525" y="105"/>
                    </a:moveTo>
                    <a:cubicBezTo>
                      <a:pt x="466" y="46"/>
                      <a:pt x="466" y="46"/>
                      <a:pt x="466" y="46"/>
                    </a:cubicBezTo>
                    <a:cubicBezTo>
                      <a:pt x="503" y="32"/>
                      <a:pt x="533" y="25"/>
                      <a:pt x="549" y="22"/>
                    </a:cubicBezTo>
                    <a:cubicBezTo>
                      <a:pt x="546" y="38"/>
                      <a:pt x="539" y="68"/>
                      <a:pt x="525" y="105"/>
                    </a:cubicBezTo>
                    <a:moveTo>
                      <a:pt x="161" y="473"/>
                    </a:moveTo>
                    <a:cubicBezTo>
                      <a:pt x="98" y="411"/>
                      <a:pt x="98" y="411"/>
                      <a:pt x="98" y="411"/>
                    </a:cubicBezTo>
                    <a:cubicBezTo>
                      <a:pt x="119" y="400"/>
                      <a:pt x="119" y="400"/>
                      <a:pt x="119" y="400"/>
                    </a:cubicBezTo>
                    <a:cubicBezTo>
                      <a:pt x="171" y="453"/>
                      <a:pt x="171" y="453"/>
                      <a:pt x="171" y="453"/>
                    </a:cubicBezTo>
                    <a:lnTo>
                      <a:pt x="161" y="473"/>
                    </a:lnTo>
                    <a:close/>
                    <a:moveTo>
                      <a:pt x="536" y="129"/>
                    </a:moveTo>
                    <a:cubicBezTo>
                      <a:pt x="537" y="127"/>
                      <a:pt x="538" y="125"/>
                      <a:pt x="538" y="124"/>
                    </a:cubicBezTo>
                    <a:cubicBezTo>
                      <a:pt x="564" y="59"/>
                      <a:pt x="570" y="13"/>
                      <a:pt x="570" y="11"/>
                    </a:cubicBezTo>
                    <a:cubicBezTo>
                      <a:pt x="571" y="9"/>
                      <a:pt x="570" y="6"/>
                      <a:pt x="568" y="4"/>
                    </a:cubicBezTo>
                    <a:cubicBezTo>
                      <a:pt x="566" y="1"/>
                      <a:pt x="563" y="0"/>
                      <a:pt x="560" y="1"/>
                    </a:cubicBezTo>
                    <a:cubicBezTo>
                      <a:pt x="557" y="1"/>
                      <a:pt x="511" y="7"/>
                      <a:pt x="445" y="33"/>
                    </a:cubicBezTo>
                    <a:cubicBezTo>
                      <a:pt x="445" y="34"/>
                      <a:pt x="445" y="34"/>
                      <a:pt x="445" y="34"/>
                    </a:cubicBezTo>
                    <a:cubicBezTo>
                      <a:pt x="427" y="41"/>
                      <a:pt x="407" y="50"/>
                      <a:pt x="387" y="60"/>
                    </a:cubicBezTo>
                    <a:cubicBezTo>
                      <a:pt x="348" y="81"/>
                      <a:pt x="301" y="111"/>
                      <a:pt x="254" y="154"/>
                    </a:cubicBezTo>
                    <a:cubicBezTo>
                      <a:pt x="120" y="160"/>
                      <a:pt x="120" y="160"/>
                      <a:pt x="120" y="160"/>
                    </a:cubicBezTo>
                    <a:cubicBezTo>
                      <a:pt x="117" y="160"/>
                      <a:pt x="114" y="162"/>
                      <a:pt x="113" y="164"/>
                    </a:cubicBezTo>
                    <a:cubicBezTo>
                      <a:pt x="2" y="301"/>
                      <a:pt x="2" y="301"/>
                      <a:pt x="2" y="301"/>
                    </a:cubicBezTo>
                    <a:cubicBezTo>
                      <a:pt x="0" y="304"/>
                      <a:pt x="0" y="308"/>
                      <a:pt x="1" y="311"/>
                    </a:cubicBezTo>
                    <a:cubicBezTo>
                      <a:pt x="3" y="314"/>
                      <a:pt x="6" y="316"/>
                      <a:pt x="10" y="316"/>
                    </a:cubicBezTo>
                    <a:cubicBezTo>
                      <a:pt x="10" y="316"/>
                      <a:pt x="10" y="316"/>
                      <a:pt x="10" y="316"/>
                    </a:cubicBezTo>
                    <a:cubicBezTo>
                      <a:pt x="127" y="311"/>
                      <a:pt x="127" y="311"/>
                      <a:pt x="127" y="311"/>
                    </a:cubicBezTo>
                    <a:cubicBezTo>
                      <a:pt x="116" y="329"/>
                      <a:pt x="106" y="348"/>
                      <a:pt x="96" y="368"/>
                    </a:cubicBezTo>
                    <a:cubicBezTo>
                      <a:pt x="94" y="372"/>
                      <a:pt x="95" y="376"/>
                      <a:pt x="98" y="379"/>
                    </a:cubicBezTo>
                    <a:cubicBezTo>
                      <a:pt x="104" y="386"/>
                      <a:pt x="104" y="386"/>
                      <a:pt x="104" y="386"/>
                    </a:cubicBezTo>
                    <a:cubicBezTo>
                      <a:pt x="78" y="400"/>
                      <a:pt x="78" y="400"/>
                      <a:pt x="78" y="400"/>
                    </a:cubicBezTo>
                    <a:cubicBezTo>
                      <a:pt x="75" y="401"/>
                      <a:pt x="73" y="404"/>
                      <a:pt x="73" y="407"/>
                    </a:cubicBezTo>
                    <a:cubicBezTo>
                      <a:pt x="72" y="410"/>
                      <a:pt x="73" y="413"/>
                      <a:pt x="76" y="415"/>
                    </a:cubicBezTo>
                    <a:cubicBezTo>
                      <a:pt x="156" y="496"/>
                      <a:pt x="156" y="496"/>
                      <a:pt x="156" y="496"/>
                    </a:cubicBezTo>
                    <a:cubicBezTo>
                      <a:pt x="158" y="497"/>
                      <a:pt x="160" y="498"/>
                      <a:pt x="163" y="498"/>
                    </a:cubicBezTo>
                    <a:cubicBezTo>
                      <a:pt x="163" y="498"/>
                      <a:pt x="164" y="498"/>
                      <a:pt x="164" y="498"/>
                    </a:cubicBezTo>
                    <a:cubicBezTo>
                      <a:pt x="167" y="498"/>
                      <a:pt x="170" y="496"/>
                      <a:pt x="171" y="493"/>
                    </a:cubicBezTo>
                    <a:cubicBezTo>
                      <a:pt x="186" y="467"/>
                      <a:pt x="186" y="467"/>
                      <a:pt x="186" y="467"/>
                    </a:cubicBezTo>
                    <a:cubicBezTo>
                      <a:pt x="192" y="473"/>
                      <a:pt x="192" y="473"/>
                      <a:pt x="192" y="473"/>
                    </a:cubicBezTo>
                    <a:cubicBezTo>
                      <a:pt x="194" y="475"/>
                      <a:pt x="196" y="476"/>
                      <a:pt x="199" y="476"/>
                    </a:cubicBezTo>
                    <a:cubicBezTo>
                      <a:pt x="200" y="476"/>
                      <a:pt x="202" y="476"/>
                      <a:pt x="203" y="475"/>
                    </a:cubicBezTo>
                    <a:cubicBezTo>
                      <a:pt x="223" y="465"/>
                      <a:pt x="242" y="455"/>
                      <a:pt x="260" y="444"/>
                    </a:cubicBezTo>
                    <a:cubicBezTo>
                      <a:pt x="255" y="561"/>
                      <a:pt x="255" y="561"/>
                      <a:pt x="255" y="561"/>
                    </a:cubicBezTo>
                    <a:cubicBezTo>
                      <a:pt x="255" y="565"/>
                      <a:pt x="257" y="568"/>
                      <a:pt x="260" y="570"/>
                    </a:cubicBezTo>
                    <a:cubicBezTo>
                      <a:pt x="262" y="571"/>
                      <a:pt x="263" y="571"/>
                      <a:pt x="265" y="571"/>
                    </a:cubicBezTo>
                    <a:cubicBezTo>
                      <a:pt x="267" y="571"/>
                      <a:pt x="269" y="570"/>
                      <a:pt x="271" y="569"/>
                    </a:cubicBezTo>
                    <a:cubicBezTo>
                      <a:pt x="407" y="458"/>
                      <a:pt x="407" y="458"/>
                      <a:pt x="407" y="458"/>
                    </a:cubicBezTo>
                    <a:cubicBezTo>
                      <a:pt x="410" y="457"/>
                      <a:pt x="411" y="454"/>
                      <a:pt x="411" y="451"/>
                    </a:cubicBezTo>
                    <a:cubicBezTo>
                      <a:pt x="417" y="317"/>
                      <a:pt x="417" y="317"/>
                      <a:pt x="417" y="317"/>
                    </a:cubicBezTo>
                    <a:cubicBezTo>
                      <a:pt x="477" y="251"/>
                      <a:pt x="514" y="184"/>
                      <a:pt x="536" y="1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1" name="Freeform 22"/>
              <p:cNvSpPr>
                <a:spLocks noEditPoints="1"/>
              </p:cNvSpPr>
              <p:nvPr/>
            </p:nvSpPr>
            <p:spPr bwMode="auto">
              <a:xfrm>
                <a:off x="7618413" y="236538"/>
                <a:ext cx="642938" cy="641350"/>
              </a:xfrm>
              <a:custGeom>
                <a:avLst/>
                <a:gdLst>
                  <a:gd name="T0" fmla="*/ 275 w 571"/>
                  <a:gd name="T1" fmla="*/ 540 h 571"/>
                  <a:gd name="T2" fmla="*/ 280 w 571"/>
                  <a:gd name="T3" fmla="*/ 432 h 571"/>
                  <a:gd name="T4" fmla="*/ 397 w 571"/>
                  <a:gd name="T5" fmla="*/ 338 h 571"/>
                  <a:gd name="T6" fmla="*/ 392 w 571"/>
                  <a:gd name="T7" fmla="*/ 446 h 571"/>
                  <a:gd name="T8" fmla="*/ 275 w 571"/>
                  <a:gd name="T9" fmla="*/ 540 h 571"/>
                  <a:gd name="T10" fmla="*/ 201 w 571"/>
                  <a:gd name="T11" fmla="*/ 455 h 571"/>
                  <a:gd name="T12" fmla="*/ 116 w 571"/>
                  <a:gd name="T13" fmla="*/ 371 h 571"/>
                  <a:gd name="T14" fmla="*/ 446 w 571"/>
                  <a:gd name="T15" fmla="*/ 54 h 571"/>
                  <a:gd name="T16" fmla="*/ 517 w 571"/>
                  <a:gd name="T17" fmla="*/ 125 h 571"/>
                  <a:gd name="T18" fmla="*/ 201 w 571"/>
                  <a:gd name="T19" fmla="*/ 455 h 571"/>
                  <a:gd name="T20" fmla="*/ 31 w 571"/>
                  <a:gd name="T21" fmla="*/ 296 h 571"/>
                  <a:gd name="T22" fmla="*/ 125 w 571"/>
                  <a:gd name="T23" fmla="*/ 179 h 571"/>
                  <a:gd name="T24" fmla="*/ 233 w 571"/>
                  <a:gd name="T25" fmla="*/ 174 h 571"/>
                  <a:gd name="T26" fmla="*/ 139 w 571"/>
                  <a:gd name="T27" fmla="*/ 291 h 571"/>
                  <a:gd name="T28" fmla="*/ 31 w 571"/>
                  <a:gd name="T29" fmla="*/ 296 h 571"/>
                  <a:gd name="T30" fmla="*/ 525 w 571"/>
                  <a:gd name="T31" fmla="*/ 105 h 571"/>
                  <a:gd name="T32" fmla="*/ 466 w 571"/>
                  <a:gd name="T33" fmla="*/ 46 h 571"/>
                  <a:gd name="T34" fmla="*/ 549 w 571"/>
                  <a:gd name="T35" fmla="*/ 22 h 571"/>
                  <a:gd name="T36" fmla="*/ 525 w 571"/>
                  <a:gd name="T37" fmla="*/ 105 h 571"/>
                  <a:gd name="T38" fmla="*/ 161 w 571"/>
                  <a:gd name="T39" fmla="*/ 473 h 571"/>
                  <a:gd name="T40" fmla="*/ 98 w 571"/>
                  <a:gd name="T41" fmla="*/ 411 h 571"/>
                  <a:gd name="T42" fmla="*/ 119 w 571"/>
                  <a:gd name="T43" fmla="*/ 400 h 571"/>
                  <a:gd name="T44" fmla="*/ 171 w 571"/>
                  <a:gd name="T45" fmla="*/ 453 h 571"/>
                  <a:gd name="T46" fmla="*/ 161 w 571"/>
                  <a:gd name="T47" fmla="*/ 473 h 571"/>
                  <a:gd name="T48" fmla="*/ 536 w 571"/>
                  <a:gd name="T49" fmla="*/ 129 h 571"/>
                  <a:gd name="T50" fmla="*/ 538 w 571"/>
                  <a:gd name="T51" fmla="*/ 124 h 571"/>
                  <a:gd name="T52" fmla="*/ 570 w 571"/>
                  <a:gd name="T53" fmla="*/ 11 h 571"/>
                  <a:gd name="T54" fmla="*/ 568 w 571"/>
                  <a:gd name="T55" fmla="*/ 4 h 571"/>
                  <a:gd name="T56" fmla="*/ 560 w 571"/>
                  <a:gd name="T57" fmla="*/ 1 h 571"/>
                  <a:gd name="T58" fmla="*/ 445 w 571"/>
                  <a:gd name="T59" fmla="*/ 33 h 571"/>
                  <a:gd name="T60" fmla="*/ 445 w 571"/>
                  <a:gd name="T61" fmla="*/ 34 h 571"/>
                  <a:gd name="T62" fmla="*/ 387 w 571"/>
                  <a:gd name="T63" fmla="*/ 60 h 571"/>
                  <a:gd name="T64" fmla="*/ 254 w 571"/>
                  <a:gd name="T65" fmla="*/ 154 h 571"/>
                  <a:gd name="T66" fmla="*/ 120 w 571"/>
                  <a:gd name="T67" fmla="*/ 160 h 571"/>
                  <a:gd name="T68" fmla="*/ 113 w 571"/>
                  <a:gd name="T69" fmla="*/ 164 h 571"/>
                  <a:gd name="T70" fmla="*/ 2 w 571"/>
                  <a:gd name="T71" fmla="*/ 301 h 571"/>
                  <a:gd name="T72" fmla="*/ 1 w 571"/>
                  <a:gd name="T73" fmla="*/ 311 h 571"/>
                  <a:gd name="T74" fmla="*/ 10 w 571"/>
                  <a:gd name="T75" fmla="*/ 316 h 571"/>
                  <a:gd name="T76" fmla="*/ 10 w 571"/>
                  <a:gd name="T77" fmla="*/ 316 h 571"/>
                  <a:gd name="T78" fmla="*/ 127 w 571"/>
                  <a:gd name="T79" fmla="*/ 311 h 571"/>
                  <a:gd name="T80" fmla="*/ 96 w 571"/>
                  <a:gd name="T81" fmla="*/ 368 h 571"/>
                  <a:gd name="T82" fmla="*/ 98 w 571"/>
                  <a:gd name="T83" fmla="*/ 379 h 571"/>
                  <a:gd name="T84" fmla="*/ 104 w 571"/>
                  <a:gd name="T85" fmla="*/ 386 h 571"/>
                  <a:gd name="T86" fmla="*/ 78 w 571"/>
                  <a:gd name="T87" fmla="*/ 400 h 571"/>
                  <a:gd name="T88" fmla="*/ 73 w 571"/>
                  <a:gd name="T89" fmla="*/ 407 h 571"/>
                  <a:gd name="T90" fmla="*/ 76 w 571"/>
                  <a:gd name="T91" fmla="*/ 415 h 571"/>
                  <a:gd name="T92" fmla="*/ 156 w 571"/>
                  <a:gd name="T93" fmla="*/ 496 h 571"/>
                  <a:gd name="T94" fmla="*/ 163 w 571"/>
                  <a:gd name="T95" fmla="*/ 498 h 571"/>
                  <a:gd name="T96" fmla="*/ 164 w 571"/>
                  <a:gd name="T97" fmla="*/ 498 h 571"/>
                  <a:gd name="T98" fmla="*/ 171 w 571"/>
                  <a:gd name="T99" fmla="*/ 493 h 571"/>
                  <a:gd name="T100" fmla="*/ 186 w 571"/>
                  <a:gd name="T101" fmla="*/ 467 h 571"/>
                  <a:gd name="T102" fmla="*/ 192 w 571"/>
                  <a:gd name="T103" fmla="*/ 473 h 571"/>
                  <a:gd name="T104" fmla="*/ 199 w 571"/>
                  <a:gd name="T105" fmla="*/ 476 h 571"/>
                  <a:gd name="T106" fmla="*/ 203 w 571"/>
                  <a:gd name="T107" fmla="*/ 475 h 571"/>
                  <a:gd name="T108" fmla="*/ 260 w 571"/>
                  <a:gd name="T109" fmla="*/ 444 h 571"/>
                  <a:gd name="T110" fmla="*/ 255 w 571"/>
                  <a:gd name="T111" fmla="*/ 561 h 571"/>
                  <a:gd name="T112" fmla="*/ 260 w 571"/>
                  <a:gd name="T113" fmla="*/ 570 h 571"/>
                  <a:gd name="T114" fmla="*/ 265 w 571"/>
                  <a:gd name="T115" fmla="*/ 571 h 571"/>
                  <a:gd name="T116" fmla="*/ 271 w 571"/>
                  <a:gd name="T117" fmla="*/ 569 h 571"/>
                  <a:gd name="T118" fmla="*/ 407 w 571"/>
                  <a:gd name="T119" fmla="*/ 458 h 571"/>
                  <a:gd name="T120" fmla="*/ 411 w 571"/>
                  <a:gd name="T121" fmla="*/ 451 h 571"/>
                  <a:gd name="T122" fmla="*/ 417 w 571"/>
                  <a:gd name="T123" fmla="*/ 317 h 571"/>
                  <a:gd name="T124" fmla="*/ 536 w 571"/>
                  <a:gd name="T125" fmla="*/ 12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1" h="571">
                    <a:moveTo>
                      <a:pt x="275" y="540"/>
                    </a:moveTo>
                    <a:cubicBezTo>
                      <a:pt x="280" y="432"/>
                      <a:pt x="280" y="432"/>
                      <a:pt x="280" y="432"/>
                    </a:cubicBezTo>
                    <a:cubicBezTo>
                      <a:pt x="326" y="403"/>
                      <a:pt x="365" y="371"/>
                      <a:pt x="397" y="338"/>
                    </a:cubicBezTo>
                    <a:cubicBezTo>
                      <a:pt x="392" y="446"/>
                      <a:pt x="392" y="446"/>
                      <a:pt x="392" y="446"/>
                    </a:cubicBezTo>
                    <a:lnTo>
                      <a:pt x="275" y="540"/>
                    </a:lnTo>
                    <a:close/>
                    <a:moveTo>
                      <a:pt x="201" y="455"/>
                    </a:moveTo>
                    <a:cubicBezTo>
                      <a:pt x="116" y="371"/>
                      <a:pt x="116" y="371"/>
                      <a:pt x="116" y="371"/>
                    </a:cubicBezTo>
                    <a:cubicBezTo>
                      <a:pt x="208" y="184"/>
                      <a:pt x="348" y="95"/>
                      <a:pt x="446" y="54"/>
                    </a:cubicBezTo>
                    <a:cubicBezTo>
                      <a:pt x="517" y="125"/>
                      <a:pt x="517" y="125"/>
                      <a:pt x="517" y="125"/>
                    </a:cubicBezTo>
                    <a:cubicBezTo>
                      <a:pt x="476" y="223"/>
                      <a:pt x="388" y="363"/>
                      <a:pt x="201" y="455"/>
                    </a:cubicBezTo>
                    <a:close/>
                    <a:moveTo>
                      <a:pt x="31" y="296"/>
                    </a:moveTo>
                    <a:cubicBezTo>
                      <a:pt x="125" y="179"/>
                      <a:pt x="125" y="179"/>
                      <a:pt x="125" y="179"/>
                    </a:cubicBezTo>
                    <a:cubicBezTo>
                      <a:pt x="233" y="174"/>
                      <a:pt x="233" y="174"/>
                      <a:pt x="233" y="174"/>
                    </a:cubicBezTo>
                    <a:cubicBezTo>
                      <a:pt x="201" y="206"/>
                      <a:pt x="169" y="245"/>
                      <a:pt x="139" y="291"/>
                    </a:cubicBezTo>
                    <a:lnTo>
                      <a:pt x="31" y="296"/>
                    </a:lnTo>
                    <a:close/>
                    <a:moveTo>
                      <a:pt x="525" y="105"/>
                    </a:moveTo>
                    <a:cubicBezTo>
                      <a:pt x="466" y="46"/>
                      <a:pt x="466" y="46"/>
                      <a:pt x="466" y="46"/>
                    </a:cubicBezTo>
                    <a:cubicBezTo>
                      <a:pt x="503" y="32"/>
                      <a:pt x="533" y="25"/>
                      <a:pt x="549" y="22"/>
                    </a:cubicBezTo>
                    <a:cubicBezTo>
                      <a:pt x="546" y="38"/>
                      <a:pt x="539" y="68"/>
                      <a:pt x="525" y="105"/>
                    </a:cubicBezTo>
                    <a:close/>
                    <a:moveTo>
                      <a:pt x="161" y="473"/>
                    </a:moveTo>
                    <a:cubicBezTo>
                      <a:pt x="98" y="411"/>
                      <a:pt x="98" y="411"/>
                      <a:pt x="98" y="411"/>
                    </a:cubicBezTo>
                    <a:cubicBezTo>
                      <a:pt x="119" y="400"/>
                      <a:pt x="119" y="400"/>
                      <a:pt x="119" y="400"/>
                    </a:cubicBezTo>
                    <a:cubicBezTo>
                      <a:pt x="171" y="453"/>
                      <a:pt x="171" y="453"/>
                      <a:pt x="171" y="453"/>
                    </a:cubicBezTo>
                    <a:lnTo>
                      <a:pt x="161" y="473"/>
                    </a:lnTo>
                    <a:close/>
                    <a:moveTo>
                      <a:pt x="536" y="129"/>
                    </a:moveTo>
                    <a:cubicBezTo>
                      <a:pt x="537" y="127"/>
                      <a:pt x="538" y="125"/>
                      <a:pt x="538" y="124"/>
                    </a:cubicBezTo>
                    <a:cubicBezTo>
                      <a:pt x="564" y="59"/>
                      <a:pt x="570" y="13"/>
                      <a:pt x="570" y="11"/>
                    </a:cubicBezTo>
                    <a:cubicBezTo>
                      <a:pt x="571" y="9"/>
                      <a:pt x="570" y="6"/>
                      <a:pt x="568" y="4"/>
                    </a:cubicBezTo>
                    <a:cubicBezTo>
                      <a:pt x="566" y="1"/>
                      <a:pt x="563" y="0"/>
                      <a:pt x="560" y="1"/>
                    </a:cubicBezTo>
                    <a:cubicBezTo>
                      <a:pt x="557" y="1"/>
                      <a:pt x="511" y="7"/>
                      <a:pt x="445" y="33"/>
                    </a:cubicBezTo>
                    <a:cubicBezTo>
                      <a:pt x="445" y="34"/>
                      <a:pt x="445" y="34"/>
                      <a:pt x="445" y="34"/>
                    </a:cubicBezTo>
                    <a:cubicBezTo>
                      <a:pt x="427" y="41"/>
                      <a:pt x="407" y="50"/>
                      <a:pt x="387" y="60"/>
                    </a:cubicBezTo>
                    <a:cubicBezTo>
                      <a:pt x="348" y="81"/>
                      <a:pt x="301" y="111"/>
                      <a:pt x="254" y="154"/>
                    </a:cubicBezTo>
                    <a:cubicBezTo>
                      <a:pt x="120" y="160"/>
                      <a:pt x="120" y="160"/>
                      <a:pt x="120" y="160"/>
                    </a:cubicBezTo>
                    <a:cubicBezTo>
                      <a:pt x="117" y="160"/>
                      <a:pt x="114" y="162"/>
                      <a:pt x="113" y="164"/>
                    </a:cubicBezTo>
                    <a:cubicBezTo>
                      <a:pt x="2" y="301"/>
                      <a:pt x="2" y="301"/>
                      <a:pt x="2" y="301"/>
                    </a:cubicBezTo>
                    <a:cubicBezTo>
                      <a:pt x="0" y="304"/>
                      <a:pt x="0" y="308"/>
                      <a:pt x="1" y="311"/>
                    </a:cubicBezTo>
                    <a:cubicBezTo>
                      <a:pt x="3" y="314"/>
                      <a:pt x="6" y="316"/>
                      <a:pt x="10" y="316"/>
                    </a:cubicBezTo>
                    <a:cubicBezTo>
                      <a:pt x="10" y="316"/>
                      <a:pt x="10" y="316"/>
                      <a:pt x="10" y="316"/>
                    </a:cubicBezTo>
                    <a:cubicBezTo>
                      <a:pt x="127" y="311"/>
                      <a:pt x="127" y="311"/>
                      <a:pt x="127" y="311"/>
                    </a:cubicBezTo>
                    <a:cubicBezTo>
                      <a:pt x="116" y="329"/>
                      <a:pt x="106" y="348"/>
                      <a:pt x="96" y="368"/>
                    </a:cubicBezTo>
                    <a:cubicBezTo>
                      <a:pt x="94" y="372"/>
                      <a:pt x="95" y="376"/>
                      <a:pt x="98" y="379"/>
                    </a:cubicBezTo>
                    <a:cubicBezTo>
                      <a:pt x="104" y="386"/>
                      <a:pt x="104" y="386"/>
                      <a:pt x="104" y="386"/>
                    </a:cubicBezTo>
                    <a:cubicBezTo>
                      <a:pt x="78" y="400"/>
                      <a:pt x="78" y="400"/>
                      <a:pt x="78" y="400"/>
                    </a:cubicBezTo>
                    <a:cubicBezTo>
                      <a:pt x="75" y="401"/>
                      <a:pt x="73" y="404"/>
                      <a:pt x="73" y="407"/>
                    </a:cubicBezTo>
                    <a:cubicBezTo>
                      <a:pt x="72" y="410"/>
                      <a:pt x="73" y="413"/>
                      <a:pt x="76" y="415"/>
                    </a:cubicBezTo>
                    <a:cubicBezTo>
                      <a:pt x="156" y="496"/>
                      <a:pt x="156" y="496"/>
                      <a:pt x="156" y="496"/>
                    </a:cubicBezTo>
                    <a:cubicBezTo>
                      <a:pt x="158" y="497"/>
                      <a:pt x="160" y="498"/>
                      <a:pt x="163" y="498"/>
                    </a:cubicBezTo>
                    <a:cubicBezTo>
                      <a:pt x="163" y="498"/>
                      <a:pt x="164" y="498"/>
                      <a:pt x="164" y="498"/>
                    </a:cubicBezTo>
                    <a:cubicBezTo>
                      <a:pt x="167" y="498"/>
                      <a:pt x="170" y="496"/>
                      <a:pt x="171" y="493"/>
                    </a:cubicBezTo>
                    <a:cubicBezTo>
                      <a:pt x="186" y="467"/>
                      <a:pt x="186" y="467"/>
                      <a:pt x="186" y="467"/>
                    </a:cubicBezTo>
                    <a:cubicBezTo>
                      <a:pt x="192" y="473"/>
                      <a:pt x="192" y="473"/>
                      <a:pt x="192" y="473"/>
                    </a:cubicBezTo>
                    <a:cubicBezTo>
                      <a:pt x="194" y="475"/>
                      <a:pt x="196" y="476"/>
                      <a:pt x="199" y="476"/>
                    </a:cubicBezTo>
                    <a:cubicBezTo>
                      <a:pt x="200" y="476"/>
                      <a:pt x="202" y="476"/>
                      <a:pt x="203" y="475"/>
                    </a:cubicBezTo>
                    <a:cubicBezTo>
                      <a:pt x="223" y="465"/>
                      <a:pt x="242" y="455"/>
                      <a:pt x="260" y="444"/>
                    </a:cubicBezTo>
                    <a:cubicBezTo>
                      <a:pt x="255" y="561"/>
                      <a:pt x="255" y="561"/>
                      <a:pt x="255" y="561"/>
                    </a:cubicBezTo>
                    <a:cubicBezTo>
                      <a:pt x="255" y="565"/>
                      <a:pt x="257" y="568"/>
                      <a:pt x="260" y="570"/>
                    </a:cubicBezTo>
                    <a:cubicBezTo>
                      <a:pt x="262" y="571"/>
                      <a:pt x="263" y="571"/>
                      <a:pt x="265" y="571"/>
                    </a:cubicBezTo>
                    <a:cubicBezTo>
                      <a:pt x="267" y="571"/>
                      <a:pt x="269" y="570"/>
                      <a:pt x="271" y="569"/>
                    </a:cubicBezTo>
                    <a:cubicBezTo>
                      <a:pt x="407" y="458"/>
                      <a:pt x="407" y="458"/>
                      <a:pt x="407" y="458"/>
                    </a:cubicBezTo>
                    <a:cubicBezTo>
                      <a:pt x="410" y="457"/>
                      <a:pt x="411" y="454"/>
                      <a:pt x="411" y="451"/>
                    </a:cubicBezTo>
                    <a:cubicBezTo>
                      <a:pt x="417" y="317"/>
                      <a:pt x="417" y="317"/>
                      <a:pt x="417" y="317"/>
                    </a:cubicBezTo>
                    <a:cubicBezTo>
                      <a:pt x="477" y="251"/>
                      <a:pt x="514" y="184"/>
                      <a:pt x="536" y="129"/>
                    </a:cubicBezTo>
                    <a:close/>
                  </a:path>
                </a:pathLst>
              </a:custGeom>
              <a:grpFill/>
              <a:ln w="6350" cap="flat">
                <a:noFill/>
                <a:prstDash val="solid"/>
                <a:miter lim="800000"/>
                <a:headEnd/>
                <a:tailEnd/>
              </a:ln>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2" name="Freeform 23"/>
              <p:cNvSpPr>
                <a:spLocks noEditPoints="1"/>
              </p:cNvSpPr>
              <p:nvPr/>
            </p:nvSpPr>
            <p:spPr bwMode="auto">
              <a:xfrm>
                <a:off x="8020050" y="355600"/>
                <a:ext cx="122238" cy="120650"/>
              </a:xfrm>
              <a:custGeom>
                <a:avLst/>
                <a:gdLst>
                  <a:gd name="T0" fmla="*/ 29 w 108"/>
                  <a:gd name="T1" fmla="*/ 29 h 108"/>
                  <a:gd name="T2" fmla="*/ 54 w 108"/>
                  <a:gd name="T3" fmla="*/ 19 h 108"/>
                  <a:gd name="T4" fmla="*/ 79 w 108"/>
                  <a:gd name="T5" fmla="*/ 29 h 108"/>
                  <a:gd name="T6" fmla="*/ 79 w 108"/>
                  <a:gd name="T7" fmla="*/ 79 h 108"/>
                  <a:gd name="T8" fmla="*/ 29 w 108"/>
                  <a:gd name="T9" fmla="*/ 79 h 108"/>
                  <a:gd name="T10" fmla="*/ 29 w 108"/>
                  <a:gd name="T11" fmla="*/ 29 h 108"/>
                  <a:gd name="T12" fmla="*/ 93 w 108"/>
                  <a:gd name="T13" fmla="*/ 93 h 108"/>
                  <a:gd name="T14" fmla="*/ 108 w 108"/>
                  <a:gd name="T15" fmla="*/ 54 h 108"/>
                  <a:gd name="T16" fmla="*/ 93 w 108"/>
                  <a:gd name="T17" fmla="*/ 16 h 108"/>
                  <a:gd name="T18" fmla="*/ 54 w 108"/>
                  <a:gd name="T19" fmla="*/ 0 h 108"/>
                  <a:gd name="T20" fmla="*/ 16 w 108"/>
                  <a:gd name="T21" fmla="*/ 16 h 108"/>
                  <a:gd name="T22" fmla="*/ 0 w 108"/>
                  <a:gd name="T23" fmla="*/ 54 h 108"/>
                  <a:gd name="T24" fmla="*/ 16 w 108"/>
                  <a:gd name="T25" fmla="*/ 93 h 108"/>
                  <a:gd name="T26" fmla="*/ 54 w 108"/>
                  <a:gd name="T27" fmla="*/ 108 h 108"/>
                  <a:gd name="T28" fmla="*/ 93 w 108"/>
                  <a:gd name="T29"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08">
                    <a:moveTo>
                      <a:pt x="29" y="29"/>
                    </a:moveTo>
                    <a:cubicBezTo>
                      <a:pt x="36" y="23"/>
                      <a:pt x="45" y="19"/>
                      <a:pt x="54" y="19"/>
                    </a:cubicBezTo>
                    <a:cubicBezTo>
                      <a:pt x="64" y="19"/>
                      <a:pt x="72" y="23"/>
                      <a:pt x="79" y="29"/>
                    </a:cubicBezTo>
                    <a:cubicBezTo>
                      <a:pt x="93" y="43"/>
                      <a:pt x="93" y="65"/>
                      <a:pt x="79" y="79"/>
                    </a:cubicBezTo>
                    <a:cubicBezTo>
                      <a:pt x="66" y="92"/>
                      <a:pt x="43" y="92"/>
                      <a:pt x="29" y="79"/>
                    </a:cubicBezTo>
                    <a:cubicBezTo>
                      <a:pt x="16" y="65"/>
                      <a:pt x="16" y="43"/>
                      <a:pt x="29" y="29"/>
                    </a:cubicBezTo>
                    <a:moveTo>
                      <a:pt x="93" y="93"/>
                    </a:moveTo>
                    <a:cubicBezTo>
                      <a:pt x="103" y="82"/>
                      <a:pt x="108" y="69"/>
                      <a:pt x="108" y="54"/>
                    </a:cubicBezTo>
                    <a:cubicBezTo>
                      <a:pt x="108" y="40"/>
                      <a:pt x="103" y="26"/>
                      <a:pt x="93" y="16"/>
                    </a:cubicBezTo>
                    <a:cubicBezTo>
                      <a:pt x="82" y="5"/>
                      <a:pt x="69" y="0"/>
                      <a:pt x="54" y="0"/>
                    </a:cubicBezTo>
                    <a:cubicBezTo>
                      <a:pt x="40" y="0"/>
                      <a:pt x="26" y="5"/>
                      <a:pt x="16" y="16"/>
                    </a:cubicBezTo>
                    <a:cubicBezTo>
                      <a:pt x="5" y="26"/>
                      <a:pt x="0" y="40"/>
                      <a:pt x="0" y="54"/>
                    </a:cubicBezTo>
                    <a:cubicBezTo>
                      <a:pt x="0" y="69"/>
                      <a:pt x="5" y="82"/>
                      <a:pt x="16" y="93"/>
                    </a:cubicBezTo>
                    <a:cubicBezTo>
                      <a:pt x="26" y="103"/>
                      <a:pt x="40" y="108"/>
                      <a:pt x="54" y="108"/>
                    </a:cubicBezTo>
                    <a:cubicBezTo>
                      <a:pt x="69" y="108"/>
                      <a:pt x="82" y="103"/>
                      <a:pt x="93"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3" name="Freeform 24"/>
              <p:cNvSpPr>
                <a:spLocks noEditPoints="1"/>
              </p:cNvSpPr>
              <p:nvPr/>
            </p:nvSpPr>
            <p:spPr bwMode="auto">
              <a:xfrm>
                <a:off x="8020050" y="355600"/>
                <a:ext cx="122238" cy="120650"/>
              </a:xfrm>
              <a:custGeom>
                <a:avLst/>
                <a:gdLst>
                  <a:gd name="T0" fmla="*/ 29 w 108"/>
                  <a:gd name="T1" fmla="*/ 29 h 108"/>
                  <a:gd name="T2" fmla="*/ 54 w 108"/>
                  <a:gd name="T3" fmla="*/ 19 h 108"/>
                  <a:gd name="T4" fmla="*/ 79 w 108"/>
                  <a:gd name="T5" fmla="*/ 29 h 108"/>
                  <a:gd name="T6" fmla="*/ 79 w 108"/>
                  <a:gd name="T7" fmla="*/ 79 h 108"/>
                  <a:gd name="T8" fmla="*/ 29 w 108"/>
                  <a:gd name="T9" fmla="*/ 79 h 108"/>
                  <a:gd name="T10" fmla="*/ 29 w 108"/>
                  <a:gd name="T11" fmla="*/ 29 h 108"/>
                  <a:gd name="T12" fmla="*/ 93 w 108"/>
                  <a:gd name="T13" fmla="*/ 93 h 108"/>
                  <a:gd name="T14" fmla="*/ 108 w 108"/>
                  <a:gd name="T15" fmla="*/ 54 h 108"/>
                  <a:gd name="T16" fmla="*/ 93 w 108"/>
                  <a:gd name="T17" fmla="*/ 16 h 108"/>
                  <a:gd name="T18" fmla="*/ 54 w 108"/>
                  <a:gd name="T19" fmla="*/ 0 h 108"/>
                  <a:gd name="T20" fmla="*/ 16 w 108"/>
                  <a:gd name="T21" fmla="*/ 16 h 108"/>
                  <a:gd name="T22" fmla="*/ 0 w 108"/>
                  <a:gd name="T23" fmla="*/ 54 h 108"/>
                  <a:gd name="T24" fmla="*/ 16 w 108"/>
                  <a:gd name="T25" fmla="*/ 93 h 108"/>
                  <a:gd name="T26" fmla="*/ 54 w 108"/>
                  <a:gd name="T27" fmla="*/ 108 h 108"/>
                  <a:gd name="T28" fmla="*/ 93 w 108"/>
                  <a:gd name="T29" fmla="*/ 9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108">
                    <a:moveTo>
                      <a:pt x="29" y="29"/>
                    </a:moveTo>
                    <a:cubicBezTo>
                      <a:pt x="36" y="23"/>
                      <a:pt x="45" y="19"/>
                      <a:pt x="54" y="19"/>
                    </a:cubicBezTo>
                    <a:cubicBezTo>
                      <a:pt x="64" y="19"/>
                      <a:pt x="72" y="23"/>
                      <a:pt x="79" y="29"/>
                    </a:cubicBezTo>
                    <a:cubicBezTo>
                      <a:pt x="93" y="43"/>
                      <a:pt x="93" y="65"/>
                      <a:pt x="79" y="79"/>
                    </a:cubicBezTo>
                    <a:cubicBezTo>
                      <a:pt x="66" y="92"/>
                      <a:pt x="43" y="92"/>
                      <a:pt x="29" y="79"/>
                    </a:cubicBezTo>
                    <a:cubicBezTo>
                      <a:pt x="16" y="65"/>
                      <a:pt x="16" y="43"/>
                      <a:pt x="29" y="29"/>
                    </a:cubicBezTo>
                    <a:close/>
                    <a:moveTo>
                      <a:pt x="93" y="93"/>
                    </a:moveTo>
                    <a:cubicBezTo>
                      <a:pt x="103" y="82"/>
                      <a:pt x="108" y="69"/>
                      <a:pt x="108" y="54"/>
                    </a:cubicBezTo>
                    <a:cubicBezTo>
                      <a:pt x="108" y="40"/>
                      <a:pt x="103" y="26"/>
                      <a:pt x="93" y="16"/>
                    </a:cubicBezTo>
                    <a:cubicBezTo>
                      <a:pt x="82" y="5"/>
                      <a:pt x="69" y="0"/>
                      <a:pt x="54" y="0"/>
                    </a:cubicBezTo>
                    <a:cubicBezTo>
                      <a:pt x="40" y="0"/>
                      <a:pt x="26" y="5"/>
                      <a:pt x="16" y="16"/>
                    </a:cubicBezTo>
                    <a:cubicBezTo>
                      <a:pt x="5" y="26"/>
                      <a:pt x="0" y="40"/>
                      <a:pt x="0" y="54"/>
                    </a:cubicBezTo>
                    <a:cubicBezTo>
                      <a:pt x="0" y="69"/>
                      <a:pt x="5" y="82"/>
                      <a:pt x="16" y="93"/>
                    </a:cubicBezTo>
                    <a:cubicBezTo>
                      <a:pt x="26" y="103"/>
                      <a:pt x="40" y="108"/>
                      <a:pt x="54" y="108"/>
                    </a:cubicBezTo>
                    <a:cubicBezTo>
                      <a:pt x="69" y="108"/>
                      <a:pt x="82" y="103"/>
                      <a:pt x="93" y="93"/>
                    </a:cubicBezTo>
                    <a:close/>
                  </a:path>
                </a:pathLst>
              </a:custGeom>
              <a:grpFill/>
              <a:ln w="6350" cap="flat">
                <a:solidFill>
                  <a:srgbClr val="EE3135"/>
                </a:solidFill>
                <a:prstDash val="solid"/>
                <a:miter lim="800000"/>
                <a:headEnd/>
                <a:tailEnd/>
              </a:ln>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4" name="Freeform 25"/>
              <p:cNvSpPr>
                <a:spLocks/>
              </p:cNvSpPr>
              <p:nvPr/>
            </p:nvSpPr>
            <p:spPr bwMode="auto">
              <a:xfrm>
                <a:off x="7569200" y="657225"/>
                <a:ext cx="84138" cy="82550"/>
              </a:xfrm>
              <a:custGeom>
                <a:avLst/>
                <a:gdLst>
                  <a:gd name="T0" fmla="*/ 70 w 74"/>
                  <a:gd name="T1" fmla="*/ 4 h 74"/>
                  <a:gd name="T2" fmla="*/ 57 w 74"/>
                  <a:gd name="T3" fmla="*/ 4 h 74"/>
                  <a:gd name="T4" fmla="*/ 3 w 74"/>
                  <a:gd name="T5" fmla="*/ 57 h 74"/>
                  <a:gd name="T6" fmla="*/ 3 w 74"/>
                  <a:gd name="T7" fmla="*/ 71 h 74"/>
                  <a:gd name="T8" fmla="*/ 10 w 74"/>
                  <a:gd name="T9" fmla="*/ 74 h 74"/>
                  <a:gd name="T10" fmla="*/ 17 w 74"/>
                  <a:gd name="T11" fmla="*/ 71 h 74"/>
                  <a:gd name="T12" fmla="*/ 70 w 74"/>
                  <a:gd name="T13" fmla="*/ 18 h 74"/>
                  <a:gd name="T14" fmla="*/ 70 w 74"/>
                  <a:gd name="T15" fmla="*/ 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4">
                    <a:moveTo>
                      <a:pt x="70" y="4"/>
                    </a:moveTo>
                    <a:cubicBezTo>
                      <a:pt x="66" y="0"/>
                      <a:pt x="60" y="0"/>
                      <a:pt x="57" y="4"/>
                    </a:cubicBezTo>
                    <a:cubicBezTo>
                      <a:pt x="3" y="57"/>
                      <a:pt x="3" y="57"/>
                      <a:pt x="3" y="57"/>
                    </a:cubicBezTo>
                    <a:cubicBezTo>
                      <a:pt x="0" y="61"/>
                      <a:pt x="0" y="67"/>
                      <a:pt x="3" y="71"/>
                    </a:cubicBezTo>
                    <a:cubicBezTo>
                      <a:pt x="5" y="73"/>
                      <a:pt x="8" y="74"/>
                      <a:pt x="10" y="74"/>
                    </a:cubicBezTo>
                    <a:cubicBezTo>
                      <a:pt x="13" y="74"/>
                      <a:pt x="15" y="73"/>
                      <a:pt x="17" y="71"/>
                    </a:cubicBezTo>
                    <a:cubicBezTo>
                      <a:pt x="70" y="18"/>
                      <a:pt x="70" y="18"/>
                      <a:pt x="70" y="18"/>
                    </a:cubicBezTo>
                    <a:cubicBezTo>
                      <a:pt x="74" y="14"/>
                      <a:pt x="74" y="8"/>
                      <a:pt x="7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5" name="Freeform 26"/>
              <p:cNvSpPr>
                <a:spLocks/>
              </p:cNvSpPr>
              <p:nvPr/>
            </p:nvSpPr>
            <p:spPr bwMode="auto">
              <a:xfrm>
                <a:off x="7569200" y="657225"/>
                <a:ext cx="84138" cy="82550"/>
              </a:xfrm>
              <a:custGeom>
                <a:avLst/>
                <a:gdLst>
                  <a:gd name="T0" fmla="*/ 70 w 74"/>
                  <a:gd name="T1" fmla="*/ 4 h 74"/>
                  <a:gd name="T2" fmla="*/ 57 w 74"/>
                  <a:gd name="T3" fmla="*/ 4 h 74"/>
                  <a:gd name="T4" fmla="*/ 3 w 74"/>
                  <a:gd name="T5" fmla="*/ 57 h 74"/>
                  <a:gd name="T6" fmla="*/ 3 w 74"/>
                  <a:gd name="T7" fmla="*/ 71 h 74"/>
                  <a:gd name="T8" fmla="*/ 10 w 74"/>
                  <a:gd name="T9" fmla="*/ 74 h 74"/>
                  <a:gd name="T10" fmla="*/ 17 w 74"/>
                  <a:gd name="T11" fmla="*/ 71 h 74"/>
                  <a:gd name="T12" fmla="*/ 70 w 74"/>
                  <a:gd name="T13" fmla="*/ 18 h 74"/>
                  <a:gd name="T14" fmla="*/ 70 w 74"/>
                  <a:gd name="T15" fmla="*/ 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4">
                    <a:moveTo>
                      <a:pt x="70" y="4"/>
                    </a:moveTo>
                    <a:cubicBezTo>
                      <a:pt x="66" y="0"/>
                      <a:pt x="60" y="0"/>
                      <a:pt x="57" y="4"/>
                    </a:cubicBezTo>
                    <a:cubicBezTo>
                      <a:pt x="3" y="57"/>
                      <a:pt x="3" y="57"/>
                      <a:pt x="3" y="57"/>
                    </a:cubicBezTo>
                    <a:cubicBezTo>
                      <a:pt x="0" y="61"/>
                      <a:pt x="0" y="67"/>
                      <a:pt x="3" y="71"/>
                    </a:cubicBezTo>
                    <a:cubicBezTo>
                      <a:pt x="5" y="73"/>
                      <a:pt x="8" y="74"/>
                      <a:pt x="10" y="74"/>
                    </a:cubicBezTo>
                    <a:cubicBezTo>
                      <a:pt x="13" y="74"/>
                      <a:pt x="15" y="73"/>
                      <a:pt x="17" y="71"/>
                    </a:cubicBezTo>
                    <a:cubicBezTo>
                      <a:pt x="70" y="18"/>
                      <a:pt x="70" y="18"/>
                      <a:pt x="70" y="18"/>
                    </a:cubicBezTo>
                    <a:cubicBezTo>
                      <a:pt x="74" y="14"/>
                      <a:pt x="74" y="8"/>
                      <a:pt x="70" y="4"/>
                    </a:cubicBezTo>
                    <a:close/>
                  </a:path>
                </a:pathLst>
              </a:custGeom>
              <a:grpFill/>
              <a:ln w="6350" cap="flat">
                <a:solidFill>
                  <a:srgbClr val="EE3135"/>
                </a:solidFill>
                <a:prstDash val="solid"/>
                <a:miter lim="800000"/>
                <a:headEnd/>
                <a:tailEnd/>
              </a:ln>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6" name="Freeform 27"/>
              <p:cNvSpPr>
                <a:spLocks/>
              </p:cNvSpPr>
              <p:nvPr/>
            </p:nvSpPr>
            <p:spPr bwMode="auto">
              <a:xfrm>
                <a:off x="7588250" y="736600"/>
                <a:ext cx="84138" cy="82550"/>
              </a:xfrm>
              <a:custGeom>
                <a:avLst/>
                <a:gdLst>
                  <a:gd name="T0" fmla="*/ 57 w 74"/>
                  <a:gd name="T1" fmla="*/ 3 h 73"/>
                  <a:gd name="T2" fmla="*/ 4 w 74"/>
                  <a:gd name="T3" fmla="*/ 57 h 73"/>
                  <a:gd name="T4" fmla="*/ 4 w 74"/>
                  <a:gd name="T5" fmla="*/ 70 h 73"/>
                  <a:gd name="T6" fmla="*/ 11 w 74"/>
                  <a:gd name="T7" fmla="*/ 73 h 73"/>
                  <a:gd name="T8" fmla="*/ 17 w 74"/>
                  <a:gd name="T9" fmla="*/ 70 h 73"/>
                  <a:gd name="T10" fmla="*/ 71 w 74"/>
                  <a:gd name="T11" fmla="*/ 17 h 73"/>
                  <a:gd name="T12" fmla="*/ 71 w 74"/>
                  <a:gd name="T13" fmla="*/ 3 h 73"/>
                  <a:gd name="T14" fmla="*/ 57 w 74"/>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3">
                    <a:moveTo>
                      <a:pt x="57" y="3"/>
                    </a:moveTo>
                    <a:cubicBezTo>
                      <a:pt x="4" y="57"/>
                      <a:pt x="4" y="57"/>
                      <a:pt x="4" y="57"/>
                    </a:cubicBezTo>
                    <a:cubicBezTo>
                      <a:pt x="0" y="60"/>
                      <a:pt x="0" y="66"/>
                      <a:pt x="4" y="70"/>
                    </a:cubicBezTo>
                    <a:cubicBezTo>
                      <a:pt x="6" y="72"/>
                      <a:pt x="8" y="73"/>
                      <a:pt x="11" y="73"/>
                    </a:cubicBezTo>
                    <a:cubicBezTo>
                      <a:pt x="13" y="73"/>
                      <a:pt x="16" y="72"/>
                      <a:pt x="17" y="70"/>
                    </a:cubicBezTo>
                    <a:cubicBezTo>
                      <a:pt x="71" y="17"/>
                      <a:pt x="71" y="17"/>
                      <a:pt x="71" y="17"/>
                    </a:cubicBezTo>
                    <a:cubicBezTo>
                      <a:pt x="74" y="13"/>
                      <a:pt x="74" y="7"/>
                      <a:pt x="71" y="3"/>
                    </a:cubicBezTo>
                    <a:cubicBezTo>
                      <a:pt x="67" y="0"/>
                      <a:pt x="61" y="0"/>
                      <a:pt x="57"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7" name="Freeform 28"/>
              <p:cNvSpPr>
                <a:spLocks/>
              </p:cNvSpPr>
              <p:nvPr/>
            </p:nvSpPr>
            <p:spPr bwMode="auto">
              <a:xfrm>
                <a:off x="7588250" y="736600"/>
                <a:ext cx="84138" cy="82550"/>
              </a:xfrm>
              <a:custGeom>
                <a:avLst/>
                <a:gdLst>
                  <a:gd name="T0" fmla="*/ 57 w 74"/>
                  <a:gd name="T1" fmla="*/ 3 h 73"/>
                  <a:gd name="T2" fmla="*/ 4 w 74"/>
                  <a:gd name="T3" fmla="*/ 57 h 73"/>
                  <a:gd name="T4" fmla="*/ 4 w 74"/>
                  <a:gd name="T5" fmla="*/ 70 h 73"/>
                  <a:gd name="T6" fmla="*/ 11 w 74"/>
                  <a:gd name="T7" fmla="*/ 73 h 73"/>
                  <a:gd name="T8" fmla="*/ 17 w 74"/>
                  <a:gd name="T9" fmla="*/ 70 h 73"/>
                  <a:gd name="T10" fmla="*/ 71 w 74"/>
                  <a:gd name="T11" fmla="*/ 17 h 73"/>
                  <a:gd name="T12" fmla="*/ 71 w 74"/>
                  <a:gd name="T13" fmla="*/ 3 h 73"/>
                  <a:gd name="T14" fmla="*/ 57 w 74"/>
                  <a:gd name="T15" fmla="*/ 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3">
                    <a:moveTo>
                      <a:pt x="57" y="3"/>
                    </a:moveTo>
                    <a:cubicBezTo>
                      <a:pt x="4" y="57"/>
                      <a:pt x="4" y="57"/>
                      <a:pt x="4" y="57"/>
                    </a:cubicBezTo>
                    <a:cubicBezTo>
                      <a:pt x="0" y="60"/>
                      <a:pt x="0" y="66"/>
                      <a:pt x="4" y="70"/>
                    </a:cubicBezTo>
                    <a:cubicBezTo>
                      <a:pt x="6" y="72"/>
                      <a:pt x="8" y="73"/>
                      <a:pt x="11" y="73"/>
                    </a:cubicBezTo>
                    <a:cubicBezTo>
                      <a:pt x="13" y="73"/>
                      <a:pt x="16" y="72"/>
                      <a:pt x="17" y="70"/>
                    </a:cubicBezTo>
                    <a:cubicBezTo>
                      <a:pt x="71" y="17"/>
                      <a:pt x="71" y="17"/>
                      <a:pt x="71" y="17"/>
                    </a:cubicBezTo>
                    <a:cubicBezTo>
                      <a:pt x="74" y="13"/>
                      <a:pt x="74" y="7"/>
                      <a:pt x="71" y="3"/>
                    </a:cubicBezTo>
                    <a:cubicBezTo>
                      <a:pt x="67" y="0"/>
                      <a:pt x="61" y="0"/>
                      <a:pt x="57" y="3"/>
                    </a:cubicBezTo>
                    <a:close/>
                  </a:path>
                </a:pathLst>
              </a:custGeom>
              <a:grpFill/>
              <a:ln w="6350" cap="flat">
                <a:solidFill>
                  <a:srgbClr val="EE3135"/>
                </a:solidFill>
                <a:prstDash val="solid"/>
                <a:miter lim="800000"/>
                <a:headEnd/>
                <a:tailEnd/>
              </a:ln>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8" name="Freeform 29"/>
              <p:cNvSpPr>
                <a:spLocks/>
              </p:cNvSpPr>
              <p:nvPr/>
            </p:nvSpPr>
            <p:spPr bwMode="auto">
              <a:xfrm>
                <a:off x="7677150" y="825500"/>
                <a:ext cx="84138" cy="82550"/>
              </a:xfrm>
              <a:custGeom>
                <a:avLst/>
                <a:gdLst>
                  <a:gd name="T0" fmla="*/ 71 w 75"/>
                  <a:gd name="T1" fmla="*/ 4 h 73"/>
                  <a:gd name="T2" fmla="*/ 57 w 75"/>
                  <a:gd name="T3" fmla="*/ 4 h 73"/>
                  <a:gd name="T4" fmla="*/ 4 w 75"/>
                  <a:gd name="T5" fmla="*/ 57 h 73"/>
                  <a:gd name="T6" fmla="*/ 4 w 75"/>
                  <a:gd name="T7" fmla="*/ 70 h 73"/>
                  <a:gd name="T8" fmla="*/ 11 w 75"/>
                  <a:gd name="T9" fmla="*/ 73 h 73"/>
                  <a:gd name="T10" fmla="*/ 18 w 75"/>
                  <a:gd name="T11" fmla="*/ 70 h 73"/>
                  <a:gd name="T12" fmla="*/ 71 w 75"/>
                  <a:gd name="T13" fmla="*/ 17 h 73"/>
                  <a:gd name="T14" fmla="*/ 71 w 75"/>
                  <a:gd name="T15" fmla="*/ 4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3">
                    <a:moveTo>
                      <a:pt x="71" y="4"/>
                    </a:moveTo>
                    <a:cubicBezTo>
                      <a:pt x="67" y="0"/>
                      <a:pt x="61" y="0"/>
                      <a:pt x="57" y="4"/>
                    </a:cubicBezTo>
                    <a:cubicBezTo>
                      <a:pt x="4" y="57"/>
                      <a:pt x="4" y="57"/>
                      <a:pt x="4" y="57"/>
                    </a:cubicBezTo>
                    <a:cubicBezTo>
                      <a:pt x="0" y="61"/>
                      <a:pt x="0" y="67"/>
                      <a:pt x="4" y="70"/>
                    </a:cubicBezTo>
                    <a:cubicBezTo>
                      <a:pt x="6" y="72"/>
                      <a:pt x="8" y="73"/>
                      <a:pt x="11" y="73"/>
                    </a:cubicBezTo>
                    <a:cubicBezTo>
                      <a:pt x="13" y="73"/>
                      <a:pt x="16" y="72"/>
                      <a:pt x="18" y="70"/>
                    </a:cubicBezTo>
                    <a:cubicBezTo>
                      <a:pt x="71" y="17"/>
                      <a:pt x="71" y="17"/>
                      <a:pt x="71" y="17"/>
                    </a:cubicBezTo>
                    <a:cubicBezTo>
                      <a:pt x="75" y="13"/>
                      <a:pt x="75" y="7"/>
                      <a:pt x="7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79" name="Freeform 30"/>
              <p:cNvSpPr>
                <a:spLocks/>
              </p:cNvSpPr>
              <p:nvPr/>
            </p:nvSpPr>
            <p:spPr bwMode="auto">
              <a:xfrm>
                <a:off x="7677150" y="825500"/>
                <a:ext cx="84138" cy="82550"/>
              </a:xfrm>
              <a:custGeom>
                <a:avLst/>
                <a:gdLst>
                  <a:gd name="T0" fmla="*/ 71 w 75"/>
                  <a:gd name="T1" fmla="*/ 4 h 73"/>
                  <a:gd name="T2" fmla="*/ 57 w 75"/>
                  <a:gd name="T3" fmla="*/ 4 h 73"/>
                  <a:gd name="T4" fmla="*/ 4 w 75"/>
                  <a:gd name="T5" fmla="*/ 57 h 73"/>
                  <a:gd name="T6" fmla="*/ 4 w 75"/>
                  <a:gd name="T7" fmla="*/ 70 h 73"/>
                  <a:gd name="T8" fmla="*/ 11 w 75"/>
                  <a:gd name="T9" fmla="*/ 73 h 73"/>
                  <a:gd name="T10" fmla="*/ 18 w 75"/>
                  <a:gd name="T11" fmla="*/ 70 h 73"/>
                  <a:gd name="T12" fmla="*/ 71 w 75"/>
                  <a:gd name="T13" fmla="*/ 17 h 73"/>
                  <a:gd name="T14" fmla="*/ 71 w 75"/>
                  <a:gd name="T15" fmla="*/ 4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3">
                    <a:moveTo>
                      <a:pt x="71" y="4"/>
                    </a:moveTo>
                    <a:cubicBezTo>
                      <a:pt x="67" y="0"/>
                      <a:pt x="61" y="0"/>
                      <a:pt x="57" y="4"/>
                    </a:cubicBezTo>
                    <a:cubicBezTo>
                      <a:pt x="4" y="57"/>
                      <a:pt x="4" y="57"/>
                      <a:pt x="4" y="57"/>
                    </a:cubicBezTo>
                    <a:cubicBezTo>
                      <a:pt x="0" y="61"/>
                      <a:pt x="0" y="67"/>
                      <a:pt x="4" y="70"/>
                    </a:cubicBezTo>
                    <a:cubicBezTo>
                      <a:pt x="6" y="72"/>
                      <a:pt x="8" y="73"/>
                      <a:pt x="11" y="73"/>
                    </a:cubicBezTo>
                    <a:cubicBezTo>
                      <a:pt x="13" y="73"/>
                      <a:pt x="16" y="72"/>
                      <a:pt x="18" y="70"/>
                    </a:cubicBezTo>
                    <a:cubicBezTo>
                      <a:pt x="71" y="17"/>
                      <a:pt x="71" y="17"/>
                      <a:pt x="71" y="17"/>
                    </a:cubicBezTo>
                    <a:cubicBezTo>
                      <a:pt x="75" y="13"/>
                      <a:pt x="75" y="7"/>
                      <a:pt x="71" y="4"/>
                    </a:cubicBezTo>
                    <a:close/>
                  </a:path>
                </a:pathLst>
              </a:custGeom>
              <a:grpFill/>
              <a:ln w="6350" cap="flat">
                <a:solidFill>
                  <a:srgbClr val="EE3135"/>
                </a:solidFill>
                <a:prstDash val="solid"/>
                <a:miter lim="800000"/>
                <a:headEnd/>
                <a:tailEnd/>
              </a:ln>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80" name="Freeform 31"/>
              <p:cNvSpPr>
                <a:spLocks/>
              </p:cNvSpPr>
              <p:nvPr/>
            </p:nvSpPr>
            <p:spPr bwMode="auto">
              <a:xfrm>
                <a:off x="7756525" y="844550"/>
                <a:ext cx="84138" cy="84138"/>
              </a:xfrm>
              <a:custGeom>
                <a:avLst/>
                <a:gdLst>
                  <a:gd name="T0" fmla="*/ 57 w 74"/>
                  <a:gd name="T1" fmla="*/ 4 h 74"/>
                  <a:gd name="T2" fmla="*/ 3 w 74"/>
                  <a:gd name="T3" fmla="*/ 57 h 74"/>
                  <a:gd name="T4" fmla="*/ 3 w 74"/>
                  <a:gd name="T5" fmla="*/ 71 h 74"/>
                  <a:gd name="T6" fmla="*/ 10 w 74"/>
                  <a:gd name="T7" fmla="*/ 74 h 74"/>
                  <a:gd name="T8" fmla="*/ 17 w 74"/>
                  <a:gd name="T9" fmla="*/ 71 h 74"/>
                  <a:gd name="T10" fmla="*/ 70 w 74"/>
                  <a:gd name="T11" fmla="*/ 18 h 74"/>
                  <a:gd name="T12" fmla="*/ 70 w 74"/>
                  <a:gd name="T13" fmla="*/ 4 h 74"/>
                  <a:gd name="T14" fmla="*/ 57 w 74"/>
                  <a:gd name="T15" fmla="*/ 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4">
                    <a:moveTo>
                      <a:pt x="57" y="4"/>
                    </a:moveTo>
                    <a:cubicBezTo>
                      <a:pt x="3" y="57"/>
                      <a:pt x="3" y="57"/>
                      <a:pt x="3" y="57"/>
                    </a:cubicBezTo>
                    <a:cubicBezTo>
                      <a:pt x="0" y="61"/>
                      <a:pt x="0" y="67"/>
                      <a:pt x="3" y="71"/>
                    </a:cubicBezTo>
                    <a:cubicBezTo>
                      <a:pt x="5" y="73"/>
                      <a:pt x="8" y="74"/>
                      <a:pt x="10" y="74"/>
                    </a:cubicBezTo>
                    <a:cubicBezTo>
                      <a:pt x="13" y="74"/>
                      <a:pt x="15" y="73"/>
                      <a:pt x="17" y="71"/>
                    </a:cubicBezTo>
                    <a:cubicBezTo>
                      <a:pt x="70" y="18"/>
                      <a:pt x="70" y="18"/>
                      <a:pt x="70" y="18"/>
                    </a:cubicBezTo>
                    <a:cubicBezTo>
                      <a:pt x="74" y="14"/>
                      <a:pt x="74" y="8"/>
                      <a:pt x="70" y="4"/>
                    </a:cubicBezTo>
                    <a:cubicBezTo>
                      <a:pt x="66" y="0"/>
                      <a:pt x="60" y="0"/>
                      <a:pt x="57"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sp>
            <p:nvSpPr>
              <p:cNvPr id="81" name="Freeform 32"/>
              <p:cNvSpPr>
                <a:spLocks/>
              </p:cNvSpPr>
              <p:nvPr/>
            </p:nvSpPr>
            <p:spPr bwMode="auto">
              <a:xfrm>
                <a:off x="7756525" y="844550"/>
                <a:ext cx="84138" cy="84138"/>
              </a:xfrm>
              <a:custGeom>
                <a:avLst/>
                <a:gdLst>
                  <a:gd name="T0" fmla="*/ 57 w 74"/>
                  <a:gd name="T1" fmla="*/ 4 h 74"/>
                  <a:gd name="T2" fmla="*/ 3 w 74"/>
                  <a:gd name="T3" fmla="*/ 57 h 74"/>
                  <a:gd name="T4" fmla="*/ 3 w 74"/>
                  <a:gd name="T5" fmla="*/ 71 h 74"/>
                  <a:gd name="T6" fmla="*/ 10 w 74"/>
                  <a:gd name="T7" fmla="*/ 74 h 74"/>
                  <a:gd name="T8" fmla="*/ 17 w 74"/>
                  <a:gd name="T9" fmla="*/ 71 h 74"/>
                  <a:gd name="T10" fmla="*/ 70 w 74"/>
                  <a:gd name="T11" fmla="*/ 18 h 74"/>
                  <a:gd name="T12" fmla="*/ 70 w 74"/>
                  <a:gd name="T13" fmla="*/ 4 h 74"/>
                  <a:gd name="T14" fmla="*/ 57 w 74"/>
                  <a:gd name="T15" fmla="*/ 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4">
                    <a:moveTo>
                      <a:pt x="57" y="4"/>
                    </a:moveTo>
                    <a:cubicBezTo>
                      <a:pt x="3" y="57"/>
                      <a:pt x="3" y="57"/>
                      <a:pt x="3" y="57"/>
                    </a:cubicBezTo>
                    <a:cubicBezTo>
                      <a:pt x="0" y="61"/>
                      <a:pt x="0" y="67"/>
                      <a:pt x="3" y="71"/>
                    </a:cubicBezTo>
                    <a:cubicBezTo>
                      <a:pt x="5" y="73"/>
                      <a:pt x="8" y="74"/>
                      <a:pt x="10" y="74"/>
                    </a:cubicBezTo>
                    <a:cubicBezTo>
                      <a:pt x="13" y="74"/>
                      <a:pt x="15" y="73"/>
                      <a:pt x="17" y="71"/>
                    </a:cubicBezTo>
                    <a:cubicBezTo>
                      <a:pt x="70" y="18"/>
                      <a:pt x="70" y="18"/>
                      <a:pt x="70" y="18"/>
                    </a:cubicBezTo>
                    <a:cubicBezTo>
                      <a:pt x="74" y="14"/>
                      <a:pt x="74" y="8"/>
                      <a:pt x="70" y="4"/>
                    </a:cubicBezTo>
                    <a:cubicBezTo>
                      <a:pt x="66" y="0"/>
                      <a:pt x="60" y="0"/>
                      <a:pt x="57" y="4"/>
                    </a:cubicBezTo>
                    <a:close/>
                  </a:path>
                </a:pathLst>
              </a:custGeom>
              <a:grpFill/>
              <a:ln w="6350" cap="flat">
                <a:solidFill>
                  <a:srgbClr val="EE3135"/>
                </a:solidFill>
                <a:prstDash val="solid"/>
                <a:miter lim="800000"/>
                <a:headEnd/>
                <a:tailEnd/>
              </a:ln>
            </p:spPr>
            <p:txBody>
              <a:bodyPr vert="horz" wrap="square" lIns="142579" tIns="71289" rIns="142579" bIns="71289"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grpSp>
        <p:sp>
          <p:nvSpPr>
            <p:cNvPr id="83" name="Freeform 36"/>
            <p:cNvSpPr>
              <a:spLocks noChangeAspect="1" noEditPoints="1"/>
            </p:cNvSpPr>
            <p:nvPr userDrawn="1"/>
          </p:nvSpPr>
          <p:spPr bwMode="auto">
            <a:xfrm>
              <a:off x="3160806" y="3800618"/>
              <a:ext cx="457132" cy="393967"/>
            </a:xfrm>
            <a:custGeom>
              <a:avLst/>
              <a:gdLst>
                <a:gd name="T0" fmla="*/ 587 w 698"/>
                <a:gd name="T1" fmla="*/ 423 h 601"/>
                <a:gd name="T2" fmla="*/ 664 w 698"/>
                <a:gd name="T3" fmla="*/ 496 h 601"/>
                <a:gd name="T4" fmla="*/ 587 w 698"/>
                <a:gd name="T5" fmla="*/ 569 h 601"/>
                <a:gd name="T6" fmla="*/ 511 w 698"/>
                <a:gd name="T7" fmla="*/ 496 h 601"/>
                <a:gd name="T8" fmla="*/ 587 w 698"/>
                <a:gd name="T9" fmla="*/ 423 h 601"/>
                <a:gd name="T10" fmla="*/ 587 w 698"/>
                <a:gd name="T11" fmla="*/ 391 h 601"/>
                <a:gd name="T12" fmla="*/ 477 w 698"/>
                <a:gd name="T13" fmla="*/ 496 h 601"/>
                <a:gd name="T14" fmla="*/ 587 w 698"/>
                <a:gd name="T15" fmla="*/ 601 h 601"/>
                <a:gd name="T16" fmla="*/ 698 w 698"/>
                <a:gd name="T17" fmla="*/ 496 h 601"/>
                <a:gd name="T18" fmla="*/ 587 w 698"/>
                <a:gd name="T19" fmla="*/ 391 h 601"/>
                <a:gd name="T20" fmla="*/ 29 w 698"/>
                <a:gd name="T21" fmla="*/ 266 h 601"/>
                <a:gd name="T22" fmla="*/ 5 w 698"/>
                <a:gd name="T23" fmla="*/ 289 h 601"/>
                <a:gd name="T24" fmla="*/ 79 w 698"/>
                <a:gd name="T25" fmla="*/ 359 h 601"/>
                <a:gd name="T26" fmla="*/ 5 w 698"/>
                <a:gd name="T27" fmla="*/ 428 h 601"/>
                <a:gd name="T28" fmla="*/ 29 w 698"/>
                <a:gd name="T29" fmla="*/ 451 h 601"/>
                <a:gd name="T30" fmla="*/ 102 w 698"/>
                <a:gd name="T31" fmla="*/ 381 h 601"/>
                <a:gd name="T32" fmla="*/ 176 w 698"/>
                <a:gd name="T33" fmla="*/ 451 h 601"/>
                <a:gd name="T34" fmla="*/ 200 w 698"/>
                <a:gd name="T35" fmla="*/ 428 h 601"/>
                <a:gd name="T36" fmla="*/ 126 w 698"/>
                <a:gd name="T37" fmla="*/ 359 h 601"/>
                <a:gd name="T38" fmla="*/ 200 w 698"/>
                <a:gd name="T39" fmla="*/ 289 h 601"/>
                <a:gd name="T40" fmla="*/ 176 w 698"/>
                <a:gd name="T41" fmla="*/ 266 h 601"/>
                <a:gd name="T42" fmla="*/ 102 w 698"/>
                <a:gd name="T43" fmla="*/ 336 h 601"/>
                <a:gd name="T44" fmla="*/ 29 w 698"/>
                <a:gd name="T45" fmla="*/ 266 h 601"/>
                <a:gd name="T46" fmla="*/ 188 w 698"/>
                <a:gd name="T47" fmla="*/ 43 h 601"/>
                <a:gd name="T48" fmla="*/ 264 w 698"/>
                <a:gd name="T49" fmla="*/ 116 h 601"/>
                <a:gd name="T50" fmla="*/ 188 w 698"/>
                <a:gd name="T51" fmla="*/ 189 h 601"/>
                <a:gd name="T52" fmla="*/ 111 w 698"/>
                <a:gd name="T53" fmla="*/ 116 h 601"/>
                <a:gd name="T54" fmla="*/ 188 w 698"/>
                <a:gd name="T55" fmla="*/ 43 h 601"/>
                <a:gd name="T56" fmla="*/ 188 w 698"/>
                <a:gd name="T57" fmla="*/ 11 h 601"/>
                <a:gd name="T58" fmla="*/ 77 w 698"/>
                <a:gd name="T59" fmla="*/ 116 h 601"/>
                <a:gd name="T60" fmla="*/ 188 w 698"/>
                <a:gd name="T61" fmla="*/ 221 h 601"/>
                <a:gd name="T62" fmla="*/ 298 w 698"/>
                <a:gd name="T63" fmla="*/ 116 h 601"/>
                <a:gd name="T64" fmla="*/ 188 w 698"/>
                <a:gd name="T65" fmla="*/ 11 h 601"/>
                <a:gd name="T66" fmla="*/ 494 w 698"/>
                <a:gd name="T67" fmla="*/ 0 h 601"/>
                <a:gd name="T68" fmla="*/ 480 w 698"/>
                <a:gd name="T69" fmla="*/ 17 h 601"/>
                <a:gd name="T70" fmla="*/ 353 w 698"/>
                <a:gd name="T71" fmla="*/ 179 h 601"/>
                <a:gd name="T72" fmla="*/ 380 w 698"/>
                <a:gd name="T73" fmla="*/ 198 h 601"/>
                <a:gd name="T74" fmla="*/ 482 w 698"/>
                <a:gd name="T75" fmla="*/ 69 h 601"/>
                <a:gd name="T76" fmla="*/ 483 w 698"/>
                <a:gd name="T77" fmla="*/ 102 h 601"/>
                <a:gd name="T78" fmla="*/ 0 w 698"/>
                <a:gd name="T79" fmla="*/ 561 h 601"/>
                <a:gd name="T80" fmla="*/ 0 w 698"/>
                <a:gd name="T81" fmla="*/ 593 h 601"/>
                <a:gd name="T82" fmla="*/ 517 w 698"/>
                <a:gd name="T83" fmla="*/ 102 h 601"/>
                <a:gd name="T84" fmla="*/ 517 w 698"/>
                <a:gd name="T85" fmla="*/ 83 h 601"/>
                <a:gd name="T86" fmla="*/ 608 w 698"/>
                <a:gd name="T87" fmla="*/ 198 h 601"/>
                <a:gd name="T88" fmla="*/ 635 w 698"/>
                <a:gd name="T89" fmla="*/ 179 h 601"/>
                <a:gd name="T90" fmla="*/ 507 w 698"/>
                <a:gd name="T91" fmla="*/ 17 h 601"/>
                <a:gd name="T92" fmla="*/ 494 w 698"/>
                <a:gd name="T93"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601">
                  <a:moveTo>
                    <a:pt x="587" y="423"/>
                  </a:moveTo>
                  <a:cubicBezTo>
                    <a:pt x="630" y="423"/>
                    <a:pt x="664" y="456"/>
                    <a:pt x="664" y="496"/>
                  </a:cubicBezTo>
                  <a:cubicBezTo>
                    <a:pt x="664" y="537"/>
                    <a:pt x="630" y="569"/>
                    <a:pt x="587" y="569"/>
                  </a:cubicBezTo>
                  <a:cubicBezTo>
                    <a:pt x="545" y="569"/>
                    <a:pt x="511" y="537"/>
                    <a:pt x="511" y="496"/>
                  </a:cubicBezTo>
                  <a:cubicBezTo>
                    <a:pt x="511" y="456"/>
                    <a:pt x="545" y="423"/>
                    <a:pt x="587" y="423"/>
                  </a:cubicBezTo>
                  <a:moveTo>
                    <a:pt x="587" y="391"/>
                  </a:moveTo>
                  <a:cubicBezTo>
                    <a:pt x="527" y="391"/>
                    <a:pt x="477" y="438"/>
                    <a:pt x="477" y="496"/>
                  </a:cubicBezTo>
                  <a:cubicBezTo>
                    <a:pt x="477" y="554"/>
                    <a:pt x="527" y="601"/>
                    <a:pt x="587" y="601"/>
                  </a:cubicBezTo>
                  <a:cubicBezTo>
                    <a:pt x="648" y="601"/>
                    <a:pt x="698" y="554"/>
                    <a:pt x="698" y="496"/>
                  </a:cubicBezTo>
                  <a:cubicBezTo>
                    <a:pt x="698" y="438"/>
                    <a:pt x="648" y="391"/>
                    <a:pt x="587" y="391"/>
                  </a:cubicBezTo>
                  <a:moveTo>
                    <a:pt x="29" y="266"/>
                  </a:moveTo>
                  <a:cubicBezTo>
                    <a:pt x="5" y="289"/>
                    <a:pt x="5" y="289"/>
                    <a:pt x="5" y="289"/>
                  </a:cubicBezTo>
                  <a:cubicBezTo>
                    <a:pt x="79" y="359"/>
                    <a:pt x="79" y="359"/>
                    <a:pt x="79" y="359"/>
                  </a:cubicBezTo>
                  <a:cubicBezTo>
                    <a:pt x="5" y="428"/>
                    <a:pt x="5" y="428"/>
                    <a:pt x="5" y="428"/>
                  </a:cubicBezTo>
                  <a:cubicBezTo>
                    <a:pt x="29" y="451"/>
                    <a:pt x="29" y="451"/>
                    <a:pt x="29" y="451"/>
                  </a:cubicBezTo>
                  <a:cubicBezTo>
                    <a:pt x="102" y="381"/>
                    <a:pt x="102" y="381"/>
                    <a:pt x="102" y="381"/>
                  </a:cubicBezTo>
                  <a:cubicBezTo>
                    <a:pt x="176" y="451"/>
                    <a:pt x="176" y="451"/>
                    <a:pt x="176" y="451"/>
                  </a:cubicBezTo>
                  <a:cubicBezTo>
                    <a:pt x="200" y="428"/>
                    <a:pt x="200" y="428"/>
                    <a:pt x="200" y="428"/>
                  </a:cubicBezTo>
                  <a:cubicBezTo>
                    <a:pt x="126" y="359"/>
                    <a:pt x="126" y="359"/>
                    <a:pt x="126" y="359"/>
                  </a:cubicBezTo>
                  <a:cubicBezTo>
                    <a:pt x="200" y="289"/>
                    <a:pt x="200" y="289"/>
                    <a:pt x="200" y="289"/>
                  </a:cubicBezTo>
                  <a:cubicBezTo>
                    <a:pt x="176" y="266"/>
                    <a:pt x="176" y="266"/>
                    <a:pt x="176" y="266"/>
                  </a:cubicBezTo>
                  <a:cubicBezTo>
                    <a:pt x="102" y="336"/>
                    <a:pt x="102" y="336"/>
                    <a:pt x="102" y="336"/>
                  </a:cubicBezTo>
                  <a:lnTo>
                    <a:pt x="29" y="266"/>
                  </a:lnTo>
                  <a:close/>
                  <a:moveTo>
                    <a:pt x="188" y="43"/>
                  </a:moveTo>
                  <a:cubicBezTo>
                    <a:pt x="230" y="43"/>
                    <a:pt x="264" y="75"/>
                    <a:pt x="264" y="116"/>
                  </a:cubicBezTo>
                  <a:cubicBezTo>
                    <a:pt x="264" y="156"/>
                    <a:pt x="230" y="189"/>
                    <a:pt x="188" y="189"/>
                  </a:cubicBezTo>
                  <a:cubicBezTo>
                    <a:pt x="145" y="189"/>
                    <a:pt x="111" y="156"/>
                    <a:pt x="111" y="116"/>
                  </a:cubicBezTo>
                  <a:cubicBezTo>
                    <a:pt x="111" y="75"/>
                    <a:pt x="145" y="43"/>
                    <a:pt x="188" y="43"/>
                  </a:cubicBezTo>
                  <a:moveTo>
                    <a:pt x="188" y="11"/>
                  </a:moveTo>
                  <a:cubicBezTo>
                    <a:pt x="127" y="11"/>
                    <a:pt x="77" y="58"/>
                    <a:pt x="77" y="116"/>
                  </a:cubicBezTo>
                  <a:cubicBezTo>
                    <a:pt x="77" y="174"/>
                    <a:pt x="127" y="221"/>
                    <a:pt x="188" y="221"/>
                  </a:cubicBezTo>
                  <a:cubicBezTo>
                    <a:pt x="248" y="221"/>
                    <a:pt x="298" y="174"/>
                    <a:pt x="298" y="116"/>
                  </a:cubicBezTo>
                  <a:cubicBezTo>
                    <a:pt x="298" y="58"/>
                    <a:pt x="248" y="11"/>
                    <a:pt x="188" y="11"/>
                  </a:cubicBezTo>
                  <a:moveTo>
                    <a:pt x="494" y="0"/>
                  </a:moveTo>
                  <a:cubicBezTo>
                    <a:pt x="480" y="17"/>
                    <a:pt x="480" y="17"/>
                    <a:pt x="480" y="17"/>
                  </a:cubicBezTo>
                  <a:cubicBezTo>
                    <a:pt x="353" y="179"/>
                    <a:pt x="353" y="179"/>
                    <a:pt x="353" y="179"/>
                  </a:cubicBezTo>
                  <a:cubicBezTo>
                    <a:pt x="380" y="198"/>
                    <a:pt x="380" y="198"/>
                    <a:pt x="380" y="198"/>
                  </a:cubicBezTo>
                  <a:cubicBezTo>
                    <a:pt x="482" y="69"/>
                    <a:pt x="482" y="69"/>
                    <a:pt x="482" y="69"/>
                  </a:cubicBezTo>
                  <a:cubicBezTo>
                    <a:pt x="483" y="80"/>
                    <a:pt x="483" y="91"/>
                    <a:pt x="483" y="102"/>
                  </a:cubicBezTo>
                  <a:cubicBezTo>
                    <a:pt x="483" y="355"/>
                    <a:pt x="267" y="561"/>
                    <a:pt x="0" y="561"/>
                  </a:cubicBezTo>
                  <a:cubicBezTo>
                    <a:pt x="0" y="593"/>
                    <a:pt x="0" y="593"/>
                    <a:pt x="0" y="593"/>
                  </a:cubicBezTo>
                  <a:cubicBezTo>
                    <a:pt x="286" y="593"/>
                    <a:pt x="517" y="373"/>
                    <a:pt x="517" y="102"/>
                  </a:cubicBezTo>
                  <a:cubicBezTo>
                    <a:pt x="517" y="95"/>
                    <a:pt x="517" y="89"/>
                    <a:pt x="517" y="83"/>
                  </a:cubicBezTo>
                  <a:cubicBezTo>
                    <a:pt x="608" y="198"/>
                    <a:pt x="608" y="198"/>
                    <a:pt x="608" y="198"/>
                  </a:cubicBezTo>
                  <a:cubicBezTo>
                    <a:pt x="635" y="179"/>
                    <a:pt x="635" y="179"/>
                    <a:pt x="635" y="179"/>
                  </a:cubicBezTo>
                  <a:cubicBezTo>
                    <a:pt x="507" y="17"/>
                    <a:pt x="507" y="17"/>
                    <a:pt x="507" y="17"/>
                  </a:cubicBezTo>
                  <a:lnTo>
                    <a:pt x="49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49" tIns="71274" rIns="142549" bIns="71274" numCol="1" anchor="t" anchorCtr="0" compatLnSpc="1">
              <a:prstTxWarp prst="textNoShape">
                <a:avLst/>
              </a:prstTxWarp>
            </a:bodyPr>
            <a:lstStyle/>
            <a:p>
              <a:pPr defTabSz="1343628">
                <a:buClr>
                  <a:srgbClr val="000000"/>
                </a:buClr>
              </a:pPr>
              <a:endParaRPr lang="en-GB" sz="2058" kern="0" dirty="0">
                <a:solidFill>
                  <a:srgbClr val="000000"/>
                </a:solidFill>
                <a:latin typeface="Arial"/>
                <a:cs typeface="Arial"/>
                <a:sym typeface="Arial"/>
              </a:endParaRPr>
            </a:p>
          </p:txBody>
        </p:sp>
      </p:grpSp>
      <p:cxnSp>
        <p:nvCxnSpPr>
          <p:cNvPr id="84" name="Straight Connector 83"/>
          <p:cNvCxnSpPr/>
          <p:nvPr userDrawn="1"/>
        </p:nvCxnSpPr>
        <p:spPr>
          <a:xfrm>
            <a:off x="514727" y="2301808"/>
            <a:ext cx="904958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6" name="object 8"/>
          <p:cNvSpPr/>
          <p:nvPr userDrawn="1"/>
        </p:nvSpPr>
        <p:spPr>
          <a:xfrm>
            <a:off x="7185056" y="5469302"/>
            <a:ext cx="353582" cy="322832"/>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bg2"/>
          </a:solidFill>
          <a:ln>
            <a:noFill/>
          </a:ln>
        </p:spPr>
        <p:txBody>
          <a:bodyPr wrap="square" lIns="0" tIns="0" rIns="0" bIns="0" rtlCol="0"/>
          <a:lstStyle/>
          <a:p>
            <a:endParaRPr sz="1980" dirty="0">
              <a:solidFill>
                <a:schemeClr val="bg2"/>
              </a:solidFill>
            </a:endParaRPr>
          </a:p>
        </p:txBody>
      </p:sp>
      <p:sp>
        <p:nvSpPr>
          <p:cNvPr id="87" name="TextBox 86"/>
          <p:cNvSpPr txBox="1"/>
          <p:nvPr userDrawn="1"/>
        </p:nvSpPr>
        <p:spPr>
          <a:xfrm>
            <a:off x="7185056" y="4163809"/>
            <a:ext cx="2198288" cy="800051"/>
          </a:xfrm>
          <a:prstGeom prst="rect">
            <a:avLst/>
          </a:prstGeom>
          <a:noFill/>
        </p:spPr>
        <p:txBody>
          <a:bodyPr wrap="square" lIns="0" tIns="0" rIns="0" bIns="0" rtlCol="0">
            <a:noAutofit/>
          </a:bodyPr>
          <a:lstStyle/>
          <a:p>
            <a:pPr defTabSz="502695">
              <a:spcBef>
                <a:spcPct val="0"/>
              </a:spcBef>
              <a:spcAft>
                <a:spcPts val="1131"/>
              </a:spcAft>
              <a:buClr>
                <a:schemeClr val="tx1"/>
              </a:buClr>
              <a:buSzPct val="100000"/>
            </a:pPr>
            <a:r>
              <a:rPr lang="en-GB" sz="1131" b="1" dirty="0">
                <a:solidFill>
                  <a:schemeClr val="tx2"/>
                </a:solidFill>
              </a:rPr>
              <a:t>Pragmatism, ambition and scale</a:t>
            </a:r>
            <a:br>
              <a:rPr lang="en-GB" sz="943" dirty="0">
                <a:solidFill>
                  <a:schemeClr val="tx2"/>
                </a:solidFill>
              </a:rPr>
            </a:br>
            <a:r>
              <a:rPr lang="en-US" sz="943" dirty="0"/>
              <a:t>The size and drive to leverage global knowledge, expertise and data to deliver achievable yet scalable and transformative solutions quickly, now and in the future.</a:t>
            </a:r>
          </a:p>
        </p:txBody>
      </p:sp>
      <p:sp>
        <p:nvSpPr>
          <p:cNvPr id="88" name="object 20"/>
          <p:cNvSpPr txBox="1"/>
          <p:nvPr userDrawn="1"/>
        </p:nvSpPr>
        <p:spPr>
          <a:xfrm>
            <a:off x="514065" y="5200524"/>
            <a:ext cx="1764433" cy="1637284"/>
          </a:xfrm>
          <a:prstGeom prst="rect">
            <a:avLst/>
          </a:prstGeom>
        </p:spPr>
        <p:txBody>
          <a:bodyPr vert="horz" wrap="square" lIns="0" tIns="10773" rIns="0" bIns="0" rtlCol="0">
            <a:noAutofit/>
          </a:bodyPr>
          <a:lstStyle/>
          <a:p>
            <a:pPr marR="51466"/>
            <a:r>
              <a:rPr lang="en-US" sz="1131" b="1" dirty="0">
                <a:solidFill>
                  <a:schemeClr val="tx2"/>
                </a:solidFill>
                <a:cs typeface="Arial"/>
              </a:rPr>
              <a:t>Change-making partnerships</a:t>
            </a:r>
            <a:endParaRPr lang="en-US" sz="1131" dirty="0">
              <a:solidFill>
                <a:schemeClr val="tx2"/>
              </a:solidFill>
              <a:cs typeface="Arial"/>
            </a:endParaRPr>
          </a:p>
          <a:p>
            <a:pPr marL="169639" marR="51466" indent="-169639">
              <a:spcBef>
                <a:spcPts val="85"/>
              </a:spcBef>
              <a:buFont typeface="Wingdings" panose="05000000000000000000" pitchFamily="2" charset="2"/>
              <a:buChar char="§"/>
            </a:pPr>
            <a:r>
              <a:rPr lang="en-US" sz="943" dirty="0">
                <a:cs typeface="Arial"/>
              </a:rPr>
              <a:t>World Economic Forum's</a:t>
            </a:r>
            <a:r>
              <a:rPr lang="en-US" sz="943" dirty="0">
                <a:latin typeface="Arial"/>
                <a:cs typeface="Arial"/>
              </a:rPr>
              <a:t> Centre for the Fourth Industrial Revolution</a:t>
            </a:r>
            <a:endParaRPr lang="en-US" sz="943" dirty="0">
              <a:cs typeface="Arial"/>
            </a:endParaRPr>
          </a:p>
          <a:p>
            <a:pPr marL="169639" indent="-169639">
              <a:spcBef>
                <a:spcPts val="33"/>
              </a:spcBef>
              <a:buFont typeface="Wingdings" panose="05000000000000000000" pitchFamily="2" charset="2"/>
              <a:buChar char="§"/>
            </a:pPr>
            <a:r>
              <a:rPr sz="943" dirty="0" err="1">
                <a:latin typeface="Arial"/>
                <a:cs typeface="Arial"/>
              </a:rPr>
              <a:t>SparkBeyond</a:t>
            </a:r>
            <a:endParaRPr sz="943" dirty="0">
              <a:latin typeface="Arial"/>
              <a:cs typeface="Arial"/>
            </a:endParaRPr>
          </a:p>
          <a:p>
            <a:pPr marL="169639" marR="4787" indent="-169639">
              <a:buFont typeface="Wingdings" panose="05000000000000000000" pitchFamily="2" charset="2"/>
              <a:buChar char="§"/>
            </a:pPr>
            <a:r>
              <a:rPr sz="943" dirty="0">
                <a:latin typeface="Arial"/>
                <a:cs typeface="Arial"/>
              </a:rPr>
              <a:t>Legal Innovation Hub,</a:t>
            </a:r>
            <a:r>
              <a:rPr lang="en-US" sz="943" dirty="0">
                <a:latin typeface="Arial"/>
                <a:cs typeface="Arial"/>
              </a:rPr>
              <a:t> </a:t>
            </a:r>
            <a:r>
              <a:rPr lang="en-US" sz="943" dirty="0" err="1">
                <a:latin typeface="Arial"/>
                <a:cs typeface="Arial"/>
              </a:rPr>
              <a:t>Reinvent</a:t>
            </a:r>
            <a:r>
              <a:rPr sz="943" dirty="0" err="1">
                <a:latin typeface="Arial"/>
                <a:cs typeface="Arial"/>
              </a:rPr>
              <a:t>Law</a:t>
            </a:r>
            <a:endParaRPr sz="943" dirty="0">
              <a:latin typeface="Arial"/>
              <a:cs typeface="Arial"/>
            </a:endParaRPr>
          </a:p>
          <a:p>
            <a:pPr marL="169639" marR="138242" indent="-169639">
              <a:buFont typeface="Wingdings" panose="05000000000000000000" pitchFamily="2" charset="2"/>
              <a:buChar char="§"/>
            </a:pPr>
            <a:r>
              <a:rPr sz="943" dirty="0">
                <a:latin typeface="Arial"/>
                <a:cs typeface="Arial"/>
              </a:rPr>
              <a:t>LegalTech Start-up</a:t>
            </a:r>
            <a:r>
              <a:rPr lang="en-US" sz="943" dirty="0">
                <a:latin typeface="Arial"/>
                <a:cs typeface="Arial"/>
              </a:rPr>
              <a:t> </a:t>
            </a:r>
            <a:r>
              <a:rPr sz="943" dirty="0">
                <a:latin typeface="Arial"/>
                <a:cs typeface="Arial"/>
              </a:rPr>
              <a:t>program</a:t>
            </a:r>
          </a:p>
        </p:txBody>
      </p:sp>
      <p:cxnSp>
        <p:nvCxnSpPr>
          <p:cNvPr id="89" name="Straight Connector 88"/>
          <p:cNvCxnSpPr/>
          <p:nvPr userDrawn="1"/>
        </p:nvCxnSpPr>
        <p:spPr>
          <a:xfrm>
            <a:off x="526818" y="5046936"/>
            <a:ext cx="12910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5401505" y="5046936"/>
            <a:ext cx="133934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2" name="Picture 91">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32768" y="2626991"/>
            <a:ext cx="2556724" cy="1767199"/>
          </a:xfrm>
          <a:prstGeom prst="rect">
            <a:avLst/>
          </a:prstGeom>
        </p:spPr>
      </p:pic>
      <p:sp>
        <p:nvSpPr>
          <p:cNvPr id="93" name="Rectangle 92"/>
          <p:cNvSpPr/>
          <p:nvPr userDrawn="1"/>
        </p:nvSpPr>
        <p:spPr>
          <a:xfrm>
            <a:off x="514064" y="2344304"/>
            <a:ext cx="5039519" cy="203133"/>
          </a:xfrm>
          <a:prstGeom prst="rect">
            <a:avLst/>
          </a:prstGeom>
        </p:spPr>
        <p:txBody>
          <a:bodyPr lIns="0" tIns="0" rIns="0" bIns="0">
            <a:spAutoFit/>
          </a:bodyPr>
          <a:lstStyle/>
          <a:p>
            <a:r>
              <a:rPr lang="en-US" sz="1320" b="1" dirty="0"/>
              <a:t>Solving your complex problems in new ways combining</a:t>
            </a:r>
          </a:p>
        </p:txBody>
      </p:sp>
      <p:sp>
        <p:nvSpPr>
          <p:cNvPr id="94" name="Rectangle 93"/>
          <p:cNvSpPr/>
          <p:nvPr userDrawn="1"/>
        </p:nvSpPr>
        <p:spPr>
          <a:xfrm>
            <a:off x="7185056" y="5891671"/>
            <a:ext cx="1944899" cy="865365"/>
          </a:xfrm>
          <a:prstGeom prst="rect">
            <a:avLst/>
          </a:prstGeom>
        </p:spPr>
        <p:txBody>
          <a:bodyPr wrap="square">
            <a:spAutoFit/>
          </a:bodyPr>
          <a:lstStyle/>
          <a:p>
            <a:pPr>
              <a:spcAft>
                <a:spcPts val="565"/>
              </a:spcAft>
              <a:buClr>
                <a:srgbClr val="575756"/>
              </a:buClr>
              <a:buSzPts val="1800"/>
            </a:pPr>
            <a:r>
              <a:rPr lang="en-GB" sz="1131" dirty="0"/>
              <a:t>"Most Innovative </a:t>
            </a:r>
            <a:br>
              <a:rPr lang="en-GB" sz="1131" dirty="0"/>
            </a:br>
            <a:r>
              <a:rPr lang="en-GB" sz="1131" dirty="0"/>
              <a:t>International Firm" </a:t>
            </a:r>
          </a:p>
          <a:p>
            <a:pPr>
              <a:spcAft>
                <a:spcPts val="565"/>
              </a:spcAft>
              <a:buClr>
                <a:srgbClr val="575756"/>
              </a:buClr>
              <a:buSzPts val="1800"/>
            </a:pPr>
            <a:r>
              <a:rPr lang="en-GB" sz="1131" b="1" dirty="0" err="1"/>
              <a:t>Euromoney</a:t>
            </a:r>
            <a:r>
              <a:rPr lang="en-GB" sz="1131" b="1" dirty="0"/>
              <a:t> Institutional Investor</a:t>
            </a:r>
          </a:p>
        </p:txBody>
      </p:sp>
      <p:pic>
        <p:nvPicPr>
          <p:cNvPr id="85" name="Picture 8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85834" y="1194585"/>
            <a:ext cx="1276147" cy="691145"/>
          </a:xfrm>
          <a:prstGeom prst="rect">
            <a:avLst/>
          </a:prstGeom>
        </p:spPr>
      </p:pic>
    </p:spTree>
    <p:extLst>
      <p:ext uri="{BB962C8B-B14F-4D97-AF65-F5344CB8AC3E}">
        <p14:creationId xmlns:p14="http://schemas.microsoft.com/office/powerpoint/2010/main" val="280081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lues we live">
    <p:spTree>
      <p:nvGrpSpPr>
        <p:cNvPr id="1" name=""/>
        <p:cNvGrpSpPr/>
        <p:nvPr/>
      </p:nvGrpSpPr>
      <p:grpSpPr>
        <a:xfrm>
          <a:off x="0" y="0"/>
          <a:ext cx="0" cy="0"/>
          <a:chOff x="0" y="0"/>
          <a:chExt cx="0" cy="0"/>
        </a:xfrm>
      </p:grpSpPr>
      <p:graphicFrame>
        <p:nvGraphicFramePr>
          <p:cNvPr id="10"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object 16"/>
          <p:cNvSpPr/>
          <p:nvPr userDrawn="1"/>
        </p:nvSpPr>
        <p:spPr>
          <a:xfrm>
            <a:off x="1101867" y="2267154"/>
            <a:ext cx="1624861" cy="961637"/>
          </a:xfrm>
          <a:prstGeom prst="rect">
            <a:avLst/>
          </a:prstGeom>
          <a:blipFill>
            <a:blip r:embed="rId5" cstate="print"/>
            <a:stretch>
              <a:fillRect/>
            </a:stretch>
          </a:blipFill>
        </p:spPr>
        <p:txBody>
          <a:bodyPr wrap="square" lIns="0" tIns="0" rIns="0" bIns="0" rtlCol="0"/>
          <a:lstStyle/>
          <a:p>
            <a:endParaRPr sz="1980" dirty="0"/>
          </a:p>
        </p:txBody>
      </p:sp>
      <p:sp>
        <p:nvSpPr>
          <p:cNvPr id="20" name="object 14"/>
          <p:cNvSpPr/>
          <p:nvPr userDrawn="1"/>
        </p:nvSpPr>
        <p:spPr>
          <a:xfrm>
            <a:off x="4237204" y="2267154"/>
            <a:ext cx="1624861" cy="961637"/>
          </a:xfrm>
          <a:prstGeom prst="rect">
            <a:avLst/>
          </a:prstGeom>
          <a:blipFill>
            <a:blip r:embed="rId6" cstate="print"/>
            <a:stretch>
              <a:fillRect/>
            </a:stretch>
          </a:blipFill>
        </p:spPr>
        <p:txBody>
          <a:bodyPr wrap="square" lIns="0" tIns="0" rIns="0" bIns="0" rtlCol="0"/>
          <a:lstStyle/>
          <a:p>
            <a:endParaRPr sz="1980" dirty="0"/>
          </a:p>
        </p:txBody>
      </p:sp>
      <p:sp>
        <p:nvSpPr>
          <p:cNvPr id="21" name="object 15"/>
          <p:cNvSpPr/>
          <p:nvPr userDrawn="1"/>
        </p:nvSpPr>
        <p:spPr>
          <a:xfrm>
            <a:off x="7372541" y="2267154"/>
            <a:ext cx="1624861" cy="961637"/>
          </a:xfrm>
          <a:prstGeom prst="rect">
            <a:avLst/>
          </a:prstGeom>
          <a:blipFill>
            <a:blip r:embed="rId7" cstate="print"/>
            <a:stretch>
              <a:fillRect/>
            </a:stretch>
          </a:blipFill>
        </p:spPr>
        <p:txBody>
          <a:bodyPr wrap="square" lIns="0" tIns="0" rIns="0" bIns="0" rtlCol="0"/>
          <a:lstStyle/>
          <a:p>
            <a:endParaRPr sz="1980" dirty="0"/>
          </a:p>
        </p:txBody>
      </p:sp>
      <p:sp>
        <p:nvSpPr>
          <p:cNvPr id="26" name="Rectangle 25"/>
          <p:cNvSpPr/>
          <p:nvPr userDrawn="1"/>
        </p:nvSpPr>
        <p:spPr>
          <a:xfrm>
            <a:off x="526694" y="3434267"/>
            <a:ext cx="2775207" cy="3054426"/>
          </a:xfrm>
          <a:prstGeom prst="rect">
            <a:avLst/>
          </a:prstGeom>
        </p:spPr>
        <p:txBody>
          <a:bodyPr wrap="square" lIns="0" tIns="0" rIns="0" bIns="0">
            <a:spAutoFit/>
          </a:bodyPr>
          <a:lstStyle/>
          <a:p>
            <a:pPr>
              <a:lnSpc>
                <a:spcPct val="100000"/>
              </a:lnSpc>
              <a:spcAft>
                <a:spcPts val="565"/>
              </a:spcAft>
            </a:pPr>
            <a:r>
              <a:rPr lang="en-GB" sz="1131" b="1" dirty="0">
                <a:solidFill>
                  <a:schemeClr val="accent1"/>
                </a:solidFill>
              </a:rPr>
              <a:t>Inclusion &amp; Diversity —</a:t>
            </a:r>
            <a:br>
              <a:rPr lang="en-GB" sz="1131" b="1" dirty="0">
                <a:solidFill>
                  <a:schemeClr val="accent1"/>
                </a:solidFill>
              </a:rPr>
            </a:br>
            <a:r>
              <a:rPr lang="en-GB" sz="1131" b="1" dirty="0">
                <a:solidFill>
                  <a:schemeClr val="accent1"/>
                </a:solidFill>
              </a:rPr>
              <a:t> #</a:t>
            </a:r>
            <a:r>
              <a:rPr lang="en-GB" sz="1131" b="1" dirty="0" err="1">
                <a:solidFill>
                  <a:schemeClr val="accent1"/>
                </a:solidFill>
              </a:rPr>
              <a:t>WeAreNotNeutral</a:t>
            </a:r>
            <a:endParaRPr lang="en-GB" sz="1131" b="1" dirty="0">
              <a:solidFill>
                <a:schemeClr val="accent1"/>
              </a:solidFill>
            </a:endParaRPr>
          </a:p>
          <a:p>
            <a:pPr>
              <a:lnSpc>
                <a:spcPct val="100000"/>
              </a:lnSpc>
              <a:spcAft>
                <a:spcPts val="565"/>
              </a:spcAft>
            </a:pPr>
            <a:r>
              <a:rPr lang="en-US" sz="943" b="1" dirty="0"/>
              <a:t>Global, inclusive approach</a:t>
            </a:r>
            <a:r>
              <a:rPr lang="en-US" sz="943" dirty="0"/>
              <a:t>:</a:t>
            </a:r>
            <a:br>
              <a:rPr lang="en-US" sz="943" dirty="0"/>
            </a:br>
            <a:r>
              <a:rPr lang="en-US" sz="943" dirty="0"/>
              <a:t>13,000+ employees, 46 countries,</a:t>
            </a:r>
            <a:br>
              <a:rPr lang="en-US" sz="943" dirty="0"/>
            </a:br>
            <a:r>
              <a:rPr lang="en-US" sz="943" dirty="0"/>
              <a:t>80+ languages.</a:t>
            </a:r>
          </a:p>
          <a:p>
            <a:pPr marL="161581" indent="-161581">
              <a:lnSpc>
                <a:spcPct val="100000"/>
              </a:lnSpc>
              <a:spcAft>
                <a:spcPts val="565"/>
              </a:spcAft>
              <a:buFont typeface="Wingdings" panose="05000000000000000000" pitchFamily="2" charset="2"/>
              <a:buChar char="§"/>
            </a:pPr>
            <a:r>
              <a:rPr lang="en-US" sz="943" b="1" dirty="0"/>
              <a:t>Ambitious targets for partners and leadership</a:t>
            </a:r>
            <a:r>
              <a:rPr lang="en-US" sz="943" dirty="0"/>
              <a:t>: 40% women, 40% men and 20% flexible (women, men or non-binary persons) by July 2025</a:t>
            </a:r>
          </a:p>
          <a:p>
            <a:pPr marL="161581" indent="-161581">
              <a:lnSpc>
                <a:spcPct val="100000"/>
              </a:lnSpc>
              <a:spcAft>
                <a:spcPts val="565"/>
              </a:spcAft>
              <a:buFont typeface="Wingdings" panose="05000000000000000000" pitchFamily="2" charset="2"/>
              <a:buChar char="§"/>
            </a:pPr>
            <a:r>
              <a:rPr lang="en-US" sz="943" b="1" dirty="0"/>
              <a:t>Signatory to</a:t>
            </a:r>
            <a:r>
              <a:rPr lang="en-US" sz="943" dirty="0"/>
              <a:t>:</a:t>
            </a:r>
            <a:br>
              <a:rPr lang="en-US" sz="943" dirty="0"/>
            </a:br>
            <a:r>
              <a:rPr lang="en-US" sz="943" dirty="0"/>
              <a:t>UN Women's Empowerment Principles, UN </a:t>
            </a:r>
            <a:r>
              <a:rPr lang="en-US" sz="943" dirty="0" err="1"/>
              <a:t>HeforShe</a:t>
            </a:r>
            <a:r>
              <a:rPr lang="en-US" sz="943" dirty="0"/>
              <a:t>, CEO Catalysts for Change</a:t>
            </a:r>
          </a:p>
          <a:p>
            <a:pPr marL="161581" indent="-161581">
              <a:lnSpc>
                <a:spcPct val="100000"/>
              </a:lnSpc>
              <a:spcAft>
                <a:spcPts val="565"/>
              </a:spcAft>
              <a:buFont typeface="Wingdings" panose="05000000000000000000" pitchFamily="2" charset="2"/>
              <a:buChar char="§"/>
            </a:pPr>
            <a:r>
              <a:rPr lang="en-US" sz="943" b="1" dirty="0"/>
              <a:t>Recognition</a:t>
            </a:r>
            <a:r>
              <a:rPr lang="en-US" sz="943" dirty="0"/>
              <a:t>: Stonewall Top Global Employer for </a:t>
            </a:r>
            <a:r>
              <a:rPr lang="en-US" sz="943" dirty="0" err="1"/>
              <a:t>LGBT</a:t>
            </a:r>
            <a:r>
              <a:rPr lang="en-US" sz="943" dirty="0"/>
              <a:t>+ inclusion and One of the Best Law Firms for Women (Law 360, </a:t>
            </a:r>
            <a:r>
              <a:rPr lang="en-US" sz="943" dirty="0" err="1"/>
              <a:t>Euromoney</a:t>
            </a:r>
            <a:r>
              <a:rPr lang="en-US" sz="943" dirty="0"/>
              <a:t> and Working Mother magazine)</a:t>
            </a:r>
          </a:p>
          <a:p>
            <a:pPr>
              <a:lnSpc>
                <a:spcPct val="100000"/>
              </a:lnSpc>
              <a:spcAft>
                <a:spcPts val="565"/>
              </a:spcAft>
              <a:buClr>
                <a:schemeClr val="accent2"/>
              </a:buClr>
            </a:pPr>
            <a:r>
              <a:rPr lang="en-US" sz="943" dirty="0">
                <a:hlinkClick r:id="rId8"/>
              </a:rPr>
              <a:t>Learn more out about our commitment to Inclusion and Diversity</a:t>
            </a:r>
            <a:r>
              <a:rPr lang="en-US" sz="943" dirty="0"/>
              <a:t>.</a:t>
            </a:r>
          </a:p>
        </p:txBody>
      </p:sp>
      <p:sp>
        <p:nvSpPr>
          <p:cNvPr id="27" name="Rectangle 26"/>
          <p:cNvSpPr/>
          <p:nvPr userDrawn="1"/>
        </p:nvSpPr>
        <p:spPr>
          <a:xfrm>
            <a:off x="3659565" y="3434267"/>
            <a:ext cx="2775207" cy="2619115"/>
          </a:xfrm>
          <a:prstGeom prst="rect">
            <a:avLst/>
          </a:prstGeom>
        </p:spPr>
        <p:txBody>
          <a:bodyPr wrap="square" lIns="0" tIns="0" rIns="0" bIns="0">
            <a:spAutoFit/>
          </a:bodyPr>
          <a:lstStyle/>
          <a:p>
            <a:pPr marL="0" marR="0" lvl="0" indent="0" algn="l" defTabSz="982949" rtl="0" eaLnBrk="1" fontAlgn="base" latinLnBrk="0" hangingPunct="1">
              <a:lnSpc>
                <a:spcPct val="100000"/>
              </a:lnSpc>
              <a:spcBef>
                <a:spcPct val="0"/>
              </a:spcBef>
              <a:spcAft>
                <a:spcPts val="565"/>
              </a:spcAft>
              <a:buClr>
                <a:srgbClr val="5F5F5F"/>
              </a:buClr>
              <a:buSzTx/>
              <a:buFont typeface="Arial" panose="020B0604020202020204" pitchFamily="34" charset="0"/>
              <a:buNone/>
              <a:tabLst/>
              <a:defRPr/>
            </a:pPr>
            <a:r>
              <a:rPr kumimoji="0" lang="en-US" sz="1131" b="1" i="0" u="none" strike="noStrike" kern="1200" cap="none" spc="0" normalizeH="0" baseline="0" noProof="0" dirty="0">
                <a:ln>
                  <a:noFill/>
                </a:ln>
                <a:solidFill>
                  <a:schemeClr val="accent1"/>
                </a:solidFill>
                <a:effectLst/>
                <a:uLnTx/>
                <a:uFillTx/>
                <a:latin typeface="Arial"/>
                <a:ea typeface="+mn-ea"/>
                <a:cs typeface="+mn-cs"/>
              </a:rPr>
              <a:t>Global Pro Bono And</a:t>
            </a:r>
            <a:br>
              <a:rPr kumimoji="0" lang="en-US" sz="1131" b="1" i="0" u="none" strike="noStrike" kern="1200" cap="none" spc="0" normalizeH="0" baseline="0" noProof="0" dirty="0">
                <a:ln>
                  <a:noFill/>
                </a:ln>
                <a:solidFill>
                  <a:schemeClr val="accent1"/>
                </a:solidFill>
                <a:effectLst/>
                <a:uLnTx/>
                <a:uFillTx/>
                <a:latin typeface="Arial"/>
                <a:ea typeface="+mn-ea"/>
                <a:cs typeface="+mn-cs"/>
              </a:rPr>
            </a:br>
            <a:r>
              <a:rPr kumimoji="0" lang="en-US" sz="1131" b="1" i="0" u="none" strike="noStrike" kern="1200" cap="none" spc="0" normalizeH="0" baseline="0" noProof="0" dirty="0">
                <a:ln>
                  <a:noFill/>
                </a:ln>
                <a:solidFill>
                  <a:schemeClr val="accent1"/>
                </a:solidFill>
                <a:effectLst/>
                <a:uLnTx/>
                <a:uFillTx/>
                <a:latin typeface="Arial"/>
                <a:ea typeface="+mn-ea"/>
                <a:cs typeface="+mn-cs"/>
              </a:rPr>
              <a:t>Community Service</a:t>
            </a:r>
          </a:p>
          <a:p>
            <a:pPr marL="0" marR="0" lvl="0" indent="0" algn="l" defTabSz="982949" rtl="0" eaLnBrk="1" fontAlgn="base" latinLnBrk="0" hangingPunct="1">
              <a:lnSpc>
                <a:spcPct val="100000"/>
              </a:lnSpc>
              <a:spcBef>
                <a:spcPct val="0"/>
              </a:spcBef>
              <a:spcAft>
                <a:spcPts val="565"/>
              </a:spcAft>
              <a:buClr>
                <a:srgbClr val="5F5F5F"/>
              </a:buClr>
              <a:buSzTx/>
              <a:buFont typeface="Arial" panose="020B0604020202020204" pitchFamily="34" charset="0"/>
              <a:buNone/>
              <a:tabLst/>
              <a:defRPr/>
            </a:pPr>
            <a:r>
              <a:rPr kumimoji="0" lang="en-US" sz="943" b="0" i="0" u="none" strike="noStrike" kern="1200" cap="none" spc="0" normalizeH="0" baseline="0" noProof="0" dirty="0">
                <a:ln>
                  <a:noFill/>
                </a:ln>
                <a:solidFill>
                  <a:srgbClr val="5F5F5F"/>
                </a:solidFill>
                <a:effectLst/>
                <a:uLnTx/>
                <a:uFillTx/>
                <a:latin typeface="Arial"/>
                <a:ea typeface="+mn-ea"/>
                <a:cs typeface="+mn-cs"/>
              </a:rPr>
              <a:t>We apply our legal knowledge and passion to advance fundamental rights and opportunities for persons in need throughout the world.</a:t>
            </a:r>
          </a:p>
          <a:p>
            <a:pPr marL="170557" marR="0" lvl="1" indent="-170557" algn="l" defTabSz="982949" rtl="0" eaLnBrk="1" fontAlgn="base" latinLnBrk="0" hangingPunct="1">
              <a:lnSpc>
                <a:spcPct val="100000"/>
              </a:lnSpc>
              <a:spcBef>
                <a:spcPct val="0"/>
              </a:spcBef>
              <a:spcAft>
                <a:spcPts val="565"/>
              </a:spcAft>
              <a:buClr>
                <a:srgbClr val="5F5F5F"/>
              </a:buClr>
              <a:buSzTx/>
              <a:buFont typeface="Wingdings" panose="05000000000000000000" pitchFamily="2" charset="2"/>
              <a:buChar char="§"/>
              <a:tabLst/>
              <a:defRPr/>
            </a:pPr>
            <a:r>
              <a:rPr kumimoji="0" lang="en-US" sz="943" b="1" i="0" u="none" strike="noStrike" kern="1200" cap="none" spc="0" normalizeH="0" baseline="0" noProof="0" dirty="0">
                <a:ln>
                  <a:noFill/>
                </a:ln>
                <a:solidFill>
                  <a:srgbClr val="5F5F5F"/>
                </a:solidFill>
                <a:effectLst/>
                <a:uLnTx/>
                <a:uFillTx/>
                <a:latin typeface="Arial"/>
                <a:ea typeface="+mn-ea"/>
                <a:cs typeface="+mn-cs"/>
              </a:rPr>
              <a:t>Supporting Refugees in the Workforce project</a:t>
            </a:r>
            <a:r>
              <a:rPr kumimoji="0" lang="en-US" sz="943" b="0" i="0" u="none" strike="noStrike" kern="1200" cap="none" spc="0" normalizeH="0" baseline="0" noProof="0" dirty="0">
                <a:ln>
                  <a:noFill/>
                </a:ln>
                <a:solidFill>
                  <a:srgbClr val="5F5F5F"/>
                </a:solidFill>
                <a:effectLst/>
                <a:uLnTx/>
                <a:uFillTx/>
                <a:latin typeface="Arial"/>
                <a:ea typeface="+mn-ea"/>
                <a:cs typeface="+mn-cs"/>
              </a:rPr>
              <a:t>: Partnered with clients to secure work placements for refugees</a:t>
            </a:r>
          </a:p>
          <a:p>
            <a:pPr marL="170557" marR="0" lvl="1" indent="-170557" algn="l" defTabSz="982949" rtl="0" eaLnBrk="1" fontAlgn="base" latinLnBrk="0" hangingPunct="1">
              <a:lnSpc>
                <a:spcPct val="100000"/>
              </a:lnSpc>
              <a:spcBef>
                <a:spcPct val="0"/>
              </a:spcBef>
              <a:spcAft>
                <a:spcPts val="565"/>
              </a:spcAft>
              <a:buClr>
                <a:srgbClr val="5F5F5F"/>
              </a:buClr>
              <a:buSzTx/>
              <a:buFont typeface="Wingdings" panose="05000000000000000000" pitchFamily="2" charset="2"/>
              <a:buChar char="§"/>
              <a:tabLst/>
              <a:defRPr/>
            </a:pPr>
            <a:r>
              <a:rPr kumimoji="0" lang="en-US" sz="943" b="1" i="0" u="none" strike="noStrike" kern="1200" cap="none" spc="0" normalizeH="0" baseline="0" noProof="0" dirty="0">
                <a:ln>
                  <a:noFill/>
                </a:ln>
                <a:solidFill>
                  <a:srgbClr val="5F5F5F"/>
                </a:solidFill>
                <a:effectLst/>
                <a:uLnTx/>
                <a:uFillTx/>
                <a:latin typeface="Arial"/>
                <a:ea typeface="+mn-ea"/>
                <a:cs typeface="+mn-cs"/>
              </a:rPr>
              <a:t>The Real Rights Project</a:t>
            </a:r>
            <a:r>
              <a:rPr kumimoji="0" lang="en-US" sz="943" b="0" i="0" u="none" strike="noStrike" kern="1200" cap="none" spc="0" normalizeH="0" baseline="0" noProof="0" dirty="0">
                <a:ln>
                  <a:noFill/>
                </a:ln>
                <a:solidFill>
                  <a:srgbClr val="5F5F5F"/>
                </a:solidFill>
                <a:effectLst/>
                <a:uLnTx/>
                <a:uFillTx/>
                <a:latin typeface="Arial"/>
                <a:ea typeface="+mn-ea"/>
                <a:cs typeface="+mn-cs"/>
              </a:rPr>
              <a:t>:</a:t>
            </a:r>
            <a:br>
              <a:rPr kumimoji="0" lang="en-US" sz="943" b="0" i="0" u="none" strike="noStrike" kern="1200" cap="none" spc="0" normalizeH="0" baseline="0" noProof="0" dirty="0">
                <a:ln>
                  <a:noFill/>
                </a:ln>
                <a:solidFill>
                  <a:srgbClr val="5F5F5F"/>
                </a:solidFill>
                <a:effectLst/>
                <a:uLnTx/>
                <a:uFillTx/>
                <a:latin typeface="Arial"/>
                <a:ea typeface="+mn-ea"/>
                <a:cs typeface="+mn-cs"/>
              </a:rPr>
            </a:br>
            <a:r>
              <a:rPr kumimoji="0" lang="en-US" sz="943" b="0" i="0" u="none" strike="noStrike" kern="1200" cap="none" spc="0" normalizeH="0" baseline="0" noProof="0" dirty="0">
                <a:ln>
                  <a:noFill/>
                </a:ln>
                <a:solidFill>
                  <a:srgbClr val="5F5F5F"/>
                </a:solidFill>
                <a:effectLst/>
                <a:uLnTx/>
                <a:uFillTx/>
                <a:latin typeface="Arial"/>
                <a:ea typeface="+mn-ea"/>
                <a:cs typeface="+mn-cs"/>
              </a:rPr>
              <a:t>City- specific guides on interactions with law enforcement to youth from communities of color</a:t>
            </a:r>
          </a:p>
          <a:p>
            <a:pPr marL="170557" marR="0" lvl="1" indent="-170557" algn="l" defTabSz="982949" rtl="0" eaLnBrk="1" fontAlgn="base" latinLnBrk="0" hangingPunct="1">
              <a:lnSpc>
                <a:spcPct val="100000"/>
              </a:lnSpc>
              <a:spcBef>
                <a:spcPct val="0"/>
              </a:spcBef>
              <a:spcAft>
                <a:spcPts val="565"/>
              </a:spcAft>
              <a:buClr>
                <a:srgbClr val="5F5F5F"/>
              </a:buClr>
              <a:buSzTx/>
              <a:buFont typeface="Wingdings" panose="05000000000000000000" pitchFamily="2" charset="2"/>
              <a:buChar char="§"/>
              <a:tabLst/>
              <a:defRPr/>
            </a:pPr>
            <a:r>
              <a:rPr kumimoji="0" lang="en-US" sz="943" b="1" i="0" u="none" strike="noStrike" kern="1200" cap="none" spc="0" normalizeH="0" baseline="0" noProof="0" dirty="0">
                <a:ln>
                  <a:noFill/>
                </a:ln>
                <a:solidFill>
                  <a:srgbClr val="5F5F5F"/>
                </a:solidFill>
                <a:effectLst/>
                <a:uLnTx/>
                <a:uFillTx/>
                <a:latin typeface="Arial"/>
                <a:ea typeface="+mn-ea"/>
                <a:cs typeface="+mn-cs"/>
              </a:rPr>
              <a:t>Global Rights for Women</a:t>
            </a:r>
            <a:r>
              <a:rPr kumimoji="0" lang="en-US" sz="943" b="0" i="0" u="none" strike="noStrike" kern="1200" cap="none" spc="0" normalizeH="0" baseline="0" noProof="0" dirty="0">
                <a:ln>
                  <a:noFill/>
                </a:ln>
                <a:solidFill>
                  <a:srgbClr val="5F5F5F"/>
                </a:solidFill>
                <a:effectLst/>
                <a:uLnTx/>
                <a:uFillTx/>
                <a:latin typeface="Arial"/>
                <a:ea typeface="+mn-ea"/>
                <a:cs typeface="+mn-cs"/>
              </a:rPr>
              <a:t>: Analysis of domestic violence laws worldwide for use in trainings and advocacy</a:t>
            </a:r>
          </a:p>
          <a:p>
            <a:pPr marL="0" marR="0" lvl="1" indent="0" algn="l" defTabSz="982949" rtl="0" eaLnBrk="1" fontAlgn="base" latinLnBrk="0" hangingPunct="1">
              <a:lnSpc>
                <a:spcPct val="100000"/>
              </a:lnSpc>
              <a:spcBef>
                <a:spcPct val="0"/>
              </a:spcBef>
              <a:spcAft>
                <a:spcPts val="565"/>
              </a:spcAft>
              <a:buClr>
                <a:srgbClr val="AE132A"/>
              </a:buClr>
              <a:buSzTx/>
              <a:buFont typeface="Wingdings" panose="05000000000000000000" pitchFamily="2" charset="2"/>
              <a:buNone/>
              <a:tabLst/>
              <a:defRPr/>
            </a:pPr>
            <a:r>
              <a:rPr kumimoji="0" lang="en-US" sz="943" b="0" i="0" u="none" strike="noStrike" kern="1200" cap="none" spc="0" normalizeH="0" baseline="0" noProof="0" dirty="0">
                <a:ln>
                  <a:noFill/>
                </a:ln>
                <a:solidFill>
                  <a:srgbClr val="5F5F5F"/>
                </a:solidFill>
                <a:effectLst/>
                <a:uLnTx/>
                <a:uFillTx/>
                <a:latin typeface="Arial"/>
                <a:ea typeface="+mn-ea"/>
                <a:cs typeface="+mn-cs"/>
                <a:hlinkClick r:id="rId9"/>
              </a:rPr>
              <a:t>Learn more about our CSR initiatives</a:t>
            </a:r>
            <a:r>
              <a:rPr kumimoji="0" lang="en-US" sz="943" b="0" i="0" u="none" strike="noStrike" kern="1200" cap="none" spc="0" normalizeH="0" baseline="0" noProof="0" dirty="0">
                <a:ln>
                  <a:noFill/>
                </a:ln>
                <a:solidFill>
                  <a:srgbClr val="5F5F5F"/>
                </a:solidFill>
                <a:effectLst/>
                <a:uLnTx/>
                <a:uFillTx/>
                <a:latin typeface="Arial"/>
                <a:ea typeface="+mn-ea"/>
                <a:cs typeface="+mn-cs"/>
              </a:rPr>
              <a:t>.</a:t>
            </a:r>
          </a:p>
        </p:txBody>
      </p:sp>
      <p:sp>
        <p:nvSpPr>
          <p:cNvPr id="29" name="Rectangle 28"/>
          <p:cNvSpPr/>
          <p:nvPr userDrawn="1"/>
        </p:nvSpPr>
        <p:spPr>
          <a:xfrm>
            <a:off x="6792437" y="3434266"/>
            <a:ext cx="2775207" cy="1816651"/>
          </a:xfrm>
          <a:prstGeom prst="rect">
            <a:avLst/>
          </a:prstGeom>
        </p:spPr>
        <p:txBody>
          <a:bodyPr wrap="square" lIns="0" tIns="0" rIns="0" bIns="0">
            <a:spAutoFit/>
          </a:bodyPr>
          <a:lstStyle/>
          <a:p>
            <a:pPr marL="0" marR="0" lvl="0" indent="0" algn="l" defTabSz="982949" rtl="0" eaLnBrk="1" fontAlgn="base" latinLnBrk="0" hangingPunct="1">
              <a:lnSpc>
                <a:spcPct val="100000"/>
              </a:lnSpc>
              <a:spcBef>
                <a:spcPct val="0"/>
              </a:spcBef>
              <a:spcAft>
                <a:spcPts val="565"/>
              </a:spcAft>
              <a:buClr>
                <a:srgbClr val="5F5F5F"/>
              </a:buClr>
              <a:buSzTx/>
              <a:buFont typeface="Arial" panose="020B0604020202020204" pitchFamily="34" charset="0"/>
              <a:buNone/>
              <a:tabLst/>
              <a:defRPr/>
            </a:pPr>
            <a:r>
              <a:rPr kumimoji="0" lang="en-US" sz="1131" b="1" i="0" u="none" strike="noStrike" kern="1200" cap="none" spc="0" normalizeH="0" baseline="0" noProof="0" dirty="0">
                <a:ln>
                  <a:noFill/>
                </a:ln>
                <a:solidFill>
                  <a:schemeClr val="accent1"/>
                </a:solidFill>
                <a:effectLst/>
                <a:uLnTx/>
                <a:uFillTx/>
                <a:latin typeface="Arial"/>
                <a:ea typeface="+mn-ea"/>
                <a:cs typeface="+mn-cs"/>
              </a:rPr>
              <a:t>Sustainability — Supporting Our Clients, Protecting The Future</a:t>
            </a:r>
          </a:p>
          <a:p>
            <a:pPr marL="170557" marR="0" lvl="1" indent="-170557" algn="l" defTabSz="982949" rtl="0" eaLnBrk="1" fontAlgn="base" latinLnBrk="0" hangingPunct="1">
              <a:lnSpc>
                <a:spcPct val="100000"/>
              </a:lnSpc>
              <a:spcBef>
                <a:spcPct val="0"/>
              </a:spcBef>
              <a:spcAft>
                <a:spcPts val="565"/>
              </a:spcAft>
              <a:buClr>
                <a:srgbClr val="5F5F5F"/>
              </a:buClr>
              <a:buSzTx/>
              <a:buFont typeface="Wingdings" panose="05000000000000000000" pitchFamily="2" charset="2"/>
              <a:buChar char="§"/>
              <a:tabLst/>
              <a:defRPr/>
            </a:pPr>
            <a:r>
              <a:rPr kumimoji="0" lang="en-US" sz="943" b="1" i="0" u="none" strike="noStrike" kern="1200" cap="none" spc="0" normalizeH="0" baseline="0" noProof="0" dirty="0">
                <a:ln>
                  <a:noFill/>
                </a:ln>
                <a:solidFill>
                  <a:srgbClr val="5F5F5F"/>
                </a:solidFill>
                <a:effectLst/>
                <a:uLnTx/>
                <a:uFillTx/>
                <a:latin typeface="Arial"/>
                <a:ea typeface="+mn-ea"/>
                <a:cs typeface="+mn-cs"/>
              </a:rPr>
              <a:t>Signatory to UN Global Compact</a:t>
            </a:r>
          </a:p>
          <a:p>
            <a:pPr marL="170557" marR="0" lvl="1" indent="-170557" algn="l" defTabSz="982949" rtl="0" eaLnBrk="1" fontAlgn="base" latinLnBrk="0" hangingPunct="1">
              <a:lnSpc>
                <a:spcPct val="100000"/>
              </a:lnSpc>
              <a:spcBef>
                <a:spcPct val="0"/>
              </a:spcBef>
              <a:spcAft>
                <a:spcPts val="565"/>
              </a:spcAft>
              <a:buClr>
                <a:srgbClr val="5F5F5F"/>
              </a:buClr>
              <a:buSzTx/>
              <a:buFont typeface="Wingdings" panose="05000000000000000000" pitchFamily="2" charset="2"/>
              <a:buChar char="§"/>
              <a:tabLst/>
              <a:defRPr/>
            </a:pPr>
            <a:r>
              <a:rPr kumimoji="0" lang="en-US" sz="943" b="1" i="0" u="none" strike="noStrike" kern="1200" cap="none" spc="0" normalizeH="0" baseline="0" noProof="0" dirty="0">
                <a:ln>
                  <a:noFill/>
                </a:ln>
                <a:solidFill>
                  <a:srgbClr val="5F5F5F"/>
                </a:solidFill>
                <a:effectLst/>
                <a:uLnTx/>
                <a:uFillTx/>
                <a:latin typeface="Arial"/>
                <a:ea typeface="+mn-ea"/>
                <a:cs typeface="+mn-cs"/>
              </a:rPr>
              <a:t>Global Carbon Emissions Reduction Targets</a:t>
            </a:r>
            <a:r>
              <a:rPr kumimoji="0" lang="en-US" sz="943" b="0" i="0" u="none" strike="noStrike" kern="1200" cap="none" spc="0" normalizeH="0" baseline="0" noProof="0" dirty="0">
                <a:ln>
                  <a:noFill/>
                </a:ln>
                <a:solidFill>
                  <a:srgbClr val="5F5F5F"/>
                </a:solidFill>
                <a:effectLst/>
                <a:uLnTx/>
                <a:uFillTx/>
                <a:latin typeface="Arial"/>
                <a:ea typeface="+mn-ea"/>
                <a:cs typeface="+mn-cs"/>
              </a:rPr>
              <a:t>: 92% reduction by 2030</a:t>
            </a:r>
          </a:p>
          <a:p>
            <a:pPr marL="170557" marR="0" lvl="1" indent="-170557" algn="l" defTabSz="982949" rtl="0" eaLnBrk="1" fontAlgn="base" latinLnBrk="0" hangingPunct="1">
              <a:lnSpc>
                <a:spcPct val="100000"/>
              </a:lnSpc>
              <a:spcBef>
                <a:spcPct val="0"/>
              </a:spcBef>
              <a:spcAft>
                <a:spcPts val="565"/>
              </a:spcAft>
              <a:buClr>
                <a:srgbClr val="5F5F5F"/>
              </a:buClr>
              <a:buSzTx/>
              <a:buFont typeface="Wingdings" panose="05000000000000000000" pitchFamily="2" charset="2"/>
              <a:buChar char="§"/>
              <a:tabLst/>
              <a:defRPr/>
            </a:pPr>
            <a:r>
              <a:rPr kumimoji="0" lang="en-US" sz="943" b="1" i="0" u="none" strike="noStrike" kern="1200" cap="none" spc="0" normalizeH="0" baseline="0" noProof="0" dirty="0">
                <a:ln>
                  <a:noFill/>
                </a:ln>
                <a:solidFill>
                  <a:srgbClr val="5F5F5F"/>
                </a:solidFill>
                <a:effectLst/>
                <a:uLnTx/>
                <a:uFillTx/>
                <a:latin typeface="Arial"/>
                <a:ea typeface="+mn-ea"/>
                <a:cs typeface="+mn-cs"/>
              </a:rPr>
              <a:t>Recognition</a:t>
            </a:r>
            <a:r>
              <a:rPr kumimoji="0" lang="en-US" sz="943" b="0" i="0" u="none" strike="noStrike" kern="1200" cap="none" spc="0" normalizeH="0" baseline="0" noProof="0" dirty="0">
                <a:ln>
                  <a:noFill/>
                </a:ln>
                <a:solidFill>
                  <a:srgbClr val="5F5F5F"/>
                </a:solidFill>
                <a:effectLst/>
                <a:uLnTx/>
                <a:uFillTx/>
                <a:latin typeface="Arial"/>
                <a:ea typeface="+mn-ea"/>
                <a:cs typeface="+mn-cs"/>
              </a:rPr>
              <a:t>: </a:t>
            </a:r>
            <a:r>
              <a:rPr kumimoji="0" lang="en-US" sz="943" b="0" i="0" u="none" strike="noStrike" kern="1200" cap="none" spc="0" normalizeH="0" baseline="0" noProof="0" dirty="0" err="1">
                <a:ln>
                  <a:noFill/>
                </a:ln>
                <a:solidFill>
                  <a:srgbClr val="5F5F5F"/>
                </a:solidFill>
                <a:effectLst/>
                <a:uLnTx/>
                <a:uFillTx/>
                <a:latin typeface="Arial"/>
                <a:ea typeface="+mn-ea"/>
                <a:cs typeface="+mn-cs"/>
              </a:rPr>
              <a:t>10X</a:t>
            </a:r>
            <a:r>
              <a:rPr kumimoji="0" lang="en-US" sz="943" b="0" i="0" u="none" strike="noStrike" kern="1200" cap="none" spc="0" normalizeH="0" baseline="0" noProof="0" dirty="0">
                <a:ln>
                  <a:noFill/>
                </a:ln>
                <a:solidFill>
                  <a:srgbClr val="5F5F5F"/>
                </a:solidFill>
                <a:effectLst/>
                <a:uLnTx/>
                <a:uFillTx/>
                <a:latin typeface="Arial"/>
                <a:ea typeface="+mn-ea"/>
                <a:cs typeface="+mn-cs"/>
              </a:rPr>
              <a:t> Best Law Firm in the Voluntary Carbon Market Rankings; Climate Change Firm of the Year, Who's Who Legal Awards</a:t>
            </a:r>
          </a:p>
          <a:p>
            <a:pPr marL="0" marR="0" lvl="1" indent="0" algn="l" defTabSz="982949" rtl="0" eaLnBrk="1" fontAlgn="base" latinLnBrk="0" hangingPunct="1">
              <a:lnSpc>
                <a:spcPct val="100000"/>
              </a:lnSpc>
              <a:spcBef>
                <a:spcPct val="0"/>
              </a:spcBef>
              <a:spcAft>
                <a:spcPts val="565"/>
              </a:spcAft>
              <a:buClr>
                <a:srgbClr val="AE132A"/>
              </a:buClr>
              <a:buSzTx/>
              <a:buFont typeface="Wingdings" panose="05000000000000000000" pitchFamily="2" charset="2"/>
              <a:buNone/>
              <a:tabLst/>
              <a:defRPr/>
            </a:pPr>
            <a:r>
              <a:rPr kumimoji="0" lang="en-US" sz="943" b="0" i="0" u="none" strike="noStrike" kern="1200" cap="none" spc="0" normalizeH="0" baseline="0" noProof="0" dirty="0">
                <a:ln>
                  <a:noFill/>
                </a:ln>
                <a:solidFill>
                  <a:srgbClr val="5F5F5F"/>
                </a:solidFill>
                <a:effectLst/>
                <a:uLnTx/>
                <a:uFillTx/>
                <a:latin typeface="Arial"/>
                <a:ea typeface="+mn-ea"/>
                <a:cs typeface="+mn-cs"/>
                <a:hlinkClick r:id="rId10"/>
              </a:rPr>
              <a:t>View our latest UN Compact Progress Report</a:t>
            </a:r>
            <a:r>
              <a:rPr kumimoji="0" lang="en-US" sz="943" b="0" i="0" u="none" strike="noStrike" kern="1200" cap="none" spc="0" normalizeH="0" baseline="0" noProof="0" dirty="0">
                <a:ln>
                  <a:noFill/>
                </a:ln>
                <a:solidFill>
                  <a:srgbClr val="5F5F5F"/>
                </a:solidFill>
                <a:effectLst/>
                <a:uLnTx/>
                <a:uFillTx/>
                <a:latin typeface="Arial"/>
                <a:ea typeface="+mn-ea"/>
                <a:cs typeface="+mn-cs"/>
              </a:rPr>
              <a:t>.</a:t>
            </a:r>
          </a:p>
        </p:txBody>
      </p:sp>
      <p:sp>
        <p:nvSpPr>
          <p:cNvPr id="3" name="Rectangle 2"/>
          <p:cNvSpPr/>
          <p:nvPr userDrawn="1"/>
        </p:nvSpPr>
        <p:spPr>
          <a:xfrm>
            <a:off x="514727" y="1365659"/>
            <a:ext cx="9088828" cy="348044"/>
          </a:xfrm>
          <a:prstGeom prst="rect">
            <a:avLst/>
          </a:prstGeom>
        </p:spPr>
        <p:txBody>
          <a:bodyPr wrap="square" lIns="0" tIns="0" rIns="0" bIns="0">
            <a:spAutoFit/>
          </a:bodyPr>
          <a:lstStyle/>
          <a:p>
            <a:pPr>
              <a:spcAft>
                <a:spcPts val="1131"/>
              </a:spcAft>
            </a:pPr>
            <a:r>
              <a:rPr lang="en-US" sz="1131" dirty="0">
                <a:solidFill>
                  <a:schemeClr val="tx1"/>
                </a:solidFill>
              </a:rPr>
              <a:t>We are committed to serving our clients and communities by advancing inclusion and diversity, sustainability, and access to justice and opportunity. We take bold action, set ambitious goals and align with leading corporate social responsibility initiatives.</a:t>
            </a:r>
            <a:endParaRPr lang="en-GB" sz="1131" dirty="0">
              <a:solidFill>
                <a:schemeClr val="tx1"/>
              </a:solidFill>
            </a:endParaRPr>
          </a:p>
        </p:txBody>
      </p:sp>
      <p:sp>
        <p:nvSpPr>
          <p:cNvPr id="5" name="Rectangle 4"/>
          <p:cNvSpPr/>
          <p:nvPr userDrawn="1"/>
        </p:nvSpPr>
        <p:spPr>
          <a:xfrm>
            <a:off x="514726" y="634873"/>
            <a:ext cx="3546548" cy="463717"/>
          </a:xfrm>
          <a:prstGeom prst="rect">
            <a:avLst/>
          </a:prstGeom>
        </p:spPr>
        <p:txBody>
          <a:bodyPr wrap="none" lIns="0" tIns="0" rIns="0">
            <a:spAutoFit/>
          </a:bodyPr>
          <a:lstStyle/>
          <a:p>
            <a:pPr algn="l" defTabSz="982949" rtl="0" fontAlgn="base">
              <a:lnSpc>
                <a:spcPct val="90000"/>
              </a:lnSpc>
              <a:spcBef>
                <a:spcPct val="0"/>
              </a:spcBef>
              <a:spcAft>
                <a:spcPct val="0"/>
              </a:spcAft>
            </a:pPr>
            <a:r>
              <a:rPr lang="en-US" sz="3015" b="1" kern="1200" spc="-142" baseline="0" dirty="0">
                <a:solidFill>
                  <a:schemeClr val="bg2"/>
                </a:solidFill>
                <a:latin typeface="+mj-lt"/>
                <a:ea typeface="+mj-ea"/>
                <a:cs typeface="+mj-cs"/>
              </a:rPr>
              <a:t>The values we live by</a:t>
            </a:r>
            <a:endParaRPr lang="en-GB" sz="3015" b="1" kern="1200" spc="-142" baseline="0" dirty="0">
              <a:solidFill>
                <a:schemeClr val="bg2"/>
              </a:solidFill>
              <a:latin typeface="+mj-lt"/>
              <a:ea typeface="+mj-ea"/>
              <a:cs typeface="+mj-cs"/>
            </a:endParaRPr>
          </a:p>
        </p:txBody>
      </p:sp>
      <p:sp>
        <p:nvSpPr>
          <p:cNvPr id="16" name="object 17"/>
          <p:cNvSpPr>
            <a:spLocks/>
          </p:cNvSpPr>
          <p:nvPr userDrawn="1"/>
        </p:nvSpPr>
        <p:spPr bwMode="auto">
          <a:xfrm>
            <a:off x="526695" y="2021847"/>
            <a:ext cx="2775207" cy="0"/>
          </a:xfrm>
          <a:custGeom>
            <a:avLst/>
            <a:gdLst>
              <a:gd name="T0" fmla="*/ 0 w 3018154"/>
              <a:gd name="T1" fmla="*/ 3017850 w 3018154"/>
            </a:gdLst>
            <a:ahLst/>
            <a:cxnLst>
              <a:cxn ang="0">
                <a:pos x="T0" y="0"/>
              </a:cxn>
              <a:cxn ang="0">
                <a:pos x="T1" y="0"/>
              </a:cxn>
            </a:cxnLst>
            <a:rect l="0" t="0" r="r" b="b"/>
            <a:pathLst>
              <a:path w="3018154">
                <a:moveTo>
                  <a:pt x="0" y="0"/>
                </a:moveTo>
                <a:lnTo>
                  <a:pt x="30178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7" name="object 18"/>
          <p:cNvSpPr>
            <a:spLocks/>
          </p:cNvSpPr>
          <p:nvPr userDrawn="1"/>
        </p:nvSpPr>
        <p:spPr bwMode="auto">
          <a:xfrm>
            <a:off x="3659566" y="2021847"/>
            <a:ext cx="2775207" cy="0"/>
          </a:xfrm>
          <a:custGeom>
            <a:avLst/>
            <a:gdLst>
              <a:gd name="T0" fmla="*/ 0 w 3018154"/>
              <a:gd name="T1" fmla="*/ 3017850 w 3018154"/>
            </a:gdLst>
            <a:ahLst/>
            <a:cxnLst>
              <a:cxn ang="0">
                <a:pos x="T0" y="0"/>
              </a:cxn>
              <a:cxn ang="0">
                <a:pos x="T1" y="0"/>
              </a:cxn>
            </a:cxnLst>
            <a:rect l="0" t="0" r="r" b="b"/>
            <a:pathLst>
              <a:path w="3018154">
                <a:moveTo>
                  <a:pt x="0" y="0"/>
                </a:moveTo>
                <a:lnTo>
                  <a:pt x="30178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8" name="object 19"/>
          <p:cNvSpPr>
            <a:spLocks/>
          </p:cNvSpPr>
          <p:nvPr userDrawn="1"/>
        </p:nvSpPr>
        <p:spPr bwMode="auto">
          <a:xfrm>
            <a:off x="6792437" y="2021847"/>
            <a:ext cx="2775207" cy="0"/>
          </a:xfrm>
          <a:custGeom>
            <a:avLst/>
            <a:gdLst>
              <a:gd name="T0" fmla="*/ 0 w 3018154"/>
              <a:gd name="T1" fmla="*/ 3017850 w 3018154"/>
            </a:gdLst>
            <a:ahLst/>
            <a:cxnLst>
              <a:cxn ang="0">
                <a:pos x="T0" y="0"/>
              </a:cxn>
              <a:cxn ang="0">
                <a:pos x="T1" y="0"/>
              </a:cxn>
            </a:cxnLst>
            <a:rect l="0" t="0" r="r" b="b"/>
            <a:pathLst>
              <a:path w="3018154">
                <a:moveTo>
                  <a:pt x="0" y="0"/>
                </a:moveTo>
                <a:lnTo>
                  <a:pt x="301785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Tree>
    <p:extLst>
      <p:ext uri="{BB962C8B-B14F-4D97-AF65-F5344CB8AC3E}">
        <p14:creationId xmlns:p14="http://schemas.microsoft.com/office/powerpoint/2010/main" val="231277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urly rates">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536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hasCustomPrompt="1"/>
          </p:nvPr>
        </p:nvSpPr>
        <p:spPr>
          <a:xfrm>
            <a:off x="526696" y="2031653"/>
            <a:ext cx="2775626" cy="2136688"/>
          </a:xfrm>
        </p:spPr>
        <p:txBody>
          <a:bodyPr/>
          <a:lstStyle>
            <a:lvl1pPr>
              <a:spcAft>
                <a:spcPts val="565"/>
              </a:spcAft>
              <a:defRPr sz="943" spc="0"/>
            </a:lvl1pPr>
            <a:lvl2pPr>
              <a:spcAft>
                <a:spcPts val="565"/>
              </a:spcAft>
              <a:defRPr sz="943" spc="0"/>
            </a:lvl2pPr>
            <a:lvl3pPr>
              <a:spcAft>
                <a:spcPts val="565"/>
              </a:spcAft>
              <a:defRPr sz="943" spc="0"/>
            </a:lvl3pPr>
            <a:lvl4pPr>
              <a:spcAft>
                <a:spcPts val="565"/>
              </a:spcAft>
              <a:defRPr sz="943" spc="0"/>
            </a:lvl4pPr>
            <a:lvl5pPr>
              <a:spcAft>
                <a:spcPts val="565"/>
              </a:spcAft>
              <a:defRPr sz="943" spc="0"/>
            </a:lvl5pPr>
          </a:lstStyle>
          <a:p>
            <a:pPr lvl="0"/>
            <a:r>
              <a:rPr lang="en-US" dirty="0"/>
              <a:t>Click to edit Master text styles</a:t>
            </a:r>
          </a:p>
        </p:txBody>
      </p:sp>
      <p:sp>
        <p:nvSpPr>
          <p:cNvPr id="10" name="Text Placeholder 8"/>
          <p:cNvSpPr>
            <a:spLocks noGrp="1"/>
          </p:cNvSpPr>
          <p:nvPr>
            <p:ph type="body" sz="quarter" idx="14"/>
          </p:nvPr>
        </p:nvSpPr>
        <p:spPr>
          <a:xfrm>
            <a:off x="3649753" y="2031655"/>
            <a:ext cx="5914485" cy="4609499"/>
          </a:xfrm>
        </p:spPr>
        <p:txBody>
          <a:bodyPr/>
          <a:lstStyle>
            <a:lvl1pPr>
              <a:defRPr sz="1131" spc="0"/>
            </a:lvl1pPr>
            <a:lvl2pPr>
              <a:defRPr sz="1131" spc="0"/>
            </a:lvl2pPr>
            <a:lvl3pPr>
              <a:defRPr sz="943" spc="0"/>
            </a:lvl3pPr>
            <a:lvl4pPr>
              <a:defRPr sz="943" spc="0"/>
            </a:lvl4pPr>
            <a:lvl5pPr>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8"/>
          <p:cNvSpPr>
            <a:spLocks noGrp="1"/>
          </p:cNvSpPr>
          <p:nvPr>
            <p:ph type="body" sz="quarter" idx="16" hasCustomPrompt="1"/>
          </p:nvPr>
        </p:nvSpPr>
        <p:spPr>
          <a:xfrm>
            <a:off x="526697" y="4772755"/>
            <a:ext cx="2775625" cy="1868396"/>
          </a:xfrm>
        </p:spPr>
        <p:txBody>
          <a:bodyPr/>
          <a:lstStyle>
            <a:lvl1pPr>
              <a:spcAft>
                <a:spcPts val="565"/>
              </a:spcAft>
              <a:defRPr sz="943" spc="0"/>
            </a:lvl1pPr>
            <a:lvl2pPr>
              <a:spcAft>
                <a:spcPts val="565"/>
              </a:spcAft>
              <a:defRPr sz="943" spc="0"/>
            </a:lvl2pPr>
            <a:lvl3pPr>
              <a:spcAft>
                <a:spcPts val="565"/>
              </a:spcAft>
              <a:defRPr sz="943" spc="0"/>
            </a:lvl3pPr>
            <a:lvl4pPr>
              <a:spcAft>
                <a:spcPts val="565"/>
              </a:spcAft>
              <a:defRPr sz="943" spc="0"/>
            </a:lvl4pPr>
            <a:lvl5pPr>
              <a:spcAft>
                <a:spcPts val="565"/>
              </a:spcAft>
              <a:defRPr sz="943" spc="0"/>
            </a:lvl5pPr>
          </a:lstStyle>
          <a:p>
            <a:pPr lvl="0"/>
            <a:r>
              <a:rPr lang="en-US" dirty="0"/>
              <a:t>Click to edit Master text styles</a:t>
            </a:r>
          </a:p>
        </p:txBody>
      </p:sp>
      <p:sp>
        <p:nvSpPr>
          <p:cNvPr id="8"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347981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Image">
    <p:spTree>
      <p:nvGrpSpPr>
        <p:cNvPr id="1" name=""/>
        <p:cNvGrpSpPr/>
        <p:nvPr/>
      </p:nvGrpSpPr>
      <p:grpSpPr>
        <a:xfrm>
          <a:off x="0" y="0"/>
          <a:ext cx="0" cy="0"/>
          <a:chOff x="0" y="0"/>
          <a:chExt cx="0" cy="0"/>
        </a:xfrm>
      </p:grpSpPr>
      <p:pic>
        <p:nvPicPr>
          <p:cNvPr id="4" name="bg object 16"/>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524" y="796"/>
            <a:ext cx="10071992"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051"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Placeholder 8"/>
          <p:cNvSpPr>
            <a:spLocks noGrp="1"/>
          </p:cNvSpPr>
          <p:nvPr>
            <p:ph type="body" sz="quarter" idx="13"/>
          </p:nvPr>
        </p:nvSpPr>
        <p:spPr>
          <a:xfrm>
            <a:off x="514727" y="1295561"/>
            <a:ext cx="9049587" cy="557667"/>
          </a:xfrm>
        </p:spPr>
        <p:txBody>
          <a:bodyPr anchor="ctr">
            <a:normAutofit/>
          </a:bodyPr>
          <a:lstStyle>
            <a:lvl1pPr algn="l">
              <a:lnSpc>
                <a:spcPct val="100000"/>
              </a:lnSpc>
              <a:defRPr sz="1697" b="0" baseline="0">
                <a:solidFill>
                  <a:schemeClr val="bg1"/>
                </a:solidFill>
              </a:defRPr>
            </a:lvl1pPr>
          </a:lstStyle>
          <a:p>
            <a:pPr lvl="0"/>
            <a:r>
              <a:rPr lang="en-US" dirty="0"/>
              <a:t>Edit Master text styles</a:t>
            </a:r>
          </a:p>
        </p:txBody>
      </p:sp>
      <p:sp>
        <p:nvSpPr>
          <p:cNvPr id="6" name="Title Placeholder 1"/>
          <p:cNvSpPr>
            <a:spLocks noGrp="1"/>
          </p:cNvSpPr>
          <p:nvPr>
            <p:ph type="title"/>
          </p:nvPr>
        </p:nvSpPr>
        <p:spPr>
          <a:xfrm>
            <a:off x="514727" y="634871"/>
            <a:ext cx="9049587" cy="639946"/>
          </a:xfrm>
          <a:prstGeom prst="rect">
            <a:avLst/>
          </a:prstGeom>
        </p:spPr>
        <p:txBody>
          <a:bodyPr/>
          <a:lstStyle>
            <a:lvl1pPr>
              <a:defRPr sz="4523" spc="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9150147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with line">
    <p:spTree>
      <p:nvGrpSpPr>
        <p:cNvPr id="1" name=""/>
        <p:cNvGrpSpPr/>
        <p:nvPr/>
      </p:nvGrpSpPr>
      <p:grpSpPr>
        <a:xfrm>
          <a:off x="0" y="0"/>
          <a:ext cx="0" cy="0"/>
          <a:chOff x="0" y="0"/>
          <a:chExt cx="0" cy="0"/>
        </a:xfrm>
      </p:grpSpPr>
      <p:sp>
        <p:nvSpPr>
          <p:cNvPr id="7" name="object 25"/>
          <p:cNvSpPr>
            <a:spLocks/>
          </p:cNvSpPr>
          <p:nvPr userDrawn="1"/>
        </p:nvSpPr>
        <p:spPr bwMode="auto">
          <a:xfrm>
            <a:off x="6452769" y="2459836"/>
            <a:ext cx="0" cy="3913953"/>
          </a:xfrm>
          <a:custGeom>
            <a:avLst/>
            <a:gdLst>
              <a:gd name="T0" fmla="*/ 3914470 h 3914775"/>
              <a:gd name="T1" fmla="*/ 0 h 3914775"/>
            </a:gdLst>
            <a:ahLst/>
            <a:cxnLst>
              <a:cxn ang="0">
                <a:pos x="0" y="T0"/>
              </a:cxn>
              <a:cxn ang="0">
                <a:pos x="0" y="T1"/>
              </a:cxn>
            </a:cxnLst>
            <a:rect l="0" t="0" r="r" b="b"/>
            <a:pathLst>
              <a:path h="3914775">
                <a:moveTo>
                  <a:pt x="0" y="3914470"/>
                </a:move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0" name="Text Placeholder 8"/>
          <p:cNvSpPr>
            <a:spLocks noGrp="1"/>
          </p:cNvSpPr>
          <p:nvPr>
            <p:ph type="body" sz="quarter" idx="14"/>
          </p:nvPr>
        </p:nvSpPr>
        <p:spPr>
          <a:xfrm>
            <a:off x="526697" y="2030334"/>
            <a:ext cx="5602126" cy="222949"/>
          </a:xfrm>
        </p:spPr>
        <p:txBody>
          <a:bodyPr/>
          <a:lstStyle>
            <a:lvl1pPr>
              <a:defRPr sz="1320" b="1" spc="0" baseline="0">
                <a:solidFill>
                  <a:schemeClr val="accent1"/>
                </a:solidFill>
              </a:defRPr>
            </a:lvl1pPr>
          </a:lstStyle>
          <a:p>
            <a:pPr lvl="0"/>
            <a:r>
              <a:rPr lang="en-US" dirty="0"/>
              <a:t>Edit Master text styles</a:t>
            </a:r>
          </a:p>
        </p:txBody>
      </p:sp>
      <p:sp>
        <p:nvSpPr>
          <p:cNvPr id="9" name="Text Placeholder 8"/>
          <p:cNvSpPr>
            <a:spLocks noGrp="1"/>
          </p:cNvSpPr>
          <p:nvPr>
            <p:ph type="body" sz="quarter" idx="17"/>
          </p:nvPr>
        </p:nvSpPr>
        <p:spPr>
          <a:xfrm>
            <a:off x="6776718" y="2435939"/>
            <a:ext cx="2775207" cy="4025449"/>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1" name="Text Placeholder 8"/>
          <p:cNvSpPr>
            <a:spLocks noGrp="1"/>
          </p:cNvSpPr>
          <p:nvPr>
            <p:ph type="body" sz="quarter" idx="18"/>
          </p:nvPr>
        </p:nvSpPr>
        <p:spPr>
          <a:xfrm>
            <a:off x="526697" y="2435940"/>
            <a:ext cx="5602126" cy="4025449"/>
          </a:xfrm>
        </p:spPr>
        <p:txBody>
          <a:bodyPr/>
          <a:lstStyle>
            <a:lvl1pPr>
              <a:defRPr sz="1131" spc="0"/>
            </a:lvl1pPr>
            <a:lvl2pPr>
              <a:defRPr sz="1131" spc="0"/>
            </a:lvl2pPr>
            <a:lvl3pPr>
              <a:defRPr sz="943" spc="0"/>
            </a:lvl3pPr>
            <a:lvl4pPr>
              <a:defRPr sz="943" spc="0"/>
            </a:lvl4pPr>
            <a:lvl5pPr>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109972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Rows Image Right">
    <p:spTree>
      <p:nvGrpSpPr>
        <p:cNvPr id="1" name=""/>
        <p:cNvGrpSpPr/>
        <p:nvPr/>
      </p:nvGrpSpPr>
      <p:grpSpPr>
        <a:xfrm>
          <a:off x="0" y="0"/>
          <a:ext cx="0" cy="0"/>
          <a:chOff x="0" y="0"/>
          <a:chExt cx="0" cy="0"/>
        </a:xfrm>
      </p:grpSpPr>
      <p:sp>
        <p:nvSpPr>
          <p:cNvPr id="10" name="Text Placeholder 8"/>
          <p:cNvSpPr>
            <a:spLocks noGrp="1"/>
          </p:cNvSpPr>
          <p:nvPr>
            <p:ph type="body" sz="quarter" idx="14"/>
          </p:nvPr>
        </p:nvSpPr>
        <p:spPr>
          <a:xfrm>
            <a:off x="526698" y="2026815"/>
            <a:ext cx="6610508" cy="1177071"/>
          </a:xfrm>
        </p:spPr>
        <p:txBody>
          <a:bodyPr/>
          <a:lstStyle>
            <a:lvl1pPr>
              <a:spcAft>
                <a:spcPts val="565"/>
              </a:spcAft>
              <a:defRPr sz="943" baseline="0">
                <a:solidFill>
                  <a:schemeClr val="tx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Edit Master text styles</a:t>
            </a:r>
          </a:p>
        </p:txBody>
      </p:sp>
      <p:sp>
        <p:nvSpPr>
          <p:cNvPr id="6" name="Picture Placeholder 3"/>
          <p:cNvSpPr>
            <a:spLocks noGrp="1"/>
          </p:cNvSpPr>
          <p:nvPr>
            <p:ph type="pic" sz="quarter" idx="10"/>
          </p:nvPr>
        </p:nvSpPr>
        <p:spPr>
          <a:xfrm>
            <a:off x="7426888" y="2026814"/>
            <a:ext cx="2137426" cy="4753563"/>
          </a:xfrm>
          <a:prstGeom prst="rect">
            <a:avLst/>
          </a:prstGeom>
          <a:solidFill>
            <a:srgbClr val="E0E3E4"/>
          </a:solidFill>
        </p:spPr>
        <p:txBody>
          <a:bodyPr/>
          <a:lstStyle/>
          <a:p>
            <a:pPr lvl="0"/>
            <a:r>
              <a:rPr lang="en-US" noProof="0" dirty="0"/>
              <a:t>Click icon to add picture</a:t>
            </a:r>
            <a:endParaRPr lang="en-GB" noProof="0" dirty="0"/>
          </a:p>
        </p:txBody>
      </p:sp>
      <p:sp>
        <p:nvSpPr>
          <p:cNvPr id="13"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8"/>
          <p:cNvSpPr>
            <a:spLocks noGrp="1"/>
          </p:cNvSpPr>
          <p:nvPr>
            <p:ph type="body" sz="quarter" idx="16"/>
          </p:nvPr>
        </p:nvSpPr>
        <p:spPr>
          <a:xfrm>
            <a:off x="526698" y="4228697"/>
            <a:ext cx="6610508" cy="182842"/>
          </a:xfrm>
        </p:spPr>
        <p:txBody>
          <a:bodyPr/>
          <a:lstStyle>
            <a:lvl1pPr>
              <a:defRPr sz="1131" b="1" baseline="0">
                <a:solidFill>
                  <a:schemeClr val="bg2"/>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14" name="Text Placeholder 8"/>
          <p:cNvSpPr>
            <a:spLocks noGrp="1"/>
          </p:cNvSpPr>
          <p:nvPr>
            <p:ph type="body" sz="quarter" idx="17"/>
          </p:nvPr>
        </p:nvSpPr>
        <p:spPr>
          <a:xfrm>
            <a:off x="526698" y="4472485"/>
            <a:ext cx="6610508" cy="963866"/>
          </a:xfrm>
        </p:spPr>
        <p:txBody>
          <a:bodyPr/>
          <a:lstStyle>
            <a:lvl1pPr>
              <a:spcAft>
                <a:spcPts val="565"/>
              </a:spcAft>
              <a:defRPr sz="943" b="0" baseline="0">
                <a:solidFill>
                  <a:schemeClr val="tx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Edit Master text styles</a:t>
            </a:r>
          </a:p>
        </p:txBody>
      </p:sp>
      <p:sp>
        <p:nvSpPr>
          <p:cNvPr id="15" name="Text Placeholder 8"/>
          <p:cNvSpPr>
            <a:spLocks noGrp="1"/>
          </p:cNvSpPr>
          <p:nvPr>
            <p:ph type="body" sz="quarter" idx="18"/>
          </p:nvPr>
        </p:nvSpPr>
        <p:spPr>
          <a:xfrm>
            <a:off x="526698" y="5587149"/>
            <a:ext cx="6610508" cy="182842"/>
          </a:xfrm>
        </p:spPr>
        <p:txBody>
          <a:bodyPr/>
          <a:lstStyle>
            <a:lvl1pPr>
              <a:defRPr sz="1131" b="1" baseline="0">
                <a:solidFill>
                  <a:schemeClr val="bg2"/>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16" name="Text Placeholder 8"/>
          <p:cNvSpPr>
            <a:spLocks noGrp="1"/>
          </p:cNvSpPr>
          <p:nvPr>
            <p:ph type="body" sz="quarter" idx="19"/>
          </p:nvPr>
        </p:nvSpPr>
        <p:spPr>
          <a:xfrm>
            <a:off x="526698" y="5830938"/>
            <a:ext cx="6610508" cy="963866"/>
          </a:xfrm>
        </p:spPr>
        <p:txBody>
          <a:bodyPr/>
          <a:lstStyle>
            <a:lvl1pPr>
              <a:spcAft>
                <a:spcPts val="565"/>
              </a:spcAft>
              <a:defRPr sz="943" b="0" baseline="0">
                <a:solidFill>
                  <a:schemeClr val="tx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17" name="object 28"/>
          <p:cNvSpPr/>
          <p:nvPr userDrawn="1"/>
        </p:nvSpPr>
        <p:spPr>
          <a:xfrm>
            <a:off x="513465" y="3208831"/>
            <a:ext cx="6630379" cy="0"/>
          </a:xfrm>
          <a:custGeom>
            <a:avLst/>
            <a:gdLst/>
            <a:ahLst/>
            <a:cxnLst/>
            <a:rect l="l" t="t" r="r" b="b"/>
            <a:pathLst>
              <a:path w="7034530">
                <a:moveTo>
                  <a:pt x="0" y="0"/>
                </a:moveTo>
                <a:lnTo>
                  <a:pt x="7034263" y="0"/>
                </a:lnTo>
              </a:path>
            </a:pathLst>
          </a:custGeom>
          <a:ln w="9525">
            <a:solidFill>
              <a:srgbClr val="000000"/>
            </a:solidFill>
          </a:ln>
        </p:spPr>
        <p:txBody>
          <a:bodyPr wrap="square" lIns="0" tIns="0" rIns="0" bIns="0" rtlCol="0"/>
          <a:lstStyle/>
          <a:p>
            <a:endParaRPr sz="1980" dirty="0"/>
          </a:p>
        </p:txBody>
      </p:sp>
      <p:sp>
        <p:nvSpPr>
          <p:cNvPr id="18" name="object 29"/>
          <p:cNvSpPr/>
          <p:nvPr userDrawn="1"/>
        </p:nvSpPr>
        <p:spPr>
          <a:xfrm>
            <a:off x="513465" y="4148032"/>
            <a:ext cx="6630379" cy="0"/>
          </a:xfrm>
          <a:custGeom>
            <a:avLst/>
            <a:gdLst/>
            <a:ahLst/>
            <a:cxnLst/>
            <a:rect l="l" t="t" r="r" b="b"/>
            <a:pathLst>
              <a:path w="7034530">
                <a:moveTo>
                  <a:pt x="0" y="0"/>
                </a:moveTo>
                <a:lnTo>
                  <a:pt x="7034263" y="0"/>
                </a:lnTo>
              </a:path>
            </a:pathLst>
          </a:custGeom>
          <a:ln w="9525">
            <a:solidFill>
              <a:srgbClr val="000000"/>
            </a:solidFill>
          </a:ln>
        </p:spPr>
        <p:txBody>
          <a:bodyPr wrap="square" lIns="0" tIns="0" rIns="0" bIns="0" rtlCol="0"/>
          <a:lstStyle/>
          <a:p>
            <a:endParaRPr sz="1980" dirty="0"/>
          </a:p>
        </p:txBody>
      </p:sp>
      <p:sp>
        <p:nvSpPr>
          <p:cNvPr id="19" name="object 31"/>
          <p:cNvSpPr/>
          <p:nvPr userDrawn="1"/>
        </p:nvSpPr>
        <p:spPr>
          <a:xfrm>
            <a:off x="513465" y="5540084"/>
            <a:ext cx="6630379" cy="0"/>
          </a:xfrm>
          <a:custGeom>
            <a:avLst/>
            <a:gdLst/>
            <a:ahLst/>
            <a:cxnLst/>
            <a:rect l="l" t="t" r="r" b="b"/>
            <a:pathLst>
              <a:path w="7034530">
                <a:moveTo>
                  <a:pt x="0" y="0"/>
                </a:moveTo>
                <a:lnTo>
                  <a:pt x="7034263" y="0"/>
                </a:lnTo>
              </a:path>
            </a:pathLst>
          </a:custGeom>
          <a:ln w="9525">
            <a:solidFill>
              <a:srgbClr val="000000"/>
            </a:solidFill>
          </a:ln>
        </p:spPr>
        <p:txBody>
          <a:bodyPr wrap="square" lIns="0" tIns="0" rIns="0" bIns="0" rtlCol="0"/>
          <a:lstStyle/>
          <a:p>
            <a:endParaRPr sz="1980" dirty="0"/>
          </a:p>
        </p:txBody>
      </p:sp>
      <p:sp>
        <p:nvSpPr>
          <p:cNvPr id="20"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662607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wide right">
    <p:spTree>
      <p:nvGrpSpPr>
        <p:cNvPr id="1" name=""/>
        <p:cNvGrpSpPr/>
        <p:nvPr/>
      </p:nvGrpSpPr>
      <p:grpSpPr>
        <a:xfrm>
          <a:off x="0" y="0"/>
          <a:ext cx="0" cy="0"/>
          <a:chOff x="0" y="0"/>
          <a:chExt cx="0" cy="0"/>
        </a:xfrm>
      </p:grpSpPr>
      <p:sp>
        <p:nvSpPr>
          <p:cNvPr id="11" name="Title 9"/>
          <p:cNvSpPr>
            <a:spLocks noGrp="1"/>
          </p:cNvSpPr>
          <p:nvPr>
            <p:ph type="title"/>
          </p:nvPr>
        </p:nvSpPr>
        <p:spPr>
          <a:xfrm>
            <a:off x="514727" y="634871"/>
            <a:ext cx="9049587" cy="639946"/>
          </a:xfrm>
        </p:spPr>
        <p:txBody>
          <a:bodyPr/>
          <a:lstStyle/>
          <a:p>
            <a:endParaRPr lang="en-GB" dirty="0"/>
          </a:p>
        </p:txBody>
      </p:sp>
      <p:sp>
        <p:nvSpPr>
          <p:cNvPr id="13"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8" name="Text Placeholder 8"/>
          <p:cNvSpPr>
            <a:spLocks noGrp="1"/>
          </p:cNvSpPr>
          <p:nvPr>
            <p:ph type="body" sz="quarter" idx="16"/>
          </p:nvPr>
        </p:nvSpPr>
        <p:spPr>
          <a:xfrm>
            <a:off x="7426889" y="2026813"/>
            <a:ext cx="2137426" cy="4753562"/>
          </a:xfrm>
        </p:spPr>
        <p:txBody>
          <a:bodyPr/>
          <a:lstStyle>
            <a:lvl1pPr>
              <a:spcAft>
                <a:spcPts val="565"/>
              </a:spcAft>
              <a:defRPr sz="943" baseline="0">
                <a:solidFill>
                  <a:schemeClr val="tx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endParaRPr lang="en-US" dirty="0"/>
          </a:p>
        </p:txBody>
      </p:sp>
      <p:sp>
        <p:nvSpPr>
          <p:cNvPr id="6" name="Text Placeholder 8"/>
          <p:cNvSpPr>
            <a:spLocks noGrp="1"/>
          </p:cNvSpPr>
          <p:nvPr>
            <p:ph type="body" sz="quarter" idx="14"/>
          </p:nvPr>
        </p:nvSpPr>
        <p:spPr>
          <a:xfrm>
            <a:off x="526698" y="2026813"/>
            <a:ext cx="5912397" cy="4753562"/>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62302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R">
    <p:spTree>
      <p:nvGrpSpPr>
        <p:cNvPr id="1" name=""/>
        <p:cNvGrpSpPr/>
        <p:nvPr/>
      </p:nvGrpSpPr>
      <p:grpSpPr>
        <a:xfrm>
          <a:off x="0" y="0"/>
          <a:ext cx="0" cy="0"/>
          <a:chOff x="0" y="0"/>
          <a:chExt cx="0" cy="0"/>
        </a:xfrm>
      </p:grpSpPr>
      <p:sp>
        <p:nvSpPr>
          <p:cNvPr id="10" name="Text Placeholder 8"/>
          <p:cNvSpPr>
            <a:spLocks noGrp="1"/>
          </p:cNvSpPr>
          <p:nvPr>
            <p:ph type="body" sz="quarter" idx="14"/>
          </p:nvPr>
        </p:nvSpPr>
        <p:spPr>
          <a:xfrm>
            <a:off x="526696" y="2026813"/>
            <a:ext cx="5903778" cy="4753562"/>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3"/>
          <p:cNvSpPr>
            <a:spLocks noGrp="1"/>
          </p:cNvSpPr>
          <p:nvPr>
            <p:ph type="pic" sz="quarter" idx="10"/>
          </p:nvPr>
        </p:nvSpPr>
        <p:spPr>
          <a:xfrm>
            <a:off x="6776718" y="2026814"/>
            <a:ext cx="2787597" cy="4753563"/>
          </a:xfrm>
          <a:prstGeom prst="rect">
            <a:avLst/>
          </a:prstGeom>
          <a:solidFill>
            <a:srgbClr val="E0E3E4"/>
          </a:solidFill>
        </p:spPr>
        <p:txBody>
          <a:bodyPr/>
          <a:lstStyle/>
          <a:p>
            <a:pPr lvl="0"/>
            <a:r>
              <a:rPr lang="en-US" noProof="0" dirty="0"/>
              <a:t>Click icon to add picture</a:t>
            </a:r>
            <a:endParaRPr lang="en-GB" noProof="0" dirty="0"/>
          </a:p>
        </p:txBody>
      </p:sp>
      <p:sp>
        <p:nvSpPr>
          <p:cNvPr id="13"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7"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76794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text and image">
    <p:spTree>
      <p:nvGrpSpPr>
        <p:cNvPr id="1" name=""/>
        <p:cNvGrpSpPr/>
        <p:nvPr/>
      </p:nvGrpSpPr>
      <p:grpSpPr>
        <a:xfrm>
          <a:off x="0" y="0"/>
          <a:ext cx="0" cy="0"/>
          <a:chOff x="0" y="0"/>
          <a:chExt cx="0" cy="0"/>
        </a:xfrm>
      </p:grpSpPr>
      <p:sp>
        <p:nvSpPr>
          <p:cNvPr id="10" name="Text Placeholder 8"/>
          <p:cNvSpPr>
            <a:spLocks noGrp="1"/>
          </p:cNvSpPr>
          <p:nvPr>
            <p:ph type="body" sz="quarter" idx="14"/>
          </p:nvPr>
        </p:nvSpPr>
        <p:spPr>
          <a:xfrm>
            <a:off x="526696" y="2026815"/>
            <a:ext cx="5903778" cy="1764929"/>
          </a:xfrm>
        </p:spPr>
        <p:txBody>
          <a:bodyPr/>
          <a:lstStyle>
            <a:lvl1pPr>
              <a:defRPr/>
            </a:lvl1pPr>
            <a:lvl2pPr>
              <a:defRPr/>
            </a:lvl2pPr>
            <a:lvl3pPr>
              <a:defRPr/>
            </a:lvl3pPr>
          </a:lstStyle>
          <a:p>
            <a:pPr lvl="0"/>
            <a:r>
              <a:rPr lang="en-US" dirty="0"/>
              <a:t>Edit Master text styles</a:t>
            </a:r>
          </a:p>
          <a:p>
            <a:pPr lvl="1"/>
            <a:r>
              <a:rPr lang="en-US" dirty="0"/>
              <a:t>Second level</a:t>
            </a:r>
          </a:p>
          <a:p>
            <a:pPr lvl="2"/>
            <a:r>
              <a:rPr lang="en-US" dirty="0"/>
              <a:t>Third level</a:t>
            </a:r>
          </a:p>
        </p:txBody>
      </p:sp>
      <p:sp>
        <p:nvSpPr>
          <p:cNvPr id="13"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8" name="Text Placeholder 8"/>
          <p:cNvSpPr>
            <a:spLocks noGrp="1"/>
          </p:cNvSpPr>
          <p:nvPr>
            <p:ph type="body" sz="quarter" idx="16"/>
          </p:nvPr>
        </p:nvSpPr>
        <p:spPr>
          <a:xfrm>
            <a:off x="6776718" y="4020559"/>
            <a:ext cx="2775207" cy="2756950"/>
          </a:xfrm>
          <a:solidFill>
            <a:srgbClr val="F2F3F3"/>
          </a:solidFill>
        </p:spPr>
        <p:txBody>
          <a:bodyPr lIns="182880" tIns="182880" rIns="137160"/>
          <a:lstStyle>
            <a:lvl1pPr>
              <a:lnSpc>
                <a:spcPct val="100000"/>
              </a:lnSpc>
              <a:spcAft>
                <a:spcPts val="565"/>
              </a:spcAft>
              <a:defRPr sz="943">
                <a:solidFill>
                  <a:schemeClr val="tx1"/>
                </a:solidFill>
              </a:defRPr>
            </a:lvl1pPr>
          </a:lstStyle>
          <a:p>
            <a:pPr lvl="0"/>
            <a:r>
              <a:rPr lang="en-US" dirty="0"/>
              <a:t>Edit Master text styles</a:t>
            </a:r>
          </a:p>
        </p:txBody>
      </p:sp>
      <p:sp>
        <p:nvSpPr>
          <p:cNvPr id="3" name="Picture Placeholder 2"/>
          <p:cNvSpPr>
            <a:spLocks noGrp="1"/>
          </p:cNvSpPr>
          <p:nvPr>
            <p:ph type="pic" sz="quarter" idx="17"/>
          </p:nvPr>
        </p:nvSpPr>
        <p:spPr>
          <a:xfrm>
            <a:off x="6779728" y="2014117"/>
            <a:ext cx="2775207" cy="1764929"/>
          </a:xfrm>
          <a:solidFill>
            <a:srgbClr val="F2F3F3"/>
          </a:solidFill>
        </p:spPr>
        <p:txBody>
          <a:bodyPr/>
          <a:lstStyle/>
          <a:p>
            <a:pPr lvl="0"/>
            <a:endParaRPr lang="en-GB" noProof="0" dirty="0"/>
          </a:p>
        </p:txBody>
      </p:sp>
      <p:sp>
        <p:nvSpPr>
          <p:cNvPr id="12" name="Text Placeholder 8"/>
          <p:cNvSpPr>
            <a:spLocks noGrp="1"/>
          </p:cNvSpPr>
          <p:nvPr>
            <p:ph type="body" sz="quarter" idx="18"/>
          </p:nvPr>
        </p:nvSpPr>
        <p:spPr>
          <a:xfrm>
            <a:off x="526697" y="4020558"/>
            <a:ext cx="2775207" cy="2756950"/>
          </a:xfrm>
        </p:spPr>
        <p:txBody>
          <a:bodyPr/>
          <a:lstStyle>
            <a:lvl1pPr>
              <a:lnSpc>
                <a:spcPct val="100000"/>
              </a:lnSpc>
              <a:spcAft>
                <a:spcPts val="565"/>
              </a:spcAft>
              <a:defRPr sz="943"/>
            </a:lvl1pPr>
            <a:lvl2pPr>
              <a:lnSpc>
                <a:spcPct val="100000"/>
              </a:lnSpc>
              <a:spcAft>
                <a:spcPts val="565"/>
              </a:spcAft>
              <a:defRPr sz="943"/>
            </a:lvl2pPr>
            <a:lvl3pPr>
              <a:lnSpc>
                <a:spcPct val="100000"/>
              </a:lnSpc>
              <a:spcAft>
                <a:spcPts val="565"/>
              </a:spcAft>
              <a:defRPr sz="943"/>
            </a:lvl3pPr>
          </a:lstStyle>
          <a:p>
            <a:pPr lvl="0"/>
            <a:r>
              <a:rPr lang="en-US" dirty="0"/>
              <a:t>Edit Master text styles</a:t>
            </a:r>
          </a:p>
        </p:txBody>
      </p:sp>
      <p:sp>
        <p:nvSpPr>
          <p:cNvPr id="14" name="Text Placeholder 8"/>
          <p:cNvSpPr>
            <a:spLocks noGrp="1"/>
          </p:cNvSpPr>
          <p:nvPr>
            <p:ph type="body" sz="quarter" idx="19"/>
          </p:nvPr>
        </p:nvSpPr>
        <p:spPr>
          <a:xfrm>
            <a:off x="3651707" y="4020558"/>
            <a:ext cx="2775207" cy="2756950"/>
          </a:xfrm>
        </p:spPr>
        <p:txBody>
          <a:bodyPr/>
          <a:lstStyle>
            <a:lvl1pPr>
              <a:lnSpc>
                <a:spcPct val="100000"/>
              </a:lnSpc>
              <a:spcAft>
                <a:spcPts val="565"/>
              </a:spcAft>
              <a:defRPr sz="943"/>
            </a:lvl1pPr>
            <a:lvl2pPr>
              <a:lnSpc>
                <a:spcPct val="100000"/>
              </a:lnSpc>
              <a:spcAft>
                <a:spcPts val="565"/>
              </a:spcAft>
              <a:defRPr sz="943"/>
            </a:lvl2pPr>
            <a:lvl3pPr>
              <a:lnSpc>
                <a:spcPct val="100000"/>
              </a:lnSpc>
              <a:spcAft>
                <a:spcPts val="565"/>
              </a:spcAft>
              <a:defRPr sz="943"/>
            </a:lvl3pPr>
          </a:lstStyle>
          <a:p>
            <a:pPr lvl="0"/>
            <a:r>
              <a:rPr lang="en-US" dirty="0"/>
              <a:t>Edit Master text styles</a:t>
            </a:r>
          </a:p>
        </p:txBody>
      </p:sp>
      <p:sp>
        <p:nvSpPr>
          <p:cNvPr id="9"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3909339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4"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632434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Imag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514726" y="2014117"/>
            <a:ext cx="9049587" cy="4753563"/>
          </a:xfrm>
        </p:spPr>
        <p:txBody>
          <a:bodyPr/>
          <a:lstStyle>
            <a:lvl1pPr>
              <a:defRPr baseline="0"/>
            </a:lvl1pPr>
          </a:lstStyle>
          <a:p>
            <a:pPr lvl="0"/>
            <a:r>
              <a:rPr lang="en-US" dirty="0"/>
              <a:t>Click to edit Master text styles</a:t>
            </a:r>
          </a:p>
          <a:p>
            <a:pPr lvl="1"/>
            <a:r>
              <a:rPr lang="en-US" dirty="0"/>
              <a:t>Heading 1</a:t>
            </a:r>
          </a:p>
          <a:p>
            <a:pPr lvl="2"/>
            <a:r>
              <a:rPr lang="en-US" dirty="0"/>
              <a:t>Copy Text</a:t>
            </a:r>
          </a:p>
          <a:p>
            <a:pPr lvl="3"/>
            <a:r>
              <a:rPr lang="en-US" dirty="0"/>
              <a:t>Bullet Level 1</a:t>
            </a:r>
          </a:p>
          <a:p>
            <a:pPr lvl="4"/>
            <a:r>
              <a:rPr lang="en-US" dirty="0"/>
              <a:t>Bullet Level 2</a:t>
            </a:r>
          </a:p>
          <a:p>
            <a:pPr lvl="5"/>
            <a:r>
              <a:rPr lang="en-US" dirty="0"/>
              <a:t>Heading 2</a:t>
            </a:r>
          </a:p>
          <a:p>
            <a:pPr lvl="6"/>
            <a:r>
              <a:rPr lang="en-US" dirty="0"/>
              <a:t>Bullet Level 3</a:t>
            </a:r>
          </a:p>
          <a:p>
            <a:pPr lvl="7"/>
            <a:r>
              <a:rPr lang="en-US" dirty="0"/>
              <a:t>Bullet Level 4</a:t>
            </a:r>
            <a:endParaRPr lang="en-GB" dirty="0"/>
          </a:p>
        </p:txBody>
      </p:sp>
      <p:sp>
        <p:nvSpPr>
          <p:cNvPr id="5" name="Title 9"/>
          <p:cNvSpPr>
            <a:spLocks noGrp="1"/>
          </p:cNvSpPr>
          <p:nvPr>
            <p:ph type="title"/>
          </p:nvPr>
        </p:nvSpPr>
        <p:spPr>
          <a:xfrm>
            <a:off x="514727" y="634871"/>
            <a:ext cx="9049587" cy="639946"/>
          </a:xfrm>
        </p:spPr>
        <p:txBody>
          <a:bodyPr/>
          <a:lstStyle/>
          <a:p>
            <a:endParaRPr lang="en-GB" dirty="0"/>
          </a:p>
        </p:txBody>
      </p:sp>
      <p:sp>
        <p:nvSpPr>
          <p:cNvPr id="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997984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our Team 1">
    <p:spTree>
      <p:nvGrpSpPr>
        <p:cNvPr id="1" name=""/>
        <p:cNvGrpSpPr/>
        <p:nvPr/>
      </p:nvGrpSpPr>
      <p:grpSpPr>
        <a:xfrm>
          <a:off x="0" y="0"/>
          <a:ext cx="0" cy="0"/>
          <a:chOff x="0" y="0"/>
          <a:chExt cx="0" cy="0"/>
        </a:xfrm>
      </p:grpSpPr>
      <p:graphicFrame>
        <p:nvGraphicFramePr>
          <p:cNvPr id="32"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2"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Placeholder 8"/>
          <p:cNvSpPr>
            <a:spLocks noGrp="1"/>
          </p:cNvSpPr>
          <p:nvPr>
            <p:ph type="body" sz="quarter" idx="19"/>
          </p:nvPr>
        </p:nvSpPr>
        <p:spPr>
          <a:xfrm>
            <a:off x="514726" y="2036168"/>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57" name="Picture Placeholder 3"/>
          <p:cNvSpPr>
            <a:spLocks noGrp="1"/>
          </p:cNvSpPr>
          <p:nvPr>
            <p:ph type="pic" sz="quarter" idx="39"/>
          </p:nvPr>
        </p:nvSpPr>
        <p:spPr>
          <a:xfrm>
            <a:off x="518152" y="235052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58" name="Text Placeholder 8"/>
          <p:cNvSpPr>
            <a:spLocks noGrp="1"/>
          </p:cNvSpPr>
          <p:nvPr>
            <p:ph type="body" sz="quarter" idx="40"/>
          </p:nvPr>
        </p:nvSpPr>
        <p:spPr>
          <a:xfrm>
            <a:off x="518153" y="3321707"/>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42" name="Rectangle 41"/>
          <p:cNvSpPr/>
          <p:nvPr userDrawn="1"/>
        </p:nvSpPr>
        <p:spPr>
          <a:xfrm>
            <a:off x="497746" y="4711091"/>
            <a:ext cx="658275" cy="899811"/>
          </a:xfrm>
          <a:prstGeom prst="rect">
            <a:avLst/>
          </a:prstGeom>
          <a:solidFill>
            <a:schemeClr val="tx2">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0" baseline="0"/>
          </a:p>
        </p:txBody>
      </p:sp>
      <p:sp>
        <p:nvSpPr>
          <p:cNvPr id="43" name="Text Placeholder 8"/>
          <p:cNvSpPr>
            <a:spLocks noGrp="1"/>
          </p:cNvSpPr>
          <p:nvPr>
            <p:ph type="body" sz="quarter" idx="47"/>
          </p:nvPr>
        </p:nvSpPr>
        <p:spPr>
          <a:xfrm>
            <a:off x="514726" y="4416022"/>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Edit Master text styles</a:t>
            </a:r>
          </a:p>
        </p:txBody>
      </p:sp>
      <p:sp>
        <p:nvSpPr>
          <p:cNvPr id="44" name="Picture Placeholder 3"/>
          <p:cNvSpPr>
            <a:spLocks noGrp="1"/>
          </p:cNvSpPr>
          <p:nvPr>
            <p:ph type="pic" sz="quarter" idx="48"/>
          </p:nvPr>
        </p:nvSpPr>
        <p:spPr>
          <a:xfrm>
            <a:off x="518152" y="4730378"/>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46" name="Text Placeholder 8"/>
          <p:cNvSpPr>
            <a:spLocks noGrp="1"/>
          </p:cNvSpPr>
          <p:nvPr>
            <p:ph type="body" sz="quarter" idx="49"/>
          </p:nvPr>
        </p:nvSpPr>
        <p:spPr>
          <a:xfrm>
            <a:off x="518153" y="5701562"/>
            <a:ext cx="1723731" cy="795361"/>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47" name="object 33"/>
          <p:cNvSpPr>
            <a:spLocks/>
          </p:cNvSpPr>
          <p:nvPr userDrawn="1"/>
        </p:nvSpPr>
        <p:spPr bwMode="auto">
          <a:xfrm>
            <a:off x="513230" y="1960784"/>
            <a:ext cx="6788686" cy="2156959"/>
          </a:xfrm>
          <a:custGeom>
            <a:avLst/>
            <a:gdLst>
              <a:gd name="T0" fmla="*/ 0 w 9603105"/>
              <a:gd name="T1" fmla="*/ 0 h 2157962"/>
              <a:gd name="T2" fmla="*/ 9603003 w 9603105"/>
              <a:gd name="T3" fmla="*/ 0 h 2157962"/>
            </a:gdLst>
            <a:ahLst/>
            <a:cxnLst>
              <a:cxn ang="0">
                <a:pos x="T0" y="T1"/>
              </a:cxn>
              <a:cxn ang="0">
                <a:pos x="T2" y="T3"/>
              </a:cxn>
            </a:cxnLst>
            <a:rect l="0" t="0" r="r" b="b"/>
            <a:pathLst>
              <a:path w="9603105" h="2157962">
                <a:moveTo>
                  <a:pt x="0" y="0"/>
                </a:moveTo>
                <a:lnTo>
                  <a:pt x="96030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55" name="object 33"/>
          <p:cNvSpPr>
            <a:spLocks/>
          </p:cNvSpPr>
          <p:nvPr userDrawn="1"/>
        </p:nvSpPr>
        <p:spPr bwMode="auto">
          <a:xfrm>
            <a:off x="513230" y="4313676"/>
            <a:ext cx="6788686" cy="2156959"/>
          </a:xfrm>
          <a:custGeom>
            <a:avLst/>
            <a:gdLst>
              <a:gd name="T0" fmla="*/ 0 w 9603105"/>
              <a:gd name="T1" fmla="*/ 0 h 2157962"/>
              <a:gd name="T2" fmla="*/ 9603003 w 9603105"/>
              <a:gd name="T3" fmla="*/ 0 h 2157962"/>
            </a:gdLst>
            <a:ahLst/>
            <a:cxnLst>
              <a:cxn ang="0">
                <a:pos x="T0" y="T1"/>
              </a:cxn>
              <a:cxn ang="0">
                <a:pos x="T2" y="T3"/>
              </a:cxn>
            </a:cxnLst>
            <a:rect l="0" t="0" r="r" b="b"/>
            <a:pathLst>
              <a:path w="9603105" h="2157962">
                <a:moveTo>
                  <a:pt x="0" y="0"/>
                </a:moveTo>
                <a:lnTo>
                  <a:pt x="96030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73" name="Text Placeholder 8"/>
          <p:cNvSpPr>
            <a:spLocks noGrp="1"/>
          </p:cNvSpPr>
          <p:nvPr>
            <p:ph type="body" sz="quarter" idx="50"/>
          </p:nvPr>
        </p:nvSpPr>
        <p:spPr>
          <a:xfrm>
            <a:off x="2829540" y="2036168"/>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74" name="Picture Placeholder 3"/>
          <p:cNvSpPr>
            <a:spLocks noGrp="1"/>
          </p:cNvSpPr>
          <p:nvPr>
            <p:ph type="pic" sz="quarter" idx="51"/>
          </p:nvPr>
        </p:nvSpPr>
        <p:spPr>
          <a:xfrm>
            <a:off x="2832965" y="235052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75" name="Text Placeholder 8"/>
          <p:cNvSpPr>
            <a:spLocks noGrp="1"/>
          </p:cNvSpPr>
          <p:nvPr>
            <p:ph type="body" sz="quarter" idx="52"/>
          </p:nvPr>
        </p:nvSpPr>
        <p:spPr>
          <a:xfrm>
            <a:off x="2832966" y="3321707"/>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79" name="Text Placeholder 8"/>
          <p:cNvSpPr>
            <a:spLocks noGrp="1"/>
          </p:cNvSpPr>
          <p:nvPr>
            <p:ph type="body" sz="quarter" idx="53"/>
          </p:nvPr>
        </p:nvSpPr>
        <p:spPr>
          <a:xfrm>
            <a:off x="5138646" y="2036168"/>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0" name="Picture Placeholder 3"/>
          <p:cNvSpPr>
            <a:spLocks noGrp="1"/>
          </p:cNvSpPr>
          <p:nvPr>
            <p:ph type="pic" sz="quarter" idx="54"/>
          </p:nvPr>
        </p:nvSpPr>
        <p:spPr>
          <a:xfrm>
            <a:off x="5142071" y="235052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1" name="Text Placeholder 8"/>
          <p:cNvSpPr>
            <a:spLocks noGrp="1"/>
          </p:cNvSpPr>
          <p:nvPr>
            <p:ph type="body" sz="quarter" idx="55"/>
          </p:nvPr>
        </p:nvSpPr>
        <p:spPr>
          <a:xfrm>
            <a:off x="5142072" y="3321707"/>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82" name="Text Placeholder 8"/>
          <p:cNvSpPr>
            <a:spLocks noGrp="1"/>
          </p:cNvSpPr>
          <p:nvPr>
            <p:ph type="body" sz="quarter" idx="56"/>
          </p:nvPr>
        </p:nvSpPr>
        <p:spPr>
          <a:xfrm>
            <a:off x="2829540" y="4416022"/>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3" name="Picture Placeholder 3"/>
          <p:cNvSpPr>
            <a:spLocks noGrp="1"/>
          </p:cNvSpPr>
          <p:nvPr>
            <p:ph type="pic" sz="quarter" idx="57"/>
          </p:nvPr>
        </p:nvSpPr>
        <p:spPr>
          <a:xfrm>
            <a:off x="2832965" y="4730378"/>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4" name="Text Placeholder 8"/>
          <p:cNvSpPr>
            <a:spLocks noGrp="1"/>
          </p:cNvSpPr>
          <p:nvPr>
            <p:ph type="body" sz="quarter" idx="58"/>
          </p:nvPr>
        </p:nvSpPr>
        <p:spPr>
          <a:xfrm>
            <a:off x="2832966" y="5701561"/>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85" name="Text Placeholder 8"/>
          <p:cNvSpPr>
            <a:spLocks noGrp="1"/>
          </p:cNvSpPr>
          <p:nvPr>
            <p:ph type="body" sz="quarter" idx="59"/>
          </p:nvPr>
        </p:nvSpPr>
        <p:spPr>
          <a:xfrm>
            <a:off x="5138646" y="4416022"/>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6" name="Picture Placeholder 3"/>
          <p:cNvSpPr>
            <a:spLocks noGrp="1"/>
          </p:cNvSpPr>
          <p:nvPr>
            <p:ph type="pic" sz="quarter" idx="60"/>
          </p:nvPr>
        </p:nvSpPr>
        <p:spPr>
          <a:xfrm>
            <a:off x="5142071" y="4730378"/>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7" name="Text Placeholder 8"/>
          <p:cNvSpPr>
            <a:spLocks noGrp="1"/>
          </p:cNvSpPr>
          <p:nvPr>
            <p:ph type="body" sz="quarter" idx="61"/>
          </p:nvPr>
        </p:nvSpPr>
        <p:spPr>
          <a:xfrm>
            <a:off x="5142072" y="5701561"/>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2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27"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884064865"/>
      </p:ext>
    </p:extLst>
  </p:cSld>
  <p:clrMapOvr>
    <a:masterClrMapping/>
  </p:clrMapOvr>
  <p:extLst>
    <p:ext uri="{DCECCB84-F9BA-43D5-87BE-67443E8EF086}">
      <p15:sldGuideLst xmlns:p15="http://schemas.microsoft.com/office/powerpoint/2012/main">
        <p15:guide id="1" pos="458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our Team 2">
    <p:spTree>
      <p:nvGrpSpPr>
        <p:cNvPr id="1" name=""/>
        <p:cNvGrpSpPr/>
        <p:nvPr/>
      </p:nvGrpSpPr>
      <p:grpSpPr>
        <a:xfrm>
          <a:off x="0" y="0"/>
          <a:ext cx="0" cy="0"/>
          <a:chOff x="0" y="0"/>
          <a:chExt cx="0" cy="0"/>
        </a:xfrm>
      </p:grpSpPr>
      <p:graphicFrame>
        <p:nvGraphicFramePr>
          <p:cNvPr id="32"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2"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Placeholder 8"/>
          <p:cNvSpPr>
            <a:spLocks noGrp="1"/>
          </p:cNvSpPr>
          <p:nvPr>
            <p:ph type="body" sz="quarter" idx="19"/>
          </p:nvPr>
        </p:nvSpPr>
        <p:spPr>
          <a:xfrm>
            <a:off x="514726" y="2036168"/>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57" name="Picture Placeholder 3"/>
          <p:cNvSpPr>
            <a:spLocks noGrp="1"/>
          </p:cNvSpPr>
          <p:nvPr>
            <p:ph type="pic" sz="quarter" idx="39"/>
          </p:nvPr>
        </p:nvSpPr>
        <p:spPr>
          <a:xfrm>
            <a:off x="518152" y="235052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58" name="Text Placeholder 8"/>
          <p:cNvSpPr>
            <a:spLocks noGrp="1"/>
          </p:cNvSpPr>
          <p:nvPr>
            <p:ph type="body" sz="quarter" idx="40"/>
          </p:nvPr>
        </p:nvSpPr>
        <p:spPr>
          <a:xfrm>
            <a:off x="518153" y="3321707"/>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42" name="Rectangle 41"/>
          <p:cNvSpPr/>
          <p:nvPr userDrawn="1"/>
        </p:nvSpPr>
        <p:spPr>
          <a:xfrm>
            <a:off x="497746" y="4711091"/>
            <a:ext cx="658275" cy="899811"/>
          </a:xfrm>
          <a:prstGeom prst="rect">
            <a:avLst/>
          </a:prstGeom>
          <a:solidFill>
            <a:schemeClr val="tx2">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0" baseline="0"/>
          </a:p>
        </p:txBody>
      </p:sp>
      <p:sp>
        <p:nvSpPr>
          <p:cNvPr id="43" name="Text Placeholder 8"/>
          <p:cNvSpPr>
            <a:spLocks noGrp="1"/>
          </p:cNvSpPr>
          <p:nvPr>
            <p:ph type="body" sz="quarter" idx="47"/>
          </p:nvPr>
        </p:nvSpPr>
        <p:spPr>
          <a:xfrm>
            <a:off x="514726" y="4416022"/>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Edit Master text styles</a:t>
            </a:r>
          </a:p>
        </p:txBody>
      </p:sp>
      <p:sp>
        <p:nvSpPr>
          <p:cNvPr id="44" name="Picture Placeholder 3"/>
          <p:cNvSpPr>
            <a:spLocks noGrp="1"/>
          </p:cNvSpPr>
          <p:nvPr>
            <p:ph type="pic" sz="quarter" idx="48"/>
          </p:nvPr>
        </p:nvSpPr>
        <p:spPr>
          <a:xfrm>
            <a:off x="518152" y="4730378"/>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46" name="Text Placeholder 8"/>
          <p:cNvSpPr>
            <a:spLocks noGrp="1"/>
          </p:cNvSpPr>
          <p:nvPr>
            <p:ph type="body" sz="quarter" idx="49"/>
          </p:nvPr>
        </p:nvSpPr>
        <p:spPr>
          <a:xfrm>
            <a:off x="518153" y="5701562"/>
            <a:ext cx="1723731" cy="795361"/>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73" name="Text Placeholder 8"/>
          <p:cNvSpPr>
            <a:spLocks noGrp="1"/>
          </p:cNvSpPr>
          <p:nvPr>
            <p:ph type="body" sz="quarter" idx="50"/>
          </p:nvPr>
        </p:nvSpPr>
        <p:spPr>
          <a:xfrm>
            <a:off x="2829540" y="2036168"/>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74" name="Picture Placeholder 3"/>
          <p:cNvSpPr>
            <a:spLocks noGrp="1"/>
          </p:cNvSpPr>
          <p:nvPr>
            <p:ph type="pic" sz="quarter" idx="51"/>
          </p:nvPr>
        </p:nvSpPr>
        <p:spPr>
          <a:xfrm>
            <a:off x="2832965" y="235052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75" name="Text Placeholder 8"/>
          <p:cNvSpPr>
            <a:spLocks noGrp="1"/>
          </p:cNvSpPr>
          <p:nvPr>
            <p:ph type="body" sz="quarter" idx="52"/>
          </p:nvPr>
        </p:nvSpPr>
        <p:spPr>
          <a:xfrm>
            <a:off x="2832966" y="3321707"/>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79" name="Text Placeholder 8"/>
          <p:cNvSpPr>
            <a:spLocks noGrp="1"/>
          </p:cNvSpPr>
          <p:nvPr>
            <p:ph type="body" sz="quarter" idx="53"/>
          </p:nvPr>
        </p:nvSpPr>
        <p:spPr>
          <a:xfrm>
            <a:off x="5138646" y="2036168"/>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0" name="Picture Placeholder 3"/>
          <p:cNvSpPr>
            <a:spLocks noGrp="1"/>
          </p:cNvSpPr>
          <p:nvPr>
            <p:ph type="pic" sz="quarter" idx="54"/>
          </p:nvPr>
        </p:nvSpPr>
        <p:spPr>
          <a:xfrm>
            <a:off x="5142071" y="235052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1" name="Text Placeholder 8"/>
          <p:cNvSpPr>
            <a:spLocks noGrp="1"/>
          </p:cNvSpPr>
          <p:nvPr>
            <p:ph type="body" sz="quarter" idx="55"/>
          </p:nvPr>
        </p:nvSpPr>
        <p:spPr>
          <a:xfrm>
            <a:off x="5142072" y="3321707"/>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82" name="Text Placeholder 8"/>
          <p:cNvSpPr>
            <a:spLocks noGrp="1"/>
          </p:cNvSpPr>
          <p:nvPr>
            <p:ph type="body" sz="quarter" idx="56"/>
          </p:nvPr>
        </p:nvSpPr>
        <p:spPr>
          <a:xfrm>
            <a:off x="2829540" y="4416022"/>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3" name="Picture Placeholder 3"/>
          <p:cNvSpPr>
            <a:spLocks noGrp="1"/>
          </p:cNvSpPr>
          <p:nvPr>
            <p:ph type="pic" sz="quarter" idx="57"/>
          </p:nvPr>
        </p:nvSpPr>
        <p:spPr>
          <a:xfrm>
            <a:off x="2832965" y="4730378"/>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4" name="Text Placeholder 8"/>
          <p:cNvSpPr>
            <a:spLocks noGrp="1"/>
          </p:cNvSpPr>
          <p:nvPr>
            <p:ph type="body" sz="quarter" idx="58"/>
          </p:nvPr>
        </p:nvSpPr>
        <p:spPr>
          <a:xfrm>
            <a:off x="2832966" y="5701561"/>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85" name="Text Placeholder 8"/>
          <p:cNvSpPr>
            <a:spLocks noGrp="1"/>
          </p:cNvSpPr>
          <p:nvPr>
            <p:ph type="body" sz="quarter" idx="59"/>
          </p:nvPr>
        </p:nvSpPr>
        <p:spPr>
          <a:xfrm>
            <a:off x="5138646" y="4416022"/>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6" name="Picture Placeholder 3"/>
          <p:cNvSpPr>
            <a:spLocks noGrp="1"/>
          </p:cNvSpPr>
          <p:nvPr>
            <p:ph type="pic" sz="quarter" idx="60"/>
          </p:nvPr>
        </p:nvSpPr>
        <p:spPr>
          <a:xfrm>
            <a:off x="5142071" y="4730378"/>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7" name="Text Placeholder 8"/>
          <p:cNvSpPr>
            <a:spLocks noGrp="1"/>
          </p:cNvSpPr>
          <p:nvPr>
            <p:ph type="body" sz="quarter" idx="61"/>
          </p:nvPr>
        </p:nvSpPr>
        <p:spPr>
          <a:xfrm>
            <a:off x="5142072" y="5701561"/>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26" name="object 33"/>
          <p:cNvSpPr>
            <a:spLocks/>
          </p:cNvSpPr>
          <p:nvPr userDrawn="1"/>
        </p:nvSpPr>
        <p:spPr bwMode="auto">
          <a:xfrm>
            <a:off x="513230" y="1967541"/>
            <a:ext cx="9049587" cy="2156959"/>
          </a:xfrm>
          <a:custGeom>
            <a:avLst/>
            <a:gdLst>
              <a:gd name="T0" fmla="*/ 0 w 9603105"/>
              <a:gd name="T1" fmla="*/ 0 h 2157962"/>
              <a:gd name="T2" fmla="*/ 9603003 w 9603105"/>
              <a:gd name="T3" fmla="*/ 0 h 2157962"/>
            </a:gdLst>
            <a:ahLst/>
            <a:cxnLst>
              <a:cxn ang="0">
                <a:pos x="T0" y="T1"/>
              </a:cxn>
              <a:cxn ang="0">
                <a:pos x="T2" y="T3"/>
              </a:cxn>
            </a:cxnLst>
            <a:rect l="0" t="0" r="r" b="b"/>
            <a:pathLst>
              <a:path w="9603105" h="2157962">
                <a:moveTo>
                  <a:pt x="0" y="0"/>
                </a:moveTo>
                <a:lnTo>
                  <a:pt x="96030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27" name="object 33"/>
          <p:cNvSpPr>
            <a:spLocks/>
          </p:cNvSpPr>
          <p:nvPr userDrawn="1"/>
        </p:nvSpPr>
        <p:spPr bwMode="auto">
          <a:xfrm>
            <a:off x="513230" y="4320433"/>
            <a:ext cx="9049587" cy="2156959"/>
          </a:xfrm>
          <a:custGeom>
            <a:avLst/>
            <a:gdLst>
              <a:gd name="T0" fmla="*/ 0 w 9603105"/>
              <a:gd name="T1" fmla="*/ 0 h 2157962"/>
              <a:gd name="T2" fmla="*/ 9603003 w 9603105"/>
              <a:gd name="T3" fmla="*/ 0 h 2157962"/>
            </a:gdLst>
            <a:ahLst/>
            <a:cxnLst>
              <a:cxn ang="0">
                <a:pos x="T0" y="T1"/>
              </a:cxn>
              <a:cxn ang="0">
                <a:pos x="T2" y="T3"/>
              </a:cxn>
            </a:cxnLst>
            <a:rect l="0" t="0" r="r" b="b"/>
            <a:pathLst>
              <a:path w="9603105" h="2157962">
                <a:moveTo>
                  <a:pt x="0" y="0"/>
                </a:moveTo>
                <a:lnTo>
                  <a:pt x="96030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35" name="Text Placeholder 8"/>
          <p:cNvSpPr>
            <a:spLocks noGrp="1"/>
          </p:cNvSpPr>
          <p:nvPr>
            <p:ph type="body" sz="quarter" idx="62"/>
          </p:nvPr>
        </p:nvSpPr>
        <p:spPr>
          <a:xfrm>
            <a:off x="7481674" y="2036168"/>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36" name="Picture Placeholder 3"/>
          <p:cNvSpPr>
            <a:spLocks noGrp="1"/>
          </p:cNvSpPr>
          <p:nvPr>
            <p:ph type="pic" sz="quarter" idx="63"/>
          </p:nvPr>
        </p:nvSpPr>
        <p:spPr>
          <a:xfrm>
            <a:off x="7485099" y="235052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37" name="Text Placeholder 8"/>
          <p:cNvSpPr>
            <a:spLocks noGrp="1"/>
          </p:cNvSpPr>
          <p:nvPr>
            <p:ph type="body" sz="quarter" idx="64"/>
          </p:nvPr>
        </p:nvSpPr>
        <p:spPr>
          <a:xfrm>
            <a:off x="7485100" y="3321707"/>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38" name="Text Placeholder 8"/>
          <p:cNvSpPr>
            <a:spLocks noGrp="1"/>
          </p:cNvSpPr>
          <p:nvPr>
            <p:ph type="body" sz="quarter" idx="65"/>
          </p:nvPr>
        </p:nvSpPr>
        <p:spPr>
          <a:xfrm>
            <a:off x="7485100" y="4416022"/>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39" name="Picture Placeholder 3"/>
          <p:cNvSpPr>
            <a:spLocks noGrp="1"/>
          </p:cNvSpPr>
          <p:nvPr>
            <p:ph type="pic" sz="quarter" idx="66"/>
          </p:nvPr>
        </p:nvSpPr>
        <p:spPr>
          <a:xfrm>
            <a:off x="7488525" y="4730378"/>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40" name="Text Placeholder 8"/>
          <p:cNvSpPr>
            <a:spLocks noGrp="1"/>
          </p:cNvSpPr>
          <p:nvPr>
            <p:ph type="body" sz="quarter" idx="67"/>
          </p:nvPr>
        </p:nvSpPr>
        <p:spPr>
          <a:xfrm>
            <a:off x="7488526" y="5701561"/>
            <a:ext cx="1723731" cy="796034"/>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33"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34"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30443801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V Profile 1">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9462"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Picture Placeholder 3"/>
          <p:cNvSpPr>
            <a:spLocks noGrp="1"/>
          </p:cNvSpPr>
          <p:nvPr>
            <p:ph type="pic" sz="quarter" idx="10"/>
          </p:nvPr>
        </p:nvSpPr>
        <p:spPr>
          <a:xfrm>
            <a:off x="531886" y="2025545"/>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46" name="Text Placeholder 8"/>
          <p:cNvSpPr>
            <a:spLocks noGrp="1"/>
          </p:cNvSpPr>
          <p:nvPr>
            <p:ph type="body" sz="quarter" idx="16"/>
          </p:nvPr>
        </p:nvSpPr>
        <p:spPr>
          <a:xfrm>
            <a:off x="1906962" y="2027995"/>
            <a:ext cx="7657351" cy="4491144"/>
          </a:xfrm>
        </p:spPr>
        <p:txBody>
          <a:bodyPr/>
          <a:lstStyle>
            <a:lvl1pPr>
              <a:spcAft>
                <a:spcPts val="565"/>
              </a:spcAft>
              <a:defRPr sz="943" baseline="0"/>
            </a:lvl1pPr>
          </a:lstStyle>
          <a:p>
            <a:pPr lvl="0"/>
            <a:r>
              <a:rPr lang="en-US" dirty="0"/>
              <a:t>Edit Master text styles</a:t>
            </a:r>
          </a:p>
        </p:txBody>
      </p:sp>
      <p:sp>
        <p:nvSpPr>
          <p:cNvPr id="13" name="Text Placeholder 8"/>
          <p:cNvSpPr>
            <a:spLocks noGrp="1"/>
          </p:cNvSpPr>
          <p:nvPr>
            <p:ph type="body" sz="quarter" idx="25"/>
          </p:nvPr>
        </p:nvSpPr>
        <p:spPr>
          <a:xfrm>
            <a:off x="531886" y="3028769"/>
            <a:ext cx="1292798" cy="915503"/>
          </a:xfrm>
        </p:spPr>
        <p:txBody>
          <a:bodyPr/>
          <a:lstStyle>
            <a:lvl1pPr>
              <a:lnSpc>
                <a:spcPct val="100000"/>
              </a:lnSpc>
              <a:spcAft>
                <a:spcPts val="565"/>
              </a:spcAft>
              <a:defRPr sz="943" baseline="0"/>
            </a:lvl1pPr>
            <a:lvl2pPr>
              <a:defRPr sz="943"/>
            </a:lvl2pPr>
            <a:lvl3pPr>
              <a:defRPr sz="943"/>
            </a:lvl3pPr>
          </a:lstStyle>
          <a:p>
            <a:pPr lvl="0"/>
            <a:r>
              <a:rPr lang="en-US" dirty="0"/>
              <a:t>Edit Master text styles</a:t>
            </a:r>
          </a:p>
        </p:txBody>
      </p:sp>
      <p:sp>
        <p:nvSpPr>
          <p:cNvPr id="8"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9"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4582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Red">
    <p:bg>
      <p:bgPr>
        <a:solidFill>
          <a:schemeClr val="tx2"/>
        </a:solidFill>
        <a:effectLst/>
      </p:bgPr>
    </p:bg>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074"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8"/>
          <p:cNvSpPr>
            <a:spLocks noGrp="1"/>
          </p:cNvSpPr>
          <p:nvPr>
            <p:ph type="body" sz="quarter" idx="13"/>
          </p:nvPr>
        </p:nvSpPr>
        <p:spPr>
          <a:xfrm>
            <a:off x="514727" y="1295561"/>
            <a:ext cx="9049587" cy="557667"/>
          </a:xfrm>
        </p:spPr>
        <p:txBody>
          <a:bodyPr anchor="ctr">
            <a:normAutofit/>
          </a:bodyPr>
          <a:lstStyle>
            <a:lvl1pPr algn="l">
              <a:lnSpc>
                <a:spcPct val="100000"/>
              </a:lnSpc>
              <a:defRPr sz="1697" b="0" baseline="0">
                <a:solidFill>
                  <a:schemeClr val="bg1"/>
                </a:solidFill>
              </a:defRPr>
            </a:lvl1pPr>
          </a:lstStyle>
          <a:p>
            <a:pPr lvl="0"/>
            <a:r>
              <a:rPr lang="en-US"/>
              <a:t>Edit Master text styles</a:t>
            </a:r>
          </a:p>
        </p:txBody>
      </p:sp>
      <p:sp>
        <p:nvSpPr>
          <p:cNvPr id="6" name="Title Placeholder 1"/>
          <p:cNvSpPr>
            <a:spLocks noGrp="1"/>
          </p:cNvSpPr>
          <p:nvPr>
            <p:ph type="title"/>
          </p:nvPr>
        </p:nvSpPr>
        <p:spPr>
          <a:xfrm>
            <a:off x="514727" y="634871"/>
            <a:ext cx="9049587" cy="639946"/>
          </a:xfrm>
          <a:prstGeom prst="rect">
            <a:avLst/>
          </a:prstGeom>
        </p:spPr>
        <p:txBody>
          <a:bodyPr/>
          <a:lstStyle>
            <a:lvl1pPr>
              <a:defRPr sz="4523" spc="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22749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V Profile 2">
    <p:spTree>
      <p:nvGrpSpPr>
        <p:cNvPr id="1" name=""/>
        <p:cNvGrpSpPr/>
        <p:nvPr/>
      </p:nvGrpSpPr>
      <p:grpSpPr>
        <a:xfrm>
          <a:off x="0" y="0"/>
          <a:ext cx="0" cy="0"/>
          <a:chOff x="0" y="0"/>
          <a:chExt cx="0" cy="0"/>
        </a:xfrm>
      </p:grpSpPr>
      <p:graphicFrame>
        <p:nvGraphicFramePr>
          <p:cNvPr id="11"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048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object 14"/>
          <p:cNvSpPr>
            <a:spLocks/>
          </p:cNvSpPr>
          <p:nvPr userDrawn="1"/>
        </p:nvSpPr>
        <p:spPr bwMode="auto">
          <a:xfrm>
            <a:off x="513229" y="4288524"/>
            <a:ext cx="9049587" cy="0"/>
          </a:xfrm>
          <a:custGeom>
            <a:avLst/>
            <a:gdLst>
              <a:gd name="T0" fmla="*/ 0 w 9602470"/>
              <a:gd name="T1" fmla="*/ 9602470 w 9602470"/>
            </a:gdLst>
            <a:ahLst/>
            <a:cxnLst>
              <a:cxn ang="0">
                <a:pos x="T0" y="0"/>
              </a:cxn>
              <a:cxn ang="0">
                <a:pos x="T1" y="0"/>
              </a:cxn>
            </a:cxnLst>
            <a:rect l="0" t="0" r="r" b="b"/>
            <a:pathLst>
              <a:path w="9602470">
                <a:moveTo>
                  <a:pt x="0" y="0"/>
                </a:moveTo>
                <a:lnTo>
                  <a:pt x="960247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5" name="Picture Placeholder 3"/>
          <p:cNvSpPr>
            <a:spLocks noGrp="1"/>
          </p:cNvSpPr>
          <p:nvPr>
            <p:ph type="pic" sz="quarter" idx="10"/>
          </p:nvPr>
        </p:nvSpPr>
        <p:spPr>
          <a:xfrm>
            <a:off x="531886" y="2025545"/>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13" name="Text Placeholder 8"/>
          <p:cNvSpPr>
            <a:spLocks noGrp="1"/>
          </p:cNvSpPr>
          <p:nvPr>
            <p:ph type="body" sz="quarter" idx="25"/>
          </p:nvPr>
        </p:nvSpPr>
        <p:spPr>
          <a:xfrm>
            <a:off x="531886" y="3028769"/>
            <a:ext cx="1292798" cy="915503"/>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9" name="Picture Placeholder 3"/>
          <p:cNvSpPr>
            <a:spLocks noGrp="1"/>
          </p:cNvSpPr>
          <p:nvPr>
            <p:ph type="pic" sz="quarter" idx="26"/>
          </p:nvPr>
        </p:nvSpPr>
        <p:spPr>
          <a:xfrm>
            <a:off x="531886" y="4594559"/>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10" name="Text Placeholder 8"/>
          <p:cNvSpPr>
            <a:spLocks noGrp="1"/>
          </p:cNvSpPr>
          <p:nvPr>
            <p:ph type="body" sz="quarter" idx="27"/>
          </p:nvPr>
        </p:nvSpPr>
        <p:spPr>
          <a:xfrm>
            <a:off x="531886" y="5593932"/>
            <a:ext cx="1292798" cy="915503"/>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12" name="Text Placeholder 8"/>
          <p:cNvSpPr>
            <a:spLocks noGrp="1"/>
          </p:cNvSpPr>
          <p:nvPr>
            <p:ph type="body" sz="quarter" idx="28"/>
          </p:nvPr>
        </p:nvSpPr>
        <p:spPr>
          <a:xfrm>
            <a:off x="1906963" y="4611838"/>
            <a:ext cx="7654501" cy="1918550"/>
          </a:xfrm>
        </p:spPr>
        <p:txBody>
          <a:bodyPr/>
          <a:lstStyle>
            <a:lvl1pPr>
              <a:spcAft>
                <a:spcPts val="565"/>
              </a:spcAft>
              <a:defRPr sz="943"/>
            </a:lvl1pPr>
          </a:lstStyle>
          <a:p>
            <a:pPr lvl="0"/>
            <a:r>
              <a:rPr lang="en-US" dirty="0"/>
              <a:t>Edit Master text styles</a:t>
            </a:r>
          </a:p>
        </p:txBody>
      </p:sp>
      <p:sp>
        <p:nvSpPr>
          <p:cNvPr id="18"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9" name="Title 9"/>
          <p:cNvSpPr>
            <a:spLocks noGrp="1"/>
          </p:cNvSpPr>
          <p:nvPr>
            <p:ph type="title"/>
          </p:nvPr>
        </p:nvSpPr>
        <p:spPr>
          <a:xfrm>
            <a:off x="514727" y="634871"/>
            <a:ext cx="9049587" cy="639946"/>
          </a:xfrm>
        </p:spPr>
        <p:txBody>
          <a:bodyPr/>
          <a:lstStyle/>
          <a:p>
            <a:endParaRPr lang="en-GB" dirty="0"/>
          </a:p>
        </p:txBody>
      </p:sp>
      <p:sp>
        <p:nvSpPr>
          <p:cNvPr id="14" name="Text Placeholder 8"/>
          <p:cNvSpPr>
            <a:spLocks noGrp="1"/>
          </p:cNvSpPr>
          <p:nvPr>
            <p:ph type="body" sz="quarter" idx="16"/>
          </p:nvPr>
        </p:nvSpPr>
        <p:spPr>
          <a:xfrm>
            <a:off x="1906962" y="2027998"/>
            <a:ext cx="7657351" cy="1937217"/>
          </a:xfrm>
        </p:spPr>
        <p:txBody>
          <a:bodyPr/>
          <a:lstStyle>
            <a:lvl1pPr>
              <a:spcAft>
                <a:spcPts val="565"/>
              </a:spcAft>
              <a:defRPr sz="943" baseline="0"/>
            </a:lvl1pPr>
          </a:lstStyle>
          <a:p>
            <a:pPr lvl="0"/>
            <a:r>
              <a:rPr lang="en-US" dirty="0"/>
              <a:t>Edit Master text styles</a:t>
            </a:r>
          </a:p>
        </p:txBody>
      </p:sp>
    </p:spTree>
    <p:extLst>
      <p:ext uri="{BB962C8B-B14F-4D97-AF65-F5344CB8AC3E}">
        <p14:creationId xmlns:p14="http://schemas.microsoft.com/office/powerpoint/2010/main" val="145174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V Profile 3">
    <p:spTree>
      <p:nvGrpSpPr>
        <p:cNvPr id="1" name=""/>
        <p:cNvGrpSpPr/>
        <p:nvPr/>
      </p:nvGrpSpPr>
      <p:grpSpPr>
        <a:xfrm>
          <a:off x="0" y="0"/>
          <a:ext cx="0" cy="0"/>
          <a:chOff x="0" y="0"/>
          <a:chExt cx="0" cy="0"/>
        </a:xfrm>
      </p:grpSpPr>
      <p:graphicFrame>
        <p:nvGraphicFramePr>
          <p:cNvPr id="1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1510"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object 14"/>
          <p:cNvSpPr>
            <a:spLocks/>
          </p:cNvSpPr>
          <p:nvPr userDrawn="1"/>
        </p:nvSpPr>
        <p:spPr bwMode="auto">
          <a:xfrm>
            <a:off x="513229" y="4288524"/>
            <a:ext cx="9049587" cy="0"/>
          </a:xfrm>
          <a:custGeom>
            <a:avLst/>
            <a:gdLst>
              <a:gd name="T0" fmla="*/ 0 w 9602470"/>
              <a:gd name="T1" fmla="*/ 9602470 w 9602470"/>
            </a:gdLst>
            <a:ahLst/>
            <a:cxnLst>
              <a:cxn ang="0">
                <a:pos x="T0" y="0"/>
              </a:cxn>
              <a:cxn ang="0">
                <a:pos x="T1" y="0"/>
              </a:cxn>
            </a:cxnLst>
            <a:rect l="0" t="0" r="r" b="b"/>
            <a:pathLst>
              <a:path w="9602470">
                <a:moveTo>
                  <a:pt x="0" y="0"/>
                </a:moveTo>
                <a:lnTo>
                  <a:pt x="960247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5" name="Picture Placeholder 3"/>
          <p:cNvSpPr>
            <a:spLocks noGrp="1"/>
          </p:cNvSpPr>
          <p:nvPr>
            <p:ph type="pic" sz="quarter" idx="10"/>
          </p:nvPr>
        </p:nvSpPr>
        <p:spPr>
          <a:xfrm>
            <a:off x="531886" y="2025545"/>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46" name="Text Placeholder 8"/>
          <p:cNvSpPr>
            <a:spLocks noGrp="1"/>
          </p:cNvSpPr>
          <p:nvPr>
            <p:ph type="body" sz="quarter" idx="16"/>
          </p:nvPr>
        </p:nvSpPr>
        <p:spPr>
          <a:xfrm>
            <a:off x="1905172" y="2027995"/>
            <a:ext cx="3016529" cy="1918550"/>
          </a:xfrm>
        </p:spPr>
        <p:txBody>
          <a:bodyPr/>
          <a:lstStyle>
            <a:lvl1pPr>
              <a:spcAft>
                <a:spcPts val="565"/>
              </a:spcAft>
              <a:defRPr sz="943"/>
            </a:lvl1pPr>
          </a:lstStyle>
          <a:p>
            <a:pPr lvl="0"/>
            <a:r>
              <a:rPr lang="en-US" dirty="0"/>
              <a:t>Edit Master text styles</a:t>
            </a:r>
          </a:p>
        </p:txBody>
      </p:sp>
      <p:sp>
        <p:nvSpPr>
          <p:cNvPr id="13" name="Text Placeholder 8"/>
          <p:cNvSpPr>
            <a:spLocks noGrp="1"/>
          </p:cNvSpPr>
          <p:nvPr>
            <p:ph type="body" sz="quarter" idx="25"/>
          </p:nvPr>
        </p:nvSpPr>
        <p:spPr>
          <a:xfrm>
            <a:off x="531886" y="3026875"/>
            <a:ext cx="1206612" cy="676069"/>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12" name="Text Placeholder 8"/>
          <p:cNvSpPr>
            <a:spLocks noGrp="1"/>
          </p:cNvSpPr>
          <p:nvPr>
            <p:ph type="body" sz="quarter" idx="28"/>
          </p:nvPr>
        </p:nvSpPr>
        <p:spPr>
          <a:xfrm>
            <a:off x="1905173" y="4611838"/>
            <a:ext cx="3016529" cy="1918550"/>
          </a:xfrm>
        </p:spPr>
        <p:txBody>
          <a:bodyPr/>
          <a:lstStyle>
            <a:lvl1pPr>
              <a:spcAft>
                <a:spcPts val="565"/>
              </a:spcAft>
              <a:defRPr sz="943"/>
            </a:lvl1pPr>
          </a:lstStyle>
          <a:p>
            <a:pPr lvl="0"/>
            <a:r>
              <a:rPr lang="en-US"/>
              <a:t>Edit Master text styles</a:t>
            </a:r>
          </a:p>
        </p:txBody>
      </p:sp>
      <p:sp>
        <p:nvSpPr>
          <p:cNvPr id="20" name="Picture Placeholder 3"/>
          <p:cNvSpPr>
            <a:spLocks noGrp="1"/>
          </p:cNvSpPr>
          <p:nvPr>
            <p:ph type="pic" sz="quarter" idx="29"/>
          </p:nvPr>
        </p:nvSpPr>
        <p:spPr>
          <a:xfrm>
            <a:off x="531886" y="4591814"/>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21" name="Text Placeholder 8"/>
          <p:cNvSpPr>
            <a:spLocks noGrp="1"/>
          </p:cNvSpPr>
          <p:nvPr>
            <p:ph type="body" sz="quarter" idx="30"/>
          </p:nvPr>
        </p:nvSpPr>
        <p:spPr>
          <a:xfrm>
            <a:off x="531886" y="5593144"/>
            <a:ext cx="1206612" cy="676069"/>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27" name="Picture Placeholder 3"/>
          <p:cNvSpPr>
            <a:spLocks noGrp="1"/>
          </p:cNvSpPr>
          <p:nvPr>
            <p:ph type="pic" sz="quarter" idx="31"/>
          </p:nvPr>
        </p:nvSpPr>
        <p:spPr>
          <a:xfrm>
            <a:off x="5174434" y="2029342"/>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28" name="Text Placeholder 8"/>
          <p:cNvSpPr>
            <a:spLocks noGrp="1"/>
          </p:cNvSpPr>
          <p:nvPr>
            <p:ph type="body" sz="quarter" idx="32"/>
          </p:nvPr>
        </p:nvSpPr>
        <p:spPr>
          <a:xfrm>
            <a:off x="6547721" y="2031793"/>
            <a:ext cx="3016529" cy="1918550"/>
          </a:xfrm>
        </p:spPr>
        <p:txBody>
          <a:bodyPr/>
          <a:lstStyle>
            <a:lvl1pPr>
              <a:spcAft>
                <a:spcPts val="565"/>
              </a:spcAft>
              <a:defRPr sz="943"/>
            </a:lvl1pPr>
          </a:lstStyle>
          <a:p>
            <a:pPr lvl="0"/>
            <a:r>
              <a:rPr lang="en-US"/>
              <a:t>Edit Master text styles</a:t>
            </a:r>
          </a:p>
        </p:txBody>
      </p:sp>
      <p:sp>
        <p:nvSpPr>
          <p:cNvPr id="29" name="Text Placeholder 8"/>
          <p:cNvSpPr>
            <a:spLocks noGrp="1"/>
          </p:cNvSpPr>
          <p:nvPr>
            <p:ph type="body" sz="quarter" idx="33"/>
          </p:nvPr>
        </p:nvSpPr>
        <p:spPr>
          <a:xfrm>
            <a:off x="5174434" y="3030672"/>
            <a:ext cx="1206612" cy="676069"/>
          </a:xfrm>
        </p:spPr>
        <p:txBody>
          <a:bodyPr/>
          <a:lstStyle>
            <a:lvl1pPr>
              <a:lnSpc>
                <a:spcPct val="100000"/>
              </a:lnSpc>
              <a:spcAft>
                <a:spcPts val="565"/>
              </a:spcAft>
              <a:defRPr sz="943"/>
            </a:lvl1pPr>
            <a:lvl2pPr>
              <a:defRPr sz="943"/>
            </a:lvl2pPr>
            <a:lvl3pPr>
              <a:defRPr sz="943"/>
            </a:lvl3pPr>
          </a:lstStyle>
          <a:p>
            <a:pPr lvl="0"/>
            <a:r>
              <a:rPr lang="en-US"/>
              <a:t>Edit Master text styles</a:t>
            </a:r>
          </a:p>
        </p:txBody>
      </p:sp>
      <p:sp>
        <p:nvSpPr>
          <p:cNvPr id="19"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6"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4912365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V Profile 4">
    <p:spTree>
      <p:nvGrpSpPr>
        <p:cNvPr id="1" name=""/>
        <p:cNvGrpSpPr/>
        <p:nvPr/>
      </p:nvGrpSpPr>
      <p:grpSpPr>
        <a:xfrm>
          <a:off x="0" y="0"/>
          <a:ext cx="0" cy="0"/>
          <a:chOff x="0" y="0"/>
          <a:chExt cx="0" cy="0"/>
        </a:xfrm>
      </p:grpSpPr>
      <p:graphicFrame>
        <p:nvGraphicFramePr>
          <p:cNvPr id="1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2534"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object 14"/>
          <p:cNvSpPr>
            <a:spLocks/>
          </p:cNvSpPr>
          <p:nvPr userDrawn="1"/>
        </p:nvSpPr>
        <p:spPr bwMode="auto">
          <a:xfrm>
            <a:off x="513229" y="4288524"/>
            <a:ext cx="9049587" cy="0"/>
          </a:xfrm>
          <a:custGeom>
            <a:avLst/>
            <a:gdLst>
              <a:gd name="T0" fmla="*/ 0 w 9602470"/>
              <a:gd name="T1" fmla="*/ 9602470 w 9602470"/>
            </a:gdLst>
            <a:ahLst/>
            <a:cxnLst>
              <a:cxn ang="0">
                <a:pos x="T0" y="0"/>
              </a:cxn>
              <a:cxn ang="0">
                <a:pos x="T1" y="0"/>
              </a:cxn>
            </a:cxnLst>
            <a:rect l="0" t="0" r="r" b="b"/>
            <a:pathLst>
              <a:path w="9602470">
                <a:moveTo>
                  <a:pt x="0" y="0"/>
                </a:moveTo>
                <a:lnTo>
                  <a:pt x="960247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15" name="Picture Placeholder 3"/>
          <p:cNvSpPr>
            <a:spLocks noGrp="1"/>
          </p:cNvSpPr>
          <p:nvPr>
            <p:ph type="pic" sz="quarter" idx="10"/>
          </p:nvPr>
        </p:nvSpPr>
        <p:spPr>
          <a:xfrm>
            <a:off x="531886" y="2025545"/>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46" name="Text Placeholder 8"/>
          <p:cNvSpPr>
            <a:spLocks noGrp="1"/>
          </p:cNvSpPr>
          <p:nvPr>
            <p:ph type="body" sz="quarter" idx="16"/>
          </p:nvPr>
        </p:nvSpPr>
        <p:spPr>
          <a:xfrm>
            <a:off x="1905172" y="2027995"/>
            <a:ext cx="3016529" cy="1918550"/>
          </a:xfrm>
        </p:spPr>
        <p:txBody>
          <a:bodyPr/>
          <a:lstStyle>
            <a:lvl1pPr>
              <a:spcAft>
                <a:spcPts val="565"/>
              </a:spcAft>
              <a:defRPr sz="943"/>
            </a:lvl1pPr>
          </a:lstStyle>
          <a:p>
            <a:pPr lvl="0"/>
            <a:r>
              <a:rPr lang="en-US" dirty="0"/>
              <a:t>Edit Master text styles</a:t>
            </a:r>
          </a:p>
        </p:txBody>
      </p:sp>
      <p:sp>
        <p:nvSpPr>
          <p:cNvPr id="13" name="Text Placeholder 8"/>
          <p:cNvSpPr>
            <a:spLocks noGrp="1"/>
          </p:cNvSpPr>
          <p:nvPr>
            <p:ph type="body" sz="quarter" idx="25"/>
          </p:nvPr>
        </p:nvSpPr>
        <p:spPr>
          <a:xfrm>
            <a:off x="531886" y="3026875"/>
            <a:ext cx="1206612" cy="676069"/>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12" name="Text Placeholder 8"/>
          <p:cNvSpPr>
            <a:spLocks noGrp="1"/>
          </p:cNvSpPr>
          <p:nvPr>
            <p:ph type="body" sz="quarter" idx="28"/>
          </p:nvPr>
        </p:nvSpPr>
        <p:spPr>
          <a:xfrm>
            <a:off x="1905173" y="4611838"/>
            <a:ext cx="3016529" cy="1918550"/>
          </a:xfrm>
        </p:spPr>
        <p:txBody>
          <a:bodyPr/>
          <a:lstStyle>
            <a:lvl1pPr>
              <a:spcAft>
                <a:spcPts val="565"/>
              </a:spcAft>
              <a:defRPr sz="943"/>
            </a:lvl1pPr>
          </a:lstStyle>
          <a:p>
            <a:pPr lvl="0"/>
            <a:r>
              <a:rPr lang="en-US"/>
              <a:t>Edit Master text styles</a:t>
            </a:r>
          </a:p>
        </p:txBody>
      </p:sp>
      <p:sp>
        <p:nvSpPr>
          <p:cNvPr id="20" name="Picture Placeholder 3"/>
          <p:cNvSpPr>
            <a:spLocks noGrp="1"/>
          </p:cNvSpPr>
          <p:nvPr>
            <p:ph type="pic" sz="quarter" idx="29"/>
          </p:nvPr>
        </p:nvSpPr>
        <p:spPr>
          <a:xfrm>
            <a:off x="531886" y="4591814"/>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21" name="Text Placeholder 8"/>
          <p:cNvSpPr>
            <a:spLocks noGrp="1"/>
          </p:cNvSpPr>
          <p:nvPr>
            <p:ph type="body" sz="quarter" idx="30"/>
          </p:nvPr>
        </p:nvSpPr>
        <p:spPr>
          <a:xfrm>
            <a:off x="531886" y="5593144"/>
            <a:ext cx="1206612" cy="676069"/>
          </a:xfrm>
        </p:spPr>
        <p:txBody>
          <a:bodyPr/>
          <a:lstStyle>
            <a:lvl1pPr>
              <a:lnSpc>
                <a:spcPct val="100000"/>
              </a:lnSpc>
              <a:spcAft>
                <a:spcPts val="565"/>
              </a:spcAft>
              <a:defRPr sz="943"/>
            </a:lvl1pPr>
            <a:lvl2pPr>
              <a:defRPr sz="943"/>
            </a:lvl2pPr>
            <a:lvl3pPr>
              <a:defRPr sz="943"/>
            </a:lvl3pPr>
          </a:lstStyle>
          <a:p>
            <a:pPr lvl="0"/>
            <a:r>
              <a:rPr lang="en-US"/>
              <a:t>Edit Master text styles</a:t>
            </a:r>
          </a:p>
        </p:txBody>
      </p:sp>
      <p:sp>
        <p:nvSpPr>
          <p:cNvPr id="27" name="Picture Placeholder 3"/>
          <p:cNvSpPr>
            <a:spLocks noGrp="1"/>
          </p:cNvSpPr>
          <p:nvPr>
            <p:ph type="pic" sz="quarter" idx="31"/>
          </p:nvPr>
        </p:nvSpPr>
        <p:spPr>
          <a:xfrm>
            <a:off x="5174434" y="2029342"/>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28" name="Text Placeholder 8"/>
          <p:cNvSpPr>
            <a:spLocks noGrp="1"/>
          </p:cNvSpPr>
          <p:nvPr>
            <p:ph type="body" sz="quarter" idx="32"/>
          </p:nvPr>
        </p:nvSpPr>
        <p:spPr>
          <a:xfrm>
            <a:off x="6547721" y="2031793"/>
            <a:ext cx="3016529" cy="1918550"/>
          </a:xfrm>
        </p:spPr>
        <p:txBody>
          <a:bodyPr/>
          <a:lstStyle>
            <a:lvl1pPr>
              <a:spcAft>
                <a:spcPts val="565"/>
              </a:spcAft>
              <a:defRPr sz="943"/>
            </a:lvl1pPr>
          </a:lstStyle>
          <a:p>
            <a:pPr lvl="0"/>
            <a:r>
              <a:rPr lang="en-US"/>
              <a:t>Edit Master text styles</a:t>
            </a:r>
          </a:p>
        </p:txBody>
      </p:sp>
      <p:sp>
        <p:nvSpPr>
          <p:cNvPr id="29" name="Text Placeholder 8"/>
          <p:cNvSpPr>
            <a:spLocks noGrp="1"/>
          </p:cNvSpPr>
          <p:nvPr>
            <p:ph type="body" sz="quarter" idx="33"/>
          </p:nvPr>
        </p:nvSpPr>
        <p:spPr>
          <a:xfrm>
            <a:off x="5174434" y="3030672"/>
            <a:ext cx="1206612" cy="676069"/>
          </a:xfrm>
        </p:spPr>
        <p:txBody>
          <a:bodyPr/>
          <a:lstStyle>
            <a:lvl1pPr>
              <a:lnSpc>
                <a:spcPct val="100000"/>
              </a:lnSpc>
              <a:spcAft>
                <a:spcPts val="565"/>
              </a:spcAft>
              <a:defRPr sz="943"/>
            </a:lvl1pPr>
            <a:lvl2pPr>
              <a:defRPr sz="943"/>
            </a:lvl2pPr>
            <a:lvl3pPr>
              <a:defRPr sz="943"/>
            </a:lvl3pPr>
          </a:lstStyle>
          <a:p>
            <a:pPr lvl="0"/>
            <a:r>
              <a:rPr lang="en-US"/>
              <a:t>Edit Master text styles</a:t>
            </a:r>
          </a:p>
        </p:txBody>
      </p:sp>
      <p:sp>
        <p:nvSpPr>
          <p:cNvPr id="30" name="Text Placeholder 8"/>
          <p:cNvSpPr>
            <a:spLocks noGrp="1"/>
          </p:cNvSpPr>
          <p:nvPr>
            <p:ph type="body" sz="quarter" idx="34"/>
          </p:nvPr>
        </p:nvSpPr>
        <p:spPr>
          <a:xfrm>
            <a:off x="6547721" y="4611838"/>
            <a:ext cx="3016529" cy="1918550"/>
          </a:xfrm>
        </p:spPr>
        <p:txBody>
          <a:bodyPr/>
          <a:lstStyle>
            <a:lvl1pPr>
              <a:spcAft>
                <a:spcPts val="565"/>
              </a:spcAft>
              <a:defRPr sz="943"/>
            </a:lvl1pPr>
          </a:lstStyle>
          <a:p>
            <a:pPr lvl="0"/>
            <a:r>
              <a:rPr lang="en-US"/>
              <a:t>Edit Master text styles</a:t>
            </a:r>
          </a:p>
        </p:txBody>
      </p:sp>
      <p:sp>
        <p:nvSpPr>
          <p:cNvPr id="31" name="Picture Placeholder 3"/>
          <p:cNvSpPr>
            <a:spLocks noGrp="1"/>
          </p:cNvSpPr>
          <p:nvPr>
            <p:ph type="pic" sz="quarter" idx="35"/>
          </p:nvPr>
        </p:nvSpPr>
        <p:spPr>
          <a:xfrm>
            <a:off x="5174433" y="4591814"/>
            <a:ext cx="663637" cy="883100"/>
          </a:xfrm>
          <a:prstGeom prst="rect">
            <a:avLst/>
          </a:prstGeom>
          <a:solidFill>
            <a:srgbClr val="E0E3E4"/>
          </a:solidFill>
        </p:spPr>
        <p:txBody>
          <a:bodyPr/>
          <a:lstStyle/>
          <a:p>
            <a:pPr lvl="0"/>
            <a:r>
              <a:rPr lang="en-US" noProof="0" dirty="0"/>
              <a:t>Click icon to add picture</a:t>
            </a:r>
            <a:endParaRPr lang="en-GB" noProof="0" dirty="0"/>
          </a:p>
        </p:txBody>
      </p:sp>
      <p:sp>
        <p:nvSpPr>
          <p:cNvPr id="32" name="Text Placeholder 8"/>
          <p:cNvSpPr>
            <a:spLocks noGrp="1"/>
          </p:cNvSpPr>
          <p:nvPr>
            <p:ph type="body" sz="quarter" idx="36"/>
          </p:nvPr>
        </p:nvSpPr>
        <p:spPr>
          <a:xfrm>
            <a:off x="5174433" y="5593144"/>
            <a:ext cx="1206612" cy="676069"/>
          </a:xfrm>
        </p:spPr>
        <p:txBody>
          <a:bodyPr/>
          <a:lstStyle>
            <a:lvl1pPr>
              <a:lnSpc>
                <a:spcPct val="100000"/>
              </a:lnSpc>
              <a:spcAft>
                <a:spcPts val="565"/>
              </a:spcAft>
              <a:defRPr sz="943"/>
            </a:lvl1pPr>
            <a:lvl2pPr>
              <a:defRPr sz="943"/>
            </a:lvl2pPr>
            <a:lvl3pPr>
              <a:defRPr sz="943"/>
            </a:lvl3pPr>
          </a:lstStyle>
          <a:p>
            <a:pPr lvl="0"/>
            <a:r>
              <a:rPr lang="en-US"/>
              <a:t>Edit Master text styles</a:t>
            </a:r>
          </a:p>
        </p:txBody>
      </p:sp>
      <p:sp>
        <p:nvSpPr>
          <p:cNvPr id="19"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22"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3397882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columns image background 2">
    <p:spTree>
      <p:nvGrpSpPr>
        <p:cNvPr id="1" name=""/>
        <p:cNvGrpSpPr/>
        <p:nvPr/>
      </p:nvGrpSpPr>
      <p:grpSpPr>
        <a:xfrm>
          <a:off x="0" y="0"/>
          <a:ext cx="0" cy="0"/>
          <a:chOff x="0" y="0"/>
          <a:chExt cx="0" cy="0"/>
        </a:xfrm>
      </p:grpSpPr>
      <p:sp>
        <p:nvSpPr>
          <p:cNvPr id="13" name="Pentagon 12"/>
          <p:cNvSpPr/>
          <p:nvPr userDrawn="1"/>
        </p:nvSpPr>
        <p:spPr>
          <a:xfrm>
            <a:off x="790043" y="2683492"/>
            <a:ext cx="7921382" cy="1912535"/>
          </a:xfrm>
          <a:prstGeom prst="homePlate">
            <a:avLst/>
          </a:prstGeom>
          <a:gradFill flip="none" rotWithShape="1">
            <a:gsLst>
              <a:gs pos="0">
                <a:schemeClr val="tx1">
                  <a:alpha val="0"/>
                </a:schemeClr>
              </a:gs>
              <a:gs pos="36000">
                <a:schemeClr val="tx1">
                  <a:alpha val="10000"/>
                </a:schemeClr>
              </a:gs>
              <a:gs pos="76000">
                <a:schemeClr val="tx1">
                  <a:alpha val="30000"/>
                </a:schemeClr>
              </a:gs>
              <a:gs pos="100000">
                <a:schemeClr val="tx1">
                  <a:alpha val="4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3013" eaLnBrk="1" fontAlgn="auto" hangingPunct="1">
              <a:spcBef>
                <a:spcPts val="0"/>
              </a:spcBef>
              <a:spcAft>
                <a:spcPts val="0"/>
              </a:spcAft>
              <a:defRPr/>
            </a:pPr>
            <a:endParaRPr lang="en-GB" sz="1980" dirty="0"/>
          </a:p>
        </p:txBody>
      </p:sp>
      <p:sp>
        <p:nvSpPr>
          <p:cNvPr id="14" name="object 14"/>
          <p:cNvSpPr>
            <a:spLocks/>
          </p:cNvSpPr>
          <p:nvPr userDrawn="1"/>
        </p:nvSpPr>
        <p:spPr bwMode="auto">
          <a:xfrm>
            <a:off x="508741" y="720576"/>
            <a:ext cx="451881" cy="376159"/>
          </a:xfrm>
          <a:custGeom>
            <a:avLst/>
            <a:gdLst>
              <a:gd name="T0" fmla="*/ 154419 w 479425"/>
              <a:gd name="T1" fmla="*/ 0 h 377190"/>
              <a:gd name="T2" fmla="*/ 103560 w 479425"/>
              <a:gd name="T3" fmla="*/ 23566 h 377190"/>
              <a:gd name="T4" fmla="*/ 62636 w 479425"/>
              <a:gd name="T5" fmla="*/ 54571 h 377190"/>
              <a:gd name="T6" fmla="*/ 32327 w 479425"/>
              <a:gd name="T7" fmla="*/ 91552 h 377190"/>
              <a:gd name="T8" fmla="*/ 13334 w 479425"/>
              <a:gd name="T9" fmla="*/ 133019 h 377190"/>
              <a:gd name="T10" fmla="*/ 3333 w 479425"/>
              <a:gd name="T11" fmla="*/ 184721 h 377190"/>
              <a:gd name="T12" fmla="*/ 0 w 479425"/>
              <a:gd name="T13" fmla="*/ 252387 h 377190"/>
              <a:gd name="T14" fmla="*/ 0 w 479425"/>
              <a:gd name="T15" fmla="*/ 377037 h 377190"/>
              <a:gd name="T16" fmla="*/ 174256 w 479425"/>
              <a:gd name="T17" fmla="*/ 377037 h 377190"/>
              <a:gd name="T18" fmla="*/ 174256 w 479425"/>
              <a:gd name="T19" fmla="*/ 202780 h 377190"/>
              <a:gd name="T20" fmla="*/ 89915 w 479425"/>
              <a:gd name="T21" fmla="*/ 202780 h 377190"/>
              <a:gd name="T22" fmla="*/ 91873 w 479425"/>
              <a:gd name="T23" fmla="*/ 178325 h 377190"/>
              <a:gd name="T24" fmla="*/ 103812 w 479425"/>
              <a:gd name="T25" fmla="*/ 137090 h 377190"/>
              <a:gd name="T26" fmla="*/ 126950 w 479425"/>
              <a:gd name="T27" fmla="*/ 105660 h 377190"/>
              <a:gd name="T28" fmla="*/ 164316 w 479425"/>
              <a:gd name="T29" fmla="*/ 81471 h 377190"/>
              <a:gd name="T30" fmla="*/ 188518 w 479425"/>
              <a:gd name="T31" fmla="*/ 71932 h 377190"/>
              <a:gd name="T32" fmla="*/ 154419 w 479425"/>
              <a:gd name="T33" fmla="*/ 0 h 377190"/>
              <a:gd name="T34" fmla="*/ 445249 w 479425"/>
              <a:gd name="T35" fmla="*/ 0 h 377190"/>
              <a:gd name="T36" fmla="*/ 394782 w 479425"/>
              <a:gd name="T37" fmla="*/ 23566 h 377190"/>
              <a:gd name="T38" fmla="*/ 353783 w 479425"/>
              <a:gd name="T39" fmla="*/ 54571 h 377190"/>
              <a:gd name="T40" fmla="*/ 323235 w 479425"/>
              <a:gd name="T41" fmla="*/ 91474 h 377190"/>
              <a:gd name="T42" fmla="*/ 304164 w 479425"/>
              <a:gd name="T43" fmla="*/ 132702 h 377190"/>
              <a:gd name="T44" fmla="*/ 294170 w 479425"/>
              <a:gd name="T45" fmla="*/ 184329 h 377190"/>
              <a:gd name="T46" fmla="*/ 290842 w 479425"/>
              <a:gd name="T47" fmla="*/ 252387 h 377190"/>
              <a:gd name="T48" fmla="*/ 290842 w 479425"/>
              <a:gd name="T49" fmla="*/ 377037 h 377190"/>
              <a:gd name="T50" fmla="*/ 465086 w 479425"/>
              <a:gd name="T51" fmla="*/ 377037 h 377190"/>
              <a:gd name="T52" fmla="*/ 465086 w 479425"/>
              <a:gd name="T53" fmla="*/ 202780 h 377190"/>
              <a:gd name="T54" fmla="*/ 380758 w 479425"/>
              <a:gd name="T55" fmla="*/ 202780 h 377190"/>
              <a:gd name="T56" fmla="*/ 382714 w 479425"/>
              <a:gd name="T57" fmla="*/ 178325 h 377190"/>
              <a:gd name="T58" fmla="*/ 394649 w 479425"/>
              <a:gd name="T59" fmla="*/ 137090 h 377190"/>
              <a:gd name="T60" fmla="*/ 417791 w 479425"/>
              <a:gd name="T61" fmla="*/ 105660 h 377190"/>
              <a:gd name="T62" fmla="*/ 455148 w 479425"/>
              <a:gd name="T63" fmla="*/ 81471 h 377190"/>
              <a:gd name="T64" fmla="*/ 479348 w 479425"/>
              <a:gd name="T65" fmla="*/ 71932 h 377190"/>
              <a:gd name="T66" fmla="*/ 445249 w 479425"/>
              <a:gd name="T67" fmla="*/ 0 h 377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425" h="377190">
                <a:moveTo>
                  <a:pt x="154419" y="0"/>
                </a:moveTo>
                <a:lnTo>
                  <a:pt x="103560" y="23566"/>
                </a:lnTo>
                <a:lnTo>
                  <a:pt x="62636" y="54571"/>
                </a:lnTo>
                <a:lnTo>
                  <a:pt x="32327" y="91552"/>
                </a:lnTo>
                <a:lnTo>
                  <a:pt x="13334" y="133019"/>
                </a:lnTo>
                <a:lnTo>
                  <a:pt x="3333" y="184721"/>
                </a:lnTo>
                <a:lnTo>
                  <a:pt x="0" y="252387"/>
                </a:lnTo>
                <a:lnTo>
                  <a:pt x="0" y="377037"/>
                </a:lnTo>
                <a:lnTo>
                  <a:pt x="174256" y="377037"/>
                </a:lnTo>
                <a:lnTo>
                  <a:pt x="174256" y="202780"/>
                </a:lnTo>
                <a:lnTo>
                  <a:pt x="89915" y="202780"/>
                </a:lnTo>
                <a:lnTo>
                  <a:pt x="91873" y="178325"/>
                </a:lnTo>
                <a:lnTo>
                  <a:pt x="103812" y="137090"/>
                </a:lnTo>
                <a:lnTo>
                  <a:pt x="126950" y="105660"/>
                </a:lnTo>
                <a:lnTo>
                  <a:pt x="164316" y="81471"/>
                </a:lnTo>
                <a:lnTo>
                  <a:pt x="188518" y="71932"/>
                </a:lnTo>
                <a:lnTo>
                  <a:pt x="154419" y="0"/>
                </a:lnTo>
                <a:close/>
              </a:path>
              <a:path w="479425" h="377190">
                <a:moveTo>
                  <a:pt x="445249" y="0"/>
                </a:moveTo>
                <a:lnTo>
                  <a:pt x="394782" y="23566"/>
                </a:lnTo>
                <a:lnTo>
                  <a:pt x="353783" y="54571"/>
                </a:lnTo>
                <a:lnTo>
                  <a:pt x="323235" y="91474"/>
                </a:lnTo>
                <a:lnTo>
                  <a:pt x="304164" y="132702"/>
                </a:lnTo>
                <a:lnTo>
                  <a:pt x="294170" y="184329"/>
                </a:lnTo>
                <a:lnTo>
                  <a:pt x="290842" y="252387"/>
                </a:lnTo>
                <a:lnTo>
                  <a:pt x="290842" y="377037"/>
                </a:lnTo>
                <a:lnTo>
                  <a:pt x="465086" y="377037"/>
                </a:lnTo>
                <a:lnTo>
                  <a:pt x="465086" y="202780"/>
                </a:lnTo>
                <a:lnTo>
                  <a:pt x="380758" y="202780"/>
                </a:lnTo>
                <a:lnTo>
                  <a:pt x="382714" y="178325"/>
                </a:lnTo>
                <a:lnTo>
                  <a:pt x="394649" y="137090"/>
                </a:lnTo>
                <a:lnTo>
                  <a:pt x="417791" y="105660"/>
                </a:lnTo>
                <a:lnTo>
                  <a:pt x="455148" y="81471"/>
                </a:lnTo>
                <a:lnTo>
                  <a:pt x="479348" y="71932"/>
                </a:lnTo>
                <a:lnTo>
                  <a:pt x="445249" y="0"/>
                </a:lnTo>
                <a:close/>
              </a:path>
            </a:pathLst>
          </a:custGeom>
          <a:solidFill>
            <a:schemeClr val="bg2"/>
          </a:solidFill>
          <a:ln>
            <a:noFill/>
          </a:ln>
        </p:spPr>
        <p:txBody>
          <a:bodyPr lIns="0" tIns="0" rIns="0" bIns="0"/>
          <a:lstStyle/>
          <a:p>
            <a:endParaRPr lang="en-GB" sz="1980"/>
          </a:p>
        </p:txBody>
      </p:sp>
      <p:sp>
        <p:nvSpPr>
          <p:cNvPr id="16" name="Picture Placeholder 17"/>
          <p:cNvSpPr>
            <a:spLocks noGrp="1"/>
          </p:cNvSpPr>
          <p:nvPr>
            <p:ph type="pic" sz="quarter" idx="16"/>
          </p:nvPr>
        </p:nvSpPr>
        <p:spPr>
          <a:xfrm>
            <a:off x="533065" y="3263718"/>
            <a:ext cx="2775207" cy="1331633"/>
          </a:xfrm>
          <a:solidFill>
            <a:srgbClr val="ECEDED"/>
          </a:solidFill>
        </p:spPr>
        <p:txBody>
          <a:bodyPr/>
          <a:lstStyle/>
          <a:p>
            <a:pPr lvl="0"/>
            <a:endParaRPr lang="en-GB" noProof="0" dirty="0"/>
          </a:p>
        </p:txBody>
      </p:sp>
      <p:sp>
        <p:nvSpPr>
          <p:cNvPr id="17" name="Text Placeholder 8"/>
          <p:cNvSpPr>
            <a:spLocks noGrp="1"/>
          </p:cNvSpPr>
          <p:nvPr>
            <p:ph type="body" sz="quarter" idx="18"/>
          </p:nvPr>
        </p:nvSpPr>
        <p:spPr>
          <a:xfrm>
            <a:off x="533065" y="4595351"/>
            <a:ext cx="2775207" cy="269944"/>
          </a:xfrm>
          <a:solidFill>
            <a:schemeClr val="accent1"/>
          </a:solidFill>
        </p:spPr>
        <p:txBody>
          <a:bodyPr lIns="91440" anchor="ctr"/>
          <a:lstStyle>
            <a:lvl1pPr>
              <a:lnSpc>
                <a:spcPct val="100000"/>
              </a:lnSpc>
              <a:spcAft>
                <a:spcPts val="283"/>
              </a:spcAft>
              <a:defRPr sz="943" b="1">
                <a:solidFill>
                  <a:schemeClr val="bg1"/>
                </a:solidFill>
              </a:defRPr>
            </a:lvl1pPr>
            <a:lvl2pPr>
              <a:lnSpc>
                <a:spcPct val="100000"/>
              </a:lnSpc>
              <a:spcAft>
                <a:spcPts val="283"/>
              </a:spcAft>
              <a:defRPr/>
            </a:lvl2pPr>
            <a:lvl3pPr>
              <a:lnSpc>
                <a:spcPct val="100000"/>
              </a:lnSpc>
              <a:spcAft>
                <a:spcPts val="283"/>
              </a:spcAft>
              <a:defRPr/>
            </a:lvl3pPr>
          </a:lstStyle>
          <a:p>
            <a:pPr lvl="0"/>
            <a:r>
              <a:rPr lang="en-US"/>
              <a:t>Edit Master text styles</a:t>
            </a:r>
          </a:p>
        </p:txBody>
      </p:sp>
      <p:sp>
        <p:nvSpPr>
          <p:cNvPr id="18" name="Text Placeholder 8"/>
          <p:cNvSpPr>
            <a:spLocks noGrp="1"/>
          </p:cNvSpPr>
          <p:nvPr>
            <p:ph type="body" sz="quarter" idx="19"/>
          </p:nvPr>
        </p:nvSpPr>
        <p:spPr>
          <a:xfrm>
            <a:off x="533065" y="5065282"/>
            <a:ext cx="2775207" cy="1692175"/>
          </a:xfrm>
        </p:spPr>
        <p:txBody>
          <a:bodyPr lIns="91440"/>
          <a:lstStyle>
            <a:lvl1pPr>
              <a:lnSpc>
                <a:spcPct val="100000"/>
              </a:lnSpc>
              <a:spcAft>
                <a:spcPts val="565"/>
              </a:spcAft>
              <a:defRPr sz="943"/>
            </a:lvl1pPr>
            <a:lvl2pPr>
              <a:lnSpc>
                <a:spcPct val="100000"/>
              </a:lnSpc>
              <a:spcAft>
                <a:spcPts val="565"/>
              </a:spcAft>
              <a:defRPr sz="943"/>
            </a:lvl2pPr>
            <a:lvl3pPr>
              <a:lnSpc>
                <a:spcPct val="100000"/>
              </a:lnSpc>
              <a:spcAft>
                <a:spcPts val="565"/>
              </a:spcAft>
              <a:defRPr sz="943"/>
            </a:lvl3pPr>
          </a:lstStyle>
          <a:p>
            <a:pPr lvl="0"/>
            <a:r>
              <a:rPr lang="en-US" dirty="0"/>
              <a:t>Edit Master text styles</a:t>
            </a:r>
          </a:p>
        </p:txBody>
      </p:sp>
      <p:sp>
        <p:nvSpPr>
          <p:cNvPr id="19" name="Picture Placeholder 17"/>
          <p:cNvSpPr>
            <a:spLocks noGrp="1"/>
          </p:cNvSpPr>
          <p:nvPr>
            <p:ph type="pic" sz="quarter" idx="20"/>
          </p:nvPr>
        </p:nvSpPr>
        <p:spPr>
          <a:xfrm>
            <a:off x="3656502" y="3263718"/>
            <a:ext cx="2775207" cy="1331633"/>
          </a:xfrm>
          <a:solidFill>
            <a:srgbClr val="ECEDED"/>
          </a:solidFill>
        </p:spPr>
        <p:txBody>
          <a:bodyPr/>
          <a:lstStyle/>
          <a:p>
            <a:pPr lvl="0"/>
            <a:endParaRPr lang="en-GB" noProof="0" dirty="0"/>
          </a:p>
        </p:txBody>
      </p:sp>
      <p:sp>
        <p:nvSpPr>
          <p:cNvPr id="20" name="Text Placeholder 8"/>
          <p:cNvSpPr>
            <a:spLocks noGrp="1"/>
          </p:cNvSpPr>
          <p:nvPr>
            <p:ph type="body" sz="quarter" idx="21"/>
          </p:nvPr>
        </p:nvSpPr>
        <p:spPr>
          <a:xfrm>
            <a:off x="3656502" y="4595351"/>
            <a:ext cx="2775207" cy="269944"/>
          </a:xfrm>
          <a:solidFill>
            <a:schemeClr val="accent1"/>
          </a:solidFill>
        </p:spPr>
        <p:txBody>
          <a:bodyPr lIns="91440" anchor="ctr"/>
          <a:lstStyle>
            <a:lvl1pPr>
              <a:lnSpc>
                <a:spcPct val="100000"/>
              </a:lnSpc>
              <a:spcAft>
                <a:spcPts val="283"/>
              </a:spcAft>
              <a:defRPr sz="943" b="1">
                <a:solidFill>
                  <a:schemeClr val="bg1"/>
                </a:solidFill>
              </a:defRPr>
            </a:lvl1pPr>
            <a:lvl2pPr>
              <a:lnSpc>
                <a:spcPct val="100000"/>
              </a:lnSpc>
              <a:spcAft>
                <a:spcPts val="283"/>
              </a:spcAft>
              <a:defRPr/>
            </a:lvl2pPr>
            <a:lvl3pPr>
              <a:lnSpc>
                <a:spcPct val="100000"/>
              </a:lnSpc>
              <a:spcAft>
                <a:spcPts val="283"/>
              </a:spcAft>
              <a:defRPr/>
            </a:lvl3pPr>
          </a:lstStyle>
          <a:p>
            <a:pPr lvl="0"/>
            <a:r>
              <a:rPr lang="en-US"/>
              <a:t>Edit Master text styles</a:t>
            </a:r>
          </a:p>
        </p:txBody>
      </p:sp>
      <p:sp>
        <p:nvSpPr>
          <p:cNvPr id="21" name="Text Placeholder 8"/>
          <p:cNvSpPr>
            <a:spLocks noGrp="1"/>
          </p:cNvSpPr>
          <p:nvPr>
            <p:ph type="body" sz="quarter" idx="22"/>
          </p:nvPr>
        </p:nvSpPr>
        <p:spPr>
          <a:xfrm>
            <a:off x="3656502" y="5065282"/>
            <a:ext cx="2775207" cy="1692175"/>
          </a:xfrm>
        </p:spPr>
        <p:txBody>
          <a:bodyPr lIns="91440"/>
          <a:lstStyle>
            <a:lvl1pPr>
              <a:lnSpc>
                <a:spcPct val="100000"/>
              </a:lnSpc>
              <a:spcAft>
                <a:spcPts val="565"/>
              </a:spcAft>
              <a:defRPr sz="943"/>
            </a:lvl1pPr>
            <a:lvl2pPr>
              <a:lnSpc>
                <a:spcPct val="100000"/>
              </a:lnSpc>
              <a:spcAft>
                <a:spcPts val="565"/>
              </a:spcAft>
              <a:defRPr sz="943"/>
            </a:lvl2pPr>
            <a:lvl3pPr>
              <a:lnSpc>
                <a:spcPct val="100000"/>
              </a:lnSpc>
              <a:spcAft>
                <a:spcPts val="565"/>
              </a:spcAft>
              <a:defRPr sz="943"/>
            </a:lvl3pPr>
          </a:lstStyle>
          <a:p>
            <a:pPr lvl="0"/>
            <a:r>
              <a:rPr lang="en-US" dirty="0"/>
              <a:t>Edit Master text styles</a:t>
            </a:r>
          </a:p>
        </p:txBody>
      </p:sp>
      <p:sp>
        <p:nvSpPr>
          <p:cNvPr id="22" name="Picture Placeholder 17"/>
          <p:cNvSpPr>
            <a:spLocks noGrp="1"/>
          </p:cNvSpPr>
          <p:nvPr>
            <p:ph type="pic" sz="quarter" idx="23"/>
          </p:nvPr>
        </p:nvSpPr>
        <p:spPr>
          <a:xfrm>
            <a:off x="6779938" y="3263718"/>
            <a:ext cx="2775207" cy="1331633"/>
          </a:xfrm>
          <a:solidFill>
            <a:srgbClr val="ECEDED"/>
          </a:solidFill>
        </p:spPr>
        <p:txBody>
          <a:bodyPr/>
          <a:lstStyle/>
          <a:p>
            <a:pPr lvl="0"/>
            <a:endParaRPr lang="en-GB" noProof="0" dirty="0"/>
          </a:p>
        </p:txBody>
      </p:sp>
      <p:sp>
        <p:nvSpPr>
          <p:cNvPr id="23" name="Text Placeholder 8"/>
          <p:cNvSpPr>
            <a:spLocks noGrp="1"/>
          </p:cNvSpPr>
          <p:nvPr>
            <p:ph type="body" sz="quarter" idx="24"/>
          </p:nvPr>
        </p:nvSpPr>
        <p:spPr>
          <a:xfrm>
            <a:off x="6779938" y="4595351"/>
            <a:ext cx="2775207" cy="269944"/>
          </a:xfrm>
          <a:solidFill>
            <a:schemeClr val="accent1"/>
          </a:solidFill>
        </p:spPr>
        <p:txBody>
          <a:bodyPr lIns="91440" anchor="ctr"/>
          <a:lstStyle>
            <a:lvl1pPr>
              <a:lnSpc>
                <a:spcPct val="100000"/>
              </a:lnSpc>
              <a:spcAft>
                <a:spcPts val="283"/>
              </a:spcAft>
              <a:defRPr sz="943" b="1">
                <a:solidFill>
                  <a:schemeClr val="bg1"/>
                </a:solidFill>
              </a:defRPr>
            </a:lvl1pPr>
            <a:lvl2pPr>
              <a:lnSpc>
                <a:spcPct val="100000"/>
              </a:lnSpc>
              <a:spcAft>
                <a:spcPts val="283"/>
              </a:spcAft>
              <a:defRPr/>
            </a:lvl2pPr>
            <a:lvl3pPr>
              <a:lnSpc>
                <a:spcPct val="100000"/>
              </a:lnSpc>
              <a:spcAft>
                <a:spcPts val="283"/>
              </a:spcAft>
              <a:defRPr/>
            </a:lvl3pPr>
          </a:lstStyle>
          <a:p>
            <a:pPr lvl="0"/>
            <a:r>
              <a:rPr lang="en-US"/>
              <a:t>Edit Master text styles</a:t>
            </a:r>
          </a:p>
        </p:txBody>
      </p:sp>
      <p:sp>
        <p:nvSpPr>
          <p:cNvPr id="24" name="Text Placeholder 8"/>
          <p:cNvSpPr>
            <a:spLocks noGrp="1"/>
          </p:cNvSpPr>
          <p:nvPr>
            <p:ph type="body" sz="quarter" idx="25"/>
          </p:nvPr>
        </p:nvSpPr>
        <p:spPr>
          <a:xfrm>
            <a:off x="6779938" y="5065282"/>
            <a:ext cx="2775207" cy="1692175"/>
          </a:xfrm>
        </p:spPr>
        <p:txBody>
          <a:bodyPr lIns="91440"/>
          <a:lstStyle>
            <a:lvl1pPr>
              <a:lnSpc>
                <a:spcPct val="100000"/>
              </a:lnSpc>
              <a:spcAft>
                <a:spcPts val="565"/>
              </a:spcAft>
              <a:defRPr sz="943"/>
            </a:lvl1pPr>
            <a:lvl2pPr>
              <a:lnSpc>
                <a:spcPct val="100000"/>
              </a:lnSpc>
              <a:spcAft>
                <a:spcPts val="565"/>
              </a:spcAft>
              <a:defRPr sz="943"/>
            </a:lvl2pPr>
            <a:lvl3pPr>
              <a:lnSpc>
                <a:spcPct val="100000"/>
              </a:lnSpc>
              <a:spcAft>
                <a:spcPts val="565"/>
              </a:spcAft>
              <a:defRPr sz="943"/>
            </a:lvl3pPr>
          </a:lstStyle>
          <a:p>
            <a:pPr lvl="0"/>
            <a:r>
              <a:rPr lang="en-US" dirty="0"/>
              <a:t>Edit Master text styles</a:t>
            </a:r>
          </a:p>
        </p:txBody>
      </p:sp>
      <p:sp>
        <p:nvSpPr>
          <p:cNvPr id="30" name="Title 9"/>
          <p:cNvSpPr>
            <a:spLocks noGrp="1"/>
          </p:cNvSpPr>
          <p:nvPr>
            <p:ph type="title"/>
          </p:nvPr>
        </p:nvSpPr>
        <p:spPr>
          <a:xfrm>
            <a:off x="514727" y="1307776"/>
            <a:ext cx="3016527" cy="639946"/>
          </a:xfrm>
        </p:spPr>
        <p:txBody>
          <a:bodyPr/>
          <a:lstStyle>
            <a:lvl1pPr>
              <a:defRPr sz="1131" b="0" spc="0" baseline="0">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83719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perience Layout">
    <p:spTree>
      <p:nvGrpSpPr>
        <p:cNvPr id="1" name=""/>
        <p:cNvGrpSpPr/>
        <p:nvPr/>
      </p:nvGrpSpPr>
      <p:grpSpPr>
        <a:xfrm>
          <a:off x="0" y="0"/>
          <a:ext cx="0" cy="0"/>
          <a:chOff x="0" y="0"/>
          <a:chExt cx="0" cy="0"/>
        </a:xfrm>
      </p:grpSpPr>
      <p:sp>
        <p:nvSpPr>
          <p:cNvPr id="3"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4" name="Text Placeholder 8"/>
          <p:cNvSpPr>
            <a:spLocks noGrp="1"/>
          </p:cNvSpPr>
          <p:nvPr>
            <p:ph type="body" sz="quarter" idx="20"/>
          </p:nvPr>
        </p:nvSpPr>
        <p:spPr>
          <a:xfrm>
            <a:off x="2784553" y="2018052"/>
            <a:ext cx="2241183" cy="511283"/>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5" name="Text Placeholder 8"/>
          <p:cNvSpPr>
            <a:spLocks noGrp="1"/>
          </p:cNvSpPr>
          <p:nvPr>
            <p:ph type="body" sz="quarter" idx="21"/>
          </p:nvPr>
        </p:nvSpPr>
        <p:spPr>
          <a:xfrm>
            <a:off x="2784552" y="2576124"/>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6" name="Text Placeholder 8"/>
          <p:cNvSpPr>
            <a:spLocks noGrp="1"/>
          </p:cNvSpPr>
          <p:nvPr>
            <p:ph type="body" sz="quarter" idx="22"/>
          </p:nvPr>
        </p:nvSpPr>
        <p:spPr>
          <a:xfrm>
            <a:off x="5054379" y="2018052"/>
            <a:ext cx="2241183" cy="511283"/>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7" name="Text Placeholder 8"/>
          <p:cNvSpPr>
            <a:spLocks noGrp="1"/>
          </p:cNvSpPr>
          <p:nvPr>
            <p:ph type="body" sz="quarter" idx="23"/>
          </p:nvPr>
        </p:nvSpPr>
        <p:spPr>
          <a:xfrm>
            <a:off x="5054378" y="2576124"/>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8" name="Text Placeholder 8"/>
          <p:cNvSpPr>
            <a:spLocks noGrp="1"/>
          </p:cNvSpPr>
          <p:nvPr>
            <p:ph type="body" sz="quarter" idx="24"/>
          </p:nvPr>
        </p:nvSpPr>
        <p:spPr>
          <a:xfrm>
            <a:off x="7324205" y="2018052"/>
            <a:ext cx="2241183" cy="511283"/>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9" name="Text Placeholder 8"/>
          <p:cNvSpPr>
            <a:spLocks noGrp="1"/>
          </p:cNvSpPr>
          <p:nvPr>
            <p:ph type="body" sz="quarter" idx="25"/>
          </p:nvPr>
        </p:nvSpPr>
        <p:spPr>
          <a:xfrm>
            <a:off x="7324205" y="2576124"/>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10" name="Text Placeholder 8"/>
          <p:cNvSpPr>
            <a:spLocks noGrp="1"/>
          </p:cNvSpPr>
          <p:nvPr>
            <p:ph type="body" sz="quarter" idx="26"/>
          </p:nvPr>
        </p:nvSpPr>
        <p:spPr>
          <a:xfrm>
            <a:off x="514727" y="2018052"/>
            <a:ext cx="2241183" cy="511283"/>
          </a:xfrm>
          <a:solidFill>
            <a:schemeClr val="accent1"/>
          </a:solidFill>
        </p:spPr>
        <p:txBody>
          <a:bodyPr lIns="91440" rIns="91440" anchor="ctr">
            <a:normAutofit/>
          </a:bodyPr>
          <a:lstStyle>
            <a:lvl1pPr>
              <a:spcAft>
                <a:spcPts val="565"/>
              </a:spcAft>
              <a:defRPr b="1" spc="0">
                <a:solidFill>
                  <a:schemeClr val="bg1"/>
                </a:solidFill>
              </a:defRPr>
            </a:lvl1pPr>
          </a:lstStyle>
          <a:p>
            <a:pPr lvl="0"/>
            <a:r>
              <a:rPr lang="en-US" dirty="0"/>
              <a:t>Edit Master text styles</a:t>
            </a:r>
          </a:p>
        </p:txBody>
      </p:sp>
      <p:sp>
        <p:nvSpPr>
          <p:cNvPr id="11" name="Text Placeholder 8"/>
          <p:cNvSpPr>
            <a:spLocks noGrp="1"/>
          </p:cNvSpPr>
          <p:nvPr>
            <p:ph type="body" sz="quarter" idx="27"/>
          </p:nvPr>
        </p:nvSpPr>
        <p:spPr>
          <a:xfrm>
            <a:off x="514725" y="2576125"/>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13" name="Text Placeholder 8"/>
          <p:cNvSpPr>
            <a:spLocks noGrp="1"/>
          </p:cNvSpPr>
          <p:nvPr>
            <p:ph type="body" sz="quarter" idx="28"/>
          </p:nvPr>
        </p:nvSpPr>
        <p:spPr>
          <a:xfrm>
            <a:off x="2784552" y="4514521"/>
            <a:ext cx="2241183" cy="511283"/>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14" name="Text Placeholder 8"/>
          <p:cNvSpPr>
            <a:spLocks noGrp="1"/>
          </p:cNvSpPr>
          <p:nvPr>
            <p:ph type="body" sz="quarter" idx="29"/>
          </p:nvPr>
        </p:nvSpPr>
        <p:spPr>
          <a:xfrm>
            <a:off x="2784552" y="5072594"/>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15" name="Text Placeholder 8"/>
          <p:cNvSpPr>
            <a:spLocks noGrp="1"/>
          </p:cNvSpPr>
          <p:nvPr>
            <p:ph type="body" sz="quarter" idx="30"/>
          </p:nvPr>
        </p:nvSpPr>
        <p:spPr>
          <a:xfrm>
            <a:off x="5054378" y="4514521"/>
            <a:ext cx="2241183" cy="511283"/>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16" name="Text Placeholder 8"/>
          <p:cNvSpPr>
            <a:spLocks noGrp="1"/>
          </p:cNvSpPr>
          <p:nvPr>
            <p:ph type="body" sz="quarter" idx="31"/>
          </p:nvPr>
        </p:nvSpPr>
        <p:spPr>
          <a:xfrm>
            <a:off x="5054378" y="5072594"/>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17" name="Text Placeholder 8"/>
          <p:cNvSpPr>
            <a:spLocks noGrp="1"/>
          </p:cNvSpPr>
          <p:nvPr>
            <p:ph type="body" sz="quarter" idx="32"/>
          </p:nvPr>
        </p:nvSpPr>
        <p:spPr>
          <a:xfrm>
            <a:off x="7324205" y="4514520"/>
            <a:ext cx="2241183" cy="502814"/>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18" name="Text Placeholder 8"/>
          <p:cNvSpPr>
            <a:spLocks noGrp="1"/>
          </p:cNvSpPr>
          <p:nvPr>
            <p:ph type="body" sz="quarter" idx="33"/>
          </p:nvPr>
        </p:nvSpPr>
        <p:spPr>
          <a:xfrm>
            <a:off x="7324205" y="5072594"/>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19" name="Text Placeholder 8"/>
          <p:cNvSpPr>
            <a:spLocks noGrp="1"/>
          </p:cNvSpPr>
          <p:nvPr>
            <p:ph type="body" sz="quarter" idx="34"/>
          </p:nvPr>
        </p:nvSpPr>
        <p:spPr>
          <a:xfrm>
            <a:off x="514727" y="4514521"/>
            <a:ext cx="2241183" cy="511283"/>
          </a:xfrm>
          <a:solidFill>
            <a:schemeClr val="accent1"/>
          </a:solidFill>
        </p:spPr>
        <p:txBody>
          <a:bodyPr lIns="91440" rIns="91440" anchor="ctr">
            <a:normAutofit/>
          </a:bodyPr>
          <a:lstStyle>
            <a:lvl1pPr>
              <a:spcAft>
                <a:spcPts val="565"/>
              </a:spcAft>
              <a:defRPr b="1" spc="0">
                <a:solidFill>
                  <a:schemeClr val="bg1"/>
                </a:solidFill>
              </a:defRPr>
            </a:lvl1pPr>
          </a:lstStyle>
          <a:p>
            <a:pPr lvl="0"/>
            <a:r>
              <a:rPr lang="en-US" dirty="0"/>
              <a:t>Edit Master text styles</a:t>
            </a:r>
          </a:p>
        </p:txBody>
      </p:sp>
      <p:sp>
        <p:nvSpPr>
          <p:cNvPr id="20" name="Text Placeholder 8"/>
          <p:cNvSpPr>
            <a:spLocks noGrp="1"/>
          </p:cNvSpPr>
          <p:nvPr>
            <p:ph type="body" sz="quarter" idx="35"/>
          </p:nvPr>
        </p:nvSpPr>
        <p:spPr>
          <a:xfrm>
            <a:off x="514725" y="5072595"/>
            <a:ext cx="2241183" cy="1779669"/>
          </a:xfrm>
        </p:spPr>
        <p:txBody>
          <a:bodyPr lIns="91440" rIns="91440"/>
          <a:lstStyle>
            <a:lvl1pPr>
              <a:spcAft>
                <a:spcPts val="565"/>
              </a:spcAft>
              <a:defRPr sz="943" spc="0"/>
            </a:lvl1pPr>
            <a:lvl2pPr>
              <a:spcAft>
                <a:spcPts val="565"/>
              </a:spcAft>
              <a:defRPr sz="943" spc="0"/>
            </a:lvl2pPr>
            <a:lvl3pPr>
              <a:spcAft>
                <a:spcPts val="565"/>
              </a:spcAft>
              <a:defRPr sz="943" spc="0"/>
            </a:lvl3pPr>
          </a:lstStyle>
          <a:p>
            <a:pPr lvl="0"/>
            <a:r>
              <a:rPr lang="en-US" dirty="0"/>
              <a:t>Edit Master text styles</a:t>
            </a:r>
          </a:p>
        </p:txBody>
      </p:sp>
      <p:sp>
        <p:nvSpPr>
          <p:cNvPr id="21"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467256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Your Team 2">
    <p:spTree>
      <p:nvGrpSpPr>
        <p:cNvPr id="1" name=""/>
        <p:cNvGrpSpPr/>
        <p:nvPr/>
      </p:nvGrpSpPr>
      <p:grpSpPr>
        <a:xfrm>
          <a:off x="0" y="0"/>
          <a:ext cx="0" cy="0"/>
          <a:chOff x="0" y="0"/>
          <a:chExt cx="0" cy="0"/>
        </a:xfrm>
      </p:grpSpPr>
      <p:graphicFrame>
        <p:nvGraphicFramePr>
          <p:cNvPr id="32"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2"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itle 9"/>
          <p:cNvSpPr>
            <a:spLocks noGrp="1"/>
          </p:cNvSpPr>
          <p:nvPr>
            <p:ph type="title"/>
          </p:nvPr>
        </p:nvSpPr>
        <p:spPr>
          <a:xfrm>
            <a:off x="514727" y="634871"/>
            <a:ext cx="9049510" cy="639946"/>
          </a:xfrm>
        </p:spPr>
        <p:txBody>
          <a:bodyPr/>
          <a:lstStyle/>
          <a:p>
            <a:r>
              <a:rPr lang="en-US" dirty="0"/>
              <a:t>Click to edit Master title style</a:t>
            </a:r>
            <a:endParaRPr lang="en-GB" dirty="0"/>
          </a:p>
        </p:txBody>
      </p:sp>
      <p:sp>
        <p:nvSpPr>
          <p:cNvPr id="16" name="Text Placeholder 10"/>
          <p:cNvSpPr>
            <a:spLocks noGrp="1"/>
          </p:cNvSpPr>
          <p:nvPr>
            <p:ph type="body" sz="quarter" idx="15"/>
          </p:nvPr>
        </p:nvSpPr>
        <p:spPr>
          <a:xfrm>
            <a:off x="514727" y="1365660"/>
            <a:ext cx="9049510"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8"/>
          <p:cNvSpPr>
            <a:spLocks noGrp="1"/>
          </p:cNvSpPr>
          <p:nvPr>
            <p:ph type="body" sz="quarter" idx="19"/>
          </p:nvPr>
        </p:nvSpPr>
        <p:spPr>
          <a:xfrm>
            <a:off x="514726" y="2042554"/>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57" name="Picture Placeholder 3"/>
          <p:cNvSpPr>
            <a:spLocks noGrp="1"/>
          </p:cNvSpPr>
          <p:nvPr>
            <p:ph type="pic" sz="quarter" idx="39"/>
          </p:nvPr>
        </p:nvSpPr>
        <p:spPr>
          <a:xfrm>
            <a:off x="518152" y="2356910"/>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58" name="Text Placeholder 8"/>
          <p:cNvSpPr>
            <a:spLocks noGrp="1"/>
          </p:cNvSpPr>
          <p:nvPr>
            <p:ph type="body" sz="quarter" idx="40"/>
          </p:nvPr>
        </p:nvSpPr>
        <p:spPr>
          <a:xfrm>
            <a:off x="518153" y="3328093"/>
            <a:ext cx="1723731" cy="796034"/>
          </a:xfrm>
        </p:spPr>
        <p:txBody>
          <a:bodyPr/>
          <a:lstStyle>
            <a:lvl1pPr>
              <a:lnSpc>
                <a:spcPct val="100000"/>
              </a:lnSpc>
              <a:defRPr sz="943"/>
            </a:lvl1pPr>
            <a:lvl2pPr>
              <a:defRPr sz="943"/>
            </a:lvl2pPr>
            <a:lvl3pPr>
              <a:defRPr sz="943"/>
            </a:lvl3pPr>
          </a:lstStyle>
          <a:p>
            <a:pPr lvl="0"/>
            <a:r>
              <a:rPr lang="en-US" dirty="0"/>
              <a:t>Edit Master text styles</a:t>
            </a:r>
          </a:p>
        </p:txBody>
      </p:sp>
      <p:sp>
        <p:nvSpPr>
          <p:cNvPr id="42" name="Rectangle 41"/>
          <p:cNvSpPr/>
          <p:nvPr userDrawn="1"/>
        </p:nvSpPr>
        <p:spPr>
          <a:xfrm>
            <a:off x="497746" y="4659109"/>
            <a:ext cx="658275" cy="899811"/>
          </a:xfrm>
          <a:prstGeom prst="rect">
            <a:avLst/>
          </a:prstGeom>
          <a:solidFill>
            <a:schemeClr val="tx2">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0" baseline="0"/>
          </a:p>
        </p:txBody>
      </p:sp>
      <p:sp>
        <p:nvSpPr>
          <p:cNvPr id="43" name="Text Placeholder 8"/>
          <p:cNvSpPr>
            <a:spLocks noGrp="1"/>
          </p:cNvSpPr>
          <p:nvPr>
            <p:ph type="body" sz="quarter" idx="47"/>
          </p:nvPr>
        </p:nvSpPr>
        <p:spPr>
          <a:xfrm>
            <a:off x="514726" y="4364039"/>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Edit Master text styles</a:t>
            </a:r>
          </a:p>
        </p:txBody>
      </p:sp>
      <p:sp>
        <p:nvSpPr>
          <p:cNvPr id="44" name="Picture Placeholder 3"/>
          <p:cNvSpPr>
            <a:spLocks noGrp="1"/>
          </p:cNvSpPr>
          <p:nvPr>
            <p:ph type="pic" sz="quarter" idx="48"/>
          </p:nvPr>
        </p:nvSpPr>
        <p:spPr>
          <a:xfrm>
            <a:off x="518152" y="467839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46" name="Text Placeholder 8"/>
          <p:cNvSpPr>
            <a:spLocks noGrp="1"/>
          </p:cNvSpPr>
          <p:nvPr>
            <p:ph type="body" sz="quarter" idx="49"/>
          </p:nvPr>
        </p:nvSpPr>
        <p:spPr>
          <a:xfrm>
            <a:off x="518153" y="5649580"/>
            <a:ext cx="1723731" cy="795361"/>
          </a:xfrm>
        </p:spPr>
        <p:txBody>
          <a:bodyPr/>
          <a:lstStyle>
            <a:lvl1pPr>
              <a:lnSpc>
                <a:spcPct val="100000"/>
              </a:lnSpc>
              <a:defRPr sz="943"/>
            </a:lvl1pPr>
            <a:lvl2pPr>
              <a:defRPr sz="943"/>
            </a:lvl2pPr>
            <a:lvl3pPr>
              <a:defRPr sz="943"/>
            </a:lvl3pPr>
          </a:lstStyle>
          <a:p>
            <a:pPr lvl="0"/>
            <a:r>
              <a:rPr lang="en-US" dirty="0"/>
              <a:t>Edit Master text styles</a:t>
            </a:r>
          </a:p>
        </p:txBody>
      </p:sp>
      <p:sp>
        <p:nvSpPr>
          <p:cNvPr id="73" name="Text Placeholder 8"/>
          <p:cNvSpPr>
            <a:spLocks noGrp="1"/>
          </p:cNvSpPr>
          <p:nvPr>
            <p:ph type="body" sz="quarter" idx="50"/>
          </p:nvPr>
        </p:nvSpPr>
        <p:spPr>
          <a:xfrm>
            <a:off x="2829540" y="2042554"/>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Edit Master text styles</a:t>
            </a:r>
          </a:p>
        </p:txBody>
      </p:sp>
      <p:sp>
        <p:nvSpPr>
          <p:cNvPr id="74" name="Picture Placeholder 3"/>
          <p:cNvSpPr>
            <a:spLocks noGrp="1"/>
          </p:cNvSpPr>
          <p:nvPr>
            <p:ph type="pic" sz="quarter" idx="51"/>
          </p:nvPr>
        </p:nvSpPr>
        <p:spPr>
          <a:xfrm>
            <a:off x="2832965" y="2356910"/>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75" name="Text Placeholder 8"/>
          <p:cNvSpPr>
            <a:spLocks noGrp="1"/>
          </p:cNvSpPr>
          <p:nvPr>
            <p:ph type="body" sz="quarter" idx="52"/>
          </p:nvPr>
        </p:nvSpPr>
        <p:spPr>
          <a:xfrm>
            <a:off x="2832966" y="3328093"/>
            <a:ext cx="1723731" cy="796034"/>
          </a:xfrm>
        </p:spPr>
        <p:txBody>
          <a:bodyPr/>
          <a:lstStyle>
            <a:lvl1pPr>
              <a:lnSpc>
                <a:spcPct val="100000"/>
              </a:lnSpc>
              <a:defRPr sz="943"/>
            </a:lvl1pPr>
            <a:lvl2pPr>
              <a:defRPr sz="943"/>
            </a:lvl2pPr>
            <a:lvl3pPr>
              <a:defRPr sz="943"/>
            </a:lvl3pPr>
          </a:lstStyle>
          <a:p>
            <a:pPr lvl="0"/>
            <a:r>
              <a:rPr lang="en-US" dirty="0"/>
              <a:t>Edit Master text styles</a:t>
            </a:r>
          </a:p>
        </p:txBody>
      </p:sp>
      <p:sp>
        <p:nvSpPr>
          <p:cNvPr id="79" name="Text Placeholder 8"/>
          <p:cNvSpPr>
            <a:spLocks noGrp="1"/>
          </p:cNvSpPr>
          <p:nvPr>
            <p:ph type="body" sz="quarter" idx="53"/>
          </p:nvPr>
        </p:nvSpPr>
        <p:spPr>
          <a:xfrm>
            <a:off x="5138646" y="2042554"/>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0" name="Picture Placeholder 3"/>
          <p:cNvSpPr>
            <a:spLocks noGrp="1"/>
          </p:cNvSpPr>
          <p:nvPr>
            <p:ph type="pic" sz="quarter" idx="54"/>
          </p:nvPr>
        </p:nvSpPr>
        <p:spPr>
          <a:xfrm>
            <a:off x="5142071" y="2356910"/>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1" name="Text Placeholder 8"/>
          <p:cNvSpPr>
            <a:spLocks noGrp="1"/>
          </p:cNvSpPr>
          <p:nvPr>
            <p:ph type="body" sz="quarter" idx="55"/>
          </p:nvPr>
        </p:nvSpPr>
        <p:spPr>
          <a:xfrm>
            <a:off x="5142072" y="3328093"/>
            <a:ext cx="1723731" cy="796034"/>
          </a:xfrm>
        </p:spPr>
        <p:txBody>
          <a:bodyPr/>
          <a:lstStyle>
            <a:lvl1pPr>
              <a:lnSpc>
                <a:spcPct val="100000"/>
              </a:lnSpc>
              <a:defRPr sz="943"/>
            </a:lvl1pPr>
            <a:lvl2pPr>
              <a:defRPr sz="943"/>
            </a:lvl2pPr>
            <a:lvl3pPr>
              <a:defRPr sz="943"/>
            </a:lvl3pPr>
          </a:lstStyle>
          <a:p>
            <a:pPr lvl="0"/>
            <a:r>
              <a:rPr lang="en-US" dirty="0"/>
              <a:t>Edit Master text styles</a:t>
            </a:r>
          </a:p>
        </p:txBody>
      </p:sp>
      <p:sp>
        <p:nvSpPr>
          <p:cNvPr id="82" name="Text Placeholder 8"/>
          <p:cNvSpPr>
            <a:spLocks noGrp="1"/>
          </p:cNvSpPr>
          <p:nvPr>
            <p:ph type="body" sz="quarter" idx="56"/>
          </p:nvPr>
        </p:nvSpPr>
        <p:spPr>
          <a:xfrm>
            <a:off x="2829540" y="4364039"/>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3" name="Picture Placeholder 3"/>
          <p:cNvSpPr>
            <a:spLocks noGrp="1"/>
          </p:cNvSpPr>
          <p:nvPr>
            <p:ph type="pic" sz="quarter" idx="57"/>
          </p:nvPr>
        </p:nvSpPr>
        <p:spPr>
          <a:xfrm>
            <a:off x="2832965" y="467839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4" name="Text Placeholder 8"/>
          <p:cNvSpPr>
            <a:spLocks noGrp="1"/>
          </p:cNvSpPr>
          <p:nvPr>
            <p:ph type="body" sz="quarter" idx="58"/>
          </p:nvPr>
        </p:nvSpPr>
        <p:spPr>
          <a:xfrm>
            <a:off x="2832966" y="5649578"/>
            <a:ext cx="1723731" cy="796034"/>
          </a:xfrm>
        </p:spPr>
        <p:txBody>
          <a:bodyPr/>
          <a:lstStyle>
            <a:lvl1pPr>
              <a:lnSpc>
                <a:spcPct val="100000"/>
              </a:lnSpc>
              <a:defRPr sz="943"/>
            </a:lvl1pPr>
            <a:lvl2pPr>
              <a:defRPr sz="943"/>
            </a:lvl2pPr>
            <a:lvl3pPr>
              <a:defRPr sz="943"/>
            </a:lvl3pPr>
          </a:lstStyle>
          <a:p>
            <a:pPr lvl="0"/>
            <a:r>
              <a:rPr lang="en-US" dirty="0"/>
              <a:t>Edit Master text styles</a:t>
            </a:r>
          </a:p>
        </p:txBody>
      </p:sp>
      <p:sp>
        <p:nvSpPr>
          <p:cNvPr id="85" name="Text Placeholder 8"/>
          <p:cNvSpPr>
            <a:spLocks noGrp="1"/>
          </p:cNvSpPr>
          <p:nvPr>
            <p:ph type="body" sz="quarter" idx="59"/>
          </p:nvPr>
        </p:nvSpPr>
        <p:spPr>
          <a:xfrm>
            <a:off x="5138646" y="4364039"/>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86" name="Picture Placeholder 3"/>
          <p:cNvSpPr>
            <a:spLocks noGrp="1"/>
          </p:cNvSpPr>
          <p:nvPr>
            <p:ph type="pic" sz="quarter" idx="60"/>
          </p:nvPr>
        </p:nvSpPr>
        <p:spPr>
          <a:xfrm>
            <a:off x="5142071" y="467839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87" name="Text Placeholder 8"/>
          <p:cNvSpPr>
            <a:spLocks noGrp="1"/>
          </p:cNvSpPr>
          <p:nvPr>
            <p:ph type="body" sz="quarter" idx="61"/>
          </p:nvPr>
        </p:nvSpPr>
        <p:spPr>
          <a:xfrm>
            <a:off x="5142072" y="5649578"/>
            <a:ext cx="1723731" cy="796034"/>
          </a:xfrm>
        </p:spPr>
        <p:txBody>
          <a:bodyPr/>
          <a:lstStyle>
            <a:lvl1pPr>
              <a:lnSpc>
                <a:spcPct val="100000"/>
              </a:lnSpc>
              <a:defRPr sz="943"/>
            </a:lvl1pPr>
            <a:lvl2pPr>
              <a:defRPr sz="943"/>
            </a:lvl2pPr>
            <a:lvl3pPr>
              <a:defRPr sz="943"/>
            </a:lvl3pPr>
          </a:lstStyle>
          <a:p>
            <a:pPr lvl="0"/>
            <a:r>
              <a:rPr lang="en-US" dirty="0"/>
              <a:t>Edit Master text styles</a:t>
            </a:r>
          </a:p>
        </p:txBody>
      </p:sp>
      <p:sp>
        <p:nvSpPr>
          <p:cNvPr id="26" name="object 33"/>
          <p:cNvSpPr>
            <a:spLocks/>
          </p:cNvSpPr>
          <p:nvPr userDrawn="1"/>
        </p:nvSpPr>
        <p:spPr bwMode="auto">
          <a:xfrm>
            <a:off x="513230" y="1973927"/>
            <a:ext cx="9050931" cy="2156959"/>
          </a:xfrm>
          <a:custGeom>
            <a:avLst/>
            <a:gdLst>
              <a:gd name="T0" fmla="*/ 0 w 9603105"/>
              <a:gd name="T1" fmla="*/ 0 h 2157962"/>
              <a:gd name="T2" fmla="*/ 9603003 w 9603105"/>
              <a:gd name="T3" fmla="*/ 0 h 2157962"/>
            </a:gdLst>
            <a:ahLst/>
            <a:cxnLst>
              <a:cxn ang="0">
                <a:pos x="T0" y="T1"/>
              </a:cxn>
              <a:cxn ang="0">
                <a:pos x="T2" y="T3"/>
              </a:cxn>
            </a:cxnLst>
            <a:rect l="0" t="0" r="r" b="b"/>
            <a:pathLst>
              <a:path w="9603105" h="2157962">
                <a:moveTo>
                  <a:pt x="0" y="0"/>
                </a:moveTo>
                <a:lnTo>
                  <a:pt x="96030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27" name="object 33"/>
          <p:cNvSpPr>
            <a:spLocks/>
          </p:cNvSpPr>
          <p:nvPr userDrawn="1"/>
        </p:nvSpPr>
        <p:spPr bwMode="auto">
          <a:xfrm>
            <a:off x="513230" y="4268451"/>
            <a:ext cx="9050931" cy="2156959"/>
          </a:xfrm>
          <a:custGeom>
            <a:avLst/>
            <a:gdLst>
              <a:gd name="T0" fmla="*/ 0 w 9603105"/>
              <a:gd name="T1" fmla="*/ 0 h 2157962"/>
              <a:gd name="T2" fmla="*/ 9603003 w 9603105"/>
              <a:gd name="T3" fmla="*/ 0 h 2157962"/>
            </a:gdLst>
            <a:ahLst/>
            <a:cxnLst>
              <a:cxn ang="0">
                <a:pos x="T0" y="T1"/>
              </a:cxn>
              <a:cxn ang="0">
                <a:pos x="T2" y="T3"/>
              </a:cxn>
            </a:cxnLst>
            <a:rect l="0" t="0" r="r" b="b"/>
            <a:pathLst>
              <a:path w="9603105" h="2157962">
                <a:moveTo>
                  <a:pt x="0" y="0"/>
                </a:moveTo>
                <a:lnTo>
                  <a:pt x="96030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sz="1980"/>
          </a:p>
        </p:txBody>
      </p:sp>
      <p:sp>
        <p:nvSpPr>
          <p:cNvPr id="35" name="Text Placeholder 8"/>
          <p:cNvSpPr>
            <a:spLocks noGrp="1"/>
          </p:cNvSpPr>
          <p:nvPr>
            <p:ph type="body" sz="quarter" idx="62"/>
          </p:nvPr>
        </p:nvSpPr>
        <p:spPr>
          <a:xfrm>
            <a:off x="7481674" y="2042554"/>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36" name="Picture Placeholder 3"/>
          <p:cNvSpPr>
            <a:spLocks noGrp="1"/>
          </p:cNvSpPr>
          <p:nvPr>
            <p:ph type="pic" sz="quarter" idx="63"/>
          </p:nvPr>
        </p:nvSpPr>
        <p:spPr>
          <a:xfrm>
            <a:off x="7485099" y="2356910"/>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37" name="Text Placeholder 8"/>
          <p:cNvSpPr>
            <a:spLocks noGrp="1"/>
          </p:cNvSpPr>
          <p:nvPr>
            <p:ph type="body" sz="quarter" idx="64"/>
          </p:nvPr>
        </p:nvSpPr>
        <p:spPr>
          <a:xfrm>
            <a:off x="7485100" y="3328093"/>
            <a:ext cx="1723731" cy="796034"/>
          </a:xfrm>
        </p:spPr>
        <p:txBody>
          <a:bodyPr/>
          <a:lstStyle>
            <a:lvl1pPr>
              <a:lnSpc>
                <a:spcPct val="100000"/>
              </a:lnSpc>
              <a:defRPr sz="943"/>
            </a:lvl1pPr>
            <a:lvl2pPr>
              <a:defRPr sz="943"/>
            </a:lvl2pPr>
            <a:lvl3pPr>
              <a:defRPr sz="943"/>
            </a:lvl3pPr>
          </a:lstStyle>
          <a:p>
            <a:pPr lvl="0"/>
            <a:r>
              <a:rPr lang="en-US" dirty="0"/>
              <a:t>Edit Master text styles</a:t>
            </a:r>
          </a:p>
        </p:txBody>
      </p:sp>
      <p:sp>
        <p:nvSpPr>
          <p:cNvPr id="38" name="Text Placeholder 8"/>
          <p:cNvSpPr>
            <a:spLocks noGrp="1"/>
          </p:cNvSpPr>
          <p:nvPr>
            <p:ph type="body" sz="quarter" idx="65"/>
          </p:nvPr>
        </p:nvSpPr>
        <p:spPr>
          <a:xfrm>
            <a:off x="7485100" y="4364039"/>
            <a:ext cx="1742719" cy="274262"/>
          </a:xfrm>
        </p:spPr>
        <p:txBody>
          <a:bodyPr/>
          <a:lstStyle>
            <a:lvl1pPr>
              <a:lnSpc>
                <a:spcPct val="100000"/>
              </a:lnSpc>
              <a:defRPr sz="1131" b="1">
                <a:solidFill>
                  <a:schemeClr val="accent1"/>
                </a:solidFill>
              </a:defRPr>
            </a:lvl1pPr>
            <a:lvl2pPr>
              <a:defRPr sz="943">
                <a:solidFill>
                  <a:schemeClr val="tx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a:t>Edit Master text styles</a:t>
            </a:r>
          </a:p>
        </p:txBody>
      </p:sp>
      <p:sp>
        <p:nvSpPr>
          <p:cNvPr id="39" name="Picture Placeholder 3"/>
          <p:cNvSpPr>
            <a:spLocks noGrp="1"/>
          </p:cNvSpPr>
          <p:nvPr>
            <p:ph type="pic" sz="quarter" idx="66"/>
          </p:nvPr>
        </p:nvSpPr>
        <p:spPr>
          <a:xfrm>
            <a:off x="7488525" y="4678395"/>
            <a:ext cx="661961" cy="883099"/>
          </a:xfrm>
          <a:prstGeom prst="rect">
            <a:avLst/>
          </a:prstGeom>
          <a:solidFill>
            <a:srgbClr val="E0E3E4"/>
          </a:solidFill>
        </p:spPr>
        <p:txBody>
          <a:bodyPr/>
          <a:lstStyle>
            <a:lvl1pPr>
              <a:defRPr sz="943"/>
            </a:lvl1pPr>
          </a:lstStyle>
          <a:p>
            <a:pPr lvl="0"/>
            <a:r>
              <a:rPr lang="en-US" noProof="0" dirty="0"/>
              <a:t>Click icon to add picture</a:t>
            </a:r>
            <a:endParaRPr lang="en-GB" noProof="0" dirty="0"/>
          </a:p>
        </p:txBody>
      </p:sp>
      <p:sp>
        <p:nvSpPr>
          <p:cNvPr id="40" name="Text Placeholder 8"/>
          <p:cNvSpPr>
            <a:spLocks noGrp="1"/>
          </p:cNvSpPr>
          <p:nvPr>
            <p:ph type="body" sz="quarter" idx="67"/>
          </p:nvPr>
        </p:nvSpPr>
        <p:spPr>
          <a:xfrm>
            <a:off x="7488526" y="5649578"/>
            <a:ext cx="1723731" cy="796034"/>
          </a:xfrm>
        </p:spPr>
        <p:txBody>
          <a:bodyPr/>
          <a:lstStyle>
            <a:lvl1pPr>
              <a:lnSpc>
                <a:spcPct val="100000"/>
              </a:lnSpc>
              <a:defRPr sz="943"/>
            </a:lvl1pPr>
            <a:lvl2pPr>
              <a:defRPr sz="943"/>
            </a:lvl2pPr>
            <a:lvl3pPr>
              <a:defRPr sz="943"/>
            </a:lvl3pPr>
          </a:lstStyle>
          <a:p>
            <a:pPr lvl="0"/>
            <a:r>
              <a:rPr lang="en-US" dirty="0"/>
              <a:t>Edit Master text styles</a:t>
            </a:r>
          </a:p>
        </p:txBody>
      </p:sp>
    </p:spTree>
    <p:extLst>
      <p:ext uri="{BB962C8B-B14F-4D97-AF65-F5344CB8AC3E}">
        <p14:creationId xmlns:p14="http://schemas.microsoft.com/office/powerpoint/2010/main" val="54666243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 2 Row burgundy">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8"/>
          <p:cNvSpPr>
            <a:spLocks noGrp="1"/>
          </p:cNvSpPr>
          <p:nvPr>
            <p:ph type="body" sz="quarter" idx="18"/>
          </p:nvPr>
        </p:nvSpPr>
        <p:spPr>
          <a:xfrm>
            <a:off x="5254987" y="2036643"/>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3" name="Text Placeholder 8"/>
          <p:cNvSpPr>
            <a:spLocks noGrp="1"/>
          </p:cNvSpPr>
          <p:nvPr>
            <p:ph type="body" sz="quarter" idx="16"/>
          </p:nvPr>
        </p:nvSpPr>
        <p:spPr>
          <a:xfrm>
            <a:off x="514726" y="2036644"/>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6" name="Text Placeholder 8"/>
          <p:cNvSpPr>
            <a:spLocks noGrp="1"/>
          </p:cNvSpPr>
          <p:nvPr>
            <p:ph type="body" sz="quarter" idx="21"/>
          </p:nvPr>
        </p:nvSpPr>
        <p:spPr>
          <a:xfrm>
            <a:off x="5254987" y="4470982"/>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7" name="Text Placeholder 8"/>
          <p:cNvSpPr>
            <a:spLocks noGrp="1"/>
          </p:cNvSpPr>
          <p:nvPr>
            <p:ph type="body" sz="quarter" idx="22"/>
          </p:nvPr>
        </p:nvSpPr>
        <p:spPr>
          <a:xfrm>
            <a:off x="514726" y="4470984"/>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8" name="Text Placeholder 10"/>
          <p:cNvSpPr>
            <a:spLocks noGrp="1"/>
          </p:cNvSpPr>
          <p:nvPr>
            <p:ph type="body" sz="quarter" idx="15"/>
          </p:nvPr>
        </p:nvSpPr>
        <p:spPr>
          <a:xfrm>
            <a:off x="514726" y="1365661"/>
            <a:ext cx="9049587" cy="455935"/>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p:txBody>
      </p:sp>
      <p:sp>
        <p:nvSpPr>
          <p:cNvPr id="19" name="Title 9"/>
          <p:cNvSpPr>
            <a:spLocks noGrp="1"/>
          </p:cNvSpPr>
          <p:nvPr>
            <p:ph type="title"/>
          </p:nvPr>
        </p:nvSpPr>
        <p:spPr>
          <a:xfrm>
            <a:off x="514727" y="634871"/>
            <a:ext cx="9049587" cy="639946"/>
          </a:xfrm>
        </p:spPr>
        <p:txBody>
          <a:bodyPr/>
          <a:lstStyle/>
          <a:p>
            <a:endParaRPr lang="en-GB" dirty="0"/>
          </a:p>
        </p:txBody>
      </p:sp>
      <p:sp>
        <p:nvSpPr>
          <p:cNvPr id="20" name="Text Placeholder 10"/>
          <p:cNvSpPr>
            <a:spLocks noGrp="1"/>
          </p:cNvSpPr>
          <p:nvPr>
            <p:ph type="body" sz="quarter" idx="31"/>
          </p:nvPr>
        </p:nvSpPr>
        <p:spPr>
          <a:xfrm>
            <a:off x="514726" y="2537576"/>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1" name="Text Placeholder 10"/>
          <p:cNvSpPr>
            <a:spLocks noGrp="1"/>
          </p:cNvSpPr>
          <p:nvPr>
            <p:ph type="body" sz="quarter" idx="32"/>
          </p:nvPr>
        </p:nvSpPr>
        <p:spPr>
          <a:xfrm>
            <a:off x="514726" y="4970708"/>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2" name="Text Placeholder 10"/>
          <p:cNvSpPr>
            <a:spLocks noGrp="1"/>
          </p:cNvSpPr>
          <p:nvPr>
            <p:ph type="body" sz="quarter" idx="33"/>
          </p:nvPr>
        </p:nvSpPr>
        <p:spPr>
          <a:xfrm>
            <a:off x="5254987" y="2537576"/>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3" name="Text Placeholder 10"/>
          <p:cNvSpPr>
            <a:spLocks noGrp="1"/>
          </p:cNvSpPr>
          <p:nvPr>
            <p:ph type="body" sz="quarter" idx="34"/>
          </p:nvPr>
        </p:nvSpPr>
        <p:spPr>
          <a:xfrm>
            <a:off x="5254987" y="4970708"/>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3034774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14727" y="2027576"/>
            <a:ext cx="9049587" cy="4740105"/>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5" name="Title 9"/>
          <p:cNvSpPr>
            <a:spLocks noGrp="1"/>
          </p:cNvSpPr>
          <p:nvPr>
            <p:ph type="title"/>
          </p:nvPr>
        </p:nvSpPr>
        <p:spPr>
          <a:xfrm>
            <a:off x="514727" y="634871"/>
            <a:ext cx="9049587" cy="639946"/>
          </a:xfrm>
        </p:spPr>
        <p:txBody>
          <a:bodyPr/>
          <a:lstStyle>
            <a:lvl1pPr>
              <a:defRPr baseline="0"/>
            </a:lvl1pPr>
          </a:lstStyle>
          <a:p>
            <a:endParaRPr lang="en-GB" dirty="0"/>
          </a:p>
        </p:txBody>
      </p:sp>
    </p:spTree>
    <p:extLst>
      <p:ext uri="{BB962C8B-B14F-4D97-AF65-F5344CB8AC3E}">
        <p14:creationId xmlns:p14="http://schemas.microsoft.com/office/powerpoint/2010/main" val="24843510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column two row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14727" y="2027574"/>
            <a:ext cx="9049587" cy="1905852"/>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5" name="Text Placeholder 8"/>
          <p:cNvSpPr>
            <a:spLocks noGrp="1"/>
          </p:cNvSpPr>
          <p:nvPr>
            <p:ph type="body" sz="quarter" idx="16" hasCustomPrompt="1"/>
          </p:nvPr>
        </p:nvSpPr>
        <p:spPr>
          <a:xfrm>
            <a:off x="514727" y="4202205"/>
            <a:ext cx="9049587" cy="2495801"/>
          </a:xfrm>
        </p:spPr>
        <p:txBody>
          <a:bodyPr/>
          <a:lstStyle>
            <a:lvl1pPr>
              <a:lnSpc>
                <a:spcPct val="100000"/>
              </a:lnSpc>
              <a:spcAft>
                <a:spcPts val="565"/>
              </a:spcAft>
              <a:defRPr sz="943" spc="0"/>
            </a:lvl1pPr>
            <a:lvl2pPr>
              <a:lnSpc>
                <a:spcPct val="100000"/>
              </a:lnSpc>
              <a:spcAft>
                <a:spcPts val="565"/>
              </a:spcAft>
              <a:defRPr sz="943"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p:txBody>
      </p:sp>
      <p:sp>
        <p:nvSpPr>
          <p:cNvPr id="7"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425406857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two rows bottom">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14727" y="2027574"/>
            <a:ext cx="9049587" cy="1905852"/>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7" name="Text Placeholder 8"/>
          <p:cNvSpPr>
            <a:spLocks noGrp="1"/>
          </p:cNvSpPr>
          <p:nvPr>
            <p:ph type="body" sz="quarter" idx="16" hasCustomPrompt="1"/>
          </p:nvPr>
        </p:nvSpPr>
        <p:spPr>
          <a:xfrm>
            <a:off x="514727" y="4202203"/>
            <a:ext cx="4309327"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8" name="Text Placeholder 8"/>
          <p:cNvSpPr>
            <a:spLocks noGrp="1"/>
          </p:cNvSpPr>
          <p:nvPr>
            <p:ph type="body" sz="quarter" idx="17" hasCustomPrompt="1"/>
          </p:nvPr>
        </p:nvSpPr>
        <p:spPr>
          <a:xfrm>
            <a:off x="5254987" y="4202203"/>
            <a:ext cx="4309327"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11"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4122248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3 Dark Red">
    <p:bg>
      <p:bgPr>
        <a:solidFill>
          <a:schemeClr val="accent1"/>
        </a:solidFill>
        <a:effectLst/>
      </p:bgPr>
    </p:bg>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09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Placeholder 8"/>
          <p:cNvSpPr>
            <a:spLocks noGrp="1"/>
          </p:cNvSpPr>
          <p:nvPr>
            <p:ph type="body" sz="quarter" idx="13"/>
          </p:nvPr>
        </p:nvSpPr>
        <p:spPr>
          <a:xfrm>
            <a:off x="514727" y="1295561"/>
            <a:ext cx="9049587" cy="557667"/>
          </a:xfrm>
        </p:spPr>
        <p:txBody>
          <a:bodyPr anchor="ctr">
            <a:normAutofit/>
          </a:bodyPr>
          <a:lstStyle>
            <a:lvl1pPr algn="l">
              <a:lnSpc>
                <a:spcPct val="100000"/>
              </a:lnSpc>
              <a:defRPr sz="1697" b="0" baseline="0">
                <a:solidFill>
                  <a:schemeClr val="bg1"/>
                </a:solidFill>
              </a:defRPr>
            </a:lvl1pPr>
          </a:lstStyle>
          <a:p>
            <a:pPr lvl="0"/>
            <a:r>
              <a:rPr lang="en-US"/>
              <a:t>Edit Master text styles</a:t>
            </a:r>
          </a:p>
        </p:txBody>
      </p:sp>
      <p:sp>
        <p:nvSpPr>
          <p:cNvPr id="6" name="Title Placeholder 1"/>
          <p:cNvSpPr>
            <a:spLocks noGrp="1"/>
          </p:cNvSpPr>
          <p:nvPr>
            <p:ph type="title"/>
          </p:nvPr>
        </p:nvSpPr>
        <p:spPr>
          <a:xfrm>
            <a:off x="514727" y="634871"/>
            <a:ext cx="9049587" cy="639946"/>
          </a:xfrm>
          <a:prstGeom prst="rect">
            <a:avLst/>
          </a:prstGeom>
        </p:spPr>
        <p:txBody>
          <a:bodyPr/>
          <a:lstStyle>
            <a:lvl1pPr>
              <a:defRPr sz="4523" spc="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59594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rows 3 column bottom">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14727" y="2027574"/>
            <a:ext cx="9049587" cy="1905852"/>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7" name="Text Placeholder 8"/>
          <p:cNvSpPr>
            <a:spLocks noGrp="1"/>
          </p:cNvSpPr>
          <p:nvPr>
            <p:ph type="body" sz="quarter" idx="14" hasCustomPrompt="1"/>
          </p:nvPr>
        </p:nvSpPr>
        <p:spPr>
          <a:xfrm>
            <a:off x="514727" y="4202203"/>
            <a:ext cx="2775207"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8" name="Text Placeholder 8"/>
          <p:cNvSpPr>
            <a:spLocks noGrp="1"/>
          </p:cNvSpPr>
          <p:nvPr>
            <p:ph type="body" sz="quarter" idx="16" hasCustomPrompt="1"/>
          </p:nvPr>
        </p:nvSpPr>
        <p:spPr>
          <a:xfrm>
            <a:off x="3651917" y="4202203"/>
            <a:ext cx="2775207"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11" name="Text Placeholder 8"/>
          <p:cNvSpPr>
            <a:spLocks noGrp="1"/>
          </p:cNvSpPr>
          <p:nvPr>
            <p:ph type="body" sz="quarter" idx="17" hasCustomPrompt="1"/>
          </p:nvPr>
        </p:nvSpPr>
        <p:spPr>
          <a:xfrm>
            <a:off x="6789108" y="4202203"/>
            <a:ext cx="2775207"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12"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681107416"/>
      </p:ext>
    </p:extLst>
  </p:cSld>
  <p:clrMapOvr>
    <a:masterClrMapping/>
  </p:clrMapOvr>
  <p:extLst>
    <p:ext uri="{DCECCB84-F9BA-43D5-87BE-67443E8EF086}">
      <p15:sldGuideLst xmlns:p15="http://schemas.microsoft.com/office/powerpoint/2012/main">
        <p15:guide id="1" pos="317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rows 4 column bottom">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514727" y="4202203"/>
            <a:ext cx="1982290"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13" name="Text Placeholder 8"/>
          <p:cNvSpPr>
            <a:spLocks noGrp="1"/>
          </p:cNvSpPr>
          <p:nvPr>
            <p:ph type="body" sz="quarter" idx="16" hasCustomPrompt="1"/>
          </p:nvPr>
        </p:nvSpPr>
        <p:spPr>
          <a:xfrm>
            <a:off x="2870492" y="4202203"/>
            <a:ext cx="1982290"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14" name="Text Placeholder 8"/>
          <p:cNvSpPr>
            <a:spLocks noGrp="1"/>
          </p:cNvSpPr>
          <p:nvPr>
            <p:ph type="body" sz="quarter" idx="17" hasCustomPrompt="1"/>
          </p:nvPr>
        </p:nvSpPr>
        <p:spPr>
          <a:xfrm>
            <a:off x="7582024" y="4202203"/>
            <a:ext cx="1982290"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15" name="Text Placeholder 8"/>
          <p:cNvSpPr>
            <a:spLocks noGrp="1"/>
          </p:cNvSpPr>
          <p:nvPr>
            <p:ph type="body" sz="quarter" idx="18" hasCustomPrompt="1"/>
          </p:nvPr>
        </p:nvSpPr>
        <p:spPr>
          <a:xfrm>
            <a:off x="5226258" y="4202203"/>
            <a:ext cx="1982290" cy="2495788"/>
          </a:xfrm>
        </p:spPr>
        <p:txBody>
          <a:bodyPr/>
          <a:lstStyle>
            <a:lvl1pPr>
              <a:spcAft>
                <a:spcPts val="565"/>
              </a:spcAft>
              <a:defRPr sz="943">
                <a:solidFill>
                  <a:schemeClr val="tx1"/>
                </a:solidFill>
              </a:defRPr>
            </a:lvl1pPr>
            <a:lvl2pPr>
              <a:spcAft>
                <a:spcPts val="565"/>
              </a:spcAft>
              <a:defRPr sz="943">
                <a:solidFill>
                  <a:schemeClr val="accent2"/>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p:txBody>
      </p:sp>
      <p:sp>
        <p:nvSpPr>
          <p:cNvPr id="11" name="Text Placeholder 8"/>
          <p:cNvSpPr>
            <a:spLocks noGrp="1"/>
          </p:cNvSpPr>
          <p:nvPr>
            <p:ph type="body" sz="quarter" idx="13"/>
          </p:nvPr>
        </p:nvSpPr>
        <p:spPr>
          <a:xfrm>
            <a:off x="514727" y="2027574"/>
            <a:ext cx="9049587" cy="1905852"/>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80134271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4727" y="2026916"/>
            <a:ext cx="4309327" cy="4743734"/>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8"/>
          <p:cNvSpPr>
            <a:spLocks noGrp="1"/>
          </p:cNvSpPr>
          <p:nvPr>
            <p:ph type="body" sz="quarter" idx="17"/>
          </p:nvPr>
        </p:nvSpPr>
        <p:spPr>
          <a:xfrm>
            <a:off x="5254987" y="2026916"/>
            <a:ext cx="4309327" cy="4743734"/>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419782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4727" y="2026916"/>
            <a:ext cx="2775207" cy="4743734"/>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8"/>
          <p:cNvSpPr>
            <a:spLocks noGrp="1"/>
          </p:cNvSpPr>
          <p:nvPr>
            <p:ph type="body" sz="quarter" idx="16"/>
          </p:nvPr>
        </p:nvSpPr>
        <p:spPr>
          <a:xfrm>
            <a:off x="3645361" y="2026916"/>
            <a:ext cx="2774499" cy="4743734"/>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8"/>
          <p:cNvSpPr>
            <a:spLocks noGrp="1"/>
          </p:cNvSpPr>
          <p:nvPr>
            <p:ph type="body" sz="quarter" idx="17"/>
          </p:nvPr>
        </p:nvSpPr>
        <p:spPr>
          <a:xfrm>
            <a:off x="6789108" y="2026916"/>
            <a:ext cx="2775207" cy="4743734"/>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70289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4727" y="2026916"/>
            <a:ext cx="1982290" cy="4743734"/>
          </a:xfrm>
        </p:spPr>
        <p:txBody>
          <a:bodyPr/>
          <a:lstStyle>
            <a:lvl1pPr>
              <a:spcAft>
                <a:spcPts val="1131"/>
              </a:spcAft>
              <a:defRPr sz="1131">
                <a:solidFill>
                  <a:schemeClr val="tx1"/>
                </a:solidFill>
              </a:defRPr>
            </a:lvl1pPr>
            <a:lvl2pPr>
              <a:spcAft>
                <a:spcPts val="565"/>
              </a:spcAft>
              <a:defRPr sz="1131">
                <a:solidFill>
                  <a:schemeClr val="accent1"/>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8"/>
          <p:cNvSpPr>
            <a:spLocks noGrp="1"/>
          </p:cNvSpPr>
          <p:nvPr>
            <p:ph type="body" sz="quarter" idx="16"/>
          </p:nvPr>
        </p:nvSpPr>
        <p:spPr>
          <a:xfrm>
            <a:off x="2870492" y="2026916"/>
            <a:ext cx="1982290" cy="4743734"/>
          </a:xfrm>
        </p:spPr>
        <p:txBody>
          <a:bodyPr/>
          <a:lstStyle>
            <a:lvl1pPr>
              <a:spcAft>
                <a:spcPts val="1131"/>
              </a:spcAft>
              <a:defRPr sz="1131">
                <a:solidFill>
                  <a:schemeClr val="tx1"/>
                </a:solidFill>
              </a:defRPr>
            </a:lvl1pPr>
            <a:lvl2pPr>
              <a:spcAft>
                <a:spcPts val="565"/>
              </a:spcAft>
              <a:defRPr sz="1131">
                <a:solidFill>
                  <a:schemeClr val="accent1"/>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8"/>
          <p:cNvSpPr>
            <a:spLocks noGrp="1"/>
          </p:cNvSpPr>
          <p:nvPr>
            <p:ph type="body" sz="quarter" idx="17"/>
          </p:nvPr>
        </p:nvSpPr>
        <p:spPr>
          <a:xfrm>
            <a:off x="7582024" y="2026916"/>
            <a:ext cx="1982290" cy="4743734"/>
          </a:xfrm>
        </p:spPr>
        <p:txBody>
          <a:bodyPr/>
          <a:lstStyle>
            <a:lvl1pPr>
              <a:spcAft>
                <a:spcPts val="1131"/>
              </a:spcAft>
              <a:defRPr sz="1131">
                <a:solidFill>
                  <a:schemeClr val="tx1"/>
                </a:solidFill>
              </a:defRPr>
            </a:lvl1pPr>
            <a:lvl2pPr>
              <a:spcAft>
                <a:spcPts val="565"/>
              </a:spcAft>
              <a:defRPr sz="1131">
                <a:solidFill>
                  <a:schemeClr val="accent1"/>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8"/>
          <p:cNvSpPr>
            <a:spLocks noGrp="1"/>
          </p:cNvSpPr>
          <p:nvPr>
            <p:ph type="body" sz="quarter" idx="18"/>
          </p:nvPr>
        </p:nvSpPr>
        <p:spPr>
          <a:xfrm>
            <a:off x="5226258" y="2026916"/>
            <a:ext cx="1982290" cy="4743734"/>
          </a:xfrm>
        </p:spPr>
        <p:txBody>
          <a:bodyPr/>
          <a:lstStyle>
            <a:lvl1pPr>
              <a:spcAft>
                <a:spcPts val="1131"/>
              </a:spcAft>
              <a:defRPr sz="1131">
                <a:solidFill>
                  <a:schemeClr val="tx1"/>
                </a:solidFill>
              </a:defRPr>
            </a:lvl1pPr>
            <a:lvl2pPr>
              <a:spcAft>
                <a:spcPts val="565"/>
              </a:spcAft>
              <a:defRPr sz="1131">
                <a:solidFill>
                  <a:schemeClr val="accent1"/>
                </a:solidFill>
              </a:defRPr>
            </a:lvl2pPr>
            <a:lvl3pPr>
              <a:spcAft>
                <a:spcPts val="565"/>
              </a:spcAft>
              <a:defRPr sz="943">
                <a:solidFill>
                  <a:schemeClr val="tx1"/>
                </a:solidFill>
              </a:defRPr>
            </a:lvl3pPr>
            <a:lvl4pPr>
              <a:spcAft>
                <a:spcPts val="565"/>
              </a:spcAft>
              <a:defRPr sz="943">
                <a:solidFill>
                  <a:schemeClr val="tx1"/>
                </a:solidFill>
              </a:defRPr>
            </a:lvl4pPr>
            <a:lvl5pPr>
              <a:spcAft>
                <a:spcPts val="565"/>
              </a:spcAft>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593505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heading bottom">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254987" y="4758502"/>
            <a:ext cx="4309327" cy="393109"/>
          </a:xfrm>
        </p:spPr>
        <p:txBody>
          <a:bodyPr/>
          <a:lstStyle>
            <a:lvl1pPr>
              <a:defRPr b="1" spc="0">
                <a:solidFill>
                  <a:schemeClr val="accent1"/>
                </a:solidFill>
              </a:defRPr>
            </a:lvl1pPr>
          </a:lstStyle>
          <a:p>
            <a:pPr lvl="0"/>
            <a:r>
              <a:rPr lang="en-US" dirty="0"/>
              <a:t>Edit Master text styles</a:t>
            </a:r>
          </a:p>
        </p:txBody>
      </p:sp>
      <p:sp>
        <p:nvSpPr>
          <p:cNvPr id="9" name="Text Placeholder 8"/>
          <p:cNvSpPr>
            <a:spLocks noGrp="1"/>
          </p:cNvSpPr>
          <p:nvPr>
            <p:ph type="body" sz="quarter" idx="16"/>
          </p:nvPr>
        </p:nvSpPr>
        <p:spPr>
          <a:xfrm>
            <a:off x="514727" y="4758502"/>
            <a:ext cx="4309327" cy="393109"/>
          </a:xfrm>
        </p:spPr>
        <p:txBody>
          <a:bodyPr/>
          <a:lstStyle>
            <a:lvl1pPr>
              <a:defRPr b="1" spc="0">
                <a:solidFill>
                  <a:schemeClr val="accent1"/>
                </a:solidFill>
              </a:defRPr>
            </a:lvl1pPr>
          </a:lstStyle>
          <a:p>
            <a:pPr lvl="0"/>
            <a:r>
              <a:rPr lang="en-US" dirty="0"/>
              <a:t>Edit Master text styles</a:t>
            </a:r>
          </a:p>
        </p:txBody>
      </p:sp>
      <p:sp>
        <p:nvSpPr>
          <p:cNvPr id="15"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6" name="Text Placeholder 10"/>
          <p:cNvSpPr>
            <a:spLocks noGrp="1"/>
          </p:cNvSpPr>
          <p:nvPr>
            <p:ph type="body" sz="quarter" idx="21" hasCustomPrompt="1"/>
          </p:nvPr>
        </p:nvSpPr>
        <p:spPr>
          <a:xfrm>
            <a:off x="514727" y="2027576"/>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9"/>
          <p:cNvSpPr>
            <a:spLocks noGrp="1"/>
          </p:cNvSpPr>
          <p:nvPr>
            <p:ph type="title"/>
          </p:nvPr>
        </p:nvSpPr>
        <p:spPr>
          <a:xfrm>
            <a:off x="514727" y="634871"/>
            <a:ext cx="9049587" cy="639946"/>
          </a:xfrm>
        </p:spPr>
        <p:txBody>
          <a:bodyPr/>
          <a:lstStyle/>
          <a:p>
            <a:endParaRPr lang="en-GB" dirty="0"/>
          </a:p>
        </p:txBody>
      </p:sp>
      <p:sp>
        <p:nvSpPr>
          <p:cNvPr id="14" name="Text Placeholder 10"/>
          <p:cNvSpPr>
            <a:spLocks noGrp="1"/>
          </p:cNvSpPr>
          <p:nvPr>
            <p:ph type="body" sz="quarter" idx="22"/>
          </p:nvPr>
        </p:nvSpPr>
        <p:spPr>
          <a:xfrm>
            <a:off x="514727" y="5263944"/>
            <a:ext cx="430932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7" name="Text Placeholder 10"/>
          <p:cNvSpPr>
            <a:spLocks noGrp="1"/>
          </p:cNvSpPr>
          <p:nvPr>
            <p:ph type="body" sz="quarter" idx="23"/>
          </p:nvPr>
        </p:nvSpPr>
        <p:spPr>
          <a:xfrm>
            <a:off x="5254987" y="5263944"/>
            <a:ext cx="430932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627416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heading bottom">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3645706" y="4758502"/>
            <a:ext cx="2787780" cy="393109"/>
          </a:xfrm>
        </p:spPr>
        <p:txBody>
          <a:bodyPr/>
          <a:lstStyle>
            <a:lvl1pPr>
              <a:defRPr b="1" spc="0">
                <a:solidFill>
                  <a:schemeClr val="accent1"/>
                </a:solidFill>
              </a:defRPr>
            </a:lvl1pPr>
          </a:lstStyle>
          <a:p>
            <a:pPr lvl="0"/>
            <a:r>
              <a:rPr lang="en-US" dirty="0"/>
              <a:t>Edit Master text styles</a:t>
            </a:r>
          </a:p>
        </p:txBody>
      </p:sp>
      <p:sp>
        <p:nvSpPr>
          <p:cNvPr id="19" name="Text Placeholder 8"/>
          <p:cNvSpPr>
            <a:spLocks noGrp="1"/>
          </p:cNvSpPr>
          <p:nvPr>
            <p:ph type="body" sz="quarter" idx="18"/>
          </p:nvPr>
        </p:nvSpPr>
        <p:spPr>
          <a:xfrm>
            <a:off x="6788840" y="4758504"/>
            <a:ext cx="2775475" cy="393109"/>
          </a:xfrm>
        </p:spPr>
        <p:txBody>
          <a:bodyPr/>
          <a:lstStyle>
            <a:lvl1pPr>
              <a:defRPr b="1" spc="0">
                <a:solidFill>
                  <a:schemeClr val="accent1"/>
                </a:solidFill>
              </a:defRPr>
            </a:lvl1pPr>
          </a:lstStyle>
          <a:p>
            <a:pPr lvl="0"/>
            <a:r>
              <a:rPr lang="en-US" dirty="0"/>
              <a:t>Edit Master text styles</a:t>
            </a:r>
          </a:p>
        </p:txBody>
      </p:sp>
      <p:sp>
        <p:nvSpPr>
          <p:cNvPr id="21" name="Text Placeholder 8"/>
          <p:cNvSpPr>
            <a:spLocks noGrp="1"/>
          </p:cNvSpPr>
          <p:nvPr>
            <p:ph type="body" sz="quarter" idx="16"/>
          </p:nvPr>
        </p:nvSpPr>
        <p:spPr>
          <a:xfrm>
            <a:off x="514726" y="4758503"/>
            <a:ext cx="2775628" cy="393109"/>
          </a:xfrm>
        </p:spPr>
        <p:txBody>
          <a:bodyPr/>
          <a:lstStyle>
            <a:lvl1pPr>
              <a:defRPr b="1" spc="0">
                <a:solidFill>
                  <a:schemeClr val="accent1"/>
                </a:solidFill>
              </a:defRPr>
            </a:lvl1pPr>
          </a:lstStyle>
          <a:p>
            <a:pPr lvl="0"/>
            <a:r>
              <a:rPr lang="en-US" dirty="0"/>
              <a:t>Edit Master text styles</a:t>
            </a:r>
          </a:p>
        </p:txBody>
      </p:sp>
      <p:sp>
        <p:nvSpPr>
          <p:cNvPr id="11"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10"/>
          <p:cNvSpPr>
            <a:spLocks noGrp="1"/>
          </p:cNvSpPr>
          <p:nvPr>
            <p:ph type="body" sz="quarter" idx="22" hasCustomPrompt="1"/>
          </p:nvPr>
        </p:nvSpPr>
        <p:spPr>
          <a:xfrm>
            <a:off x="514727" y="2027576"/>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9"/>
          <p:cNvSpPr>
            <a:spLocks noGrp="1"/>
          </p:cNvSpPr>
          <p:nvPr>
            <p:ph type="title"/>
          </p:nvPr>
        </p:nvSpPr>
        <p:spPr>
          <a:xfrm>
            <a:off x="514727" y="634871"/>
            <a:ext cx="9049587" cy="639946"/>
          </a:xfrm>
        </p:spPr>
        <p:txBody>
          <a:bodyPr/>
          <a:lstStyle/>
          <a:p>
            <a:endParaRPr lang="en-GB" dirty="0"/>
          </a:p>
        </p:txBody>
      </p:sp>
      <p:sp>
        <p:nvSpPr>
          <p:cNvPr id="14" name="Text Placeholder 10"/>
          <p:cNvSpPr>
            <a:spLocks noGrp="1"/>
          </p:cNvSpPr>
          <p:nvPr>
            <p:ph type="body" sz="quarter" idx="23"/>
          </p:nvPr>
        </p:nvSpPr>
        <p:spPr>
          <a:xfrm>
            <a:off x="514727" y="5263944"/>
            <a:ext cx="277520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5" name="Text Placeholder 10"/>
          <p:cNvSpPr>
            <a:spLocks noGrp="1"/>
          </p:cNvSpPr>
          <p:nvPr>
            <p:ph type="body" sz="quarter" idx="24"/>
          </p:nvPr>
        </p:nvSpPr>
        <p:spPr>
          <a:xfrm>
            <a:off x="3651917" y="5263944"/>
            <a:ext cx="277520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6" name="Text Placeholder 10"/>
          <p:cNvSpPr>
            <a:spLocks noGrp="1"/>
          </p:cNvSpPr>
          <p:nvPr>
            <p:ph type="body" sz="quarter" idx="25"/>
          </p:nvPr>
        </p:nvSpPr>
        <p:spPr>
          <a:xfrm>
            <a:off x="6789108" y="5263944"/>
            <a:ext cx="277520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162859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 heading bottom">
    <p:spTree>
      <p:nvGrpSpPr>
        <p:cNvPr id="1" name=""/>
        <p:cNvGrpSpPr/>
        <p:nvPr/>
      </p:nvGrpSpPr>
      <p:grpSpPr>
        <a:xfrm>
          <a:off x="0" y="0"/>
          <a:ext cx="0" cy="0"/>
          <a:chOff x="0" y="0"/>
          <a:chExt cx="0" cy="0"/>
        </a:xfrm>
      </p:grpSpPr>
      <p:sp>
        <p:nvSpPr>
          <p:cNvPr id="21" name="Text Placeholder 8"/>
          <p:cNvSpPr>
            <a:spLocks noGrp="1"/>
          </p:cNvSpPr>
          <p:nvPr>
            <p:ph type="body" sz="quarter" idx="16"/>
          </p:nvPr>
        </p:nvSpPr>
        <p:spPr>
          <a:xfrm>
            <a:off x="514727" y="4758502"/>
            <a:ext cx="1982290" cy="395299"/>
          </a:xfrm>
        </p:spPr>
        <p:txBody>
          <a:bodyPr lIns="0"/>
          <a:lstStyle>
            <a:lvl1pPr>
              <a:defRPr b="1" spc="0">
                <a:solidFill>
                  <a:schemeClr val="accent1"/>
                </a:solidFill>
              </a:defRPr>
            </a:lvl1pPr>
          </a:lstStyle>
          <a:p>
            <a:pPr lvl="0"/>
            <a:r>
              <a:rPr lang="en-US" dirty="0"/>
              <a:t>Edit Master text styles</a:t>
            </a:r>
          </a:p>
        </p:txBody>
      </p:sp>
      <p:sp>
        <p:nvSpPr>
          <p:cNvPr id="37" name="Text Placeholder 8"/>
          <p:cNvSpPr>
            <a:spLocks noGrp="1"/>
          </p:cNvSpPr>
          <p:nvPr>
            <p:ph type="body" sz="quarter" idx="20"/>
          </p:nvPr>
        </p:nvSpPr>
        <p:spPr>
          <a:xfrm>
            <a:off x="2870492" y="4758502"/>
            <a:ext cx="1982290" cy="395299"/>
          </a:xfrm>
        </p:spPr>
        <p:txBody>
          <a:bodyPr lIns="0"/>
          <a:lstStyle>
            <a:lvl1pPr>
              <a:defRPr b="1" spc="0">
                <a:solidFill>
                  <a:schemeClr val="accent1"/>
                </a:solidFill>
              </a:defRPr>
            </a:lvl1pPr>
          </a:lstStyle>
          <a:p>
            <a:pPr lvl="0"/>
            <a:r>
              <a:rPr lang="en-US" dirty="0"/>
              <a:t>Edit Master text styles</a:t>
            </a:r>
          </a:p>
        </p:txBody>
      </p:sp>
      <p:sp>
        <p:nvSpPr>
          <p:cNvPr id="39" name="Text Placeholder 8"/>
          <p:cNvSpPr>
            <a:spLocks noGrp="1"/>
          </p:cNvSpPr>
          <p:nvPr>
            <p:ph type="body" sz="quarter" idx="22"/>
          </p:nvPr>
        </p:nvSpPr>
        <p:spPr>
          <a:xfrm>
            <a:off x="5226258" y="4758502"/>
            <a:ext cx="1982290" cy="395299"/>
          </a:xfrm>
        </p:spPr>
        <p:txBody>
          <a:bodyPr lIns="0"/>
          <a:lstStyle>
            <a:lvl1pPr>
              <a:defRPr b="1" spc="0">
                <a:solidFill>
                  <a:schemeClr val="accent1"/>
                </a:solidFill>
              </a:defRPr>
            </a:lvl1pPr>
          </a:lstStyle>
          <a:p>
            <a:pPr lvl="0"/>
            <a:r>
              <a:rPr lang="en-US" dirty="0"/>
              <a:t>Edit Master text styles</a:t>
            </a:r>
          </a:p>
        </p:txBody>
      </p:sp>
      <p:sp>
        <p:nvSpPr>
          <p:cNvPr id="41" name="Text Placeholder 8"/>
          <p:cNvSpPr>
            <a:spLocks noGrp="1"/>
          </p:cNvSpPr>
          <p:nvPr>
            <p:ph type="body" sz="quarter" idx="24"/>
          </p:nvPr>
        </p:nvSpPr>
        <p:spPr>
          <a:xfrm>
            <a:off x="7582024" y="4758502"/>
            <a:ext cx="1982290" cy="395299"/>
          </a:xfrm>
        </p:spPr>
        <p:txBody>
          <a:bodyPr lIns="0"/>
          <a:lstStyle>
            <a:lvl1pPr>
              <a:defRPr b="1" spc="0">
                <a:solidFill>
                  <a:schemeClr val="accent1"/>
                </a:solidFill>
              </a:defRPr>
            </a:lvl1pPr>
          </a:lstStyle>
          <a:p>
            <a:pPr lvl="0"/>
            <a:r>
              <a:rPr lang="en-US" dirty="0"/>
              <a:t>Edit Master text styles</a:t>
            </a:r>
          </a:p>
        </p:txBody>
      </p:sp>
      <p:sp>
        <p:nvSpPr>
          <p:cNvPr id="12"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3" name="Text Placeholder 10"/>
          <p:cNvSpPr>
            <a:spLocks noGrp="1"/>
          </p:cNvSpPr>
          <p:nvPr>
            <p:ph type="body" sz="quarter" idx="26" hasCustomPrompt="1"/>
          </p:nvPr>
        </p:nvSpPr>
        <p:spPr>
          <a:xfrm>
            <a:off x="514727" y="2027576"/>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itle 9"/>
          <p:cNvSpPr>
            <a:spLocks noGrp="1"/>
          </p:cNvSpPr>
          <p:nvPr>
            <p:ph type="title"/>
          </p:nvPr>
        </p:nvSpPr>
        <p:spPr>
          <a:xfrm>
            <a:off x="514727" y="634871"/>
            <a:ext cx="9049587" cy="639946"/>
          </a:xfrm>
        </p:spPr>
        <p:txBody>
          <a:bodyPr/>
          <a:lstStyle/>
          <a:p>
            <a:endParaRPr lang="en-GB" dirty="0"/>
          </a:p>
        </p:txBody>
      </p:sp>
      <p:sp>
        <p:nvSpPr>
          <p:cNvPr id="15" name="Text Placeholder 10"/>
          <p:cNvSpPr>
            <a:spLocks noGrp="1"/>
          </p:cNvSpPr>
          <p:nvPr>
            <p:ph type="body" sz="quarter" idx="27"/>
          </p:nvPr>
        </p:nvSpPr>
        <p:spPr>
          <a:xfrm>
            <a:off x="514727"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6" name="Text Placeholder 10"/>
          <p:cNvSpPr>
            <a:spLocks noGrp="1"/>
          </p:cNvSpPr>
          <p:nvPr>
            <p:ph type="body" sz="quarter" idx="28"/>
          </p:nvPr>
        </p:nvSpPr>
        <p:spPr>
          <a:xfrm>
            <a:off x="2870492"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7" name="Text Placeholder 10"/>
          <p:cNvSpPr>
            <a:spLocks noGrp="1"/>
          </p:cNvSpPr>
          <p:nvPr>
            <p:ph type="body" sz="quarter" idx="29"/>
          </p:nvPr>
        </p:nvSpPr>
        <p:spPr>
          <a:xfrm>
            <a:off x="5226258"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8" name="Text Placeholder 10"/>
          <p:cNvSpPr>
            <a:spLocks noGrp="1"/>
          </p:cNvSpPr>
          <p:nvPr>
            <p:ph type="body" sz="quarter" idx="30"/>
          </p:nvPr>
        </p:nvSpPr>
        <p:spPr>
          <a:xfrm>
            <a:off x="7582024"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49911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 3 rows">
    <p:spTree>
      <p:nvGrpSpPr>
        <p:cNvPr id="1" name=""/>
        <p:cNvGrpSpPr/>
        <p:nvPr/>
      </p:nvGrpSpPr>
      <p:grpSpPr>
        <a:xfrm>
          <a:off x="0" y="0"/>
          <a:ext cx="0" cy="0"/>
          <a:chOff x="0" y="0"/>
          <a:chExt cx="0" cy="0"/>
        </a:xfrm>
      </p:grpSpPr>
      <p:graphicFrame>
        <p:nvGraphicFramePr>
          <p:cNvPr id="13"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270"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7717" y="2036644"/>
            <a:ext cx="2775207" cy="393109"/>
          </a:xfrm>
          <a:solidFill>
            <a:schemeClr val="accent1"/>
          </a:solidFill>
        </p:spPr>
        <p:txBody>
          <a:bodyPr lIns="91440" anchor="ctr"/>
          <a:lstStyle>
            <a:lvl1pPr>
              <a:lnSpc>
                <a:spcPct val="100000"/>
              </a:lnSpc>
              <a:defRPr b="1" baseline="0">
                <a:solidFill>
                  <a:schemeClr val="bg1"/>
                </a:solidFill>
              </a:defRPr>
            </a:lvl1pPr>
          </a:lstStyle>
          <a:p>
            <a:pPr lvl="0"/>
            <a:r>
              <a:rPr lang="en-US" dirty="0"/>
              <a:t>Edit Master text styles</a:t>
            </a:r>
          </a:p>
        </p:txBody>
      </p:sp>
      <p:sp>
        <p:nvSpPr>
          <p:cNvPr id="11"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0" name="Text Placeholder 8"/>
          <p:cNvSpPr>
            <a:spLocks noGrp="1"/>
          </p:cNvSpPr>
          <p:nvPr>
            <p:ph type="body" sz="quarter" idx="18"/>
          </p:nvPr>
        </p:nvSpPr>
        <p:spPr>
          <a:xfrm>
            <a:off x="517717" y="2628208"/>
            <a:ext cx="2775207" cy="1113232"/>
          </a:xfrm>
        </p:spPr>
        <p:txBody>
          <a:bodyPr lIns="91440"/>
          <a:lstStyle>
            <a:lvl1pPr>
              <a:lnSpc>
                <a:spcPct val="100000"/>
              </a:lnSpc>
              <a:spcAft>
                <a:spcPts val="565"/>
              </a:spcAft>
              <a:defRPr sz="943" spc="0" baseline="0"/>
            </a:lvl1pPr>
          </a:lstStyle>
          <a:p>
            <a:pPr lvl="0"/>
            <a:r>
              <a:rPr lang="en-US" dirty="0"/>
              <a:t>Edit Master text styles</a:t>
            </a:r>
          </a:p>
        </p:txBody>
      </p:sp>
      <p:sp>
        <p:nvSpPr>
          <p:cNvPr id="15" name="Text Placeholder 8"/>
          <p:cNvSpPr>
            <a:spLocks noGrp="1"/>
          </p:cNvSpPr>
          <p:nvPr>
            <p:ph type="body" sz="quarter" idx="19"/>
          </p:nvPr>
        </p:nvSpPr>
        <p:spPr>
          <a:xfrm>
            <a:off x="517717" y="4027202"/>
            <a:ext cx="2775207" cy="2632407"/>
          </a:xfrm>
        </p:spPr>
        <p:txBody>
          <a:bodyPr/>
          <a:lstStyle>
            <a:lvl1pPr>
              <a:lnSpc>
                <a:spcPct val="100000"/>
              </a:lnSpc>
              <a:spcAft>
                <a:spcPts val="565"/>
              </a:spcAft>
              <a:defRPr sz="943" spc="0" baseline="0"/>
            </a:lvl1pPr>
          </a:lstStyle>
          <a:p>
            <a:pPr lvl="0"/>
            <a:r>
              <a:rPr lang="en-US" dirty="0"/>
              <a:t>Edit Master text styles</a:t>
            </a:r>
          </a:p>
        </p:txBody>
      </p:sp>
      <p:sp>
        <p:nvSpPr>
          <p:cNvPr id="16" name="Text Placeholder 8"/>
          <p:cNvSpPr>
            <a:spLocks noGrp="1"/>
          </p:cNvSpPr>
          <p:nvPr>
            <p:ph type="body" sz="quarter" idx="20"/>
          </p:nvPr>
        </p:nvSpPr>
        <p:spPr>
          <a:xfrm>
            <a:off x="3650501" y="2036644"/>
            <a:ext cx="2775207" cy="393109"/>
          </a:xfrm>
          <a:solidFill>
            <a:schemeClr val="accent1"/>
          </a:solidFill>
        </p:spPr>
        <p:txBody>
          <a:bodyPr lIns="91440" anchor="ctr"/>
          <a:lstStyle>
            <a:lvl1pPr>
              <a:lnSpc>
                <a:spcPct val="100000"/>
              </a:lnSpc>
              <a:defRPr b="1" baseline="0">
                <a:solidFill>
                  <a:schemeClr val="bg1"/>
                </a:solidFill>
              </a:defRPr>
            </a:lvl1pPr>
          </a:lstStyle>
          <a:p>
            <a:pPr lvl="0"/>
            <a:r>
              <a:rPr lang="en-US" dirty="0"/>
              <a:t>Edit Master text styles</a:t>
            </a:r>
          </a:p>
        </p:txBody>
      </p:sp>
      <p:sp>
        <p:nvSpPr>
          <p:cNvPr id="17" name="Text Placeholder 8"/>
          <p:cNvSpPr>
            <a:spLocks noGrp="1"/>
          </p:cNvSpPr>
          <p:nvPr>
            <p:ph type="body" sz="quarter" idx="21"/>
          </p:nvPr>
        </p:nvSpPr>
        <p:spPr>
          <a:xfrm>
            <a:off x="3650501" y="2628208"/>
            <a:ext cx="2775207" cy="1113232"/>
          </a:xfrm>
        </p:spPr>
        <p:txBody>
          <a:bodyPr lIns="91440"/>
          <a:lstStyle>
            <a:lvl1pPr>
              <a:lnSpc>
                <a:spcPct val="100000"/>
              </a:lnSpc>
              <a:spcAft>
                <a:spcPts val="565"/>
              </a:spcAft>
              <a:defRPr sz="943" spc="0" baseline="0"/>
            </a:lvl1pPr>
          </a:lstStyle>
          <a:p>
            <a:pPr lvl="0"/>
            <a:r>
              <a:rPr lang="en-US"/>
              <a:t>Edit Master text styles</a:t>
            </a:r>
          </a:p>
        </p:txBody>
      </p:sp>
      <p:sp>
        <p:nvSpPr>
          <p:cNvPr id="18" name="Text Placeholder 8"/>
          <p:cNvSpPr>
            <a:spLocks noGrp="1"/>
          </p:cNvSpPr>
          <p:nvPr>
            <p:ph type="body" sz="quarter" idx="22"/>
          </p:nvPr>
        </p:nvSpPr>
        <p:spPr>
          <a:xfrm>
            <a:off x="3650501" y="4027202"/>
            <a:ext cx="2775207" cy="2632407"/>
          </a:xfrm>
        </p:spPr>
        <p:txBody>
          <a:bodyPr/>
          <a:lstStyle>
            <a:lvl1pPr>
              <a:lnSpc>
                <a:spcPct val="100000"/>
              </a:lnSpc>
              <a:spcAft>
                <a:spcPts val="565"/>
              </a:spcAft>
              <a:defRPr sz="943" spc="0" baseline="0"/>
            </a:lvl1pPr>
          </a:lstStyle>
          <a:p>
            <a:pPr lvl="0"/>
            <a:r>
              <a:rPr lang="en-US"/>
              <a:t>Edit Master text styles</a:t>
            </a:r>
          </a:p>
        </p:txBody>
      </p:sp>
      <p:sp>
        <p:nvSpPr>
          <p:cNvPr id="19" name="Text Placeholder 8"/>
          <p:cNvSpPr>
            <a:spLocks noGrp="1"/>
          </p:cNvSpPr>
          <p:nvPr>
            <p:ph type="body" sz="quarter" idx="23"/>
          </p:nvPr>
        </p:nvSpPr>
        <p:spPr>
          <a:xfrm>
            <a:off x="6783285" y="2036644"/>
            <a:ext cx="2775207" cy="393109"/>
          </a:xfrm>
          <a:solidFill>
            <a:schemeClr val="accent1"/>
          </a:solidFill>
        </p:spPr>
        <p:txBody>
          <a:bodyPr lIns="91440" anchor="ctr"/>
          <a:lstStyle>
            <a:lvl1pPr>
              <a:lnSpc>
                <a:spcPct val="100000"/>
              </a:lnSpc>
              <a:defRPr b="1" baseline="0">
                <a:solidFill>
                  <a:schemeClr val="bg1"/>
                </a:solidFill>
              </a:defRPr>
            </a:lvl1pPr>
          </a:lstStyle>
          <a:p>
            <a:pPr lvl="0"/>
            <a:r>
              <a:rPr lang="en-US" dirty="0"/>
              <a:t>Edit Master text styles</a:t>
            </a:r>
          </a:p>
        </p:txBody>
      </p:sp>
      <p:sp>
        <p:nvSpPr>
          <p:cNvPr id="20" name="Text Placeholder 8"/>
          <p:cNvSpPr>
            <a:spLocks noGrp="1"/>
          </p:cNvSpPr>
          <p:nvPr>
            <p:ph type="body" sz="quarter" idx="24"/>
          </p:nvPr>
        </p:nvSpPr>
        <p:spPr>
          <a:xfrm>
            <a:off x="6783285" y="2628208"/>
            <a:ext cx="2775207" cy="1113232"/>
          </a:xfrm>
        </p:spPr>
        <p:txBody>
          <a:bodyPr lIns="91440"/>
          <a:lstStyle>
            <a:lvl1pPr>
              <a:lnSpc>
                <a:spcPct val="100000"/>
              </a:lnSpc>
              <a:spcAft>
                <a:spcPts val="565"/>
              </a:spcAft>
              <a:defRPr sz="943" spc="0" baseline="0"/>
            </a:lvl1pPr>
          </a:lstStyle>
          <a:p>
            <a:pPr lvl="0"/>
            <a:r>
              <a:rPr lang="en-US"/>
              <a:t>Edit Master text styles</a:t>
            </a:r>
          </a:p>
        </p:txBody>
      </p:sp>
      <p:sp>
        <p:nvSpPr>
          <p:cNvPr id="21" name="Text Placeholder 8"/>
          <p:cNvSpPr>
            <a:spLocks noGrp="1"/>
          </p:cNvSpPr>
          <p:nvPr>
            <p:ph type="body" sz="quarter" idx="25"/>
          </p:nvPr>
        </p:nvSpPr>
        <p:spPr>
          <a:xfrm>
            <a:off x="6783285" y="4027202"/>
            <a:ext cx="2775207" cy="2632407"/>
          </a:xfrm>
        </p:spPr>
        <p:txBody>
          <a:bodyPr/>
          <a:lstStyle>
            <a:lvl1pPr>
              <a:lnSpc>
                <a:spcPct val="100000"/>
              </a:lnSpc>
              <a:spcAft>
                <a:spcPts val="565"/>
              </a:spcAft>
              <a:defRPr sz="943" spc="0" baseline="0"/>
            </a:lvl1pPr>
          </a:lstStyle>
          <a:p>
            <a:pPr lvl="0"/>
            <a:r>
              <a:rPr lang="en-US" dirty="0"/>
              <a:t>Edit Master text styles</a:t>
            </a:r>
          </a:p>
        </p:txBody>
      </p:sp>
      <p:sp>
        <p:nvSpPr>
          <p:cNvPr id="14" name="Title 9"/>
          <p:cNvSpPr>
            <a:spLocks noGrp="1"/>
          </p:cNvSpPr>
          <p:nvPr>
            <p:ph type="title"/>
          </p:nvPr>
        </p:nvSpPr>
        <p:spPr>
          <a:xfrm>
            <a:off x="514727" y="634871"/>
            <a:ext cx="9049587" cy="639946"/>
          </a:xfrm>
        </p:spPr>
        <p:txBody>
          <a:bodyPr/>
          <a:lstStyle/>
          <a:p>
            <a:endParaRPr lang="en-GB" dirty="0"/>
          </a:p>
        </p:txBody>
      </p:sp>
      <p:sp>
        <p:nvSpPr>
          <p:cNvPr id="22" name="object 5"/>
          <p:cNvSpPr/>
          <p:nvPr userDrawn="1"/>
        </p:nvSpPr>
        <p:spPr>
          <a:xfrm>
            <a:off x="3471712" y="2182303"/>
            <a:ext cx="0" cy="4310110"/>
          </a:xfrm>
          <a:custGeom>
            <a:avLst/>
            <a:gdLst/>
            <a:ahLst/>
            <a:cxnLst/>
            <a:rect l="l" t="t" r="r" b="b"/>
            <a:pathLst>
              <a:path h="4311015">
                <a:moveTo>
                  <a:pt x="0" y="4310481"/>
                </a:moveTo>
                <a:lnTo>
                  <a:pt x="0" y="0"/>
                </a:lnTo>
              </a:path>
            </a:pathLst>
          </a:custGeom>
          <a:ln w="9525">
            <a:solidFill>
              <a:srgbClr val="000000"/>
            </a:solidFill>
          </a:ln>
        </p:spPr>
        <p:txBody>
          <a:bodyPr wrap="square" lIns="0" tIns="0" rIns="0" bIns="0" rtlCol="0"/>
          <a:lstStyle/>
          <a:p>
            <a:endParaRPr sz="1980" dirty="0"/>
          </a:p>
        </p:txBody>
      </p:sp>
      <p:sp>
        <p:nvSpPr>
          <p:cNvPr id="23" name="object 6"/>
          <p:cNvSpPr/>
          <p:nvPr userDrawn="1"/>
        </p:nvSpPr>
        <p:spPr>
          <a:xfrm>
            <a:off x="6604495" y="2182303"/>
            <a:ext cx="0" cy="4310110"/>
          </a:xfrm>
          <a:custGeom>
            <a:avLst/>
            <a:gdLst/>
            <a:ahLst/>
            <a:cxnLst/>
            <a:rect l="l" t="t" r="r" b="b"/>
            <a:pathLst>
              <a:path h="4311015">
                <a:moveTo>
                  <a:pt x="0" y="4310481"/>
                </a:moveTo>
                <a:lnTo>
                  <a:pt x="0" y="0"/>
                </a:lnTo>
              </a:path>
            </a:pathLst>
          </a:custGeom>
          <a:ln w="9525">
            <a:solidFill>
              <a:srgbClr val="000000"/>
            </a:solidFill>
          </a:ln>
        </p:spPr>
        <p:txBody>
          <a:bodyPr wrap="square" lIns="0" tIns="0" rIns="0" bIns="0" rtlCol="0"/>
          <a:lstStyle/>
          <a:p>
            <a:endParaRPr sz="1980" dirty="0"/>
          </a:p>
        </p:txBody>
      </p:sp>
    </p:spTree>
    <p:extLst>
      <p:ext uri="{BB962C8B-B14F-4D97-AF65-F5344CB8AC3E}">
        <p14:creationId xmlns:p14="http://schemas.microsoft.com/office/powerpoint/2010/main" val="1065363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ottom burgundy">
    <p:spTree>
      <p:nvGrpSpPr>
        <p:cNvPr id="1" name=""/>
        <p:cNvGrpSpPr/>
        <p:nvPr/>
      </p:nvGrpSpPr>
      <p:grpSpPr>
        <a:xfrm>
          <a:off x="0" y="0"/>
          <a:ext cx="0" cy="0"/>
          <a:chOff x="0" y="0"/>
          <a:chExt cx="0" cy="0"/>
        </a:xfrm>
      </p:grpSpPr>
      <p:sp>
        <p:nvSpPr>
          <p:cNvPr id="19" name="Text Placeholder 8"/>
          <p:cNvSpPr>
            <a:spLocks noGrp="1"/>
          </p:cNvSpPr>
          <p:nvPr>
            <p:ph type="body" sz="quarter" idx="18"/>
          </p:nvPr>
        </p:nvSpPr>
        <p:spPr>
          <a:xfrm>
            <a:off x="5254987" y="3782219"/>
            <a:ext cx="4309327" cy="395299"/>
          </a:xfrm>
          <a:solidFill>
            <a:schemeClr val="accent1"/>
          </a:solidFill>
        </p:spPr>
        <p:txBody>
          <a:bodyPr vert="horz" lIns="91440" tIns="0" rIns="91440" bIns="0" rtlCol="0" anchor="ctr">
            <a:normAutofit/>
          </a:bodyPr>
          <a:lstStyle>
            <a:lvl1pPr>
              <a:defRPr lang="en-US" b="1" spc="0" dirty="0" smtClean="0">
                <a:solidFill>
                  <a:schemeClr val="bg1"/>
                </a:solidFill>
              </a:defRPr>
            </a:lvl1pPr>
          </a:lstStyle>
          <a:p>
            <a:pPr lvl="0"/>
            <a:r>
              <a:rPr lang="en-US" dirty="0"/>
              <a:t>Edit Master text styles</a:t>
            </a:r>
          </a:p>
        </p:txBody>
      </p:sp>
      <p:sp>
        <p:nvSpPr>
          <p:cNvPr id="21" name="Text Placeholder 8"/>
          <p:cNvSpPr>
            <a:spLocks noGrp="1"/>
          </p:cNvSpPr>
          <p:nvPr>
            <p:ph type="body" sz="quarter" idx="16"/>
          </p:nvPr>
        </p:nvSpPr>
        <p:spPr>
          <a:xfrm>
            <a:off x="514726" y="3782219"/>
            <a:ext cx="4309327" cy="395299"/>
          </a:xfrm>
          <a:solidFill>
            <a:schemeClr val="accent1"/>
          </a:solidFill>
        </p:spPr>
        <p:txBody>
          <a:bodyPr vert="horz" lIns="91440" tIns="0" rIns="91440" bIns="0" rtlCol="0" anchor="ctr">
            <a:normAutofit/>
          </a:bodyPr>
          <a:lstStyle>
            <a:lvl1pPr>
              <a:defRPr lang="en-US" b="1" spc="0" smtClean="0">
                <a:solidFill>
                  <a:schemeClr val="bg1"/>
                </a:solidFill>
              </a:defRPr>
            </a:lvl1pPr>
          </a:lstStyle>
          <a:p>
            <a:pPr lvl="0"/>
            <a:r>
              <a:rPr lang="en-US" dirty="0"/>
              <a:t>Edit Master text styles</a:t>
            </a:r>
          </a:p>
        </p:txBody>
      </p:sp>
      <p:sp>
        <p:nvSpPr>
          <p:cNvPr id="8"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9" name="Text Placeholder 10"/>
          <p:cNvSpPr>
            <a:spLocks noGrp="1"/>
          </p:cNvSpPr>
          <p:nvPr>
            <p:ph type="body" sz="quarter" idx="26" hasCustomPrompt="1"/>
          </p:nvPr>
        </p:nvSpPr>
        <p:spPr>
          <a:xfrm>
            <a:off x="514727" y="2027576"/>
            <a:ext cx="9049587" cy="13298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9"/>
          <p:cNvSpPr>
            <a:spLocks noGrp="1"/>
          </p:cNvSpPr>
          <p:nvPr>
            <p:ph type="title"/>
          </p:nvPr>
        </p:nvSpPr>
        <p:spPr>
          <a:xfrm>
            <a:off x="514727" y="634871"/>
            <a:ext cx="9049587" cy="639946"/>
          </a:xfrm>
        </p:spPr>
        <p:txBody>
          <a:bodyPr/>
          <a:lstStyle/>
          <a:p>
            <a:endParaRPr lang="en-GB" dirty="0"/>
          </a:p>
        </p:txBody>
      </p:sp>
      <p:sp>
        <p:nvSpPr>
          <p:cNvPr id="12" name="Text Placeholder 10"/>
          <p:cNvSpPr>
            <a:spLocks noGrp="1"/>
          </p:cNvSpPr>
          <p:nvPr>
            <p:ph type="body" sz="quarter" idx="22"/>
          </p:nvPr>
        </p:nvSpPr>
        <p:spPr>
          <a:xfrm>
            <a:off x="514727" y="4283154"/>
            <a:ext cx="4309327" cy="2386083"/>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3" name="Text Placeholder 10"/>
          <p:cNvSpPr>
            <a:spLocks noGrp="1"/>
          </p:cNvSpPr>
          <p:nvPr>
            <p:ph type="body" sz="quarter" idx="23"/>
          </p:nvPr>
        </p:nvSpPr>
        <p:spPr>
          <a:xfrm>
            <a:off x="5254987" y="4283154"/>
            <a:ext cx="4309327" cy="2386083"/>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31069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ase Study 1 Image">
    <p:spTree>
      <p:nvGrpSpPr>
        <p:cNvPr id="1" name=""/>
        <p:cNvGrpSpPr/>
        <p:nvPr/>
      </p:nvGrpSpPr>
      <p:grpSpPr>
        <a:xfrm>
          <a:off x="0" y="0"/>
          <a:ext cx="0" cy="0"/>
          <a:chOff x="0" y="0"/>
          <a:chExt cx="0" cy="0"/>
        </a:xfrm>
      </p:grpSpPr>
      <p:pic>
        <p:nvPicPr>
          <p:cNvPr id="6" name="object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776" y="3"/>
            <a:ext cx="10071992" cy="75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8"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123"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Placeholder 8"/>
          <p:cNvSpPr>
            <a:spLocks noGrp="1"/>
          </p:cNvSpPr>
          <p:nvPr>
            <p:ph type="body" sz="quarter" idx="14"/>
          </p:nvPr>
        </p:nvSpPr>
        <p:spPr>
          <a:xfrm>
            <a:off x="514727" y="2027573"/>
            <a:ext cx="9049587" cy="2331230"/>
          </a:xfrm>
        </p:spPr>
        <p:txBody>
          <a:bodyPr numCol="2" spcCol="274320"/>
          <a:lstStyle>
            <a:lvl1pPr>
              <a:lnSpc>
                <a:spcPct val="100000"/>
              </a:lnSpc>
              <a:defRPr sz="1131" spc="0">
                <a:solidFill>
                  <a:schemeClr val="bg1"/>
                </a:solidFill>
              </a:defRPr>
            </a:lvl1pPr>
            <a:lvl2pPr>
              <a:lnSpc>
                <a:spcPct val="100000"/>
              </a:lnSpc>
              <a:buClr>
                <a:schemeClr val="bg1"/>
              </a:buClr>
              <a:defRPr sz="1131" spc="0">
                <a:solidFill>
                  <a:schemeClr val="bg1"/>
                </a:solidFill>
              </a:defRPr>
            </a:lvl2pPr>
            <a:lvl3pPr>
              <a:lnSpc>
                <a:spcPct val="100000"/>
              </a:lnSpc>
              <a:buClr>
                <a:schemeClr val="bg1"/>
              </a:buClr>
              <a:defRPr sz="943" spc="0">
                <a:solidFill>
                  <a:schemeClr val="bg1"/>
                </a:solidFill>
              </a:defRPr>
            </a:lvl3pPr>
            <a:lvl4pPr>
              <a:lnSpc>
                <a:spcPct val="100000"/>
              </a:lnSpc>
              <a:defRPr sz="943" spc="0">
                <a:solidFill>
                  <a:schemeClr val="bg1"/>
                </a:solidFill>
              </a:defRPr>
            </a:lvl4pPr>
            <a:lvl5pPr>
              <a:lnSpc>
                <a:spcPct val="100000"/>
              </a:lnSpc>
              <a:buClr>
                <a:schemeClr val="bg1"/>
              </a:buClr>
              <a:defRPr sz="943"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1"/>
                </a:solidFill>
              </a:defRPr>
            </a:lvl1pPr>
          </a:lstStyle>
          <a:p>
            <a:pPr lvl="0"/>
            <a:r>
              <a:rPr lang="en-US" dirty="0"/>
              <a:t>Click to edit Master text styles</a:t>
            </a:r>
          </a:p>
        </p:txBody>
      </p:sp>
      <p:sp>
        <p:nvSpPr>
          <p:cNvPr id="19" name="Text Placeholder 8"/>
          <p:cNvSpPr>
            <a:spLocks noGrp="1"/>
          </p:cNvSpPr>
          <p:nvPr>
            <p:ph type="body" sz="quarter" idx="16"/>
          </p:nvPr>
        </p:nvSpPr>
        <p:spPr>
          <a:xfrm>
            <a:off x="586592" y="4886094"/>
            <a:ext cx="3052396" cy="1927103"/>
          </a:xfrm>
        </p:spPr>
        <p:txBody>
          <a:bodyPr numCol="1" spcCol="274320"/>
          <a:lstStyle>
            <a:lvl1pPr>
              <a:lnSpc>
                <a:spcPct val="100000"/>
              </a:lnSpc>
              <a:defRPr sz="1508" spc="0">
                <a:solidFill>
                  <a:schemeClr val="bg1"/>
                </a:solidFill>
              </a:defRPr>
            </a:lvl1pPr>
            <a:lvl2pPr>
              <a:lnSpc>
                <a:spcPct val="100000"/>
              </a:lnSpc>
              <a:buClr>
                <a:schemeClr val="bg1"/>
              </a:buClr>
              <a:defRPr sz="1508" spc="-19">
                <a:solidFill>
                  <a:schemeClr val="bg1"/>
                </a:solidFill>
              </a:defRPr>
            </a:lvl2pPr>
            <a:lvl3pPr>
              <a:lnSpc>
                <a:spcPct val="100000"/>
              </a:lnSpc>
              <a:buClr>
                <a:schemeClr val="bg1"/>
              </a:buClr>
              <a:defRPr sz="1508" spc="-19">
                <a:solidFill>
                  <a:schemeClr val="bg1"/>
                </a:solidFill>
              </a:defRPr>
            </a:lvl3pPr>
            <a:lvl4pPr>
              <a:lnSpc>
                <a:spcPct val="100000"/>
              </a:lnSpc>
              <a:defRPr sz="1508" spc="-19">
                <a:solidFill>
                  <a:schemeClr val="bg1"/>
                </a:solidFill>
              </a:defRPr>
            </a:lvl4pPr>
            <a:lvl5pPr>
              <a:lnSpc>
                <a:spcPct val="100000"/>
              </a:lnSpc>
              <a:defRPr sz="1508" spc="-19">
                <a:solidFill>
                  <a:schemeClr val="bg1"/>
                </a:solidFill>
              </a:defRPr>
            </a:lvl5pPr>
          </a:lstStyle>
          <a:p>
            <a:pPr lvl="0"/>
            <a:r>
              <a:rPr lang="en-US" dirty="0"/>
              <a:t>Edit Master text styles</a:t>
            </a:r>
          </a:p>
        </p:txBody>
      </p:sp>
      <p:sp>
        <p:nvSpPr>
          <p:cNvPr id="9" name="object 7"/>
          <p:cNvSpPr/>
          <p:nvPr userDrawn="1"/>
        </p:nvSpPr>
        <p:spPr>
          <a:xfrm>
            <a:off x="511968" y="4954038"/>
            <a:ext cx="0" cy="1649384"/>
          </a:xfrm>
          <a:custGeom>
            <a:avLst/>
            <a:gdLst/>
            <a:ahLst/>
            <a:cxnLst/>
            <a:rect l="l" t="t" r="r" b="b"/>
            <a:pathLst>
              <a:path h="1649729">
                <a:moveTo>
                  <a:pt x="0" y="0"/>
                </a:moveTo>
                <a:lnTo>
                  <a:pt x="0" y="1649717"/>
                </a:lnTo>
              </a:path>
            </a:pathLst>
          </a:custGeom>
          <a:ln w="6350">
            <a:solidFill>
              <a:srgbClr val="FFFFFF"/>
            </a:solidFill>
          </a:ln>
        </p:spPr>
        <p:txBody>
          <a:bodyPr wrap="square" lIns="0" tIns="0" rIns="0" bIns="0" rtlCol="0"/>
          <a:lstStyle/>
          <a:p>
            <a:endParaRPr sz="1980" dirty="0"/>
          </a:p>
        </p:txBody>
      </p:sp>
      <p:sp>
        <p:nvSpPr>
          <p:cNvPr id="10" name="object 8"/>
          <p:cNvSpPr/>
          <p:nvPr userDrawn="1"/>
        </p:nvSpPr>
        <p:spPr>
          <a:xfrm>
            <a:off x="643637" y="4544348"/>
            <a:ext cx="283697"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rgbClr val="FFFFFF"/>
          </a:solidFill>
        </p:spPr>
        <p:txBody>
          <a:bodyPr wrap="square" lIns="0" tIns="0" rIns="0" bIns="0" rtlCol="0"/>
          <a:lstStyle/>
          <a:p>
            <a:endParaRPr sz="1980" dirty="0"/>
          </a:p>
        </p:txBody>
      </p:sp>
      <p:sp>
        <p:nvSpPr>
          <p:cNvPr id="11" name="Title 9"/>
          <p:cNvSpPr>
            <a:spLocks noGrp="1"/>
          </p:cNvSpPr>
          <p:nvPr>
            <p:ph type="title"/>
          </p:nvPr>
        </p:nvSpPr>
        <p:spPr>
          <a:xfrm>
            <a:off x="514727" y="634871"/>
            <a:ext cx="9049587" cy="639946"/>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64151195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 bottom burgundy">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3651994" y="3782221"/>
            <a:ext cx="2775207" cy="39310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9" name="Text Placeholder 8"/>
          <p:cNvSpPr>
            <a:spLocks noGrp="1"/>
          </p:cNvSpPr>
          <p:nvPr>
            <p:ph type="body" sz="quarter" idx="18"/>
          </p:nvPr>
        </p:nvSpPr>
        <p:spPr>
          <a:xfrm>
            <a:off x="6788840" y="3782221"/>
            <a:ext cx="2775475" cy="39310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21" name="Text Placeholder 8"/>
          <p:cNvSpPr>
            <a:spLocks noGrp="1"/>
          </p:cNvSpPr>
          <p:nvPr>
            <p:ph type="body" sz="quarter" idx="16"/>
          </p:nvPr>
        </p:nvSpPr>
        <p:spPr>
          <a:xfrm>
            <a:off x="514726" y="3782221"/>
            <a:ext cx="2775628" cy="39310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1"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2" name="Text Placeholder 10"/>
          <p:cNvSpPr>
            <a:spLocks noGrp="1"/>
          </p:cNvSpPr>
          <p:nvPr>
            <p:ph type="body" sz="quarter" idx="26" hasCustomPrompt="1"/>
          </p:nvPr>
        </p:nvSpPr>
        <p:spPr>
          <a:xfrm>
            <a:off x="514727" y="2027576"/>
            <a:ext cx="9049587" cy="13298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9"/>
          <p:cNvSpPr>
            <a:spLocks noGrp="1"/>
          </p:cNvSpPr>
          <p:nvPr>
            <p:ph type="title"/>
          </p:nvPr>
        </p:nvSpPr>
        <p:spPr>
          <a:xfrm>
            <a:off x="514727" y="634871"/>
            <a:ext cx="9049587" cy="639946"/>
          </a:xfrm>
        </p:spPr>
        <p:txBody>
          <a:bodyPr/>
          <a:lstStyle>
            <a:lvl1pPr>
              <a:defRPr baseline="0"/>
            </a:lvl1pPr>
          </a:lstStyle>
          <a:p>
            <a:endParaRPr lang="en-GB" dirty="0"/>
          </a:p>
        </p:txBody>
      </p:sp>
      <p:sp>
        <p:nvSpPr>
          <p:cNvPr id="14" name="Text Placeholder 10"/>
          <p:cNvSpPr>
            <a:spLocks noGrp="1"/>
          </p:cNvSpPr>
          <p:nvPr>
            <p:ph type="body" sz="quarter" idx="22"/>
          </p:nvPr>
        </p:nvSpPr>
        <p:spPr>
          <a:xfrm>
            <a:off x="514727" y="4283153"/>
            <a:ext cx="2775207" cy="238567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5" name="Text Placeholder 10"/>
          <p:cNvSpPr>
            <a:spLocks noGrp="1"/>
          </p:cNvSpPr>
          <p:nvPr>
            <p:ph type="body" sz="quarter" idx="27"/>
          </p:nvPr>
        </p:nvSpPr>
        <p:spPr>
          <a:xfrm>
            <a:off x="3651783" y="4283153"/>
            <a:ext cx="2775207" cy="238567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6" name="Text Placeholder 10"/>
          <p:cNvSpPr>
            <a:spLocks noGrp="1"/>
          </p:cNvSpPr>
          <p:nvPr>
            <p:ph type="body" sz="quarter" idx="28"/>
          </p:nvPr>
        </p:nvSpPr>
        <p:spPr>
          <a:xfrm>
            <a:off x="6789108" y="4283153"/>
            <a:ext cx="2775207" cy="238567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22479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Two row">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0" name="Text Placeholder 8"/>
          <p:cNvSpPr>
            <a:spLocks noGrp="1"/>
          </p:cNvSpPr>
          <p:nvPr>
            <p:ph type="body" sz="quarter" idx="18"/>
          </p:nvPr>
        </p:nvSpPr>
        <p:spPr>
          <a:xfrm>
            <a:off x="5254987" y="2036643"/>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3" name="Text Placeholder 8"/>
          <p:cNvSpPr>
            <a:spLocks noGrp="1"/>
          </p:cNvSpPr>
          <p:nvPr>
            <p:ph type="body" sz="quarter" idx="16"/>
          </p:nvPr>
        </p:nvSpPr>
        <p:spPr>
          <a:xfrm>
            <a:off x="514727" y="2036644"/>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6" name="Text Placeholder 8"/>
          <p:cNvSpPr>
            <a:spLocks noGrp="1"/>
          </p:cNvSpPr>
          <p:nvPr>
            <p:ph type="body" sz="quarter" idx="21"/>
          </p:nvPr>
        </p:nvSpPr>
        <p:spPr>
          <a:xfrm>
            <a:off x="5254987" y="4470982"/>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7" name="Text Placeholder 8"/>
          <p:cNvSpPr>
            <a:spLocks noGrp="1"/>
          </p:cNvSpPr>
          <p:nvPr>
            <p:ph type="body" sz="quarter" idx="22"/>
          </p:nvPr>
        </p:nvSpPr>
        <p:spPr>
          <a:xfrm>
            <a:off x="514727" y="4470984"/>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a:t>Edit Master text styles</a:t>
            </a:r>
          </a:p>
        </p:txBody>
      </p:sp>
      <p:sp>
        <p:nvSpPr>
          <p:cNvPr id="18" name="Title 9"/>
          <p:cNvSpPr>
            <a:spLocks noGrp="1"/>
          </p:cNvSpPr>
          <p:nvPr>
            <p:ph type="title"/>
          </p:nvPr>
        </p:nvSpPr>
        <p:spPr>
          <a:xfrm>
            <a:off x="514727" y="634871"/>
            <a:ext cx="9049587" cy="639946"/>
          </a:xfrm>
        </p:spPr>
        <p:txBody>
          <a:bodyPr/>
          <a:lstStyle/>
          <a:p>
            <a:endParaRPr lang="en-GB" dirty="0"/>
          </a:p>
        </p:txBody>
      </p:sp>
      <p:sp>
        <p:nvSpPr>
          <p:cNvPr id="26" name="Text Placeholder 10"/>
          <p:cNvSpPr>
            <a:spLocks noGrp="1"/>
          </p:cNvSpPr>
          <p:nvPr>
            <p:ph type="body" sz="quarter" idx="31"/>
          </p:nvPr>
        </p:nvSpPr>
        <p:spPr>
          <a:xfrm>
            <a:off x="514727" y="2537576"/>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7" name="Text Placeholder 10"/>
          <p:cNvSpPr>
            <a:spLocks noGrp="1"/>
          </p:cNvSpPr>
          <p:nvPr>
            <p:ph type="body" sz="quarter" idx="32"/>
          </p:nvPr>
        </p:nvSpPr>
        <p:spPr>
          <a:xfrm>
            <a:off x="514727" y="4970708"/>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8" name="Text Placeholder 10"/>
          <p:cNvSpPr>
            <a:spLocks noGrp="1"/>
          </p:cNvSpPr>
          <p:nvPr>
            <p:ph type="body" sz="quarter" idx="33"/>
          </p:nvPr>
        </p:nvSpPr>
        <p:spPr>
          <a:xfrm>
            <a:off x="5254987" y="2537576"/>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9" name="Text Placeholder 10"/>
          <p:cNvSpPr>
            <a:spLocks noGrp="1"/>
          </p:cNvSpPr>
          <p:nvPr>
            <p:ph type="body" sz="quarter" idx="34"/>
          </p:nvPr>
        </p:nvSpPr>
        <p:spPr>
          <a:xfrm>
            <a:off x="5254987" y="4970708"/>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59218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Two row red">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0" name="Text Placeholder 8"/>
          <p:cNvSpPr>
            <a:spLocks noGrp="1"/>
          </p:cNvSpPr>
          <p:nvPr>
            <p:ph type="body" sz="quarter" idx="18"/>
          </p:nvPr>
        </p:nvSpPr>
        <p:spPr>
          <a:xfrm>
            <a:off x="5254987" y="3787940"/>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3" name="Text Placeholder 8"/>
          <p:cNvSpPr>
            <a:spLocks noGrp="1"/>
          </p:cNvSpPr>
          <p:nvPr>
            <p:ph type="body" sz="quarter" idx="16"/>
          </p:nvPr>
        </p:nvSpPr>
        <p:spPr>
          <a:xfrm>
            <a:off x="514727" y="3787941"/>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6" name="Text Placeholder 8"/>
          <p:cNvSpPr>
            <a:spLocks noGrp="1"/>
          </p:cNvSpPr>
          <p:nvPr>
            <p:ph type="body" sz="quarter" idx="21"/>
          </p:nvPr>
        </p:nvSpPr>
        <p:spPr>
          <a:xfrm>
            <a:off x="5254987" y="5357780"/>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7" name="Text Placeholder 8"/>
          <p:cNvSpPr>
            <a:spLocks noGrp="1"/>
          </p:cNvSpPr>
          <p:nvPr>
            <p:ph type="body" sz="quarter" idx="22"/>
          </p:nvPr>
        </p:nvSpPr>
        <p:spPr>
          <a:xfrm>
            <a:off x="514727" y="5357782"/>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8" name="Text Placeholder 10"/>
          <p:cNvSpPr>
            <a:spLocks noGrp="1"/>
          </p:cNvSpPr>
          <p:nvPr>
            <p:ph type="body" sz="quarter" idx="26" hasCustomPrompt="1"/>
          </p:nvPr>
        </p:nvSpPr>
        <p:spPr>
          <a:xfrm>
            <a:off x="514727" y="2027576"/>
            <a:ext cx="9049587" cy="13298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itle 9"/>
          <p:cNvSpPr>
            <a:spLocks noGrp="1"/>
          </p:cNvSpPr>
          <p:nvPr>
            <p:ph type="title"/>
          </p:nvPr>
        </p:nvSpPr>
        <p:spPr>
          <a:xfrm>
            <a:off x="514727" y="634871"/>
            <a:ext cx="9049587" cy="639946"/>
          </a:xfrm>
        </p:spPr>
        <p:txBody>
          <a:bodyPr/>
          <a:lstStyle/>
          <a:p>
            <a:endParaRPr lang="en-GB" dirty="0"/>
          </a:p>
        </p:txBody>
      </p:sp>
      <p:sp>
        <p:nvSpPr>
          <p:cNvPr id="24" name="Text Placeholder 10"/>
          <p:cNvSpPr>
            <a:spLocks noGrp="1"/>
          </p:cNvSpPr>
          <p:nvPr>
            <p:ph type="body" sz="quarter" idx="31"/>
          </p:nvPr>
        </p:nvSpPr>
        <p:spPr>
          <a:xfrm>
            <a:off x="514727" y="4263701"/>
            <a:ext cx="430932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5" name="Text Placeholder 10"/>
          <p:cNvSpPr>
            <a:spLocks noGrp="1"/>
          </p:cNvSpPr>
          <p:nvPr>
            <p:ph type="body" sz="quarter" idx="32"/>
          </p:nvPr>
        </p:nvSpPr>
        <p:spPr>
          <a:xfrm>
            <a:off x="514727" y="5834376"/>
            <a:ext cx="4309327" cy="1005629"/>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6" name="Text Placeholder 10"/>
          <p:cNvSpPr>
            <a:spLocks noGrp="1"/>
          </p:cNvSpPr>
          <p:nvPr>
            <p:ph type="body" sz="quarter" idx="33"/>
          </p:nvPr>
        </p:nvSpPr>
        <p:spPr>
          <a:xfrm>
            <a:off x="5254987" y="4263701"/>
            <a:ext cx="430932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7" name="Text Placeholder 10"/>
          <p:cNvSpPr>
            <a:spLocks noGrp="1"/>
          </p:cNvSpPr>
          <p:nvPr>
            <p:ph type="body" sz="quarter" idx="34"/>
          </p:nvPr>
        </p:nvSpPr>
        <p:spPr>
          <a:xfrm>
            <a:off x="5254987" y="5834376"/>
            <a:ext cx="4309327" cy="1005629"/>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798275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 bottom 2 row red">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3651994" y="3782219"/>
            <a:ext cx="277520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9" name="Text Placeholder 8"/>
          <p:cNvSpPr>
            <a:spLocks noGrp="1"/>
          </p:cNvSpPr>
          <p:nvPr>
            <p:ph type="body" sz="quarter" idx="18"/>
          </p:nvPr>
        </p:nvSpPr>
        <p:spPr>
          <a:xfrm>
            <a:off x="6788840" y="3782219"/>
            <a:ext cx="2775475"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21" name="Text Placeholder 8"/>
          <p:cNvSpPr>
            <a:spLocks noGrp="1"/>
          </p:cNvSpPr>
          <p:nvPr>
            <p:ph type="body" sz="quarter" idx="16"/>
          </p:nvPr>
        </p:nvSpPr>
        <p:spPr>
          <a:xfrm>
            <a:off x="514726" y="3782219"/>
            <a:ext cx="2775628"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3" name="Text Placeholder 8"/>
          <p:cNvSpPr>
            <a:spLocks noGrp="1"/>
          </p:cNvSpPr>
          <p:nvPr>
            <p:ph type="body" sz="quarter" idx="23"/>
          </p:nvPr>
        </p:nvSpPr>
        <p:spPr>
          <a:xfrm>
            <a:off x="3651992" y="5352892"/>
            <a:ext cx="277520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4" name="Text Placeholder 8"/>
          <p:cNvSpPr>
            <a:spLocks noGrp="1"/>
          </p:cNvSpPr>
          <p:nvPr>
            <p:ph type="body" sz="quarter" idx="24"/>
          </p:nvPr>
        </p:nvSpPr>
        <p:spPr>
          <a:xfrm>
            <a:off x="6788840" y="5352894"/>
            <a:ext cx="2775475"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5" name="Text Placeholder 8"/>
          <p:cNvSpPr>
            <a:spLocks noGrp="1"/>
          </p:cNvSpPr>
          <p:nvPr>
            <p:ph type="body" sz="quarter" idx="25"/>
          </p:nvPr>
        </p:nvSpPr>
        <p:spPr>
          <a:xfrm>
            <a:off x="514726" y="5352894"/>
            <a:ext cx="2775628"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25"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26" name="Text Placeholder 10"/>
          <p:cNvSpPr>
            <a:spLocks noGrp="1"/>
          </p:cNvSpPr>
          <p:nvPr>
            <p:ph type="body" sz="quarter" idx="29" hasCustomPrompt="1"/>
          </p:nvPr>
        </p:nvSpPr>
        <p:spPr>
          <a:xfrm>
            <a:off x="514727" y="2027576"/>
            <a:ext cx="9049587" cy="13298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itle 9"/>
          <p:cNvSpPr>
            <a:spLocks noGrp="1"/>
          </p:cNvSpPr>
          <p:nvPr>
            <p:ph type="title"/>
          </p:nvPr>
        </p:nvSpPr>
        <p:spPr>
          <a:xfrm>
            <a:off x="514727" y="634871"/>
            <a:ext cx="9049587" cy="639946"/>
          </a:xfrm>
        </p:spPr>
        <p:txBody>
          <a:bodyPr/>
          <a:lstStyle/>
          <a:p>
            <a:endParaRPr lang="en-GB" dirty="0"/>
          </a:p>
        </p:txBody>
      </p:sp>
      <p:sp>
        <p:nvSpPr>
          <p:cNvPr id="28" name="Text Placeholder 10"/>
          <p:cNvSpPr>
            <a:spLocks noGrp="1"/>
          </p:cNvSpPr>
          <p:nvPr>
            <p:ph type="body" sz="quarter" idx="30"/>
          </p:nvPr>
        </p:nvSpPr>
        <p:spPr>
          <a:xfrm>
            <a:off x="514727" y="4263701"/>
            <a:ext cx="277520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9" name="Text Placeholder 10"/>
          <p:cNvSpPr>
            <a:spLocks noGrp="1"/>
          </p:cNvSpPr>
          <p:nvPr>
            <p:ph type="body" sz="quarter" idx="31"/>
          </p:nvPr>
        </p:nvSpPr>
        <p:spPr>
          <a:xfrm>
            <a:off x="514727" y="5834374"/>
            <a:ext cx="277520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0" name="Text Placeholder 10"/>
          <p:cNvSpPr>
            <a:spLocks noGrp="1"/>
          </p:cNvSpPr>
          <p:nvPr>
            <p:ph type="body" sz="quarter" idx="32"/>
          </p:nvPr>
        </p:nvSpPr>
        <p:spPr>
          <a:xfrm>
            <a:off x="3651782" y="4263701"/>
            <a:ext cx="277520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1" name="Text Placeholder 10"/>
          <p:cNvSpPr>
            <a:spLocks noGrp="1"/>
          </p:cNvSpPr>
          <p:nvPr>
            <p:ph type="body" sz="quarter" idx="33"/>
          </p:nvPr>
        </p:nvSpPr>
        <p:spPr>
          <a:xfrm>
            <a:off x="6789108" y="4263701"/>
            <a:ext cx="277520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2" name="Text Placeholder 10"/>
          <p:cNvSpPr>
            <a:spLocks noGrp="1"/>
          </p:cNvSpPr>
          <p:nvPr>
            <p:ph type="body" sz="quarter" idx="34"/>
          </p:nvPr>
        </p:nvSpPr>
        <p:spPr>
          <a:xfrm>
            <a:off x="3651992" y="5834374"/>
            <a:ext cx="277520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3" name="Text Placeholder 10"/>
          <p:cNvSpPr>
            <a:spLocks noGrp="1"/>
          </p:cNvSpPr>
          <p:nvPr>
            <p:ph type="body" sz="quarter" idx="35"/>
          </p:nvPr>
        </p:nvSpPr>
        <p:spPr>
          <a:xfrm>
            <a:off x="6789108" y="5834374"/>
            <a:ext cx="2775207" cy="914208"/>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426571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 bottom burgundy">
    <p:spTree>
      <p:nvGrpSpPr>
        <p:cNvPr id="1" name=""/>
        <p:cNvGrpSpPr/>
        <p:nvPr/>
      </p:nvGrpSpPr>
      <p:grpSpPr>
        <a:xfrm>
          <a:off x="0" y="0"/>
          <a:ext cx="0" cy="0"/>
          <a:chOff x="0" y="0"/>
          <a:chExt cx="0" cy="0"/>
        </a:xfrm>
      </p:grpSpPr>
      <p:sp>
        <p:nvSpPr>
          <p:cNvPr id="37" name="Text Placeholder 8"/>
          <p:cNvSpPr>
            <a:spLocks noGrp="1"/>
          </p:cNvSpPr>
          <p:nvPr>
            <p:ph type="body" sz="quarter" idx="20"/>
          </p:nvPr>
        </p:nvSpPr>
        <p:spPr>
          <a:xfrm>
            <a:off x="2870492" y="3782219"/>
            <a:ext cx="1982290" cy="395299"/>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39" name="Text Placeholder 8"/>
          <p:cNvSpPr>
            <a:spLocks noGrp="1"/>
          </p:cNvSpPr>
          <p:nvPr>
            <p:ph type="body" sz="quarter" idx="22"/>
          </p:nvPr>
        </p:nvSpPr>
        <p:spPr>
          <a:xfrm>
            <a:off x="5226258" y="3782219"/>
            <a:ext cx="1982290" cy="395299"/>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41" name="Text Placeholder 8"/>
          <p:cNvSpPr>
            <a:spLocks noGrp="1"/>
          </p:cNvSpPr>
          <p:nvPr>
            <p:ph type="body" sz="quarter" idx="24"/>
          </p:nvPr>
        </p:nvSpPr>
        <p:spPr>
          <a:xfrm>
            <a:off x="7582024" y="3782219"/>
            <a:ext cx="1982290" cy="395299"/>
          </a:xfrm>
          <a:solidFill>
            <a:schemeClr val="accent1"/>
          </a:solidFill>
        </p:spPr>
        <p:txBody>
          <a:bodyPr vert="horz" lIns="91440" tIns="0" rIns="91440" bIns="0" rtlCol="0" anchor="ctr">
            <a:normAutofit/>
          </a:bodyPr>
          <a:lstStyle>
            <a:lvl1pPr>
              <a:spcAft>
                <a:spcPts val="565"/>
              </a:spcAft>
              <a:defRPr lang="en-US" b="1" spc="0" dirty="0" smtClean="0">
                <a:solidFill>
                  <a:schemeClr val="bg1"/>
                </a:solidFill>
              </a:defRPr>
            </a:lvl1pPr>
          </a:lstStyle>
          <a:p>
            <a:pPr lvl="0"/>
            <a:r>
              <a:rPr lang="en-US" dirty="0"/>
              <a:t>Edit Master text styles</a:t>
            </a:r>
          </a:p>
        </p:txBody>
      </p:sp>
      <p:sp>
        <p:nvSpPr>
          <p:cNvPr id="12" name="Text Placeholder 8"/>
          <p:cNvSpPr>
            <a:spLocks noGrp="1"/>
          </p:cNvSpPr>
          <p:nvPr>
            <p:ph type="body" sz="quarter" idx="26"/>
          </p:nvPr>
        </p:nvSpPr>
        <p:spPr>
          <a:xfrm>
            <a:off x="514727" y="3782219"/>
            <a:ext cx="1982290" cy="395299"/>
          </a:xfrm>
          <a:solidFill>
            <a:schemeClr val="accent1"/>
          </a:solidFill>
        </p:spPr>
        <p:txBody>
          <a:bodyPr lIns="91440" rIns="91440" anchor="ctr">
            <a:normAutofit/>
          </a:bodyPr>
          <a:lstStyle>
            <a:lvl1pPr>
              <a:spcAft>
                <a:spcPts val="565"/>
              </a:spcAft>
              <a:defRPr b="1" spc="0">
                <a:solidFill>
                  <a:schemeClr val="bg1"/>
                </a:solidFill>
              </a:defRPr>
            </a:lvl1pPr>
          </a:lstStyle>
          <a:p>
            <a:pPr lvl="0"/>
            <a:r>
              <a:rPr lang="en-US" dirty="0"/>
              <a:t>Edit Master text styles</a:t>
            </a:r>
          </a:p>
        </p:txBody>
      </p:sp>
      <p:sp>
        <p:nvSpPr>
          <p:cNvPr id="14"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5" name="Text Placeholder 10"/>
          <p:cNvSpPr>
            <a:spLocks noGrp="1"/>
          </p:cNvSpPr>
          <p:nvPr>
            <p:ph type="body" sz="quarter" idx="29" hasCustomPrompt="1"/>
          </p:nvPr>
        </p:nvSpPr>
        <p:spPr>
          <a:xfrm>
            <a:off x="514727" y="2027576"/>
            <a:ext cx="9049587" cy="13298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itle 9"/>
          <p:cNvSpPr>
            <a:spLocks noGrp="1"/>
          </p:cNvSpPr>
          <p:nvPr>
            <p:ph type="title"/>
          </p:nvPr>
        </p:nvSpPr>
        <p:spPr>
          <a:xfrm>
            <a:off x="514727" y="634871"/>
            <a:ext cx="9049587" cy="639946"/>
          </a:xfrm>
        </p:spPr>
        <p:txBody>
          <a:bodyPr/>
          <a:lstStyle/>
          <a:p>
            <a:endParaRPr lang="en-GB" dirty="0"/>
          </a:p>
        </p:txBody>
      </p:sp>
      <p:sp>
        <p:nvSpPr>
          <p:cNvPr id="17" name="Text Placeholder 10"/>
          <p:cNvSpPr>
            <a:spLocks noGrp="1"/>
          </p:cNvSpPr>
          <p:nvPr>
            <p:ph type="body" sz="quarter" idx="30"/>
          </p:nvPr>
        </p:nvSpPr>
        <p:spPr>
          <a:xfrm>
            <a:off x="514727" y="4263703"/>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8" name="Text Placeholder 10"/>
          <p:cNvSpPr>
            <a:spLocks noGrp="1"/>
          </p:cNvSpPr>
          <p:nvPr>
            <p:ph type="body" sz="quarter" idx="28"/>
          </p:nvPr>
        </p:nvSpPr>
        <p:spPr>
          <a:xfrm>
            <a:off x="2870492" y="4263703"/>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9" name="Text Placeholder 10"/>
          <p:cNvSpPr>
            <a:spLocks noGrp="1"/>
          </p:cNvSpPr>
          <p:nvPr>
            <p:ph type="body" sz="quarter" idx="31"/>
          </p:nvPr>
        </p:nvSpPr>
        <p:spPr>
          <a:xfrm>
            <a:off x="5226258" y="4263703"/>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0" name="Text Placeholder 10"/>
          <p:cNvSpPr>
            <a:spLocks noGrp="1"/>
          </p:cNvSpPr>
          <p:nvPr>
            <p:ph type="body" sz="quarter" idx="32"/>
          </p:nvPr>
        </p:nvSpPr>
        <p:spPr>
          <a:xfrm>
            <a:off x="7582024" y="4263703"/>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64942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3648973" y="4159898"/>
            <a:ext cx="2775541" cy="395300"/>
          </a:xfrm>
        </p:spPr>
        <p:txBody>
          <a:bodyPr/>
          <a:lstStyle>
            <a:lvl1pPr>
              <a:defRPr b="1">
                <a:solidFill>
                  <a:schemeClr val="accent1"/>
                </a:solidFill>
              </a:defRPr>
            </a:lvl1pPr>
          </a:lstStyle>
          <a:p>
            <a:pPr lvl="0"/>
            <a:r>
              <a:rPr lang="en-US" dirty="0"/>
              <a:t>Edit Master text styles</a:t>
            </a:r>
          </a:p>
        </p:txBody>
      </p:sp>
      <p:sp>
        <p:nvSpPr>
          <p:cNvPr id="21" name="Text Placeholder 8"/>
          <p:cNvSpPr>
            <a:spLocks noGrp="1"/>
          </p:cNvSpPr>
          <p:nvPr>
            <p:ph type="body" sz="quarter" idx="16"/>
          </p:nvPr>
        </p:nvSpPr>
        <p:spPr>
          <a:xfrm>
            <a:off x="514726" y="4159899"/>
            <a:ext cx="2775628" cy="395299"/>
          </a:xfrm>
        </p:spPr>
        <p:txBody>
          <a:bodyPr/>
          <a:lstStyle>
            <a:lvl1pPr>
              <a:defRPr b="1">
                <a:solidFill>
                  <a:schemeClr val="accent1"/>
                </a:solidFill>
              </a:defRPr>
            </a:lvl1pPr>
          </a:lstStyle>
          <a:p>
            <a:pPr lvl="0"/>
            <a:r>
              <a:rPr lang="en-US" dirty="0"/>
              <a:t>Edit Master text styles</a:t>
            </a:r>
          </a:p>
        </p:txBody>
      </p:sp>
      <p:sp>
        <p:nvSpPr>
          <p:cNvPr id="30" name="Picture Placeholder 3"/>
          <p:cNvSpPr>
            <a:spLocks noGrp="1"/>
          </p:cNvSpPr>
          <p:nvPr>
            <p:ph type="pic" sz="quarter" idx="10"/>
          </p:nvPr>
        </p:nvSpPr>
        <p:spPr>
          <a:xfrm>
            <a:off x="6780369" y="4159900"/>
            <a:ext cx="661961" cy="883099"/>
          </a:xfrm>
          <a:prstGeom prst="rect">
            <a:avLst/>
          </a:prstGeom>
          <a:solidFill>
            <a:schemeClr val="tx1">
              <a:lumMod val="20000"/>
              <a:lumOff val="80000"/>
            </a:schemeClr>
          </a:solidFill>
        </p:spPr>
        <p:txBody>
          <a:bodyPr/>
          <a:lstStyle>
            <a:lvl1pPr>
              <a:defRPr sz="943"/>
            </a:lvl1pPr>
          </a:lstStyle>
          <a:p>
            <a:pPr lvl="0"/>
            <a:r>
              <a:rPr lang="en-US" noProof="0" dirty="0"/>
              <a:t>Click icon to add picture</a:t>
            </a:r>
            <a:endParaRPr lang="en-GB" noProof="0" dirty="0"/>
          </a:p>
        </p:txBody>
      </p:sp>
      <p:sp>
        <p:nvSpPr>
          <p:cNvPr id="31" name="Picture Placeholder 3"/>
          <p:cNvSpPr>
            <a:spLocks noGrp="1"/>
          </p:cNvSpPr>
          <p:nvPr>
            <p:ph type="pic" sz="quarter" idx="22"/>
          </p:nvPr>
        </p:nvSpPr>
        <p:spPr>
          <a:xfrm>
            <a:off x="6780368" y="5416266"/>
            <a:ext cx="661961" cy="883099"/>
          </a:xfrm>
          <a:prstGeom prst="rect">
            <a:avLst/>
          </a:prstGeom>
          <a:solidFill>
            <a:schemeClr val="tx1">
              <a:lumMod val="20000"/>
              <a:lumOff val="80000"/>
            </a:schemeClr>
          </a:solidFill>
        </p:spPr>
        <p:txBody>
          <a:bodyPr/>
          <a:lstStyle>
            <a:lvl1pPr>
              <a:defRPr sz="943"/>
            </a:lvl1pPr>
          </a:lstStyle>
          <a:p>
            <a:pPr lvl="0"/>
            <a:r>
              <a:rPr lang="en-US" noProof="0" dirty="0"/>
              <a:t>Click icon to add picture</a:t>
            </a:r>
            <a:endParaRPr lang="en-GB" noProof="0" dirty="0"/>
          </a:p>
        </p:txBody>
      </p:sp>
      <p:sp>
        <p:nvSpPr>
          <p:cNvPr id="33" name="Text Placeholder 8"/>
          <p:cNvSpPr>
            <a:spLocks noGrp="1"/>
          </p:cNvSpPr>
          <p:nvPr>
            <p:ph type="body" sz="quarter" idx="21"/>
          </p:nvPr>
        </p:nvSpPr>
        <p:spPr>
          <a:xfrm>
            <a:off x="7606321" y="4159900"/>
            <a:ext cx="1957992" cy="883099"/>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34" name="Text Placeholder 8"/>
          <p:cNvSpPr>
            <a:spLocks noGrp="1"/>
          </p:cNvSpPr>
          <p:nvPr>
            <p:ph type="body" sz="quarter" idx="23"/>
          </p:nvPr>
        </p:nvSpPr>
        <p:spPr>
          <a:xfrm>
            <a:off x="7606321" y="5416266"/>
            <a:ext cx="1957992" cy="883099"/>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12" name="Text Placeholder 10"/>
          <p:cNvSpPr>
            <a:spLocks noGrp="1"/>
          </p:cNvSpPr>
          <p:nvPr>
            <p:ph type="body" sz="quarter" idx="15"/>
          </p:nvPr>
        </p:nvSpPr>
        <p:spPr>
          <a:xfrm>
            <a:off x="514727" y="1365659"/>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3" name="Text Placeholder 10"/>
          <p:cNvSpPr>
            <a:spLocks noGrp="1"/>
          </p:cNvSpPr>
          <p:nvPr>
            <p:ph type="body" sz="quarter" idx="29" hasCustomPrompt="1"/>
          </p:nvPr>
        </p:nvSpPr>
        <p:spPr>
          <a:xfrm>
            <a:off x="514727" y="2027576"/>
            <a:ext cx="9049587" cy="13298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itle 9"/>
          <p:cNvSpPr>
            <a:spLocks noGrp="1"/>
          </p:cNvSpPr>
          <p:nvPr>
            <p:ph type="title"/>
          </p:nvPr>
        </p:nvSpPr>
        <p:spPr>
          <a:xfrm>
            <a:off x="514727" y="634871"/>
            <a:ext cx="9049587" cy="639946"/>
          </a:xfrm>
        </p:spPr>
        <p:txBody>
          <a:bodyPr/>
          <a:lstStyle/>
          <a:p>
            <a:endParaRPr lang="en-GB" dirty="0"/>
          </a:p>
        </p:txBody>
      </p:sp>
      <p:sp>
        <p:nvSpPr>
          <p:cNvPr id="16" name="object 6"/>
          <p:cNvSpPr/>
          <p:nvPr userDrawn="1"/>
        </p:nvSpPr>
        <p:spPr>
          <a:xfrm>
            <a:off x="513829" y="3783973"/>
            <a:ext cx="9051383" cy="0"/>
          </a:xfrm>
          <a:custGeom>
            <a:avLst/>
            <a:gdLst/>
            <a:ahLst/>
            <a:cxnLst/>
            <a:rect l="l" t="t" r="r" b="b"/>
            <a:pathLst>
              <a:path w="9603105">
                <a:moveTo>
                  <a:pt x="0" y="0"/>
                </a:moveTo>
                <a:lnTo>
                  <a:pt x="9603003" y="0"/>
                </a:lnTo>
              </a:path>
            </a:pathLst>
          </a:custGeom>
          <a:ln w="9525">
            <a:solidFill>
              <a:srgbClr val="000000"/>
            </a:solidFill>
          </a:ln>
        </p:spPr>
        <p:txBody>
          <a:bodyPr wrap="square" lIns="0" tIns="0" rIns="0" bIns="0" rtlCol="0"/>
          <a:lstStyle/>
          <a:p>
            <a:endParaRPr sz="1980" dirty="0"/>
          </a:p>
        </p:txBody>
      </p:sp>
      <p:sp>
        <p:nvSpPr>
          <p:cNvPr id="17" name="object 16"/>
          <p:cNvSpPr/>
          <p:nvPr userDrawn="1"/>
        </p:nvSpPr>
        <p:spPr>
          <a:xfrm>
            <a:off x="3454022" y="4165490"/>
            <a:ext cx="0" cy="2296947"/>
          </a:xfrm>
          <a:custGeom>
            <a:avLst/>
            <a:gdLst/>
            <a:ahLst/>
            <a:cxnLst/>
            <a:rect l="l" t="t" r="r" b="b"/>
            <a:pathLst>
              <a:path h="2297429">
                <a:moveTo>
                  <a:pt x="0" y="2297391"/>
                </a:moveTo>
                <a:lnTo>
                  <a:pt x="0" y="0"/>
                </a:lnTo>
              </a:path>
            </a:pathLst>
          </a:custGeom>
          <a:ln w="9525">
            <a:solidFill>
              <a:srgbClr val="000000"/>
            </a:solidFill>
          </a:ln>
        </p:spPr>
        <p:txBody>
          <a:bodyPr wrap="square" lIns="0" tIns="0" rIns="0" bIns="0" rtlCol="0"/>
          <a:lstStyle/>
          <a:p>
            <a:endParaRPr sz="1980" dirty="0"/>
          </a:p>
        </p:txBody>
      </p:sp>
      <p:sp>
        <p:nvSpPr>
          <p:cNvPr id="19" name="Text Placeholder 10"/>
          <p:cNvSpPr>
            <a:spLocks noGrp="1"/>
          </p:cNvSpPr>
          <p:nvPr>
            <p:ph type="body" sz="quarter" idx="31"/>
          </p:nvPr>
        </p:nvSpPr>
        <p:spPr>
          <a:xfrm>
            <a:off x="514727" y="4665342"/>
            <a:ext cx="2775207" cy="1919837"/>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0" name="Text Placeholder 10"/>
          <p:cNvSpPr>
            <a:spLocks noGrp="1"/>
          </p:cNvSpPr>
          <p:nvPr>
            <p:ph type="body" sz="quarter" idx="32"/>
          </p:nvPr>
        </p:nvSpPr>
        <p:spPr>
          <a:xfrm>
            <a:off x="3648973" y="4665342"/>
            <a:ext cx="2775207" cy="1919837"/>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398437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14727" y="1365658"/>
            <a:ext cx="9049587" cy="5255552"/>
          </a:xfrm>
        </p:spPr>
        <p:txBody>
          <a:bodyPr/>
          <a:lstStyle>
            <a:lvl1pPr>
              <a:lnSpc>
                <a:spcPct val="100000"/>
              </a:lnSpc>
              <a:spcAft>
                <a:spcPts val="1131"/>
              </a:spcAft>
              <a:defRPr sz="1131" spc="0">
                <a:solidFill>
                  <a:schemeClr val="tx1"/>
                </a:solidFill>
              </a:defRPr>
            </a:lvl1pPr>
            <a:lvl2pPr>
              <a:lnSpc>
                <a:spcPct val="100000"/>
              </a:lnSpc>
              <a:spcAft>
                <a:spcPts val="565"/>
              </a:spcAft>
              <a:defRPr sz="1131" spc="0">
                <a:solidFill>
                  <a:schemeClr val="accent1"/>
                </a:solidFill>
              </a:defRPr>
            </a:lvl2pPr>
            <a:lvl3pPr>
              <a:lnSpc>
                <a:spcPct val="100000"/>
              </a:lnSpc>
              <a:spcAft>
                <a:spcPts val="565"/>
              </a:spcAft>
              <a:defRPr sz="943" spc="0">
                <a:solidFill>
                  <a:schemeClr val="tx1"/>
                </a:solidFill>
              </a:defRPr>
            </a:lvl3pPr>
            <a:lvl4pPr>
              <a:lnSpc>
                <a:spcPct val="100000"/>
              </a:lnSpc>
              <a:spcAft>
                <a:spcPts val="565"/>
              </a:spcAft>
              <a:defRPr sz="943" spc="0">
                <a:solidFill>
                  <a:schemeClr val="tx1"/>
                </a:solidFill>
              </a:defRPr>
            </a:lvl4pPr>
            <a:lvl5pPr>
              <a:lnSpc>
                <a:spcPct val="100000"/>
              </a:lnSpc>
              <a:spcAft>
                <a:spcPts val="565"/>
              </a:spcAft>
              <a:defRPr sz="943" spc="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9"/>
          <p:cNvSpPr>
            <a:spLocks noGrp="1"/>
          </p:cNvSpPr>
          <p:nvPr>
            <p:ph type="title"/>
          </p:nvPr>
        </p:nvSpPr>
        <p:spPr>
          <a:xfrm>
            <a:off x="514727" y="634871"/>
            <a:ext cx="9049587" cy="639946"/>
          </a:xfrm>
        </p:spPr>
        <p:txBody>
          <a:bodyPr/>
          <a:lstStyle>
            <a:lvl1pPr>
              <a:defRPr baseline="0"/>
            </a:lvl1pPr>
          </a:lstStyle>
          <a:p>
            <a:endParaRPr lang="en-GB" dirty="0"/>
          </a:p>
        </p:txBody>
      </p:sp>
    </p:spTree>
    <p:extLst>
      <p:ext uri="{BB962C8B-B14F-4D97-AF65-F5344CB8AC3E}">
        <p14:creationId xmlns:p14="http://schemas.microsoft.com/office/powerpoint/2010/main" val="2310762295"/>
      </p:ext>
    </p:extLst>
  </p:cSld>
  <p:clrMapOvr>
    <a:masterClrMapping/>
  </p:clrMapOvr>
  <p:extLst>
    <p:ext uri="{DCECCB84-F9BA-43D5-87BE-67443E8EF086}">
      <p15:sldGuideLst xmlns:p15="http://schemas.microsoft.com/office/powerpoint/2012/main">
        <p15:guide id="1" pos="3175" userDrawn="1">
          <p15:clr>
            <a:srgbClr val="FBAE40"/>
          </p15:clr>
        </p15:guide>
        <p15:guide id="2" pos="481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two row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14727" y="1365660"/>
            <a:ext cx="9049587" cy="2414179"/>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p:cNvSpPr>
            <a:spLocks noGrp="1"/>
          </p:cNvSpPr>
          <p:nvPr>
            <p:ph type="body" sz="quarter" idx="16" hasCustomPrompt="1"/>
          </p:nvPr>
        </p:nvSpPr>
        <p:spPr>
          <a:xfrm>
            <a:off x="514727" y="4202205"/>
            <a:ext cx="9049587" cy="2495801"/>
          </a:xfrm>
        </p:spPr>
        <p:txBody>
          <a:bodyPr/>
          <a:lstStyle>
            <a:lvl1pPr>
              <a:lnSpc>
                <a:spcPct val="100000"/>
              </a:lnSpc>
              <a:spcAft>
                <a:spcPts val="565"/>
              </a:spcAft>
              <a:defRPr sz="943" spc="0"/>
            </a:lvl1pPr>
            <a:lvl2pPr>
              <a:lnSpc>
                <a:spcPct val="100000"/>
              </a:lnSpc>
              <a:spcAft>
                <a:spcPts val="565"/>
              </a:spcAft>
              <a:defRPr sz="943"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p:txBody>
      </p:sp>
      <p:sp>
        <p:nvSpPr>
          <p:cNvPr id="6"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358005772"/>
      </p:ext>
    </p:extLst>
  </p:cSld>
  <p:clrMapOvr>
    <a:masterClrMapping/>
  </p:clrMapOvr>
  <p:extLst>
    <p:ext uri="{DCECCB84-F9BA-43D5-87BE-67443E8EF086}">
      <p15:sldGuideLst xmlns:p15="http://schemas.microsoft.com/office/powerpoint/2012/main">
        <p15:guide id="1" pos="3175" userDrawn="1">
          <p15:clr>
            <a:srgbClr val="FBAE40"/>
          </p15:clr>
        </p15:guide>
        <p15:guide id="2" pos="481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rows 2 column bottom">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14727" y="1365660"/>
            <a:ext cx="9049587" cy="2414179"/>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8"/>
          <p:cNvSpPr>
            <a:spLocks noGrp="1"/>
          </p:cNvSpPr>
          <p:nvPr>
            <p:ph type="body" sz="quarter" idx="16" hasCustomPrompt="1"/>
          </p:nvPr>
        </p:nvSpPr>
        <p:spPr>
          <a:xfrm>
            <a:off x="514727" y="4202203"/>
            <a:ext cx="4309327" cy="2578172"/>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8" name="Text Placeholder 8"/>
          <p:cNvSpPr>
            <a:spLocks noGrp="1"/>
          </p:cNvSpPr>
          <p:nvPr>
            <p:ph type="body" sz="quarter" idx="17" hasCustomPrompt="1"/>
          </p:nvPr>
        </p:nvSpPr>
        <p:spPr>
          <a:xfrm>
            <a:off x="5254987" y="4202203"/>
            <a:ext cx="4309327" cy="2578172"/>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6"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4039108558"/>
      </p:ext>
    </p:extLst>
  </p:cSld>
  <p:clrMapOvr>
    <a:masterClrMapping/>
  </p:clrMapOvr>
  <p:extLst>
    <p:ext uri="{DCECCB84-F9BA-43D5-87BE-67443E8EF086}">
      <p15:sldGuideLst xmlns:p15="http://schemas.microsoft.com/office/powerpoint/2012/main">
        <p15:guide id="1" pos="3175" userDrawn="1">
          <p15:clr>
            <a:srgbClr val="FBAE40"/>
          </p15:clr>
        </p15:guide>
        <p15:guide id="2" pos="4816"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rows 3 column bottom">
    <p:spTree>
      <p:nvGrpSpPr>
        <p:cNvPr id="1" name=""/>
        <p:cNvGrpSpPr/>
        <p:nvPr/>
      </p:nvGrpSpPr>
      <p:grpSpPr>
        <a:xfrm>
          <a:off x="0" y="0"/>
          <a:ext cx="0" cy="0"/>
          <a:chOff x="0" y="0"/>
          <a:chExt cx="0" cy="0"/>
        </a:xfrm>
      </p:grpSpPr>
      <p:sp>
        <p:nvSpPr>
          <p:cNvPr id="7" name="Text Placeholder 8"/>
          <p:cNvSpPr>
            <a:spLocks noGrp="1"/>
          </p:cNvSpPr>
          <p:nvPr>
            <p:ph type="body" sz="quarter" idx="14" hasCustomPrompt="1"/>
          </p:nvPr>
        </p:nvSpPr>
        <p:spPr>
          <a:xfrm>
            <a:off x="514727" y="4202206"/>
            <a:ext cx="2775207" cy="2578171"/>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8" name="Text Placeholder 8"/>
          <p:cNvSpPr>
            <a:spLocks noGrp="1"/>
          </p:cNvSpPr>
          <p:nvPr>
            <p:ph type="body" sz="quarter" idx="16" hasCustomPrompt="1"/>
          </p:nvPr>
        </p:nvSpPr>
        <p:spPr>
          <a:xfrm>
            <a:off x="3651917" y="4202206"/>
            <a:ext cx="2775207" cy="2578171"/>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11" name="Text Placeholder 8"/>
          <p:cNvSpPr>
            <a:spLocks noGrp="1"/>
          </p:cNvSpPr>
          <p:nvPr>
            <p:ph type="body" sz="quarter" idx="17" hasCustomPrompt="1"/>
          </p:nvPr>
        </p:nvSpPr>
        <p:spPr>
          <a:xfrm>
            <a:off x="6789108" y="4202206"/>
            <a:ext cx="2775207" cy="2578171"/>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12" name="Text Placeholder 8"/>
          <p:cNvSpPr>
            <a:spLocks noGrp="1"/>
          </p:cNvSpPr>
          <p:nvPr>
            <p:ph type="body" sz="quarter" idx="13"/>
          </p:nvPr>
        </p:nvSpPr>
        <p:spPr>
          <a:xfrm>
            <a:off x="514727" y="1365660"/>
            <a:ext cx="9049587" cy="2414179"/>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487532550"/>
      </p:ext>
    </p:extLst>
  </p:cSld>
  <p:clrMapOvr>
    <a:masterClrMapping/>
  </p:clrMapOvr>
  <p:extLst>
    <p:ext uri="{DCECCB84-F9BA-43D5-87BE-67443E8EF086}">
      <p15:sldGuideLst xmlns:p15="http://schemas.microsoft.com/office/powerpoint/2012/main">
        <p15:guide id="1" pos="3175" userDrawn="1">
          <p15:clr>
            <a:srgbClr val="FBAE40"/>
          </p15:clr>
        </p15:guide>
        <p15:guide id="2" pos="481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ase Study 2 Red">
    <p:bg>
      <p:bgPr>
        <a:solidFill>
          <a:schemeClr val="tx2"/>
        </a:solidFill>
        <a:effectLst/>
      </p:bgPr>
    </p:bg>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146"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Placeholder 8"/>
          <p:cNvSpPr>
            <a:spLocks noGrp="1"/>
          </p:cNvSpPr>
          <p:nvPr>
            <p:ph type="body" sz="quarter" idx="14"/>
          </p:nvPr>
        </p:nvSpPr>
        <p:spPr>
          <a:xfrm>
            <a:off x="514727" y="2027573"/>
            <a:ext cx="9049587" cy="2331230"/>
          </a:xfrm>
        </p:spPr>
        <p:txBody>
          <a:bodyPr numCol="2" spcCol="274320"/>
          <a:lstStyle>
            <a:lvl1pPr>
              <a:lnSpc>
                <a:spcPct val="100000"/>
              </a:lnSpc>
              <a:defRPr sz="1131" spc="0">
                <a:solidFill>
                  <a:schemeClr val="bg1"/>
                </a:solidFill>
              </a:defRPr>
            </a:lvl1pPr>
            <a:lvl2pPr>
              <a:lnSpc>
                <a:spcPct val="100000"/>
              </a:lnSpc>
              <a:buClr>
                <a:schemeClr val="bg1"/>
              </a:buClr>
              <a:defRPr sz="1131" spc="0">
                <a:solidFill>
                  <a:schemeClr val="bg1"/>
                </a:solidFill>
              </a:defRPr>
            </a:lvl2pPr>
            <a:lvl3pPr>
              <a:lnSpc>
                <a:spcPct val="100000"/>
              </a:lnSpc>
              <a:buClr>
                <a:schemeClr val="bg1"/>
              </a:buClr>
              <a:defRPr sz="943" spc="0">
                <a:solidFill>
                  <a:schemeClr val="bg1"/>
                </a:solidFill>
              </a:defRPr>
            </a:lvl3pPr>
            <a:lvl4pPr>
              <a:lnSpc>
                <a:spcPct val="100000"/>
              </a:lnSpc>
              <a:defRPr sz="943" spc="0">
                <a:solidFill>
                  <a:schemeClr val="bg1"/>
                </a:solidFill>
              </a:defRPr>
            </a:lvl4pPr>
            <a:lvl5pPr>
              <a:lnSpc>
                <a:spcPct val="100000"/>
              </a:lnSpc>
              <a:buClr>
                <a:schemeClr val="bg1"/>
              </a:buClr>
              <a:defRPr sz="943"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1"/>
                </a:solidFill>
              </a:defRPr>
            </a:lvl1pPr>
          </a:lstStyle>
          <a:p>
            <a:pPr lvl="0"/>
            <a:r>
              <a:rPr lang="en-US" dirty="0"/>
              <a:t>Click to edit Master text styles</a:t>
            </a:r>
          </a:p>
        </p:txBody>
      </p:sp>
      <p:sp>
        <p:nvSpPr>
          <p:cNvPr id="19" name="Text Placeholder 8"/>
          <p:cNvSpPr>
            <a:spLocks noGrp="1"/>
          </p:cNvSpPr>
          <p:nvPr>
            <p:ph type="body" sz="quarter" idx="16"/>
          </p:nvPr>
        </p:nvSpPr>
        <p:spPr>
          <a:xfrm>
            <a:off x="586591" y="4886094"/>
            <a:ext cx="3051004" cy="1927103"/>
          </a:xfrm>
        </p:spPr>
        <p:txBody>
          <a:bodyPr numCol="1" spcCol="274320"/>
          <a:lstStyle>
            <a:lvl1pPr>
              <a:lnSpc>
                <a:spcPct val="100000"/>
              </a:lnSpc>
              <a:defRPr sz="1508" spc="0">
                <a:solidFill>
                  <a:schemeClr val="bg1"/>
                </a:solidFill>
              </a:defRPr>
            </a:lvl1pPr>
            <a:lvl2pPr>
              <a:lnSpc>
                <a:spcPct val="100000"/>
              </a:lnSpc>
              <a:buClr>
                <a:schemeClr val="bg1"/>
              </a:buClr>
              <a:defRPr sz="1508" spc="-19">
                <a:solidFill>
                  <a:schemeClr val="bg1"/>
                </a:solidFill>
              </a:defRPr>
            </a:lvl2pPr>
            <a:lvl3pPr>
              <a:lnSpc>
                <a:spcPct val="100000"/>
              </a:lnSpc>
              <a:buClr>
                <a:schemeClr val="bg1"/>
              </a:buClr>
              <a:defRPr sz="1508" spc="-19">
                <a:solidFill>
                  <a:schemeClr val="bg1"/>
                </a:solidFill>
              </a:defRPr>
            </a:lvl3pPr>
            <a:lvl4pPr>
              <a:lnSpc>
                <a:spcPct val="100000"/>
              </a:lnSpc>
              <a:defRPr sz="1508" spc="-19">
                <a:solidFill>
                  <a:schemeClr val="bg1"/>
                </a:solidFill>
              </a:defRPr>
            </a:lvl4pPr>
            <a:lvl5pPr>
              <a:lnSpc>
                <a:spcPct val="100000"/>
              </a:lnSpc>
              <a:defRPr sz="1508" spc="-19">
                <a:solidFill>
                  <a:schemeClr val="bg1"/>
                </a:solidFill>
              </a:defRPr>
            </a:lvl5pPr>
          </a:lstStyle>
          <a:p>
            <a:pPr lvl="0"/>
            <a:r>
              <a:rPr lang="en-US" dirty="0"/>
              <a:t>Edit Master text styles</a:t>
            </a:r>
          </a:p>
        </p:txBody>
      </p:sp>
      <p:sp>
        <p:nvSpPr>
          <p:cNvPr id="8" name="object 7"/>
          <p:cNvSpPr/>
          <p:nvPr userDrawn="1"/>
        </p:nvSpPr>
        <p:spPr>
          <a:xfrm>
            <a:off x="511968" y="4954038"/>
            <a:ext cx="0" cy="1649384"/>
          </a:xfrm>
          <a:custGeom>
            <a:avLst/>
            <a:gdLst/>
            <a:ahLst/>
            <a:cxnLst/>
            <a:rect l="l" t="t" r="r" b="b"/>
            <a:pathLst>
              <a:path h="1649729">
                <a:moveTo>
                  <a:pt x="0" y="0"/>
                </a:moveTo>
                <a:lnTo>
                  <a:pt x="0" y="1649717"/>
                </a:lnTo>
              </a:path>
            </a:pathLst>
          </a:custGeom>
          <a:ln w="6350">
            <a:solidFill>
              <a:srgbClr val="FFFFFF"/>
            </a:solidFill>
          </a:ln>
        </p:spPr>
        <p:txBody>
          <a:bodyPr wrap="square" lIns="0" tIns="0" rIns="0" bIns="0" rtlCol="0"/>
          <a:lstStyle/>
          <a:p>
            <a:endParaRPr sz="1980" dirty="0"/>
          </a:p>
        </p:txBody>
      </p:sp>
      <p:sp>
        <p:nvSpPr>
          <p:cNvPr id="9" name="object 8"/>
          <p:cNvSpPr/>
          <p:nvPr userDrawn="1"/>
        </p:nvSpPr>
        <p:spPr>
          <a:xfrm>
            <a:off x="643637" y="4544348"/>
            <a:ext cx="283697"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rgbClr val="FFFFFF"/>
          </a:solidFill>
        </p:spPr>
        <p:txBody>
          <a:bodyPr wrap="square" lIns="0" tIns="0" rIns="0" bIns="0" rtlCol="0"/>
          <a:lstStyle/>
          <a:p>
            <a:endParaRPr sz="1980" dirty="0"/>
          </a:p>
        </p:txBody>
      </p:sp>
      <p:sp>
        <p:nvSpPr>
          <p:cNvPr id="10" name="Title 9"/>
          <p:cNvSpPr>
            <a:spLocks noGrp="1"/>
          </p:cNvSpPr>
          <p:nvPr>
            <p:ph type="title"/>
          </p:nvPr>
        </p:nvSpPr>
        <p:spPr>
          <a:xfrm>
            <a:off x="514727" y="634871"/>
            <a:ext cx="9049587" cy="639946"/>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30227867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rows 4 column bottom">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514727" y="1365660"/>
            <a:ext cx="9049587" cy="2414179"/>
          </a:xfrm>
        </p:spPr>
        <p:txBody>
          <a:bodyPr/>
          <a:lstStyle>
            <a:lvl1pPr>
              <a:lnSpc>
                <a:spcPct val="100000"/>
              </a:lnSpc>
              <a:spcAft>
                <a:spcPts val="1131"/>
              </a:spcAft>
              <a:defRPr sz="1131" spc="0"/>
            </a:lvl1pPr>
            <a:lvl2pPr>
              <a:lnSpc>
                <a:spcPct val="100000"/>
              </a:lnSpc>
              <a:spcAft>
                <a:spcPts val="565"/>
              </a:spcAft>
              <a:defRPr sz="1131" spc="0"/>
            </a:lvl2pPr>
            <a:lvl3pPr>
              <a:lnSpc>
                <a:spcPct val="100000"/>
              </a:lnSpc>
              <a:spcAft>
                <a:spcPts val="565"/>
              </a:spcAft>
              <a:defRPr sz="943" spc="0"/>
            </a:lvl3pPr>
            <a:lvl4pPr>
              <a:lnSpc>
                <a:spcPct val="100000"/>
              </a:lnSpc>
              <a:spcAft>
                <a:spcPts val="565"/>
              </a:spcAft>
              <a:defRPr sz="943" spc="0"/>
            </a:lvl4pPr>
            <a:lvl5pPr>
              <a:lnSpc>
                <a:spcPct val="100000"/>
              </a:lnSpc>
              <a:spcAft>
                <a:spcPts val="565"/>
              </a:spcAft>
              <a:defRPr sz="943"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a:xfrm>
            <a:off x="514727" y="4202204"/>
            <a:ext cx="1982290" cy="2578066"/>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13" name="Text Placeholder 8"/>
          <p:cNvSpPr>
            <a:spLocks noGrp="1"/>
          </p:cNvSpPr>
          <p:nvPr>
            <p:ph type="body" sz="quarter" idx="16" hasCustomPrompt="1"/>
          </p:nvPr>
        </p:nvSpPr>
        <p:spPr>
          <a:xfrm>
            <a:off x="2870492" y="4202204"/>
            <a:ext cx="1982290" cy="2578066"/>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14" name="Text Placeholder 8"/>
          <p:cNvSpPr>
            <a:spLocks noGrp="1"/>
          </p:cNvSpPr>
          <p:nvPr>
            <p:ph type="body" sz="quarter" idx="17" hasCustomPrompt="1"/>
          </p:nvPr>
        </p:nvSpPr>
        <p:spPr>
          <a:xfrm>
            <a:off x="7582024" y="4202204"/>
            <a:ext cx="1982290" cy="2578066"/>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15" name="Text Placeholder 8"/>
          <p:cNvSpPr>
            <a:spLocks noGrp="1"/>
          </p:cNvSpPr>
          <p:nvPr>
            <p:ph type="body" sz="quarter" idx="18" hasCustomPrompt="1"/>
          </p:nvPr>
        </p:nvSpPr>
        <p:spPr>
          <a:xfrm>
            <a:off x="5226258" y="4202204"/>
            <a:ext cx="1982290" cy="2578066"/>
          </a:xfrm>
        </p:spPr>
        <p:txBody>
          <a:bodyPr/>
          <a:lstStyle>
            <a:lvl1pPr>
              <a:defRPr lang="en-US" sz="943" kern="1200" spc="0" baseline="0" dirty="0" smtClean="0">
                <a:solidFill>
                  <a:schemeClr val="tx1"/>
                </a:solidFill>
                <a:latin typeface="+mn-lt"/>
                <a:ea typeface="+mn-ea"/>
                <a:cs typeface="+mn-cs"/>
              </a:defRPr>
            </a:lvl1pPr>
            <a:lvl2pPr>
              <a:defRPr sz="943">
                <a:solidFill>
                  <a:schemeClr val="accent2"/>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lgn="l" defTabSz="982949" rtl="0" fontAlgn="base">
              <a:lnSpc>
                <a:spcPct val="100000"/>
              </a:lnSpc>
              <a:spcBef>
                <a:spcPct val="0"/>
              </a:spcBef>
              <a:spcAft>
                <a:spcPts val="565"/>
              </a:spcAft>
              <a:buClr>
                <a:schemeClr val="tx1"/>
              </a:buClr>
              <a:buFont typeface="Arial" panose="020B0604020202020204" pitchFamily="34" charset="0"/>
            </a:pPr>
            <a:r>
              <a:rPr lang="en-US" dirty="0"/>
              <a:t>Click to edit Master text styles</a:t>
            </a:r>
          </a:p>
        </p:txBody>
      </p:sp>
      <p:sp>
        <p:nvSpPr>
          <p:cNvPr id="8"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1458664180"/>
      </p:ext>
    </p:extLst>
  </p:cSld>
  <p:clrMapOvr>
    <a:masterClrMapping/>
  </p:clrMapOvr>
  <p:extLst>
    <p:ext uri="{DCECCB84-F9BA-43D5-87BE-67443E8EF086}">
      <p15:sldGuideLst xmlns:p15="http://schemas.microsoft.com/office/powerpoint/2012/main">
        <p15:guide id="1" pos="3175" userDrawn="1">
          <p15:clr>
            <a:srgbClr val="FBAE40"/>
          </p15:clr>
        </p15:guide>
        <p15:guide id="2" pos="4816"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 subhead">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4727" y="1365658"/>
            <a:ext cx="4309327" cy="4743734"/>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17"/>
          </p:nvPr>
        </p:nvSpPr>
        <p:spPr>
          <a:xfrm>
            <a:off x="5254987" y="1365658"/>
            <a:ext cx="4309327" cy="4743734"/>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287685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no subhead">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4727" y="1365658"/>
            <a:ext cx="2775207" cy="5414718"/>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8"/>
          <p:cNvSpPr>
            <a:spLocks noGrp="1"/>
          </p:cNvSpPr>
          <p:nvPr>
            <p:ph type="body" sz="quarter" idx="16"/>
          </p:nvPr>
        </p:nvSpPr>
        <p:spPr>
          <a:xfrm>
            <a:off x="3651917" y="1365658"/>
            <a:ext cx="2775207" cy="5414718"/>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17"/>
          </p:nvPr>
        </p:nvSpPr>
        <p:spPr>
          <a:xfrm>
            <a:off x="6789108" y="1365658"/>
            <a:ext cx="2775207" cy="5414718"/>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28118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4727" y="1365660"/>
            <a:ext cx="1982290" cy="5293949"/>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8"/>
          <p:cNvSpPr>
            <a:spLocks noGrp="1"/>
          </p:cNvSpPr>
          <p:nvPr>
            <p:ph type="body" sz="quarter" idx="16"/>
          </p:nvPr>
        </p:nvSpPr>
        <p:spPr>
          <a:xfrm>
            <a:off x="2870492" y="1365660"/>
            <a:ext cx="1982290" cy="5293949"/>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17"/>
          </p:nvPr>
        </p:nvSpPr>
        <p:spPr>
          <a:xfrm>
            <a:off x="7582024" y="1365660"/>
            <a:ext cx="1982290" cy="5293949"/>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8"/>
          <p:cNvSpPr>
            <a:spLocks noGrp="1"/>
          </p:cNvSpPr>
          <p:nvPr>
            <p:ph type="body" sz="quarter" idx="18"/>
          </p:nvPr>
        </p:nvSpPr>
        <p:spPr>
          <a:xfrm>
            <a:off x="5226258" y="1365660"/>
            <a:ext cx="1982290" cy="5293949"/>
          </a:xfrm>
        </p:spPr>
        <p:txBody>
          <a:bodyPr/>
          <a:lstStyle>
            <a:lvl1pPr>
              <a:defRPr sz="1131">
                <a:solidFill>
                  <a:schemeClr val="tx1"/>
                </a:solidFill>
              </a:defRPr>
            </a:lvl1pPr>
            <a:lvl2pPr>
              <a:defRPr sz="1131">
                <a:solidFill>
                  <a:schemeClr val="accent1"/>
                </a:solidFill>
              </a:defRPr>
            </a:lvl2pPr>
            <a:lvl3pPr>
              <a:defRPr sz="943">
                <a:solidFill>
                  <a:schemeClr val="tx1"/>
                </a:solidFill>
              </a:defRPr>
            </a:lvl3pPr>
            <a:lvl4pPr>
              <a:defRPr sz="943">
                <a:solidFill>
                  <a:schemeClr val="tx1"/>
                </a:solidFill>
              </a:defRPr>
            </a:lvl4pPr>
            <a:lvl5pPr>
              <a:defRPr sz="943">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9"/>
          <p:cNvSpPr>
            <a:spLocks noGrp="1"/>
          </p:cNvSpPr>
          <p:nvPr>
            <p:ph type="title"/>
          </p:nvPr>
        </p:nvSpPr>
        <p:spPr>
          <a:xfrm>
            <a:off x="514727" y="634871"/>
            <a:ext cx="9049587" cy="639946"/>
          </a:xfrm>
        </p:spPr>
        <p:txBody>
          <a:bodyPr/>
          <a:lstStyle/>
          <a:p>
            <a:endParaRPr lang="en-GB" dirty="0"/>
          </a:p>
        </p:txBody>
      </p:sp>
    </p:spTree>
    <p:extLst>
      <p:ext uri="{BB962C8B-B14F-4D97-AF65-F5344CB8AC3E}">
        <p14:creationId xmlns:p14="http://schemas.microsoft.com/office/powerpoint/2010/main" val="3726923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heading bottom">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514727" y="1365660"/>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0"/>
            <a:endParaRPr lang="en-US" dirty="0"/>
          </a:p>
        </p:txBody>
      </p:sp>
      <p:sp>
        <p:nvSpPr>
          <p:cNvPr id="8" name="Text Placeholder 8"/>
          <p:cNvSpPr>
            <a:spLocks noGrp="1"/>
          </p:cNvSpPr>
          <p:nvPr>
            <p:ph type="body" sz="quarter" idx="17"/>
          </p:nvPr>
        </p:nvSpPr>
        <p:spPr>
          <a:xfrm>
            <a:off x="5254987" y="4758500"/>
            <a:ext cx="4309327" cy="395300"/>
          </a:xfrm>
        </p:spPr>
        <p:txBody>
          <a:bodyPr/>
          <a:lstStyle>
            <a:lvl1pPr>
              <a:defRPr b="1" spc="0">
                <a:solidFill>
                  <a:schemeClr val="accent1"/>
                </a:solidFill>
              </a:defRPr>
            </a:lvl1pPr>
          </a:lstStyle>
          <a:p>
            <a:pPr lvl="0"/>
            <a:r>
              <a:rPr lang="en-US" dirty="0"/>
              <a:t>Edit Master text styles</a:t>
            </a:r>
          </a:p>
        </p:txBody>
      </p:sp>
      <p:sp>
        <p:nvSpPr>
          <p:cNvPr id="9" name="Text Placeholder 8"/>
          <p:cNvSpPr>
            <a:spLocks noGrp="1"/>
          </p:cNvSpPr>
          <p:nvPr>
            <p:ph type="body" sz="quarter" idx="16"/>
          </p:nvPr>
        </p:nvSpPr>
        <p:spPr>
          <a:xfrm>
            <a:off x="526696" y="4758501"/>
            <a:ext cx="4309327" cy="395299"/>
          </a:xfrm>
        </p:spPr>
        <p:txBody>
          <a:bodyPr/>
          <a:lstStyle>
            <a:lvl1pPr>
              <a:defRPr b="1" spc="0">
                <a:solidFill>
                  <a:schemeClr val="accent1"/>
                </a:solidFill>
              </a:defRPr>
            </a:lvl1pPr>
          </a:lstStyle>
          <a:p>
            <a:pPr lvl="0"/>
            <a:r>
              <a:rPr lang="en-US" dirty="0"/>
              <a:t>Edit Master text styles</a:t>
            </a:r>
          </a:p>
        </p:txBody>
      </p:sp>
      <p:sp>
        <p:nvSpPr>
          <p:cNvPr id="14" name="Title 9"/>
          <p:cNvSpPr>
            <a:spLocks noGrp="1"/>
          </p:cNvSpPr>
          <p:nvPr>
            <p:ph type="title"/>
          </p:nvPr>
        </p:nvSpPr>
        <p:spPr>
          <a:xfrm>
            <a:off x="514727" y="634871"/>
            <a:ext cx="9049587" cy="639946"/>
          </a:xfrm>
        </p:spPr>
        <p:txBody>
          <a:bodyPr/>
          <a:lstStyle/>
          <a:p>
            <a:endParaRPr lang="en-GB" dirty="0"/>
          </a:p>
        </p:txBody>
      </p:sp>
      <p:sp>
        <p:nvSpPr>
          <p:cNvPr id="15" name="Text Placeholder 10"/>
          <p:cNvSpPr>
            <a:spLocks noGrp="1"/>
          </p:cNvSpPr>
          <p:nvPr>
            <p:ph type="body" sz="quarter" idx="22"/>
          </p:nvPr>
        </p:nvSpPr>
        <p:spPr>
          <a:xfrm>
            <a:off x="526696" y="5263944"/>
            <a:ext cx="430932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6" name="Text Placeholder 10"/>
          <p:cNvSpPr>
            <a:spLocks noGrp="1"/>
          </p:cNvSpPr>
          <p:nvPr>
            <p:ph type="body" sz="quarter" idx="23"/>
          </p:nvPr>
        </p:nvSpPr>
        <p:spPr>
          <a:xfrm>
            <a:off x="5254987" y="5263944"/>
            <a:ext cx="430932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446332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heading bottom">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3657977" y="4758500"/>
            <a:ext cx="2775207" cy="395300"/>
          </a:xfrm>
        </p:spPr>
        <p:txBody>
          <a:bodyPr/>
          <a:lstStyle>
            <a:lvl1pPr>
              <a:defRPr b="1" spc="0">
                <a:solidFill>
                  <a:schemeClr val="accent1"/>
                </a:solidFill>
              </a:defRPr>
            </a:lvl1pPr>
          </a:lstStyle>
          <a:p>
            <a:pPr lvl="0"/>
            <a:r>
              <a:rPr lang="en-US" dirty="0"/>
              <a:t>Edit Master text styles</a:t>
            </a:r>
          </a:p>
        </p:txBody>
      </p:sp>
      <p:sp>
        <p:nvSpPr>
          <p:cNvPr id="19" name="Text Placeholder 8"/>
          <p:cNvSpPr>
            <a:spLocks noGrp="1"/>
          </p:cNvSpPr>
          <p:nvPr>
            <p:ph type="body" sz="quarter" idx="18"/>
          </p:nvPr>
        </p:nvSpPr>
        <p:spPr>
          <a:xfrm>
            <a:off x="6788840" y="4758503"/>
            <a:ext cx="2775475" cy="395299"/>
          </a:xfrm>
        </p:spPr>
        <p:txBody>
          <a:bodyPr/>
          <a:lstStyle>
            <a:lvl1pPr>
              <a:defRPr b="1" spc="0">
                <a:solidFill>
                  <a:schemeClr val="accent1"/>
                </a:solidFill>
              </a:defRPr>
            </a:lvl1pPr>
          </a:lstStyle>
          <a:p>
            <a:pPr lvl="0"/>
            <a:r>
              <a:rPr lang="en-US" dirty="0"/>
              <a:t>Edit Master text styles</a:t>
            </a:r>
          </a:p>
        </p:txBody>
      </p:sp>
      <p:sp>
        <p:nvSpPr>
          <p:cNvPr id="21" name="Text Placeholder 8"/>
          <p:cNvSpPr>
            <a:spLocks noGrp="1"/>
          </p:cNvSpPr>
          <p:nvPr>
            <p:ph type="body" sz="quarter" idx="16"/>
          </p:nvPr>
        </p:nvSpPr>
        <p:spPr>
          <a:xfrm>
            <a:off x="526695" y="4758502"/>
            <a:ext cx="2775628" cy="395299"/>
          </a:xfrm>
        </p:spPr>
        <p:txBody>
          <a:bodyPr/>
          <a:lstStyle>
            <a:lvl1pPr>
              <a:defRPr b="1" spc="0">
                <a:solidFill>
                  <a:schemeClr val="accent1"/>
                </a:solidFill>
              </a:defRPr>
            </a:lvl1pPr>
          </a:lstStyle>
          <a:p>
            <a:pPr lvl="0"/>
            <a:r>
              <a:rPr lang="en-US" dirty="0"/>
              <a:t>Edit Master text styles</a:t>
            </a:r>
          </a:p>
        </p:txBody>
      </p:sp>
      <p:sp>
        <p:nvSpPr>
          <p:cNvPr id="14" name="Text Placeholder 10"/>
          <p:cNvSpPr>
            <a:spLocks noGrp="1"/>
          </p:cNvSpPr>
          <p:nvPr>
            <p:ph type="body" sz="quarter" idx="15" hasCustomPrompt="1"/>
          </p:nvPr>
        </p:nvSpPr>
        <p:spPr>
          <a:xfrm>
            <a:off x="514727" y="1365660"/>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9"/>
          <p:cNvSpPr>
            <a:spLocks noGrp="1"/>
          </p:cNvSpPr>
          <p:nvPr>
            <p:ph type="title"/>
          </p:nvPr>
        </p:nvSpPr>
        <p:spPr>
          <a:xfrm>
            <a:off x="514727" y="634871"/>
            <a:ext cx="9049587" cy="639946"/>
          </a:xfrm>
        </p:spPr>
        <p:txBody>
          <a:bodyPr/>
          <a:lstStyle/>
          <a:p>
            <a:endParaRPr lang="en-GB" dirty="0"/>
          </a:p>
        </p:txBody>
      </p:sp>
      <p:sp>
        <p:nvSpPr>
          <p:cNvPr id="12" name="Text Placeholder 10"/>
          <p:cNvSpPr>
            <a:spLocks noGrp="1"/>
          </p:cNvSpPr>
          <p:nvPr>
            <p:ph type="body" sz="quarter" idx="22"/>
          </p:nvPr>
        </p:nvSpPr>
        <p:spPr>
          <a:xfrm>
            <a:off x="526695" y="5263944"/>
            <a:ext cx="277520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3" name="Text Placeholder 10"/>
          <p:cNvSpPr>
            <a:spLocks noGrp="1"/>
          </p:cNvSpPr>
          <p:nvPr>
            <p:ph type="body" sz="quarter" idx="23"/>
          </p:nvPr>
        </p:nvSpPr>
        <p:spPr>
          <a:xfrm>
            <a:off x="3657977" y="5263944"/>
            <a:ext cx="277520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5" name="Text Placeholder 10"/>
          <p:cNvSpPr>
            <a:spLocks noGrp="1"/>
          </p:cNvSpPr>
          <p:nvPr>
            <p:ph type="body" sz="quarter" idx="24"/>
          </p:nvPr>
        </p:nvSpPr>
        <p:spPr>
          <a:xfrm>
            <a:off x="6788839" y="5263944"/>
            <a:ext cx="2775207"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67015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column heading bottom">
    <p:spTree>
      <p:nvGrpSpPr>
        <p:cNvPr id="1" name=""/>
        <p:cNvGrpSpPr/>
        <p:nvPr/>
      </p:nvGrpSpPr>
      <p:grpSpPr>
        <a:xfrm>
          <a:off x="0" y="0"/>
          <a:ext cx="0" cy="0"/>
          <a:chOff x="0" y="0"/>
          <a:chExt cx="0" cy="0"/>
        </a:xfrm>
      </p:grpSpPr>
      <p:sp>
        <p:nvSpPr>
          <p:cNvPr id="21" name="Text Placeholder 8"/>
          <p:cNvSpPr>
            <a:spLocks noGrp="1"/>
          </p:cNvSpPr>
          <p:nvPr>
            <p:ph type="body" sz="quarter" idx="16"/>
          </p:nvPr>
        </p:nvSpPr>
        <p:spPr>
          <a:xfrm>
            <a:off x="526695" y="4758502"/>
            <a:ext cx="1982290" cy="395299"/>
          </a:xfrm>
        </p:spPr>
        <p:txBody>
          <a:bodyPr/>
          <a:lstStyle>
            <a:lvl1pPr>
              <a:defRPr b="1" spc="0">
                <a:solidFill>
                  <a:schemeClr val="accent1"/>
                </a:solidFill>
              </a:defRPr>
            </a:lvl1pPr>
          </a:lstStyle>
          <a:p>
            <a:pPr lvl="0"/>
            <a:r>
              <a:rPr lang="en-US" dirty="0"/>
              <a:t>Edit Master text styles</a:t>
            </a:r>
          </a:p>
        </p:txBody>
      </p:sp>
      <p:sp>
        <p:nvSpPr>
          <p:cNvPr id="37" name="Text Placeholder 8"/>
          <p:cNvSpPr>
            <a:spLocks noGrp="1"/>
          </p:cNvSpPr>
          <p:nvPr>
            <p:ph type="body" sz="quarter" idx="20"/>
          </p:nvPr>
        </p:nvSpPr>
        <p:spPr>
          <a:xfrm>
            <a:off x="2878471" y="4758502"/>
            <a:ext cx="1982290" cy="395299"/>
          </a:xfrm>
        </p:spPr>
        <p:txBody>
          <a:bodyPr/>
          <a:lstStyle>
            <a:lvl1pPr>
              <a:defRPr b="1" spc="0">
                <a:solidFill>
                  <a:schemeClr val="accent1"/>
                </a:solidFill>
              </a:defRPr>
            </a:lvl1pPr>
          </a:lstStyle>
          <a:p>
            <a:pPr lvl="0"/>
            <a:r>
              <a:rPr lang="en-US" dirty="0"/>
              <a:t>Edit Master text styles</a:t>
            </a:r>
          </a:p>
        </p:txBody>
      </p:sp>
      <p:sp>
        <p:nvSpPr>
          <p:cNvPr id="39" name="Text Placeholder 8"/>
          <p:cNvSpPr>
            <a:spLocks noGrp="1"/>
          </p:cNvSpPr>
          <p:nvPr>
            <p:ph type="body" sz="quarter" idx="22"/>
          </p:nvPr>
        </p:nvSpPr>
        <p:spPr>
          <a:xfrm>
            <a:off x="5230246" y="4758502"/>
            <a:ext cx="1982290" cy="395299"/>
          </a:xfrm>
        </p:spPr>
        <p:txBody>
          <a:bodyPr/>
          <a:lstStyle>
            <a:lvl1pPr>
              <a:defRPr b="1" spc="0">
                <a:solidFill>
                  <a:schemeClr val="accent1"/>
                </a:solidFill>
              </a:defRPr>
            </a:lvl1pPr>
          </a:lstStyle>
          <a:p>
            <a:pPr lvl="0"/>
            <a:r>
              <a:rPr lang="en-US" dirty="0"/>
              <a:t>Edit Master text styles</a:t>
            </a:r>
          </a:p>
        </p:txBody>
      </p:sp>
      <p:sp>
        <p:nvSpPr>
          <p:cNvPr id="41" name="Text Placeholder 8"/>
          <p:cNvSpPr>
            <a:spLocks noGrp="1"/>
          </p:cNvSpPr>
          <p:nvPr>
            <p:ph type="body" sz="quarter" idx="24"/>
          </p:nvPr>
        </p:nvSpPr>
        <p:spPr>
          <a:xfrm>
            <a:off x="7582024" y="4758502"/>
            <a:ext cx="1982290" cy="395299"/>
          </a:xfrm>
        </p:spPr>
        <p:txBody>
          <a:bodyPr/>
          <a:lstStyle>
            <a:lvl1pPr>
              <a:defRPr b="1" spc="0">
                <a:solidFill>
                  <a:schemeClr val="accent1"/>
                </a:solidFill>
              </a:defRPr>
            </a:lvl1pPr>
          </a:lstStyle>
          <a:p>
            <a:pPr lvl="0"/>
            <a:r>
              <a:rPr lang="en-US" dirty="0"/>
              <a:t>Edit Master text styles</a:t>
            </a:r>
          </a:p>
        </p:txBody>
      </p:sp>
      <p:sp>
        <p:nvSpPr>
          <p:cNvPr id="43" name="Text Placeholder 10"/>
          <p:cNvSpPr>
            <a:spLocks noGrp="1"/>
          </p:cNvSpPr>
          <p:nvPr>
            <p:ph type="body" sz="quarter" idx="15" hasCustomPrompt="1"/>
          </p:nvPr>
        </p:nvSpPr>
        <p:spPr>
          <a:xfrm>
            <a:off x="514727" y="1365660"/>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9"/>
          <p:cNvSpPr>
            <a:spLocks noGrp="1"/>
          </p:cNvSpPr>
          <p:nvPr>
            <p:ph type="title"/>
          </p:nvPr>
        </p:nvSpPr>
        <p:spPr>
          <a:xfrm>
            <a:off x="514727" y="634871"/>
            <a:ext cx="9049587" cy="639946"/>
          </a:xfrm>
        </p:spPr>
        <p:txBody>
          <a:bodyPr/>
          <a:lstStyle/>
          <a:p>
            <a:endParaRPr lang="en-GB" dirty="0"/>
          </a:p>
        </p:txBody>
      </p:sp>
      <p:sp>
        <p:nvSpPr>
          <p:cNvPr id="13" name="Text Placeholder 10"/>
          <p:cNvSpPr>
            <a:spLocks noGrp="1"/>
          </p:cNvSpPr>
          <p:nvPr>
            <p:ph type="body" sz="quarter" idx="26"/>
          </p:nvPr>
        </p:nvSpPr>
        <p:spPr>
          <a:xfrm>
            <a:off x="526695"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4" name="Text Placeholder 10"/>
          <p:cNvSpPr>
            <a:spLocks noGrp="1"/>
          </p:cNvSpPr>
          <p:nvPr>
            <p:ph type="body" sz="quarter" idx="27"/>
          </p:nvPr>
        </p:nvSpPr>
        <p:spPr>
          <a:xfrm>
            <a:off x="2878471"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5" name="Text Placeholder 10"/>
          <p:cNvSpPr>
            <a:spLocks noGrp="1"/>
          </p:cNvSpPr>
          <p:nvPr>
            <p:ph type="body" sz="quarter" idx="28"/>
          </p:nvPr>
        </p:nvSpPr>
        <p:spPr>
          <a:xfrm>
            <a:off x="5230246"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6" name="Text Placeholder 10"/>
          <p:cNvSpPr>
            <a:spLocks noGrp="1"/>
          </p:cNvSpPr>
          <p:nvPr>
            <p:ph type="body" sz="quarter" idx="29"/>
          </p:nvPr>
        </p:nvSpPr>
        <p:spPr>
          <a:xfrm>
            <a:off x="7582024" y="5263944"/>
            <a:ext cx="1982290" cy="1587648"/>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87411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 3 rows">
    <p:spTree>
      <p:nvGrpSpPr>
        <p:cNvPr id="1" name=""/>
        <p:cNvGrpSpPr/>
        <p:nvPr/>
      </p:nvGrpSpPr>
      <p:grpSpPr>
        <a:xfrm>
          <a:off x="0" y="0"/>
          <a:ext cx="0" cy="0"/>
          <a:chOff x="0" y="0"/>
          <a:chExt cx="0" cy="0"/>
        </a:xfrm>
      </p:grpSpPr>
      <p:graphicFrame>
        <p:nvGraphicFramePr>
          <p:cNvPr id="13"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Placeholder 8"/>
          <p:cNvSpPr>
            <a:spLocks noGrp="1"/>
          </p:cNvSpPr>
          <p:nvPr>
            <p:ph type="body" sz="quarter" idx="13"/>
          </p:nvPr>
        </p:nvSpPr>
        <p:spPr>
          <a:xfrm>
            <a:off x="517717" y="2036644"/>
            <a:ext cx="2775207" cy="393109"/>
          </a:xfrm>
          <a:solidFill>
            <a:schemeClr val="accent1"/>
          </a:solidFill>
        </p:spPr>
        <p:txBody>
          <a:bodyPr lIns="91440" anchor="ctr"/>
          <a:lstStyle>
            <a:lvl1pPr>
              <a:lnSpc>
                <a:spcPct val="100000"/>
              </a:lnSpc>
              <a:defRPr b="1" baseline="0">
                <a:solidFill>
                  <a:schemeClr val="bg1"/>
                </a:solidFill>
              </a:defRPr>
            </a:lvl1pPr>
          </a:lstStyle>
          <a:p>
            <a:pPr lvl="0"/>
            <a:r>
              <a:rPr lang="en-US" dirty="0"/>
              <a:t>Edit Master text styles</a:t>
            </a:r>
          </a:p>
        </p:txBody>
      </p:sp>
      <p:sp>
        <p:nvSpPr>
          <p:cNvPr id="10" name="Text Placeholder 8"/>
          <p:cNvSpPr>
            <a:spLocks noGrp="1"/>
          </p:cNvSpPr>
          <p:nvPr>
            <p:ph type="body" sz="quarter" idx="18"/>
          </p:nvPr>
        </p:nvSpPr>
        <p:spPr>
          <a:xfrm>
            <a:off x="517717" y="2628208"/>
            <a:ext cx="2775207" cy="1113232"/>
          </a:xfrm>
        </p:spPr>
        <p:txBody>
          <a:bodyPr lIns="91440"/>
          <a:lstStyle>
            <a:lvl1pPr>
              <a:lnSpc>
                <a:spcPct val="100000"/>
              </a:lnSpc>
              <a:spcAft>
                <a:spcPts val="565"/>
              </a:spcAft>
              <a:defRPr sz="943" spc="0" baseline="0"/>
            </a:lvl1pPr>
          </a:lstStyle>
          <a:p>
            <a:pPr lvl="0"/>
            <a:r>
              <a:rPr lang="en-US" dirty="0"/>
              <a:t>Edit Master text styles</a:t>
            </a:r>
          </a:p>
        </p:txBody>
      </p:sp>
      <p:sp>
        <p:nvSpPr>
          <p:cNvPr id="15" name="Text Placeholder 8"/>
          <p:cNvSpPr>
            <a:spLocks noGrp="1"/>
          </p:cNvSpPr>
          <p:nvPr>
            <p:ph type="body" sz="quarter" idx="19"/>
          </p:nvPr>
        </p:nvSpPr>
        <p:spPr>
          <a:xfrm>
            <a:off x="517717" y="4027202"/>
            <a:ext cx="2775207" cy="2632407"/>
          </a:xfrm>
        </p:spPr>
        <p:txBody>
          <a:bodyPr/>
          <a:lstStyle>
            <a:lvl1pPr>
              <a:lnSpc>
                <a:spcPct val="100000"/>
              </a:lnSpc>
              <a:spcAft>
                <a:spcPts val="565"/>
              </a:spcAft>
              <a:defRPr sz="943" spc="0" baseline="0"/>
            </a:lvl1pPr>
          </a:lstStyle>
          <a:p>
            <a:pPr lvl="0"/>
            <a:r>
              <a:rPr lang="en-US" dirty="0"/>
              <a:t>Edit Master text styles</a:t>
            </a:r>
          </a:p>
        </p:txBody>
      </p:sp>
      <p:sp>
        <p:nvSpPr>
          <p:cNvPr id="16" name="Text Placeholder 8"/>
          <p:cNvSpPr>
            <a:spLocks noGrp="1"/>
          </p:cNvSpPr>
          <p:nvPr>
            <p:ph type="body" sz="quarter" idx="20"/>
          </p:nvPr>
        </p:nvSpPr>
        <p:spPr>
          <a:xfrm>
            <a:off x="3650501" y="2036644"/>
            <a:ext cx="2775207" cy="393109"/>
          </a:xfrm>
          <a:solidFill>
            <a:schemeClr val="accent1"/>
          </a:solidFill>
        </p:spPr>
        <p:txBody>
          <a:bodyPr lIns="91440" anchor="ctr"/>
          <a:lstStyle>
            <a:lvl1pPr>
              <a:lnSpc>
                <a:spcPct val="100000"/>
              </a:lnSpc>
              <a:defRPr b="1" baseline="0">
                <a:solidFill>
                  <a:schemeClr val="bg1"/>
                </a:solidFill>
              </a:defRPr>
            </a:lvl1pPr>
          </a:lstStyle>
          <a:p>
            <a:pPr lvl="0"/>
            <a:r>
              <a:rPr lang="en-US" dirty="0"/>
              <a:t>Edit Master text styles</a:t>
            </a:r>
          </a:p>
        </p:txBody>
      </p:sp>
      <p:sp>
        <p:nvSpPr>
          <p:cNvPr id="17" name="Text Placeholder 8"/>
          <p:cNvSpPr>
            <a:spLocks noGrp="1"/>
          </p:cNvSpPr>
          <p:nvPr>
            <p:ph type="body" sz="quarter" idx="21"/>
          </p:nvPr>
        </p:nvSpPr>
        <p:spPr>
          <a:xfrm>
            <a:off x="3650501" y="2628208"/>
            <a:ext cx="2775207" cy="1113232"/>
          </a:xfrm>
        </p:spPr>
        <p:txBody>
          <a:bodyPr lIns="91440"/>
          <a:lstStyle>
            <a:lvl1pPr>
              <a:lnSpc>
                <a:spcPct val="100000"/>
              </a:lnSpc>
              <a:spcAft>
                <a:spcPts val="565"/>
              </a:spcAft>
              <a:defRPr sz="943" spc="0" baseline="0"/>
            </a:lvl1pPr>
          </a:lstStyle>
          <a:p>
            <a:pPr lvl="0"/>
            <a:r>
              <a:rPr lang="en-US"/>
              <a:t>Edit Master text styles</a:t>
            </a:r>
          </a:p>
        </p:txBody>
      </p:sp>
      <p:sp>
        <p:nvSpPr>
          <p:cNvPr id="18" name="Text Placeholder 8"/>
          <p:cNvSpPr>
            <a:spLocks noGrp="1"/>
          </p:cNvSpPr>
          <p:nvPr>
            <p:ph type="body" sz="quarter" idx="22"/>
          </p:nvPr>
        </p:nvSpPr>
        <p:spPr>
          <a:xfrm>
            <a:off x="3650501" y="4027202"/>
            <a:ext cx="2775207" cy="2632407"/>
          </a:xfrm>
        </p:spPr>
        <p:txBody>
          <a:bodyPr/>
          <a:lstStyle>
            <a:lvl1pPr>
              <a:lnSpc>
                <a:spcPct val="100000"/>
              </a:lnSpc>
              <a:spcAft>
                <a:spcPts val="565"/>
              </a:spcAft>
              <a:defRPr sz="943" spc="0" baseline="0"/>
            </a:lvl1pPr>
          </a:lstStyle>
          <a:p>
            <a:pPr lvl="0"/>
            <a:r>
              <a:rPr lang="en-US" dirty="0"/>
              <a:t>Edit Master text styles</a:t>
            </a:r>
          </a:p>
        </p:txBody>
      </p:sp>
      <p:sp>
        <p:nvSpPr>
          <p:cNvPr id="19" name="Text Placeholder 8"/>
          <p:cNvSpPr>
            <a:spLocks noGrp="1"/>
          </p:cNvSpPr>
          <p:nvPr>
            <p:ph type="body" sz="quarter" idx="23"/>
          </p:nvPr>
        </p:nvSpPr>
        <p:spPr>
          <a:xfrm>
            <a:off x="6783285" y="2036644"/>
            <a:ext cx="2775207" cy="393109"/>
          </a:xfrm>
          <a:solidFill>
            <a:schemeClr val="accent1"/>
          </a:solidFill>
        </p:spPr>
        <p:txBody>
          <a:bodyPr lIns="91440" anchor="ctr"/>
          <a:lstStyle>
            <a:lvl1pPr>
              <a:lnSpc>
                <a:spcPct val="100000"/>
              </a:lnSpc>
              <a:defRPr b="1" baseline="0">
                <a:solidFill>
                  <a:schemeClr val="bg1"/>
                </a:solidFill>
              </a:defRPr>
            </a:lvl1pPr>
          </a:lstStyle>
          <a:p>
            <a:pPr lvl="0"/>
            <a:r>
              <a:rPr lang="en-US" dirty="0"/>
              <a:t>Edit Master text styles</a:t>
            </a:r>
          </a:p>
        </p:txBody>
      </p:sp>
      <p:sp>
        <p:nvSpPr>
          <p:cNvPr id="20" name="Text Placeholder 8"/>
          <p:cNvSpPr>
            <a:spLocks noGrp="1"/>
          </p:cNvSpPr>
          <p:nvPr>
            <p:ph type="body" sz="quarter" idx="24"/>
          </p:nvPr>
        </p:nvSpPr>
        <p:spPr>
          <a:xfrm>
            <a:off x="6783285" y="2628208"/>
            <a:ext cx="2775207" cy="1113232"/>
          </a:xfrm>
        </p:spPr>
        <p:txBody>
          <a:bodyPr lIns="91440"/>
          <a:lstStyle>
            <a:lvl1pPr>
              <a:lnSpc>
                <a:spcPct val="100000"/>
              </a:lnSpc>
              <a:spcAft>
                <a:spcPts val="565"/>
              </a:spcAft>
              <a:defRPr sz="943" spc="0" baseline="0"/>
            </a:lvl1pPr>
          </a:lstStyle>
          <a:p>
            <a:pPr lvl="0"/>
            <a:r>
              <a:rPr lang="en-US"/>
              <a:t>Edit Master text styles</a:t>
            </a:r>
          </a:p>
        </p:txBody>
      </p:sp>
      <p:sp>
        <p:nvSpPr>
          <p:cNvPr id="21" name="Text Placeholder 8"/>
          <p:cNvSpPr>
            <a:spLocks noGrp="1"/>
          </p:cNvSpPr>
          <p:nvPr>
            <p:ph type="body" sz="quarter" idx="25"/>
          </p:nvPr>
        </p:nvSpPr>
        <p:spPr>
          <a:xfrm>
            <a:off x="6783285" y="4027202"/>
            <a:ext cx="2775207" cy="2632407"/>
          </a:xfrm>
        </p:spPr>
        <p:txBody>
          <a:bodyPr/>
          <a:lstStyle>
            <a:lvl1pPr>
              <a:lnSpc>
                <a:spcPct val="100000"/>
              </a:lnSpc>
              <a:spcAft>
                <a:spcPts val="565"/>
              </a:spcAft>
              <a:defRPr sz="943" spc="0" baseline="0"/>
            </a:lvl1pPr>
          </a:lstStyle>
          <a:p>
            <a:pPr lvl="0"/>
            <a:r>
              <a:rPr lang="en-US"/>
              <a:t>Edit Master text styles</a:t>
            </a:r>
          </a:p>
        </p:txBody>
      </p:sp>
      <p:sp>
        <p:nvSpPr>
          <p:cNvPr id="14" name="Title 9"/>
          <p:cNvSpPr>
            <a:spLocks noGrp="1"/>
          </p:cNvSpPr>
          <p:nvPr>
            <p:ph type="title"/>
          </p:nvPr>
        </p:nvSpPr>
        <p:spPr>
          <a:xfrm>
            <a:off x="514727" y="634871"/>
            <a:ext cx="9049587" cy="639946"/>
          </a:xfrm>
        </p:spPr>
        <p:txBody>
          <a:bodyPr/>
          <a:lstStyle/>
          <a:p>
            <a:endParaRPr lang="en-GB" dirty="0"/>
          </a:p>
        </p:txBody>
      </p:sp>
      <p:sp>
        <p:nvSpPr>
          <p:cNvPr id="22" name="object 5"/>
          <p:cNvSpPr/>
          <p:nvPr userDrawn="1"/>
        </p:nvSpPr>
        <p:spPr>
          <a:xfrm>
            <a:off x="3471712" y="2182303"/>
            <a:ext cx="0" cy="4310110"/>
          </a:xfrm>
          <a:custGeom>
            <a:avLst/>
            <a:gdLst/>
            <a:ahLst/>
            <a:cxnLst/>
            <a:rect l="l" t="t" r="r" b="b"/>
            <a:pathLst>
              <a:path h="4311015">
                <a:moveTo>
                  <a:pt x="0" y="4310481"/>
                </a:moveTo>
                <a:lnTo>
                  <a:pt x="0" y="0"/>
                </a:lnTo>
              </a:path>
            </a:pathLst>
          </a:custGeom>
          <a:ln w="9525">
            <a:solidFill>
              <a:srgbClr val="000000"/>
            </a:solidFill>
          </a:ln>
        </p:spPr>
        <p:txBody>
          <a:bodyPr wrap="square" lIns="0" tIns="0" rIns="0" bIns="0" rtlCol="0"/>
          <a:lstStyle/>
          <a:p>
            <a:endParaRPr sz="1980" dirty="0"/>
          </a:p>
        </p:txBody>
      </p:sp>
      <p:sp>
        <p:nvSpPr>
          <p:cNvPr id="23" name="object 6"/>
          <p:cNvSpPr/>
          <p:nvPr userDrawn="1"/>
        </p:nvSpPr>
        <p:spPr>
          <a:xfrm>
            <a:off x="6604495" y="2182303"/>
            <a:ext cx="0" cy="4310110"/>
          </a:xfrm>
          <a:custGeom>
            <a:avLst/>
            <a:gdLst/>
            <a:ahLst/>
            <a:cxnLst/>
            <a:rect l="l" t="t" r="r" b="b"/>
            <a:pathLst>
              <a:path h="4311015">
                <a:moveTo>
                  <a:pt x="0" y="4310481"/>
                </a:moveTo>
                <a:lnTo>
                  <a:pt x="0" y="0"/>
                </a:lnTo>
              </a:path>
            </a:pathLst>
          </a:custGeom>
          <a:ln w="9525">
            <a:solidFill>
              <a:srgbClr val="000000"/>
            </a:solidFill>
          </a:ln>
        </p:spPr>
        <p:txBody>
          <a:bodyPr wrap="square" lIns="0" tIns="0" rIns="0" bIns="0" rtlCol="0"/>
          <a:lstStyle/>
          <a:p>
            <a:endParaRPr sz="1980" dirty="0"/>
          </a:p>
        </p:txBody>
      </p:sp>
      <p:sp>
        <p:nvSpPr>
          <p:cNvPr id="24" name="Text Placeholder 10"/>
          <p:cNvSpPr>
            <a:spLocks noGrp="1"/>
          </p:cNvSpPr>
          <p:nvPr>
            <p:ph type="body" sz="quarter" idx="15"/>
          </p:nvPr>
        </p:nvSpPr>
        <p:spPr>
          <a:xfrm>
            <a:off x="514727" y="1365659"/>
            <a:ext cx="9049587" cy="385224"/>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169021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bottom burgundy">
    <p:spTree>
      <p:nvGrpSpPr>
        <p:cNvPr id="1" name=""/>
        <p:cNvGrpSpPr/>
        <p:nvPr/>
      </p:nvGrpSpPr>
      <p:grpSpPr>
        <a:xfrm>
          <a:off x="0" y="0"/>
          <a:ext cx="0" cy="0"/>
          <a:chOff x="0" y="0"/>
          <a:chExt cx="0" cy="0"/>
        </a:xfrm>
      </p:grpSpPr>
      <p:sp>
        <p:nvSpPr>
          <p:cNvPr id="19" name="Text Placeholder 8"/>
          <p:cNvSpPr>
            <a:spLocks noGrp="1"/>
          </p:cNvSpPr>
          <p:nvPr>
            <p:ph type="body" sz="quarter" idx="18"/>
          </p:nvPr>
        </p:nvSpPr>
        <p:spPr>
          <a:xfrm>
            <a:off x="5254987" y="3782219"/>
            <a:ext cx="4309327" cy="395299"/>
          </a:xfrm>
          <a:solidFill>
            <a:schemeClr val="accent1"/>
          </a:solidFill>
        </p:spPr>
        <p:txBody>
          <a:bodyPr vert="horz" lIns="91440" tIns="0" rIns="91440" bIns="0" rtlCol="0" anchor="ctr">
            <a:normAutofit/>
          </a:bodyPr>
          <a:lstStyle>
            <a:lvl1pPr>
              <a:defRPr lang="en-US" b="1" spc="0" dirty="0" smtClean="0">
                <a:solidFill>
                  <a:schemeClr val="bg1"/>
                </a:solidFill>
              </a:defRPr>
            </a:lvl1pPr>
          </a:lstStyle>
          <a:p>
            <a:pPr lvl="0"/>
            <a:r>
              <a:rPr lang="en-US" dirty="0"/>
              <a:t>Edit Master text styles</a:t>
            </a:r>
          </a:p>
        </p:txBody>
      </p:sp>
      <p:sp>
        <p:nvSpPr>
          <p:cNvPr id="21" name="Text Placeholder 8"/>
          <p:cNvSpPr>
            <a:spLocks noGrp="1"/>
          </p:cNvSpPr>
          <p:nvPr>
            <p:ph type="body" sz="quarter" idx="16"/>
          </p:nvPr>
        </p:nvSpPr>
        <p:spPr>
          <a:xfrm>
            <a:off x="514726" y="3782219"/>
            <a:ext cx="4309327" cy="395299"/>
          </a:xfrm>
          <a:solidFill>
            <a:schemeClr val="accent1"/>
          </a:solidFill>
        </p:spPr>
        <p:txBody>
          <a:bodyPr vert="horz" lIns="91440" tIns="0" rIns="91440" bIns="0" rtlCol="0" anchor="ctr">
            <a:normAutofit/>
          </a:bodyPr>
          <a:lstStyle>
            <a:lvl1pPr>
              <a:defRPr lang="en-US" b="1" spc="0" smtClean="0">
                <a:solidFill>
                  <a:schemeClr val="bg1"/>
                </a:solidFill>
              </a:defRPr>
            </a:lvl1pPr>
          </a:lstStyle>
          <a:p>
            <a:pPr lvl="0"/>
            <a:r>
              <a:rPr lang="en-US" dirty="0"/>
              <a:t>Edit Master text styles</a:t>
            </a:r>
          </a:p>
        </p:txBody>
      </p:sp>
      <p:sp>
        <p:nvSpPr>
          <p:cNvPr id="11" name="Text Placeholder 10"/>
          <p:cNvSpPr>
            <a:spLocks noGrp="1"/>
          </p:cNvSpPr>
          <p:nvPr>
            <p:ph type="body" sz="quarter" idx="15" hasCustomPrompt="1"/>
          </p:nvPr>
        </p:nvSpPr>
        <p:spPr>
          <a:xfrm>
            <a:off x="514727" y="1365660"/>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9"/>
          <p:cNvSpPr>
            <a:spLocks noGrp="1"/>
          </p:cNvSpPr>
          <p:nvPr>
            <p:ph type="title"/>
          </p:nvPr>
        </p:nvSpPr>
        <p:spPr>
          <a:xfrm>
            <a:off x="514727" y="634871"/>
            <a:ext cx="9049587" cy="639946"/>
          </a:xfrm>
        </p:spPr>
        <p:txBody>
          <a:bodyPr/>
          <a:lstStyle/>
          <a:p>
            <a:endParaRPr lang="en-GB" dirty="0"/>
          </a:p>
        </p:txBody>
      </p:sp>
      <p:sp>
        <p:nvSpPr>
          <p:cNvPr id="9" name="Text Placeholder 10"/>
          <p:cNvSpPr>
            <a:spLocks noGrp="1"/>
          </p:cNvSpPr>
          <p:nvPr>
            <p:ph type="body" sz="quarter" idx="22"/>
          </p:nvPr>
        </p:nvSpPr>
        <p:spPr>
          <a:xfrm>
            <a:off x="514727" y="4283154"/>
            <a:ext cx="4309327" cy="2386083"/>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2" name="Text Placeholder 10"/>
          <p:cNvSpPr>
            <a:spLocks noGrp="1"/>
          </p:cNvSpPr>
          <p:nvPr>
            <p:ph type="body" sz="quarter" idx="23"/>
          </p:nvPr>
        </p:nvSpPr>
        <p:spPr>
          <a:xfrm>
            <a:off x="5254987" y="4283154"/>
            <a:ext cx="4309327" cy="2386083"/>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308887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column bottom burgundy">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3645706" y="3782219"/>
            <a:ext cx="2787780"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9" name="Text Placeholder 8"/>
          <p:cNvSpPr>
            <a:spLocks noGrp="1"/>
          </p:cNvSpPr>
          <p:nvPr>
            <p:ph type="body" sz="quarter" idx="18"/>
          </p:nvPr>
        </p:nvSpPr>
        <p:spPr>
          <a:xfrm>
            <a:off x="6788840" y="3782219"/>
            <a:ext cx="2775475"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21" name="Text Placeholder 8"/>
          <p:cNvSpPr>
            <a:spLocks noGrp="1"/>
          </p:cNvSpPr>
          <p:nvPr>
            <p:ph type="body" sz="quarter" idx="16"/>
          </p:nvPr>
        </p:nvSpPr>
        <p:spPr>
          <a:xfrm>
            <a:off x="514726" y="3782219"/>
            <a:ext cx="2775628"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4" name="Text Placeholder 10"/>
          <p:cNvSpPr>
            <a:spLocks noGrp="1"/>
          </p:cNvSpPr>
          <p:nvPr>
            <p:ph type="body" sz="quarter" idx="15" hasCustomPrompt="1"/>
          </p:nvPr>
        </p:nvSpPr>
        <p:spPr>
          <a:xfrm>
            <a:off x="514727" y="1365660"/>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9"/>
          <p:cNvSpPr>
            <a:spLocks noGrp="1"/>
          </p:cNvSpPr>
          <p:nvPr>
            <p:ph type="title"/>
          </p:nvPr>
        </p:nvSpPr>
        <p:spPr>
          <a:xfrm>
            <a:off x="514727" y="634871"/>
            <a:ext cx="9049587" cy="639946"/>
          </a:xfrm>
        </p:spPr>
        <p:txBody>
          <a:bodyPr/>
          <a:lstStyle/>
          <a:p>
            <a:endParaRPr lang="en-GB" dirty="0"/>
          </a:p>
        </p:txBody>
      </p:sp>
      <p:sp>
        <p:nvSpPr>
          <p:cNvPr id="12" name="Text Placeholder 10"/>
          <p:cNvSpPr>
            <a:spLocks noGrp="1"/>
          </p:cNvSpPr>
          <p:nvPr>
            <p:ph type="body" sz="quarter" idx="22"/>
          </p:nvPr>
        </p:nvSpPr>
        <p:spPr>
          <a:xfrm>
            <a:off x="514727" y="4283153"/>
            <a:ext cx="2775207" cy="238567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3" name="Text Placeholder 10"/>
          <p:cNvSpPr>
            <a:spLocks noGrp="1"/>
          </p:cNvSpPr>
          <p:nvPr>
            <p:ph type="body" sz="quarter" idx="27"/>
          </p:nvPr>
        </p:nvSpPr>
        <p:spPr>
          <a:xfrm>
            <a:off x="3651783" y="4283153"/>
            <a:ext cx="2775207" cy="238567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5" name="Text Placeholder 10"/>
          <p:cNvSpPr>
            <a:spLocks noGrp="1"/>
          </p:cNvSpPr>
          <p:nvPr>
            <p:ph type="body" sz="quarter" idx="28"/>
          </p:nvPr>
        </p:nvSpPr>
        <p:spPr>
          <a:xfrm>
            <a:off x="6789108" y="4283153"/>
            <a:ext cx="2775207" cy="238567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40528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ase Study 3 Dark Red">
    <p:bg>
      <p:bgPr>
        <a:solidFill>
          <a:schemeClr val="accent1"/>
        </a:solidFill>
        <a:effectLst/>
      </p:bgPr>
    </p:bg>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170"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Placeholder 8"/>
          <p:cNvSpPr>
            <a:spLocks noGrp="1"/>
          </p:cNvSpPr>
          <p:nvPr>
            <p:ph type="body" sz="quarter" idx="14"/>
          </p:nvPr>
        </p:nvSpPr>
        <p:spPr>
          <a:xfrm>
            <a:off x="514727" y="2027573"/>
            <a:ext cx="9049587" cy="2331230"/>
          </a:xfrm>
        </p:spPr>
        <p:txBody>
          <a:bodyPr numCol="2" spcCol="274320"/>
          <a:lstStyle>
            <a:lvl1pPr>
              <a:lnSpc>
                <a:spcPct val="100000"/>
              </a:lnSpc>
              <a:defRPr sz="1131" spc="0">
                <a:solidFill>
                  <a:schemeClr val="bg1"/>
                </a:solidFill>
              </a:defRPr>
            </a:lvl1pPr>
            <a:lvl2pPr>
              <a:lnSpc>
                <a:spcPct val="100000"/>
              </a:lnSpc>
              <a:buClr>
                <a:schemeClr val="bg1"/>
              </a:buClr>
              <a:defRPr sz="1131" spc="0">
                <a:solidFill>
                  <a:schemeClr val="bg1"/>
                </a:solidFill>
              </a:defRPr>
            </a:lvl2pPr>
            <a:lvl3pPr>
              <a:lnSpc>
                <a:spcPct val="100000"/>
              </a:lnSpc>
              <a:buClr>
                <a:schemeClr val="bg1"/>
              </a:buClr>
              <a:defRPr sz="943" spc="0">
                <a:solidFill>
                  <a:schemeClr val="bg1"/>
                </a:solidFill>
              </a:defRPr>
            </a:lvl3pPr>
            <a:lvl4pPr>
              <a:lnSpc>
                <a:spcPct val="100000"/>
              </a:lnSpc>
              <a:defRPr sz="943" spc="0">
                <a:solidFill>
                  <a:schemeClr val="bg1"/>
                </a:solidFill>
              </a:defRPr>
            </a:lvl4pPr>
            <a:lvl5pPr>
              <a:lnSpc>
                <a:spcPct val="100000"/>
              </a:lnSpc>
              <a:buClr>
                <a:schemeClr val="bg1"/>
              </a:buClr>
              <a:defRPr sz="943"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1"/>
                </a:solidFill>
              </a:defRPr>
            </a:lvl1pPr>
          </a:lstStyle>
          <a:p>
            <a:pPr lvl="0"/>
            <a:r>
              <a:rPr lang="en-US" dirty="0"/>
              <a:t>Click to edit Master text styles</a:t>
            </a:r>
          </a:p>
        </p:txBody>
      </p:sp>
      <p:sp>
        <p:nvSpPr>
          <p:cNvPr id="19" name="Text Placeholder 8"/>
          <p:cNvSpPr>
            <a:spLocks noGrp="1"/>
          </p:cNvSpPr>
          <p:nvPr>
            <p:ph type="body" sz="quarter" idx="16"/>
          </p:nvPr>
        </p:nvSpPr>
        <p:spPr>
          <a:xfrm>
            <a:off x="586591" y="4886094"/>
            <a:ext cx="3051004" cy="1927103"/>
          </a:xfrm>
        </p:spPr>
        <p:txBody>
          <a:bodyPr numCol="1" spcCol="274320"/>
          <a:lstStyle>
            <a:lvl1pPr>
              <a:lnSpc>
                <a:spcPct val="100000"/>
              </a:lnSpc>
              <a:defRPr sz="1508" spc="0">
                <a:solidFill>
                  <a:schemeClr val="bg1"/>
                </a:solidFill>
              </a:defRPr>
            </a:lvl1pPr>
            <a:lvl2pPr>
              <a:lnSpc>
                <a:spcPct val="100000"/>
              </a:lnSpc>
              <a:buClr>
                <a:schemeClr val="bg1"/>
              </a:buClr>
              <a:defRPr sz="1508" spc="-19">
                <a:solidFill>
                  <a:schemeClr val="bg1"/>
                </a:solidFill>
              </a:defRPr>
            </a:lvl2pPr>
            <a:lvl3pPr>
              <a:lnSpc>
                <a:spcPct val="100000"/>
              </a:lnSpc>
              <a:buClr>
                <a:schemeClr val="bg1"/>
              </a:buClr>
              <a:defRPr sz="1508" spc="-19">
                <a:solidFill>
                  <a:schemeClr val="bg1"/>
                </a:solidFill>
              </a:defRPr>
            </a:lvl3pPr>
            <a:lvl4pPr>
              <a:lnSpc>
                <a:spcPct val="100000"/>
              </a:lnSpc>
              <a:defRPr sz="1508" spc="-19">
                <a:solidFill>
                  <a:schemeClr val="bg1"/>
                </a:solidFill>
              </a:defRPr>
            </a:lvl4pPr>
            <a:lvl5pPr>
              <a:lnSpc>
                <a:spcPct val="100000"/>
              </a:lnSpc>
              <a:defRPr sz="1508" spc="-19">
                <a:solidFill>
                  <a:schemeClr val="bg1"/>
                </a:solidFill>
              </a:defRPr>
            </a:lvl5pPr>
          </a:lstStyle>
          <a:p>
            <a:pPr lvl="0"/>
            <a:r>
              <a:rPr lang="en-US" dirty="0"/>
              <a:t>Edit Master text styles</a:t>
            </a:r>
          </a:p>
        </p:txBody>
      </p:sp>
      <p:sp>
        <p:nvSpPr>
          <p:cNvPr id="8" name="object 7"/>
          <p:cNvSpPr/>
          <p:nvPr userDrawn="1"/>
        </p:nvSpPr>
        <p:spPr>
          <a:xfrm>
            <a:off x="511968" y="4954038"/>
            <a:ext cx="0" cy="1649384"/>
          </a:xfrm>
          <a:custGeom>
            <a:avLst/>
            <a:gdLst/>
            <a:ahLst/>
            <a:cxnLst/>
            <a:rect l="l" t="t" r="r" b="b"/>
            <a:pathLst>
              <a:path h="1649729">
                <a:moveTo>
                  <a:pt x="0" y="0"/>
                </a:moveTo>
                <a:lnTo>
                  <a:pt x="0" y="1649717"/>
                </a:lnTo>
              </a:path>
            </a:pathLst>
          </a:custGeom>
          <a:ln w="6350">
            <a:solidFill>
              <a:srgbClr val="FFFFFF"/>
            </a:solidFill>
          </a:ln>
        </p:spPr>
        <p:txBody>
          <a:bodyPr wrap="square" lIns="0" tIns="0" rIns="0" bIns="0" rtlCol="0"/>
          <a:lstStyle/>
          <a:p>
            <a:endParaRPr sz="1980" dirty="0"/>
          </a:p>
        </p:txBody>
      </p:sp>
      <p:sp>
        <p:nvSpPr>
          <p:cNvPr id="9" name="object 8"/>
          <p:cNvSpPr/>
          <p:nvPr userDrawn="1"/>
        </p:nvSpPr>
        <p:spPr>
          <a:xfrm>
            <a:off x="643637" y="4544348"/>
            <a:ext cx="283697"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rgbClr val="FFFFFF"/>
          </a:solidFill>
        </p:spPr>
        <p:txBody>
          <a:bodyPr wrap="square" lIns="0" tIns="0" rIns="0" bIns="0" rtlCol="0"/>
          <a:lstStyle/>
          <a:p>
            <a:endParaRPr sz="1980" dirty="0"/>
          </a:p>
        </p:txBody>
      </p:sp>
      <p:sp>
        <p:nvSpPr>
          <p:cNvPr id="10" name="Title 9"/>
          <p:cNvSpPr>
            <a:spLocks noGrp="1"/>
          </p:cNvSpPr>
          <p:nvPr>
            <p:ph type="title"/>
          </p:nvPr>
        </p:nvSpPr>
        <p:spPr>
          <a:xfrm>
            <a:off x="514727" y="634871"/>
            <a:ext cx="9049587" cy="639946"/>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89326723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 Row burgundy">
    <p:spTree>
      <p:nvGrpSpPr>
        <p:cNvPr id="1" name=""/>
        <p:cNvGrpSpPr/>
        <p:nvPr/>
      </p:nvGrpSpPr>
      <p:grpSpPr>
        <a:xfrm>
          <a:off x="0" y="0"/>
          <a:ext cx="0" cy="0"/>
          <a:chOff x="0" y="0"/>
          <a:chExt cx="0" cy="0"/>
        </a:xfrm>
      </p:grpSpPr>
      <p:graphicFrame>
        <p:nvGraphicFramePr>
          <p:cNvPr id="7"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Placeholder 8"/>
          <p:cNvSpPr>
            <a:spLocks noGrp="1"/>
          </p:cNvSpPr>
          <p:nvPr>
            <p:ph type="body" sz="quarter" idx="18"/>
          </p:nvPr>
        </p:nvSpPr>
        <p:spPr>
          <a:xfrm>
            <a:off x="5254987" y="2036643"/>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3" name="Text Placeholder 8"/>
          <p:cNvSpPr>
            <a:spLocks noGrp="1"/>
          </p:cNvSpPr>
          <p:nvPr>
            <p:ph type="body" sz="quarter" idx="16"/>
          </p:nvPr>
        </p:nvSpPr>
        <p:spPr>
          <a:xfrm>
            <a:off x="514726" y="2036644"/>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6" name="Text Placeholder 8"/>
          <p:cNvSpPr>
            <a:spLocks noGrp="1"/>
          </p:cNvSpPr>
          <p:nvPr>
            <p:ph type="body" sz="quarter" idx="21"/>
          </p:nvPr>
        </p:nvSpPr>
        <p:spPr>
          <a:xfrm>
            <a:off x="5254987" y="4470982"/>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7" name="Text Placeholder 8"/>
          <p:cNvSpPr>
            <a:spLocks noGrp="1"/>
          </p:cNvSpPr>
          <p:nvPr>
            <p:ph type="body" sz="quarter" idx="22"/>
          </p:nvPr>
        </p:nvSpPr>
        <p:spPr>
          <a:xfrm>
            <a:off x="514726" y="4470984"/>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8" name="Text Placeholder 10"/>
          <p:cNvSpPr>
            <a:spLocks noGrp="1"/>
          </p:cNvSpPr>
          <p:nvPr>
            <p:ph type="body" sz="quarter" idx="15"/>
          </p:nvPr>
        </p:nvSpPr>
        <p:spPr>
          <a:xfrm>
            <a:off x="514726" y="1365661"/>
            <a:ext cx="9049587" cy="455935"/>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p:txBody>
      </p:sp>
      <p:sp>
        <p:nvSpPr>
          <p:cNvPr id="19" name="Title 9"/>
          <p:cNvSpPr>
            <a:spLocks noGrp="1"/>
          </p:cNvSpPr>
          <p:nvPr>
            <p:ph type="title"/>
          </p:nvPr>
        </p:nvSpPr>
        <p:spPr>
          <a:xfrm>
            <a:off x="514727" y="634871"/>
            <a:ext cx="9049587" cy="639946"/>
          </a:xfrm>
        </p:spPr>
        <p:txBody>
          <a:bodyPr/>
          <a:lstStyle/>
          <a:p>
            <a:endParaRPr lang="en-GB" dirty="0"/>
          </a:p>
        </p:txBody>
      </p:sp>
      <p:sp>
        <p:nvSpPr>
          <p:cNvPr id="20" name="Text Placeholder 10"/>
          <p:cNvSpPr>
            <a:spLocks noGrp="1"/>
          </p:cNvSpPr>
          <p:nvPr>
            <p:ph type="body" sz="quarter" idx="31"/>
          </p:nvPr>
        </p:nvSpPr>
        <p:spPr>
          <a:xfrm>
            <a:off x="514726" y="2537576"/>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1" name="Text Placeholder 10"/>
          <p:cNvSpPr>
            <a:spLocks noGrp="1"/>
          </p:cNvSpPr>
          <p:nvPr>
            <p:ph type="body" sz="quarter" idx="32"/>
          </p:nvPr>
        </p:nvSpPr>
        <p:spPr>
          <a:xfrm>
            <a:off x="514726" y="4970708"/>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2" name="Text Placeholder 10"/>
          <p:cNvSpPr>
            <a:spLocks noGrp="1"/>
          </p:cNvSpPr>
          <p:nvPr>
            <p:ph type="body" sz="quarter" idx="33"/>
          </p:nvPr>
        </p:nvSpPr>
        <p:spPr>
          <a:xfrm>
            <a:off x="5254987" y="2537576"/>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23" name="Text Placeholder 10"/>
          <p:cNvSpPr>
            <a:spLocks noGrp="1"/>
          </p:cNvSpPr>
          <p:nvPr>
            <p:ph type="body" sz="quarter" idx="34"/>
          </p:nvPr>
        </p:nvSpPr>
        <p:spPr>
          <a:xfrm>
            <a:off x="5254987" y="4970708"/>
            <a:ext cx="4309327" cy="1554154"/>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976443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8"/>
          <p:cNvSpPr>
            <a:spLocks noGrp="1"/>
          </p:cNvSpPr>
          <p:nvPr>
            <p:ph type="body" sz="quarter" idx="18"/>
          </p:nvPr>
        </p:nvSpPr>
        <p:spPr>
          <a:xfrm>
            <a:off x="5254987" y="3544796"/>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6" name="Text Placeholder 8"/>
          <p:cNvSpPr>
            <a:spLocks noGrp="1"/>
          </p:cNvSpPr>
          <p:nvPr>
            <p:ph type="body" sz="quarter" idx="16"/>
          </p:nvPr>
        </p:nvSpPr>
        <p:spPr>
          <a:xfrm>
            <a:off x="514727" y="3544797"/>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9" name="Text Placeholder 8"/>
          <p:cNvSpPr>
            <a:spLocks noGrp="1"/>
          </p:cNvSpPr>
          <p:nvPr>
            <p:ph type="body" sz="quarter" idx="21"/>
          </p:nvPr>
        </p:nvSpPr>
        <p:spPr>
          <a:xfrm>
            <a:off x="5254987" y="5250799"/>
            <a:ext cx="430932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0" name="Text Placeholder 8"/>
          <p:cNvSpPr>
            <a:spLocks noGrp="1"/>
          </p:cNvSpPr>
          <p:nvPr>
            <p:ph type="body" sz="quarter" idx="22"/>
          </p:nvPr>
        </p:nvSpPr>
        <p:spPr>
          <a:xfrm>
            <a:off x="514727" y="5250801"/>
            <a:ext cx="4309327"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1" name="Text Placeholder 10"/>
          <p:cNvSpPr>
            <a:spLocks noGrp="1"/>
          </p:cNvSpPr>
          <p:nvPr>
            <p:ph type="body" sz="quarter" idx="26" hasCustomPrompt="1"/>
          </p:nvPr>
        </p:nvSpPr>
        <p:spPr>
          <a:xfrm>
            <a:off x="514727" y="1365658"/>
            <a:ext cx="9049587" cy="1554154"/>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9"/>
          <p:cNvSpPr>
            <a:spLocks noGrp="1"/>
          </p:cNvSpPr>
          <p:nvPr>
            <p:ph type="title"/>
          </p:nvPr>
        </p:nvSpPr>
        <p:spPr>
          <a:xfrm>
            <a:off x="514727" y="634871"/>
            <a:ext cx="9049587" cy="639946"/>
          </a:xfrm>
        </p:spPr>
        <p:txBody>
          <a:bodyPr/>
          <a:lstStyle/>
          <a:p>
            <a:endParaRPr lang="en-GB" dirty="0"/>
          </a:p>
        </p:txBody>
      </p:sp>
      <p:sp>
        <p:nvSpPr>
          <p:cNvPr id="16" name="Text Placeholder 10"/>
          <p:cNvSpPr>
            <a:spLocks noGrp="1"/>
          </p:cNvSpPr>
          <p:nvPr>
            <p:ph type="body" sz="quarter" idx="31"/>
          </p:nvPr>
        </p:nvSpPr>
        <p:spPr>
          <a:xfrm>
            <a:off x="514727" y="4045732"/>
            <a:ext cx="4309327" cy="1005629"/>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7" name="Text Placeholder 10"/>
          <p:cNvSpPr>
            <a:spLocks noGrp="1"/>
          </p:cNvSpPr>
          <p:nvPr>
            <p:ph type="body" sz="quarter" idx="32"/>
          </p:nvPr>
        </p:nvSpPr>
        <p:spPr>
          <a:xfrm>
            <a:off x="514727" y="5756569"/>
            <a:ext cx="4309327" cy="1005629"/>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8" name="Text Placeholder 10"/>
          <p:cNvSpPr>
            <a:spLocks noGrp="1"/>
          </p:cNvSpPr>
          <p:nvPr>
            <p:ph type="body" sz="quarter" idx="33"/>
          </p:nvPr>
        </p:nvSpPr>
        <p:spPr>
          <a:xfrm>
            <a:off x="5254987" y="4045732"/>
            <a:ext cx="4309327" cy="1005629"/>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9" name="Text Placeholder 10"/>
          <p:cNvSpPr>
            <a:spLocks noGrp="1"/>
          </p:cNvSpPr>
          <p:nvPr>
            <p:ph type="body" sz="quarter" idx="34"/>
          </p:nvPr>
        </p:nvSpPr>
        <p:spPr>
          <a:xfrm>
            <a:off x="5254987" y="5756569"/>
            <a:ext cx="4309327" cy="1005629"/>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453328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 bottom 2 row red">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3651782" y="3544796"/>
            <a:ext cx="277520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9" name="Text Placeholder 8"/>
          <p:cNvSpPr>
            <a:spLocks noGrp="1"/>
          </p:cNvSpPr>
          <p:nvPr>
            <p:ph type="body" sz="quarter" idx="18"/>
          </p:nvPr>
        </p:nvSpPr>
        <p:spPr>
          <a:xfrm>
            <a:off x="6788840" y="3544797"/>
            <a:ext cx="2775475"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21" name="Text Placeholder 8"/>
          <p:cNvSpPr>
            <a:spLocks noGrp="1"/>
          </p:cNvSpPr>
          <p:nvPr>
            <p:ph type="body" sz="quarter" idx="16"/>
          </p:nvPr>
        </p:nvSpPr>
        <p:spPr>
          <a:xfrm>
            <a:off x="514726" y="3544797"/>
            <a:ext cx="2775628"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1" name="Text Placeholder 8"/>
          <p:cNvSpPr>
            <a:spLocks noGrp="1"/>
          </p:cNvSpPr>
          <p:nvPr>
            <p:ph type="body" sz="quarter" idx="13" hasCustomPrompt="1"/>
          </p:nvPr>
        </p:nvSpPr>
        <p:spPr>
          <a:xfrm>
            <a:off x="514727" y="1365657"/>
            <a:ext cx="9049587" cy="1554154"/>
          </a:xfrm>
        </p:spPr>
        <p:txBody>
          <a:bodyPr/>
          <a:lstStyle>
            <a:lvl1pPr>
              <a:defRPr spc="0"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8"/>
          <p:cNvSpPr>
            <a:spLocks noGrp="1"/>
          </p:cNvSpPr>
          <p:nvPr>
            <p:ph type="body" sz="quarter" idx="23"/>
          </p:nvPr>
        </p:nvSpPr>
        <p:spPr>
          <a:xfrm>
            <a:off x="3651782" y="5255632"/>
            <a:ext cx="2775207" cy="395300"/>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4" name="Text Placeholder 8"/>
          <p:cNvSpPr>
            <a:spLocks noGrp="1"/>
          </p:cNvSpPr>
          <p:nvPr>
            <p:ph type="body" sz="quarter" idx="24"/>
          </p:nvPr>
        </p:nvSpPr>
        <p:spPr>
          <a:xfrm>
            <a:off x="6788840" y="5255634"/>
            <a:ext cx="2775475"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5" name="Text Placeholder 8"/>
          <p:cNvSpPr>
            <a:spLocks noGrp="1"/>
          </p:cNvSpPr>
          <p:nvPr>
            <p:ph type="body" sz="quarter" idx="25"/>
          </p:nvPr>
        </p:nvSpPr>
        <p:spPr>
          <a:xfrm>
            <a:off x="514726" y="5255634"/>
            <a:ext cx="2775628"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25" name="Title 9"/>
          <p:cNvSpPr>
            <a:spLocks noGrp="1"/>
          </p:cNvSpPr>
          <p:nvPr>
            <p:ph type="title"/>
          </p:nvPr>
        </p:nvSpPr>
        <p:spPr>
          <a:xfrm>
            <a:off x="514727" y="634871"/>
            <a:ext cx="9049587" cy="639946"/>
          </a:xfrm>
        </p:spPr>
        <p:txBody>
          <a:bodyPr/>
          <a:lstStyle/>
          <a:p>
            <a:endParaRPr lang="en-GB" dirty="0"/>
          </a:p>
        </p:txBody>
      </p:sp>
      <p:sp>
        <p:nvSpPr>
          <p:cNvPr id="33" name="Text Placeholder 10"/>
          <p:cNvSpPr>
            <a:spLocks noGrp="1"/>
          </p:cNvSpPr>
          <p:nvPr>
            <p:ph type="body" sz="quarter" idx="30"/>
          </p:nvPr>
        </p:nvSpPr>
        <p:spPr>
          <a:xfrm>
            <a:off x="514727" y="4045730"/>
            <a:ext cx="2775207" cy="88678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4" name="Text Placeholder 10"/>
          <p:cNvSpPr>
            <a:spLocks noGrp="1"/>
          </p:cNvSpPr>
          <p:nvPr>
            <p:ph type="body" sz="quarter" idx="31"/>
          </p:nvPr>
        </p:nvSpPr>
        <p:spPr>
          <a:xfrm>
            <a:off x="514727" y="5756567"/>
            <a:ext cx="2775207" cy="88678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5" name="Text Placeholder 10"/>
          <p:cNvSpPr>
            <a:spLocks noGrp="1"/>
          </p:cNvSpPr>
          <p:nvPr>
            <p:ph type="body" sz="quarter" idx="32"/>
          </p:nvPr>
        </p:nvSpPr>
        <p:spPr>
          <a:xfrm>
            <a:off x="3651782" y="4045730"/>
            <a:ext cx="2775207" cy="88678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6" name="Text Placeholder 10"/>
          <p:cNvSpPr>
            <a:spLocks noGrp="1"/>
          </p:cNvSpPr>
          <p:nvPr>
            <p:ph type="body" sz="quarter" idx="33"/>
          </p:nvPr>
        </p:nvSpPr>
        <p:spPr>
          <a:xfrm>
            <a:off x="6789108" y="4045730"/>
            <a:ext cx="2775207" cy="88678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7" name="Text Placeholder 10"/>
          <p:cNvSpPr>
            <a:spLocks noGrp="1"/>
          </p:cNvSpPr>
          <p:nvPr>
            <p:ph type="body" sz="quarter" idx="34"/>
          </p:nvPr>
        </p:nvSpPr>
        <p:spPr>
          <a:xfrm>
            <a:off x="3651782" y="5756567"/>
            <a:ext cx="2775207" cy="88678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38" name="Text Placeholder 10"/>
          <p:cNvSpPr>
            <a:spLocks noGrp="1"/>
          </p:cNvSpPr>
          <p:nvPr>
            <p:ph type="body" sz="quarter" idx="35"/>
          </p:nvPr>
        </p:nvSpPr>
        <p:spPr>
          <a:xfrm>
            <a:off x="6789108" y="5756567"/>
            <a:ext cx="2775207" cy="886782"/>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9648090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column bottom burgundy">
    <p:spTree>
      <p:nvGrpSpPr>
        <p:cNvPr id="1" name=""/>
        <p:cNvGrpSpPr/>
        <p:nvPr/>
      </p:nvGrpSpPr>
      <p:grpSpPr>
        <a:xfrm>
          <a:off x="0" y="0"/>
          <a:ext cx="0" cy="0"/>
          <a:chOff x="0" y="0"/>
          <a:chExt cx="0" cy="0"/>
        </a:xfrm>
      </p:grpSpPr>
      <p:sp>
        <p:nvSpPr>
          <p:cNvPr id="37" name="Text Placeholder 8"/>
          <p:cNvSpPr>
            <a:spLocks noGrp="1"/>
          </p:cNvSpPr>
          <p:nvPr>
            <p:ph type="body" sz="quarter" idx="20"/>
          </p:nvPr>
        </p:nvSpPr>
        <p:spPr>
          <a:xfrm>
            <a:off x="2870492" y="3782219"/>
            <a:ext cx="1982290" cy="395299"/>
          </a:xfrm>
          <a:solidFill>
            <a:schemeClr val="accent1"/>
          </a:solidFill>
        </p:spPr>
        <p:txBody>
          <a:bodyPr vert="horz" lIns="91440" tIns="0" rIns="91440" bIns="0" rtlCol="0" anchor="ctr">
            <a:normAutofit/>
          </a:bodyPr>
          <a:lstStyle>
            <a:lvl1pPr>
              <a:defRPr lang="en-US" b="1" spc="0" dirty="0" smtClean="0">
                <a:solidFill>
                  <a:schemeClr val="bg1"/>
                </a:solidFill>
              </a:defRPr>
            </a:lvl1pPr>
          </a:lstStyle>
          <a:p>
            <a:pPr lvl="0"/>
            <a:r>
              <a:rPr lang="en-US" dirty="0"/>
              <a:t>Edit Master text styles</a:t>
            </a:r>
          </a:p>
        </p:txBody>
      </p:sp>
      <p:sp>
        <p:nvSpPr>
          <p:cNvPr id="39" name="Text Placeholder 8"/>
          <p:cNvSpPr>
            <a:spLocks noGrp="1"/>
          </p:cNvSpPr>
          <p:nvPr>
            <p:ph type="body" sz="quarter" idx="22"/>
          </p:nvPr>
        </p:nvSpPr>
        <p:spPr>
          <a:xfrm>
            <a:off x="5226256" y="3782219"/>
            <a:ext cx="1982290" cy="395299"/>
          </a:xfrm>
          <a:solidFill>
            <a:schemeClr val="accent1"/>
          </a:solidFill>
        </p:spPr>
        <p:txBody>
          <a:bodyPr vert="horz" lIns="91440" tIns="0" rIns="91440" bIns="0" rtlCol="0" anchor="ctr">
            <a:normAutofit/>
          </a:bodyPr>
          <a:lstStyle>
            <a:lvl1pPr>
              <a:defRPr lang="en-US" b="1" spc="0" dirty="0" smtClean="0">
                <a:solidFill>
                  <a:schemeClr val="bg1"/>
                </a:solidFill>
              </a:defRPr>
            </a:lvl1pPr>
          </a:lstStyle>
          <a:p>
            <a:pPr lvl="0"/>
            <a:r>
              <a:rPr lang="en-US" dirty="0"/>
              <a:t>Edit Master text styles</a:t>
            </a:r>
          </a:p>
        </p:txBody>
      </p:sp>
      <p:sp>
        <p:nvSpPr>
          <p:cNvPr id="41" name="Text Placeholder 8"/>
          <p:cNvSpPr>
            <a:spLocks noGrp="1"/>
          </p:cNvSpPr>
          <p:nvPr>
            <p:ph type="body" sz="quarter" idx="24"/>
          </p:nvPr>
        </p:nvSpPr>
        <p:spPr>
          <a:xfrm>
            <a:off x="7582022" y="3782219"/>
            <a:ext cx="1982290" cy="395299"/>
          </a:xfrm>
          <a:solidFill>
            <a:schemeClr val="accent1"/>
          </a:solidFill>
        </p:spPr>
        <p:txBody>
          <a:bodyPr vert="horz" lIns="91440" tIns="0" rIns="91440" bIns="0" rtlCol="0" anchor="ctr">
            <a:normAutofit/>
          </a:bodyPr>
          <a:lstStyle>
            <a:lvl1pPr>
              <a:defRPr lang="en-US" b="1" spc="0" dirty="0" smtClean="0">
                <a:solidFill>
                  <a:schemeClr val="bg1"/>
                </a:solidFill>
              </a:defRPr>
            </a:lvl1pPr>
          </a:lstStyle>
          <a:p>
            <a:pPr lvl="0"/>
            <a:r>
              <a:rPr lang="en-US" dirty="0"/>
              <a:t>Edit Master text styles</a:t>
            </a:r>
          </a:p>
        </p:txBody>
      </p:sp>
      <p:sp>
        <p:nvSpPr>
          <p:cNvPr id="43" name="Text Placeholder 10"/>
          <p:cNvSpPr>
            <a:spLocks noGrp="1"/>
          </p:cNvSpPr>
          <p:nvPr>
            <p:ph type="body" sz="quarter" idx="15" hasCustomPrompt="1"/>
          </p:nvPr>
        </p:nvSpPr>
        <p:spPr>
          <a:xfrm>
            <a:off x="514726" y="1365660"/>
            <a:ext cx="9049587" cy="2183797"/>
          </a:xfrm>
        </p:spPr>
        <p:txBody>
          <a:bodyPr wrap="square">
            <a:noAutofit/>
          </a:bodyPr>
          <a:lstStyle>
            <a:lvl1pPr>
              <a:spcAft>
                <a:spcPts val="1131"/>
              </a:spcAft>
              <a:defRPr sz="1131" spc="0" baseline="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514726" y="3782219"/>
            <a:ext cx="1982290" cy="395299"/>
          </a:xfrm>
          <a:solidFill>
            <a:schemeClr val="accent1"/>
          </a:solidFill>
        </p:spPr>
        <p:txBody>
          <a:bodyPr lIns="91440" rIns="91440" anchor="ctr">
            <a:normAutofit/>
          </a:bodyPr>
          <a:lstStyle>
            <a:lvl1pPr>
              <a:defRPr b="1" spc="0">
                <a:solidFill>
                  <a:schemeClr val="bg1"/>
                </a:solidFill>
              </a:defRPr>
            </a:lvl1pPr>
          </a:lstStyle>
          <a:p>
            <a:pPr lvl="0"/>
            <a:r>
              <a:rPr lang="en-US" dirty="0"/>
              <a:t>Edit Master text styles</a:t>
            </a:r>
          </a:p>
        </p:txBody>
      </p:sp>
      <p:sp>
        <p:nvSpPr>
          <p:cNvPr id="14" name="Title 9"/>
          <p:cNvSpPr>
            <a:spLocks noGrp="1"/>
          </p:cNvSpPr>
          <p:nvPr>
            <p:ph type="title"/>
          </p:nvPr>
        </p:nvSpPr>
        <p:spPr>
          <a:xfrm>
            <a:off x="514727" y="634871"/>
            <a:ext cx="9049587" cy="639946"/>
          </a:xfrm>
        </p:spPr>
        <p:txBody>
          <a:bodyPr/>
          <a:lstStyle/>
          <a:p>
            <a:endParaRPr lang="en-GB" dirty="0"/>
          </a:p>
        </p:txBody>
      </p:sp>
      <p:sp>
        <p:nvSpPr>
          <p:cNvPr id="16" name="Text Placeholder 10"/>
          <p:cNvSpPr>
            <a:spLocks noGrp="1"/>
          </p:cNvSpPr>
          <p:nvPr>
            <p:ph type="body" sz="quarter" idx="30"/>
          </p:nvPr>
        </p:nvSpPr>
        <p:spPr>
          <a:xfrm>
            <a:off x="514726" y="4283155"/>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7" name="Text Placeholder 10"/>
          <p:cNvSpPr>
            <a:spLocks noGrp="1"/>
          </p:cNvSpPr>
          <p:nvPr>
            <p:ph type="body" sz="quarter" idx="28"/>
          </p:nvPr>
        </p:nvSpPr>
        <p:spPr>
          <a:xfrm>
            <a:off x="2870492" y="4283155"/>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8" name="Text Placeholder 10"/>
          <p:cNvSpPr>
            <a:spLocks noGrp="1"/>
          </p:cNvSpPr>
          <p:nvPr>
            <p:ph type="body" sz="quarter" idx="31"/>
          </p:nvPr>
        </p:nvSpPr>
        <p:spPr>
          <a:xfrm>
            <a:off x="5226256" y="4283155"/>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9" name="Text Placeholder 10"/>
          <p:cNvSpPr>
            <a:spLocks noGrp="1"/>
          </p:cNvSpPr>
          <p:nvPr>
            <p:ph type="body" sz="quarter" idx="32"/>
          </p:nvPr>
        </p:nvSpPr>
        <p:spPr>
          <a:xfrm>
            <a:off x="7582022" y="4283155"/>
            <a:ext cx="1982290" cy="2376941"/>
          </a:xfrm>
        </p:spPr>
        <p:txBody>
          <a:bodyPr wrap="square" lIns="91440">
            <a:noAutofit/>
          </a:bodyPr>
          <a:lstStyle>
            <a:lvl1pPr>
              <a:spcAft>
                <a:spcPts val="565"/>
              </a:spcAft>
              <a:defRPr sz="943" spc="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6467386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with Contac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12969" y="1365660"/>
            <a:ext cx="9049587" cy="2183797"/>
          </a:xfrm>
        </p:spPr>
        <p:txBody>
          <a:bodyPr/>
          <a:lstStyle>
            <a:lvl1pPr>
              <a:defRPr spc="0"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8"/>
          <p:cNvSpPr>
            <a:spLocks noGrp="1"/>
          </p:cNvSpPr>
          <p:nvPr>
            <p:ph type="body" sz="quarter" idx="17"/>
          </p:nvPr>
        </p:nvSpPr>
        <p:spPr>
          <a:xfrm>
            <a:off x="3648973" y="4159898"/>
            <a:ext cx="2775207" cy="395300"/>
          </a:xfrm>
        </p:spPr>
        <p:txBody>
          <a:bodyPr/>
          <a:lstStyle>
            <a:lvl1pPr>
              <a:defRPr b="1">
                <a:solidFill>
                  <a:schemeClr val="accent1"/>
                </a:solidFill>
              </a:defRPr>
            </a:lvl1pPr>
          </a:lstStyle>
          <a:p>
            <a:pPr lvl="0"/>
            <a:r>
              <a:rPr lang="en-US" dirty="0"/>
              <a:t>Edit Master text styles</a:t>
            </a:r>
          </a:p>
        </p:txBody>
      </p:sp>
      <p:sp>
        <p:nvSpPr>
          <p:cNvPr id="21" name="Text Placeholder 8"/>
          <p:cNvSpPr>
            <a:spLocks noGrp="1"/>
          </p:cNvSpPr>
          <p:nvPr>
            <p:ph type="body" sz="quarter" idx="16"/>
          </p:nvPr>
        </p:nvSpPr>
        <p:spPr>
          <a:xfrm>
            <a:off x="512969" y="4159899"/>
            <a:ext cx="2775207" cy="395299"/>
          </a:xfrm>
        </p:spPr>
        <p:txBody>
          <a:bodyPr/>
          <a:lstStyle>
            <a:lvl1pPr>
              <a:defRPr b="1">
                <a:solidFill>
                  <a:schemeClr val="accent1"/>
                </a:solidFill>
              </a:defRPr>
            </a:lvl1pPr>
          </a:lstStyle>
          <a:p>
            <a:pPr lvl="0"/>
            <a:r>
              <a:rPr lang="en-US" dirty="0"/>
              <a:t>Edit Master text styles</a:t>
            </a:r>
          </a:p>
        </p:txBody>
      </p:sp>
      <p:sp>
        <p:nvSpPr>
          <p:cNvPr id="30" name="Picture Placeholder 3"/>
          <p:cNvSpPr>
            <a:spLocks noGrp="1"/>
          </p:cNvSpPr>
          <p:nvPr>
            <p:ph type="pic" sz="quarter" idx="10"/>
          </p:nvPr>
        </p:nvSpPr>
        <p:spPr>
          <a:xfrm>
            <a:off x="6782666" y="4159900"/>
            <a:ext cx="661961" cy="883099"/>
          </a:xfrm>
          <a:prstGeom prst="rect">
            <a:avLst/>
          </a:prstGeom>
          <a:solidFill>
            <a:schemeClr val="tx1">
              <a:lumMod val="20000"/>
              <a:lumOff val="80000"/>
            </a:schemeClr>
          </a:solidFill>
        </p:spPr>
        <p:txBody>
          <a:bodyPr/>
          <a:lstStyle>
            <a:lvl1pPr>
              <a:defRPr sz="943"/>
            </a:lvl1pPr>
          </a:lstStyle>
          <a:p>
            <a:pPr lvl="0"/>
            <a:r>
              <a:rPr lang="en-US" noProof="0" dirty="0"/>
              <a:t>Click icon to add picture</a:t>
            </a:r>
            <a:endParaRPr lang="en-GB" noProof="0" dirty="0"/>
          </a:p>
        </p:txBody>
      </p:sp>
      <p:sp>
        <p:nvSpPr>
          <p:cNvPr id="31" name="Picture Placeholder 3"/>
          <p:cNvSpPr>
            <a:spLocks noGrp="1"/>
          </p:cNvSpPr>
          <p:nvPr>
            <p:ph type="pic" sz="quarter" idx="22"/>
          </p:nvPr>
        </p:nvSpPr>
        <p:spPr>
          <a:xfrm>
            <a:off x="6782664" y="5416266"/>
            <a:ext cx="661961" cy="883099"/>
          </a:xfrm>
          <a:prstGeom prst="rect">
            <a:avLst/>
          </a:prstGeom>
          <a:solidFill>
            <a:schemeClr val="tx1">
              <a:lumMod val="20000"/>
              <a:lumOff val="80000"/>
            </a:schemeClr>
          </a:solidFill>
        </p:spPr>
        <p:txBody>
          <a:bodyPr/>
          <a:lstStyle>
            <a:lvl1pPr>
              <a:defRPr sz="943"/>
            </a:lvl1pPr>
          </a:lstStyle>
          <a:p>
            <a:pPr lvl="0"/>
            <a:r>
              <a:rPr lang="en-US" noProof="0" dirty="0"/>
              <a:t>Click icon to add picture</a:t>
            </a:r>
            <a:endParaRPr lang="en-GB" noProof="0" dirty="0"/>
          </a:p>
        </p:txBody>
      </p:sp>
      <p:sp>
        <p:nvSpPr>
          <p:cNvPr id="33" name="Text Placeholder 8"/>
          <p:cNvSpPr>
            <a:spLocks noGrp="1"/>
          </p:cNvSpPr>
          <p:nvPr>
            <p:ph type="body" sz="quarter" idx="21"/>
          </p:nvPr>
        </p:nvSpPr>
        <p:spPr>
          <a:xfrm>
            <a:off x="7608617" y="4159900"/>
            <a:ext cx="1955695" cy="883099"/>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34" name="Text Placeholder 8"/>
          <p:cNvSpPr>
            <a:spLocks noGrp="1"/>
          </p:cNvSpPr>
          <p:nvPr>
            <p:ph type="body" sz="quarter" idx="23"/>
          </p:nvPr>
        </p:nvSpPr>
        <p:spPr>
          <a:xfrm>
            <a:off x="7608617" y="5416266"/>
            <a:ext cx="1955695" cy="883099"/>
          </a:xfrm>
        </p:spPr>
        <p:txBody>
          <a:bodyPr/>
          <a:lstStyle>
            <a:lvl1pPr>
              <a:lnSpc>
                <a:spcPct val="100000"/>
              </a:lnSpc>
              <a:spcAft>
                <a:spcPts val="565"/>
              </a:spcAft>
              <a:defRPr sz="943"/>
            </a:lvl1pPr>
            <a:lvl2pPr>
              <a:defRPr sz="943"/>
            </a:lvl2pPr>
            <a:lvl3pPr>
              <a:defRPr sz="943"/>
            </a:lvl3pPr>
          </a:lstStyle>
          <a:p>
            <a:pPr lvl="0"/>
            <a:r>
              <a:rPr lang="en-US" dirty="0"/>
              <a:t>Edit Master text styles</a:t>
            </a:r>
          </a:p>
        </p:txBody>
      </p:sp>
      <p:sp>
        <p:nvSpPr>
          <p:cNvPr id="12" name="Title 9"/>
          <p:cNvSpPr>
            <a:spLocks noGrp="1"/>
          </p:cNvSpPr>
          <p:nvPr>
            <p:ph type="title"/>
          </p:nvPr>
        </p:nvSpPr>
        <p:spPr>
          <a:xfrm>
            <a:off x="514727" y="634871"/>
            <a:ext cx="9049587" cy="639946"/>
          </a:xfrm>
        </p:spPr>
        <p:txBody>
          <a:bodyPr/>
          <a:lstStyle/>
          <a:p>
            <a:endParaRPr lang="en-GB" dirty="0"/>
          </a:p>
        </p:txBody>
      </p:sp>
      <p:sp>
        <p:nvSpPr>
          <p:cNvPr id="13" name="Text Placeholder 10"/>
          <p:cNvSpPr>
            <a:spLocks noGrp="1"/>
          </p:cNvSpPr>
          <p:nvPr>
            <p:ph type="body" sz="quarter" idx="31"/>
          </p:nvPr>
        </p:nvSpPr>
        <p:spPr>
          <a:xfrm>
            <a:off x="512969" y="4665342"/>
            <a:ext cx="2775207" cy="1919837"/>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4" name="Text Placeholder 10"/>
          <p:cNvSpPr>
            <a:spLocks noGrp="1"/>
          </p:cNvSpPr>
          <p:nvPr>
            <p:ph type="body" sz="quarter" idx="32"/>
          </p:nvPr>
        </p:nvSpPr>
        <p:spPr>
          <a:xfrm>
            <a:off x="3648973" y="4665342"/>
            <a:ext cx="2775207" cy="1919837"/>
          </a:xfrm>
        </p:spPr>
        <p:txBody>
          <a:bodyPr wrap="square">
            <a:noAutofit/>
          </a:bodyPr>
          <a:lstStyle>
            <a:lvl1pPr>
              <a:spcAft>
                <a:spcPts val="565"/>
              </a:spcAft>
              <a:defRPr sz="943" spc="0" baseline="0">
                <a:solidFill>
                  <a:schemeClr val="tx1"/>
                </a:solidFill>
              </a:defRPr>
            </a:lvl1pPr>
          </a:lstStyle>
          <a:p>
            <a:pPr lvl="0"/>
            <a:r>
              <a:rPr lang="en-US" dirty="0"/>
              <a:t>Click to edit Master text styles</a:t>
            </a:r>
          </a:p>
        </p:txBody>
      </p:sp>
      <p:sp>
        <p:nvSpPr>
          <p:cNvPr id="15" name="object 6"/>
          <p:cNvSpPr/>
          <p:nvPr userDrawn="1"/>
        </p:nvSpPr>
        <p:spPr>
          <a:xfrm>
            <a:off x="513829" y="3783973"/>
            <a:ext cx="9051383" cy="0"/>
          </a:xfrm>
          <a:custGeom>
            <a:avLst/>
            <a:gdLst/>
            <a:ahLst/>
            <a:cxnLst/>
            <a:rect l="l" t="t" r="r" b="b"/>
            <a:pathLst>
              <a:path w="9603105">
                <a:moveTo>
                  <a:pt x="0" y="0"/>
                </a:moveTo>
                <a:lnTo>
                  <a:pt x="9603003" y="0"/>
                </a:lnTo>
              </a:path>
            </a:pathLst>
          </a:custGeom>
          <a:ln w="9525">
            <a:solidFill>
              <a:srgbClr val="000000"/>
            </a:solidFill>
          </a:ln>
        </p:spPr>
        <p:txBody>
          <a:bodyPr wrap="square" lIns="0" tIns="0" rIns="0" bIns="0" rtlCol="0"/>
          <a:lstStyle/>
          <a:p>
            <a:endParaRPr sz="1980" dirty="0"/>
          </a:p>
        </p:txBody>
      </p:sp>
      <p:sp>
        <p:nvSpPr>
          <p:cNvPr id="16" name="object 16"/>
          <p:cNvSpPr/>
          <p:nvPr userDrawn="1"/>
        </p:nvSpPr>
        <p:spPr>
          <a:xfrm>
            <a:off x="3454022" y="4165490"/>
            <a:ext cx="0" cy="2296947"/>
          </a:xfrm>
          <a:custGeom>
            <a:avLst/>
            <a:gdLst/>
            <a:ahLst/>
            <a:cxnLst/>
            <a:rect l="l" t="t" r="r" b="b"/>
            <a:pathLst>
              <a:path h="2297429">
                <a:moveTo>
                  <a:pt x="0" y="2297391"/>
                </a:moveTo>
                <a:lnTo>
                  <a:pt x="0" y="0"/>
                </a:lnTo>
              </a:path>
            </a:pathLst>
          </a:custGeom>
          <a:ln w="9525">
            <a:solidFill>
              <a:srgbClr val="000000"/>
            </a:solidFill>
          </a:ln>
        </p:spPr>
        <p:txBody>
          <a:bodyPr wrap="square" lIns="0" tIns="0" rIns="0" bIns="0" rtlCol="0"/>
          <a:lstStyle/>
          <a:p>
            <a:endParaRPr sz="1980" dirty="0"/>
          </a:p>
        </p:txBody>
      </p:sp>
    </p:spTree>
    <p:extLst>
      <p:ext uri="{BB962C8B-B14F-4D97-AF65-F5344CB8AC3E}">
        <p14:creationId xmlns:p14="http://schemas.microsoft.com/office/powerpoint/2010/main" val="11817557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08981" y="2026375"/>
            <a:ext cx="2137701" cy="4662461"/>
          </a:xfrm>
          <a:prstGeom prst="rect">
            <a:avLst/>
          </a:prstGeom>
          <a:solidFill>
            <a:srgbClr val="E0E3E4"/>
          </a:solidFill>
        </p:spPr>
        <p:txBody>
          <a:bodyPr/>
          <a:lstStyle/>
          <a:p>
            <a:pPr lvl="0"/>
            <a:r>
              <a:rPr lang="en-US" noProof="0" dirty="0"/>
              <a:t>Click icon to add picture</a:t>
            </a:r>
            <a:endParaRPr lang="en-GB" noProof="0" dirty="0"/>
          </a:p>
        </p:txBody>
      </p:sp>
      <p:sp>
        <p:nvSpPr>
          <p:cNvPr id="5" name="Text Placeholder 8"/>
          <p:cNvSpPr>
            <a:spLocks noGrp="1"/>
          </p:cNvSpPr>
          <p:nvPr>
            <p:ph type="body" sz="quarter" idx="14"/>
          </p:nvPr>
        </p:nvSpPr>
        <p:spPr>
          <a:xfrm>
            <a:off x="3638988" y="2026375"/>
            <a:ext cx="5925325" cy="4662461"/>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9"/>
          <p:cNvSpPr>
            <a:spLocks noGrp="1"/>
          </p:cNvSpPr>
          <p:nvPr>
            <p:ph type="title" hasCustomPrompt="1"/>
          </p:nvPr>
        </p:nvSpPr>
        <p:spPr>
          <a:xfrm>
            <a:off x="514727" y="634871"/>
            <a:ext cx="2642469" cy="639946"/>
          </a:xfrm>
        </p:spPr>
        <p:txBody>
          <a:bodyPr/>
          <a:lstStyle>
            <a:lvl1pPr>
              <a:defRPr baseline="0"/>
            </a:lvl1pPr>
          </a:lstStyle>
          <a:p>
            <a:r>
              <a:rPr lang="en-US" dirty="0"/>
              <a:t>Contents</a:t>
            </a:r>
            <a:endParaRPr lang="en-GB" dirty="0"/>
          </a:p>
        </p:txBody>
      </p:sp>
    </p:spTree>
    <p:extLst>
      <p:ext uri="{BB962C8B-B14F-4D97-AF65-F5344CB8AC3E}">
        <p14:creationId xmlns:p14="http://schemas.microsoft.com/office/powerpoint/2010/main" val="1410628384"/>
      </p:ext>
    </p:extLst>
  </p:cSld>
  <p:clrMapOvr>
    <a:masterClrMapping/>
  </p:clrMapOvr>
  <p:extLst>
    <p:ext uri="{DCECCB84-F9BA-43D5-87BE-67443E8EF086}">
      <p15:sldGuideLst xmlns:p15="http://schemas.microsoft.com/office/powerpoint/2012/main">
        <p15:guide id="1" pos="17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Questions">
    <p:bg>
      <p:bgPr>
        <a:solidFill>
          <a:srgbClr val="C2C3C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998C0C-0DE9-C6E8-2784-AA7E83726E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0079037" cy="7559676"/>
          </a:xfrm>
          <a:prstGeom prst="rect">
            <a:avLst/>
          </a:prstGeom>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631" y="0"/>
            <a:ext cx="7311922" cy="654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209135" y="2323900"/>
            <a:ext cx="5342240" cy="1119952"/>
          </a:xfrm>
          <a:prstGeom prst="rect">
            <a:avLst/>
          </a:prstGeom>
        </p:spPr>
        <p:txBody>
          <a:bodyPr/>
          <a:lstStyle>
            <a:lvl1pPr>
              <a:defRPr lang="en-US" sz="6063" b="1" kern="1200" spc="-110" dirty="0" smtClean="0">
                <a:solidFill>
                  <a:schemeClr val="bg2"/>
                </a:solidFill>
                <a:latin typeface="+mj-lt"/>
                <a:ea typeface="+mj-ea"/>
                <a:cs typeface="+mj-cs"/>
              </a:defRPr>
            </a:lvl1pPr>
          </a:lstStyle>
          <a:p>
            <a:pPr marL="0" lvl="0" indent="0" algn="l" defTabSz="1007943" rtl="0" eaLnBrk="1" latinLnBrk="0" hangingPunct="1">
              <a:lnSpc>
                <a:spcPct val="85000"/>
              </a:lnSpc>
              <a:spcBef>
                <a:spcPct val="0"/>
              </a:spcBef>
              <a:spcAft>
                <a:spcPts val="661"/>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354593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ase Study 4 Whit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194"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8"/>
          <p:cNvSpPr txBox="1">
            <a:spLocks noChangeArrowheads="1"/>
          </p:cNvSpPr>
          <p:nvPr userDrawn="1"/>
        </p:nvSpPr>
        <p:spPr bwMode="auto">
          <a:xfrm>
            <a:off x="501273" y="7210499"/>
            <a:ext cx="134653"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algn="r" eaLnBrk="1" hangingPunct="1"/>
            <a:fld id="{9BDA37F8-CD8C-433D-9DF3-677FCAAC020D}" type="slidenum">
              <a:rPr lang="en-GB" altLang="en-US" sz="848" b="1">
                <a:solidFill>
                  <a:schemeClr val="bg2"/>
                </a:solidFill>
              </a:rPr>
              <a:pPr algn="r" eaLnBrk="1" hangingPunct="1"/>
              <a:t>‹#›</a:t>
            </a:fld>
            <a:endParaRPr lang="en-GB" altLang="en-US" sz="848" b="1">
              <a:solidFill>
                <a:schemeClr val="bg2"/>
              </a:solidFill>
            </a:endParaRPr>
          </a:p>
        </p:txBody>
      </p:sp>
      <p:sp>
        <p:nvSpPr>
          <p:cNvPr id="9" name="TextBox 9"/>
          <p:cNvSpPr txBox="1">
            <a:spLocks noChangeArrowheads="1"/>
          </p:cNvSpPr>
          <p:nvPr userDrawn="1"/>
        </p:nvSpPr>
        <p:spPr bwMode="auto">
          <a:xfrm>
            <a:off x="845407" y="7210499"/>
            <a:ext cx="3053936"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eaLnBrk="1" hangingPunct="1"/>
            <a:r>
              <a:rPr lang="en-US" altLang="en-US" sz="848" dirty="0">
                <a:solidFill>
                  <a:schemeClr val="bg2"/>
                </a:solidFill>
              </a:rPr>
              <a:t>Title</a:t>
            </a:r>
          </a:p>
        </p:txBody>
      </p:sp>
      <p:cxnSp>
        <p:nvCxnSpPr>
          <p:cNvPr id="10" name="Straight Connector 9"/>
          <p:cNvCxnSpPr/>
          <p:nvPr userDrawn="1"/>
        </p:nvCxnSpPr>
        <p:spPr>
          <a:xfrm>
            <a:off x="514726" y="7008928"/>
            <a:ext cx="90495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 Placeholder 8"/>
          <p:cNvSpPr>
            <a:spLocks noGrp="1"/>
          </p:cNvSpPr>
          <p:nvPr>
            <p:ph type="body" sz="quarter" idx="14"/>
          </p:nvPr>
        </p:nvSpPr>
        <p:spPr>
          <a:xfrm>
            <a:off x="514727" y="2027573"/>
            <a:ext cx="9049587" cy="2331230"/>
          </a:xfrm>
        </p:spPr>
        <p:txBody>
          <a:bodyPr numCol="2" spcCol="274320"/>
          <a:lstStyle>
            <a:lvl1pPr>
              <a:lnSpc>
                <a:spcPct val="100000"/>
              </a:lnSpc>
              <a:defRPr sz="1131" spc="0">
                <a:solidFill>
                  <a:schemeClr val="tx1"/>
                </a:solidFill>
              </a:defRPr>
            </a:lvl1pPr>
            <a:lvl2pPr>
              <a:lnSpc>
                <a:spcPct val="100000"/>
              </a:lnSpc>
              <a:buClr>
                <a:schemeClr val="bg1"/>
              </a:buClr>
              <a:defRPr sz="1131" spc="0">
                <a:solidFill>
                  <a:schemeClr val="accent1"/>
                </a:solidFill>
              </a:defRPr>
            </a:lvl2pPr>
            <a:lvl3pPr>
              <a:lnSpc>
                <a:spcPct val="100000"/>
              </a:lnSpc>
              <a:buClr>
                <a:schemeClr val="bg1"/>
              </a:buClr>
              <a:defRPr sz="943" spc="0">
                <a:solidFill>
                  <a:schemeClr val="tx1"/>
                </a:solidFill>
              </a:defRPr>
            </a:lvl3pPr>
            <a:lvl4pPr>
              <a:lnSpc>
                <a:spcPct val="100000"/>
              </a:lnSpc>
              <a:defRPr sz="943" spc="0">
                <a:solidFill>
                  <a:schemeClr val="tx1"/>
                </a:solidFill>
              </a:defRPr>
            </a:lvl4pPr>
            <a:lvl5pPr>
              <a:lnSpc>
                <a:spcPct val="100000"/>
              </a:lnSpc>
              <a:defRPr sz="943" spc="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2"/>
                </a:solidFill>
              </a:defRPr>
            </a:lvl1pPr>
          </a:lstStyle>
          <a:p>
            <a:pPr lvl="0"/>
            <a:r>
              <a:rPr lang="en-US" dirty="0"/>
              <a:t>Click to edit Master text styles</a:t>
            </a:r>
          </a:p>
        </p:txBody>
      </p:sp>
      <p:sp>
        <p:nvSpPr>
          <p:cNvPr id="19" name="Text Placeholder 8"/>
          <p:cNvSpPr>
            <a:spLocks noGrp="1"/>
          </p:cNvSpPr>
          <p:nvPr>
            <p:ph type="body" sz="quarter" idx="16"/>
          </p:nvPr>
        </p:nvSpPr>
        <p:spPr>
          <a:xfrm>
            <a:off x="586591" y="4886094"/>
            <a:ext cx="3051004" cy="1927103"/>
          </a:xfrm>
        </p:spPr>
        <p:txBody>
          <a:bodyPr numCol="1" spcCol="274320"/>
          <a:lstStyle>
            <a:lvl1pPr>
              <a:lnSpc>
                <a:spcPct val="100000"/>
              </a:lnSpc>
              <a:defRPr sz="1508" spc="0">
                <a:solidFill>
                  <a:schemeClr val="tx1"/>
                </a:solidFill>
              </a:defRPr>
            </a:lvl1pPr>
            <a:lvl2pPr>
              <a:lnSpc>
                <a:spcPct val="100000"/>
              </a:lnSpc>
              <a:buClr>
                <a:schemeClr val="bg1"/>
              </a:buClr>
              <a:defRPr sz="1508" spc="-19">
                <a:solidFill>
                  <a:schemeClr val="bg1"/>
                </a:solidFill>
              </a:defRPr>
            </a:lvl2pPr>
            <a:lvl3pPr>
              <a:lnSpc>
                <a:spcPct val="100000"/>
              </a:lnSpc>
              <a:buClr>
                <a:schemeClr val="bg1"/>
              </a:buClr>
              <a:defRPr sz="1508" spc="-19">
                <a:solidFill>
                  <a:schemeClr val="bg1"/>
                </a:solidFill>
              </a:defRPr>
            </a:lvl3pPr>
            <a:lvl4pPr>
              <a:lnSpc>
                <a:spcPct val="100000"/>
              </a:lnSpc>
              <a:defRPr sz="1508" spc="-19">
                <a:solidFill>
                  <a:schemeClr val="bg1"/>
                </a:solidFill>
              </a:defRPr>
            </a:lvl4pPr>
            <a:lvl5pPr>
              <a:lnSpc>
                <a:spcPct val="100000"/>
              </a:lnSpc>
              <a:defRPr sz="1508" spc="-19">
                <a:solidFill>
                  <a:schemeClr val="bg1"/>
                </a:solidFill>
              </a:defRPr>
            </a:lvl5pPr>
          </a:lstStyle>
          <a:p>
            <a:pPr lvl="0"/>
            <a:r>
              <a:rPr lang="en-US" dirty="0"/>
              <a:t>Edit Master text styles</a:t>
            </a:r>
          </a:p>
        </p:txBody>
      </p:sp>
      <p:sp>
        <p:nvSpPr>
          <p:cNvPr id="11" name="object 7"/>
          <p:cNvSpPr/>
          <p:nvPr userDrawn="1"/>
        </p:nvSpPr>
        <p:spPr>
          <a:xfrm>
            <a:off x="511968" y="4954038"/>
            <a:ext cx="0" cy="1649384"/>
          </a:xfrm>
          <a:custGeom>
            <a:avLst/>
            <a:gdLst/>
            <a:ahLst/>
            <a:cxnLst/>
            <a:rect l="l" t="t" r="r" b="b"/>
            <a:pathLst>
              <a:path h="1649729">
                <a:moveTo>
                  <a:pt x="0" y="0"/>
                </a:moveTo>
                <a:lnTo>
                  <a:pt x="0" y="1649717"/>
                </a:lnTo>
              </a:path>
            </a:pathLst>
          </a:custGeom>
          <a:ln w="6350">
            <a:solidFill>
              <a:schemeClr val="bg2"/>
            </a:solidFill>
          </a:ln>
        </p:spPr>
        <p:txBody>
          <a:bodyPr wrap="square" lIns="0" tIns="0" rIns="0" bIns="0" rtlCol="0"/>
          <a:lstStyle/>
          <a:p>
            <a:endParaRPr sz="1980" dirty="0"/>
          </a:p>
        </p:txBody>
      </p:sp>
      <p:sp>
        <p:nvSpPr>
          <p:cNvPr id="12" name="object 8"/>
          <p:cNvSpPr/>
          <p:nvPr userDrawn="1"/>
        </p:nvSpPr>
        <p:spPr>
          <a:xfrm>
            <a:off x="643637" y="4544348"/>
            <a:ext cx="283697"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1980" dirty="0"/>
          </a:p>
        </p:txBody>
      </p:sp>
      <p:sp>
        <p:nvSpPr>
          <p:cNvPr id="13" name="Title 9"/>
          <p:cNvSpPr>
            <a:spLocks noGrp="1"/>
          </p:cNvSpPr>
          <p:nvPr>
            <p:ph type="title"/>
          </p:nvPr>
        </p:nvSpPr>
        <p:spPr>
          <a:xfrm>
            <a:off x="514727" y="634871"/>
            <a:ext cx="9049587" cy="639946"/>
          </a:xfrm>
        </p:spPr>
        <p:txBody>
          <a:bodyPr/>
          <a:lstStyle>
            <a:lvl1pPr>
              <a:defRPr baseline="0"/>
            </a:lvl1pPr>
          </a:lstStyle>
          <a:p>
            <a:endParaRPr lang="en-GB" dirty="0"/>
          </a:p>
        </p:txBody>
      </p:sp>
    </p:spTree>
    <p:extLst>
      <p:ext uri="{BB962C8B-B14F-4D97-AF65-F5344CB8AC3E}">
        <p14:creationId xmlns:p14="http://schemas.microsoft.com/office/powerpoint/2010/main" val="82390110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ase Study 5 Banner">
    <p:spTree>
      <p:nvGrpSpPr>
        <p:cNvPr id="1" name=""/>
        <p:cNvGrpSpPr/>
        <p:nvPr/>
      </p:nvGrpSpPr>
      <p:grpSpPr>
        <a:xfrm>
          <a:off x="0" y="0"/>
          <a:ext cx="0" cy="0"/>
          <a:chOff x="0" y="0"/>
          <a:chExt cx="0" cy="0"/>
        </a:xfrm>
      </p:grpSpPr>
      <p:pic>
        <p:nvPicPr>
          <p:cNvPr id="6" name="object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10077542" cy="21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8" hidden="1"/>
          <p:cNvGraphicFramePr>
            <a:graphicFrameLocks noChangeAspect="1"/>
          </p:cNvGraphicFramePr>
          <p:nvPr userDrawn="1">
            <p:custDataLst>
              <p:tags r:id="rId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921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9"/>
          <p:cNvSpPr txBox="1">
            <a:spLocks noChangeArrowheads="1"/>
          </p:cNvSpPr>
          <p:nvPr userDrawn="1"/>
        </p:nvSpPr>
        <p:spPr bwMode="auto">
          <a:xfrm>
            <a:off x="501273" y="7210499"/>
            <a:ext cx="134653"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algn="r" eaLnBrk="1" hangingPunct="1"/>
            <a:fld id="{E30E40AB-07DB-4C83-ADE2-43F53427463E}" type="slidenum">
              <a:rPr lang="en-GB" altLang="en-US" sz="848" b="1">
                <a:solidFill>
                  <a:schemeClr val="bg2"/>
                </a:solidFill>
              </a:rPr>
              <a:pPr algn="r" eaLnBrk="1" hangingPunct="1"/>
              <a:t>‹#›</a:t>
            </a:fld>
            <a:endParaRPr lang="en-GB" altLang="en-US" sz="848" b="1">
              <a:solidFill>
                <a:schemeClr val="bg2"/>
              </a:solidFill>
            </a:endParaRPr>
          </a:p>
        </p:txBody>
      </p:sp>
      <p:sp>
        <p:nvSpPr>
          <p:cNvPr id="10" name="TextBox 10"/>
          <p:cNvSpPr txBox="1">
            <a:spLocks noChangeArrowheads="1"/>
          </p:cNvSpPr>
          <p:nvPr userDrawn="1"/>
        </p:nvSpPr>
        <p:spPr bwMode="auto">
          <a:xfrm>
            <a:off x="845407" y="7210499"/>
            <a:ext cx="3053936"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eaLnBrk="1" hangingPunct="1"/>
            <a:r>
              <a:rPr lang="en-US" altLang="en-US" sz="848">
                <a:solidFill>
                  <a:schemeClr val="bg2"/>
                </a:solidFill>
              </a:rPr>
              <a:t>Title</a:t>
            </a:r>
          </a:p>
        </p:txBody>
      </p:sp>
      <p:sp>
        <p:nvSpPr>
          <p:cNvPr id="15" name="Text Placeholder 8"/>
          <p:cNvSpPr>
            <a:spLocks noGrp="1"/>
          </p:cNvSpPr>
          <p:nvPr>
            <p:ph type="body" sz="quarter" idx="14"/>
          </p:nvPr>
        </p:nvSpPr>
        <p:spPr>
          <a:xfrm>
            <a:off x="514727" y="2462010"/>
            <a:ext cx="9049587" cy="1896794"/>
          </a:xfrm>
        </p:spPr>
        <p:txBody>
          <a:bodyPr numCol="2" spcCol="274320"/>
          <a:lstStyle>
            <a:lvl1pPr>
              <a:lnSpc>
                <a:spcPct val="100000"/>
              </a:lnSpc>
              <a:defRPr sz="1131" spc="0">
                <a:solidFill>
                  <a:schemeClr val="tx1"/>
                </a:solidFill>
              </a:defRPr>
            </a:lvl1pPr>
            <a:lvl2pPr>
              <a:lnSpc>
                <a:spcPct val="100000"/>
              </a:lnSpc>
              <a:buClr>
                <a:schemeClr val="bg1"/>
              </a:buClr>
              <a:defRPr sz="1131" spc="0">
                <a:solidFill>
                  <a:schemeClr val="accent1"/>
                </a:solidFill>
              </a:defRPr>
            </a:lvl2pPr>
            <a:lvl3pPr>
              <a:lnSpc>
                <a:spcPct val="100000"/>
              </a:lnSpc>
              <a:buClr>
                <a:schemeClr val="bg1"/>
              </a:buClr>
              <a:defRPr sz="943" spc="0">
                <a:solidFill>
                  <a:schemeClr val="tx1"/>
                </a:solidFill>
              </a:defRPr>
            </a:lvl3pPr>
            <a:lvl4pPr>
              <a:lnSpc>
                <a:spcPct val="100000"/>
              </a:lnSpc>
              <a:defRPr sz="943" spc="0">
                <a:solidFill>
                  <a:schemeClr val="tx1"/>
                </a:solidFill>
              </a:defRPr>
            </a:lvl4pPr>
            <a:lvl5pPr>
              <a:lnSpc>
                <a:spcPct val="100000"/>
              </a:lnSpc>
              <a:defRPr sz="943" spc="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0"/>
          <p:cNvSpPr>
            <a:spLocks noGrp="1"/>
          </p:cNvSpPr>
          <p:nvPr>
            <p:ph type="body" sz="quarter" idx="15"/>
          </p:nvPr>
        </p:nvSpPr>
        <p:spPr>
          <a:xfrm>
            <a:off x="514727" y="1365661"/>
            <a:ext cx="9049587" cy="261162"/>
          </a:xfrm>
        </p:spPr>
        <p:txBody>
          <a:bodyPr wrap="square">
            <a:spAutoFit/>
          </a:bodyPr>
          <a:lstStyle>
            <a:lvl1pPr>
              <a:defRPr sz="1697" spc="-19" baseline="0">
                <a:solidFill>
                  <a:schemeClr val="bg1"/>
                </a:solidFill>
              </a:defRPr>
            </a:lvl1pPr>
          </a:lstStyle>
          <a:p>
            <a:pPr lvl="0"/>
            <a:r>
              <a:rPr lang="en-US" dirty="0"/>
              <a:t>Click to edit Master text styles</a:t>
            </a:r>
          </a:p>
        </p:txBody>
      </p:sp>
      <p:sp>
        <p:nvSpPr>
          <p:cNvPr id="19" name="Text Placeholder 8"/>
          <p:cNvSpPr>
            <a:spLocks noGrp="1"/>
          </p:cNvSpPr>
          <p:nvPr>
            <p:ph type="body" sz="quarter" idx="16"/>
          </p:nvPr>
        </p:nvSpPr>
        <p:spPr>
          <a:xfrm>
            <a:off x="586591" y="4886094"/>
            <a:ext cx="3051004" cy="1927103"/>
          </a:xfrm>
        </p:spPr>
        <p:txBody>
          <a:bodyPr numCol="1" spcCol="274320"/>
          <a:lstStyle>
            <a:lvl1pPr>
              <a:lnSpc>
                <a:spcPct val="100000"/>
              </a:lnSpc>
              <a:defRPr sz="1508" spc="0">
                <a:solidFill>
                  <a:schemeClr val="tx1"/>
                </a:solidFill>
              </a:defRPr>
            </a:lvl1pPr>
            <a:lvl2pPr>
              <a:lnSpc>
                <a:spcPct val="100000"/>
              </a:lnSpc>
              <a:buClr>
                <a:schemeClr val="bg1"/>
              </a:buClr>
              <a:defRPr sz="1508" spc="-19">
                <a:solidFill>
                  <a:schemeClr val="bg1"/>
                </a:solidFill>
              </a:defRPr>
            </a:lvl2pPr>
            <a:lvl3pPr>
              <a:lnSpc>
                <a:spcPct val="100000"/>
              </a:lnSpc>
              <a:buClr>
                <a:schemeClr val="bg1"/>
              </a:buClr>
              <a:defRPr sz="1508" spc="-19">
                <a:solidFill>
                  <a:schemeClr val="bg1"/>
                </a:solidFill>
              </a:defRPr>
            </a:lvl3pPr>
            <a:lvl4pPr>
              <a:lnSpc>
                <a:spcPct val="100000"/>
              </a:lnSpc>
              <a:defRPr sz="1508" spc="-19">
                <a:solidFill>
                  <a:schemeClr val="bg1"/>
                </a:solidFill>
              </a:defRPr>
            </a:lvl4pPr>
            <a:lvl5pPr>
              <a:lnSpc>
                <a:spcPct val="100000"/>
              </a:lnSpc>
              <a:defRPr sz="1508" spc="-19">
                <a:solidFill>
                  <a:schemeClr val="bg1"/>
                </a:solidFill>
              </a:defRPr>
            </a:lvl5pPr>
          </a:lstStyle>
          <a:p>
            <a:pPr lvl="0"/>
            <a:r>
              <a:rPr lang="en-US"/>
              <a:t>Edit Master text styles</a:t>
            </a:r>
          </a:p>
        </p:txBody>
      </p:sp>
      <p:sp>
        <p:nvSpPr>
          <p:cNvPr id="13" name="object 7"/>
          <p:cNvSpPr/>
          <p:nvPr userDrawn="1"/>
        </p:nvSpPr>
        <p:spPr>
          <a:xfrm>
            <a:off x="511968" y="4954038"/>
            <a:ext cx="0" cy="1649384"/>
          </a:xfrm>
          <a:custGeom>
            <a:avLst/>
            <a:gdLst/>
            <a:ahLst/>
            <a:cxnLst/>
            <a:rect l="l" t="t" r="r" b="b"/>
            <a:pathLst>
              <a:path h="1649729">
                <a:moveTo>
                  <a:pt x="0" y="0"/>
                </a:moveTo>
                <a:lnTo>
                  <a:pt x="0" y="1649717"/>
                </a:lnTo>
              </a:path>
            </a:pathLst>
          </a:custGeom>
          <a:ln w="6350">
            <a:solidFill>
              <a:schemeClr val="bg2"/>
            </a:solidFill>
          </a:ln>
        </p:spPr>
        <p:txBody>
          <a:bodyPr wrap="square" lIns="0" tIns="0" rIns="0" bIns="0" rtlCol="0"/>
          <a:lstStyle/>
          <a:p>
            <a:endParaRPr sz="1980" dirty="0"/>
          </a:p>
        </p:txBody>
      </p:sp>
      <p:sp>
        <p:nvSpPr>
          <p:cNvPr id="14" name="object 8"/>
          <p:cNvSpPr/>
          <p:nvPr userDrawn="1"/>
        </p:nvSpPr>
        <p:spPr>
          <a:xfrm>
            <a:off x="643637" y="4544348"/>
            <a:ext cx="283697"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1980" dirty="0"/>
          </a:p>
        </p:txBody>
      </p:sp>
      <p:sp>
        <p:nvSpPr>
          <p:cNvPr id="17" name="Title 9"/>
          <p:cNvSpPr>
            <a:spLocks noGrp="1"/>
          </p:cNvSpPr>
          <p:nvPr>
            <p:ph type="title"/>
          </p:nvPr>
        </p:nvSpPr>
        <p:spPr>
          <a:xfrm>
            <a:off x="514727" y="634871"/>
            <a:ext cx="9049587" cy="639946"/>
          </a:xfrm>
        </p:spPr>
        <p:txBody>
          <a:bodyPr/>
          <a:lstStyle>
            <a:lvl1pPr>
              <a:defRPr baseline="0">
                <a:solidFill>
                  <a:schemeClr val="bg1"/>
                </a:solidFill>
              </a:defRPr>
            </a:lvl1pPr>
          </a:lstStyle>
          <a:p>
            <a:endParaRPr lang="en-GB" dirty="0"/>
          </a:p>
        </p:txBody>
      </p:sp>
      <p:cxnSp>
        <p:nvCxnSpPr>
          <p:cNvPr id="18" name="Straight Connector 17"/>
          <p:cNvCxnSpPr/>
          <p:nvPr userDrawn="1"/>
        </p:nvCxnSpPr>
        <p:spPr>
          <a:xfrm>
            <a:off x="514726" y="7008928"/>
            <a:ext cx="90495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7297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ags" Target="../tags/tag26.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image" Target="../media/image1.emf"/><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oleObject" Target="../embeddings/oleObject1.bin"/><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ags" Target="../tags/tag3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hidden="1"/>
          <p:cNvGraphicFramePr>
            <a:graphicFrameLocks noChangeAspect="1"/>
          </p:cNvGraphicFramePr>
          <p:nvPr>
            <p:custDataLst>
              <p:tags r:id="rId38"/>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39" imgW="360" imgH="360" progId="TCLayout.ActiveDocument.1">
                  <p:embed/>
                </p:oleObj>
              </mc:Choice>
              <mc:Fallback>
                <p:oleObj name="think-cell Slide" r:id="rId39" imgW="360" imgH="360" progId="TCLayout.ActiveDocument.1">
                  <p:embed/>
                  <p:pic>
                    <p:nvPicPr>
                      <p:cNvPr id="0" name="Object 2"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title"/>
          </p:nvPr>
        </p:nvSpPr>
        <p:spPr>
          <a:xfrm>
            <a:off x="514726" y="634867"/>
            <a:ext cx="9049587" cy="639629"/>
          </a:xfrm>
          <a:prstGeom prst="rect">
            <a:avLst/>
          </a:prstGeom>
        </p:spPr>
        <p:txBody>
          <a:bodyPr vert="horz" lIns="0" tIns="0" rIns="0" bIns="0" rtlCol="0" anchor="t" anchorCtr="0">
            <a:noAutofit/>
          </a:bodyPr>
          <a:lstStyle/>
          <a:p>
            <a:r>
              <a:rPr lang="en-US" dirty="0"/>
              <a:t>Title</a:t>
            </a:r>
            <a:endParaRPr lang="en-AU" dirty="0"/>
          </a:p>
        </p:txBody>
      </p:sp>
      <p:sp>
        <p:nvSpPr>
          <p:cNvPr id="1028" name="TextBox 6"/>
          <p:cNvSpPr txBox="1">
            <a:spLocks noChangeArrowheads="1"/>
          </p:cNvSpPr>
          <p:nvPr userDrawn="1"/>
        </p:nvSpPr>
        <p:spPr bwMode="auto">
          <a:xfrm>
            <a:off x="501273" y="7210499"/>
            <a:ext cx="134653"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algn="r" eaLnBrk="1" hangingPunct="1"/>
            <a:fld id="{0B31C3D7-1204-44B1-9DC1-CE81950CCDF4}" type="slidenum">
              <a:rPr lang="en-GB" altLang="en-US" sz="848" b="1">
                <a:solidFill>
                  <a:schemeClr val="bg2"/>
                </a:solidFill>
              </a:rPr>
              <a:pPr algn="r" eaLnBrk="1" hangingPunct="1"/>
              <a:t>‹#›</a:t>
            </a:fld>
            <a:endParaRPr lang="en-GB" altLang="en-US" sz="848" b="1">
              <a:solidFill>
                <a:schemeClr val="bg2"/>
              </a:solidFill>
            </a:endParaRPr>
          </a:p>
        </p:txBody>
      </p:sp>
      <p:sp>
        <p:nvSpPr>
          <p:cNvPr id="1029" name="TextBox 27"/>
          <p:cNvSpPr txBox="1">
            <a:spLocks noChangeArrowheads="1"/>
          </p:cNvSpPr>
          <p:nvPr userDrawn="1"/>
        </p:nvSpPr>
        <p:spPr bwMode="auto">
          <a:xfrm>
            <a:off x="845407" y="7210499"/>
            <a:ext cx="3053936"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eaLnBrk="1" hangingPunct="1"/>
            <a:r>
              <a:rPr lang="en-US" altLang="en-US" sz="848">
                <a:solidFill>
                  <a:schemeClr val="bg2"/>
                </a:solidFill>
              </a:rPr>
              <a:t>Title</a:t>
            </a:r>
          </a:p>
        </p:txBody>
      </p:sp>
      <p:sp>
        <p:nvSpPr>
          <p:cNvPr id="64" name="Text Placeholder 63"/>
          <p:cNvSpPr>
            <a:spLocks noGrp="1"/>
          </p:cNvSpPr>
          <p:nvPr>
            <p:ph type="body" idx="1"/>
          </p:nvPr>
        </p:nvSpPr>
        <p:spPr>
          <a:xfrm>
            <a:off x="514726" y="2033991"/>
            <a:ext cx="9049587" cy="4485333"/>
          </a:xfrm>
          <a:prstGeom prst="rect">
            <a:avLst/>
          </a:prstGeom>
        </p:spPr>
        <p:txBody>
          <a:bodyPr vert="horz" lIns="0" tIns="0" rIns="0" bIns="0" rtlCol="0">
            <a:noAutofit/>
          </a:bodyPr>
          <a:lstStyle/>
          <a:p>
            <a:pPr lvl="0"/>
            <a:r>
              <a:rPr lang="en-US" dirty="0"/>
              <a:t>Click to edit Master text styles</a:t>
            </a:r>
          </a:p>
          <a:p>
            <a:pPr lvl="1"/>
            <a:r>
              <a:rPr lang="en-US" dirty="0"/>
              <a:t>Heading 1</a:t>
            </a:r>
          </a:p>
          <a:p>
            <a:pPr lvl="2"/>
            <a:r>
              <a:rPr lang="en-US" dirty="0"/>
              <a:t>Copy Text</a:t>
            </a:r>
          </a:p>
          <a:p>
            <a:pPr lvl="3"/>
            <a:r>
              <a:rPr lang="en-US" dirty="0"/>
              <a:t>Bullet Level 1</a:t>
            </a:r>
          </a:p>
          <a:p>
            <a:pPr lvl="4"/>
            <a:r>
              <a:rPr lang="en-US" dirty="0"/>
              <a:t>Bullet Level 2</a:t>
            </a:r>
          </a:p>
          <a:p>
            <a:pPr lvl="5"/>
            <a:r>
              <a:rPr lang="en-US" dirty="0"/>
              <a:t>Heading 2</a:t>
            </a:r>
          </a:p>
          <a:p>
            <a:pPr lvl="6"/>
            <a:r>
              <a:rPr lang="en-US" dirty="0"/>
              <a:t>Bullet Level 3</a:t>
            </a:r>
          </a:p>
          <a:p>
            <a:pPr lvl="7"/>
            <a:r>
              <a:rPr lang="en-US" dirty="0"/>
              <a:t>Bullet Level 4</a:t>
            </a:r>
            <a:endParaRPr lang="en-GB" dirty="0"/>
          </a:p>
        </p:txBody>
      </p:sp>
      <p:cxnSp>
        <p:nvCxnSpPr>
          <p:cNvPr id="13" name="Straight Connector 12"/>
          <p:cNvCxnSpPr/>
          <p:nvPr userDrawn="1"/>
        </p:nvCxnSpPr>
        <p:spPr>
          <a:xfrm>
            <a:off x="514726" y="7008928"/>
            <a:ext cx="90495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86"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52" r:id="rId11"/>
    <p:sldLayoutId id="2147483856" r:id="rId12"/>
    <p:sldLayoutId id="2147483857" r:id="rId13"/>
    <p:sldLayoutId id="2147484051" r:id="rId14"/>
    <p:sldLayoutId id="2147483876" r:id="rId15"/>
    <p:sldLayoutId id="2147483877" r:id="rId16"/>
    <p:sldLayoutId id="2147483908" r:id="rId17"/>
    <p:sldLayoutId id="2147483907" r:id="rId18"/>
    <p:sldLayoutId id="2147483878" r:id="rId19"/>
    <p:sldLayoutId id="2147483879" r:id="rId20"/>
    <p:sldLayoutId id="2147483858" r:id="rId21"/>
    <p:sldLayoutId id="2147483859" r:id="rId22"/>
    <p:sldLayoutId id="2147483861" r:id="rId23"/>
    <p:sldLayoutId id="2147483862" r:id="rId24"/>
    <p:sldLayoutId id="2147483863" r:id="rId25"/>
    <p:sldLayoutId id="2147483864" r:id="rId26"/>
    <p:sldLayoutId id="2147483891" r:id="rId27"/>
    <p:sldLayoutId id="2147483892" r:id="rId28"/>
    <p:sldLayoutId id="2147483882" r:id="rId29"/>
    <p:sldLayoutId id="2147483883" r:id="rId30"/>
    <p:sldLayoutId id="2147483884" r:id="rId31"/>
    <p:sldLayoutId id="2147483885" r:id="rId32"/>
    <p:sldLayoutId id="2147483894" r:id="rId33"/>
    <p:sldLayoutId id="2147484049" r:id="rId34"/>
    <p:sldLayoutId id="2147484060" r:id="rId35"/>
    <p:sldLayoutId id="2147484119" r:id="rId36"/>
  </p:sldLayoutIdLst>
  <p:hf hdr="0" dt="0"/>
  <p:txStyles>
    <p:titleStyle>
      <a:lvl1pPr algn="l" defTabSz="982949" rtl="0" fontAlgn="base">
        <a:lnSpc>
          <a:spcPct val="90000"/>
        </a:lnSpc>
        <a:spcBef>
          <a:spcPct val="0"/>
        </a:spcBef>
        <a:spcAft>
          <a:spcPct val="0"/>
        </a:spcAft>
        <a:defRPr sz="3015" b="1" kern="1200" spc="-142" baseline="0">
          <a:solidFill>
            <a:schemeClr val="bg2"/>
          </a:solidFill>
          <a:latin typeface="+mj-lt"/>
          <a:ea typeface="+mj-ea"/>
          <a:cs typeface="+mj-cs"/>
        </a:defRPr>
      </a:lvl1pPr>
      <a:lvl2pPr algn="l" defTabSz="982949" rtl="0" fontAlgn="base">
        <a:lnSpc>
          <a:spcPct val="90000"/>
        </a:lnSpc>
        <a:spcBef>
          <a:spcPct val="0"/>
        </a:spcBef>
        <a:spcAft>
          <a:spcPct val="0"/>
        </a:spcAft>
        <a:defRPr sz="3015" b="1">
          <a:solidFill>
            <a:schemeClr val="tx2"/>
          </a:solidFill>
          <a:latin typeface="Arial" panose="020B0604020202020204" pitchFamily="34" charset="0"/>
        </a:defRPr>
      </a:lvl2pPr>
      <a:lvl3pPr algn="l" defTabSz="982949" rtl="0" fontAlgn="base">
        <a:lnSpc>
          <a:spcPct val="90000"/>
        </a:lnSpc>
        <a:spcBef>
          <a:spcPct val="0"/>
        </a:spcBef>
        <a:spcAft>
          <a:spcPct val="0"/>
        </a:spcAft>
        <a:defRPr sz="3015" b="1">
          <a:solidFill>
            <a:schemeClr val="tx2"/>
          </a:solidFill>
          <a:latin typeface="Arial" panose="020B0604020202020204" pitchFamily="34" charset="0"/>
        </a:defRPr>
      </a:lvl3pPr>
      <a:lvl4pPr algn="l" defTabSz="982949" rtl="0" fontAlgn="base">
        <a:lnSpc>
          <a:spcPct val="90000"/>
        </a:lnSpc>
        <a:spcBef>
          <a:spcPct val="0"/>
        </a:spcBef>
        <a:spcAft>
          <a:spcPct val="0"/>
        </a:spcAft>
        <a:defRPr sz="3015" b="1">
          <a:solidFill>
            <a:schemeClr val="tx2"/>
          </a:solidFill>
          <a:latin typeface="Arial" panose="020B0604020202020204" pitchFamily="34" charset="0"/>
        </a:defRPr>
      </a:lvl4pPr>
      <a:lvl5pPr algn="l" defTabSz="982949" rtl="0" fontAlgn="base">
        <a:lnSpc>
          <a:spcPct val="90000"/>
        </a:lnSpc>
        <a:spcBef>
          <a:spcPct val="0"/>
        </a:spcBef>
        <a:spcAft>
          <a:spcPct val="0"/>
        </a:spcAft>
        <a:defRPr sz="3015" b="1">
          <a:solidFill>
            <a:schemeClr val="tx2"/>
          </a:solidFill>
          <a:latin typeface="Arial" panose="020B0604020202020204" pitchFamily="34" charset="0"/>
        </a:defRPr>
      </a:lvl5pPr>
      <a:lvl6pPr marL="430882" algn="l" defTabSz="982949" rtl="0" fontAlgn="base">
        <a:lnSpc>
          <a:spcPct val="90000"/>
        </a:lnSpc>
        <a:spcBef>
          <a:spcPct val="0"/>
        </a:spcBef>
        <a:spcAft>
          <a:spcPct val="0"/>
        </a:spcAft>
        <a:defRPr sz="3015" b="1">
          <a:solidFill>
            <a:schemeClr val="tx2"/>
          </a:solidFill>
          <a:latin typeface="Arial" panose="020B0604020202020204" pitchFamily="34" charset="0"/>
        </a:defRPr>
      </a:lvl6pPr>
      <a:lvl7pPr marL="861763" algn="l" defTabSz="982949" rtl="0" fontAlgn="base">
        <a:lnSpc>
          <a:spcPct val="90000"/>
        </a:lnSpc>
        <a:spcBef>
          <a:spcPct val="0"/>
        </a:spcBef>
        <a:spcAft>
          <a:spcPct val="0"/>
        </a:spcAft>
        <a:defRPr sz="3015" b="1">
          <a:solidFill>
            <a:schemeClr val="tx2"/>
          </a:solidFill>
          <a:latin typeface="Arial" panose="020B0604020202020204" pitchFamily="34" charset="0"/>
        </a:defRPr>
      </a:lvl7pPr>
      <a:lvl8pPr marL="1292645" algn="l" defTabSz="982949" rtl="0" fontAlgn="base">
        <a:lnSpc>
          <a:spcPct val="90000"/>
        </a:lnSpc>
        <a:spcBef>
          <a:spcPct val="0"/>
        </a:spcBef>
        <a:spcAft>
          <a:spcPct val="0"/>
        </a:spcAft>
        <a:defRPr sz="3015" b="1">
          <a:solidFill>
            <a:schemeClr val="tx2"/>
          </a:solidFill>
          <a:latin typeface="Arial" panose="020B0604020202020204" pitchFamily="34" charset="0"/>
        </a:defRPr>
      </a:lvl8pPr>
      <a:lvl9pPr marL="1723527" algn="l" defTabSz="982949" rtl="0" fontAlgn="base">
        <a:lnSpc>
          <a:spcPct val="90000"/>
        </a:lnSpc>
        <a:spcBef>
          <a:spcPct val="0"/>
        </a:spcBef>
        <a:spcAft>
          <a:spcPct val="0"/>
        </a:spcAft>
        <a:defRPr sz="3015" b="1">
          <a:solidFill>
            <a:schemeClr val="tx2"/>
          </a:solidFill>
          <a:latin typeface="Arial" panose="020B0604020202020204" pitchFamily="34" charset="0"/>
        </a:defRPr>
      </a:lvl9pPr>
    </p:titleStyle>
    <p:bodyStyle>
      <a:lvl1pPr algn="l" defTabSz="982949" rtl="0" fontAlgn="base">
        <a:spcBef>
          <a:spcPct val="0"/>
        </a:spcBef>
        <a:spcAft>
          <a:spcPts val="1131"/>
        </a:spcAft>
        <a:buClr>
          <a:schemeClr val="tx1"/>
        </a:buClr>
        <a:buFont typeface="Arial" panose="020B0604020202020204" pitchFamily="34" charset="0"/>
        <a:defRPr sz="1131" kern="1200" spc="0" baseline="0">
          <a:solidFill>
            <a:schemeClr val="tx1"/>
          </a:solidFill>
          <a:latin typeface="+mn-lt"/>
          <a:ea typeface="+mn-ea"/>
          <a:cs typeface="+mn-cs"/>
        </a:defRPr>
      </a:lvl1pPr>
      <a:lvl2pPr marL="0" indent="0" algn="l" defTabSz="982949" rtl="0" fontAlgn="base">
        <a:spcBef>
          <a:spcPct val="0"/>
        </a:spcBef>
        <a:spcAft>
          <a:spcPts val="565"/>
        </a:spcAft>
        <a:buClr>
          <a:schemeClr val="tx1"/>
        </a:buClr>
        <a:buFont typeface="Wingdings" panose="05000000000000000000" pitchFamily="2" charset="2"/>
        <a:buNone/>
        <a:defRPr sz="1131" b="1" kern="1200" spc="0">
          <a:solidFill>
            <a:schemeClr val="accent1"/>
          </a:solidFill>
          <a:latin typeface="+mn-lt"/>
          <a:ea typeface="+mn-ea"/>
          <a:cs typeface="+mn-cs"/>
        </a:defRPr>
      </a:lvl2pPr>
      <a:lvl3pPr marL="0" indent="0" algn="l" defTabSz="938066" rtl="0" fontAlgn="base">
        <a:spcBef>
          <a:spcPct val="0"/>
        </a:spcBef>
        <a:spcAft>
          <a:spcPts val="565"/>
        </a:spcAft>
        <a:buClr>
          <a:schemeClr val="tx1"/>
        </a:buClr>
        <a:buFontTx/>
        <a:buNone/>
        <a:defRPr sz="943" kern="1200" spc="0">
          <a:solidFill>
            <a:schemeClr val="tx1"/>
          </a:solidFill>
          <a:latin typeface="+mn-lt"/>
          <a:ea typeface="+mn-ea"/>
          <a:cs typeface="+mn-cs"/>
        </a:defRPr>
      </a:lvl3pPr>
      <a:lvl4pPr marL="161581" indent="-161581" algn="l" defTabSz="938066" rtl="0" fontAlgn="base">
        <a:spcBef>
          <a:spcPct val="0"/>
        </a:spcBef>
        <a:spcAft>
          <a:spcPts val="565"/>
        </a:spcAft>
        <a:buFont typeface="Wingdings" panose="05000000000000000000" pitchFamily="2" charset="2"/>
        <a:buChar char="§"/>
        <a:defRPr sz="943" kern="1200" spc="0" baseline="0">
          <a:solidFill>
            <a:schemeClr val="tx1"/>
          </a:solidFill>
          <a:latin typeface="+mn-lt"/>
          <a:ea typeface="+mn-ea"/>
          <a:cs typeface="+mn-cs"/>
        </a:defRPr>
      </a:lvl4pPr>
      <a:lvl5pPr marL="320169" indent="-161581" algn="l" defTabSz="982949" rtl="0" fontAlgn="base">
        <a:spcBef>
          <a:spcPct val="0"/>
        </a:spcBef>
        <a:spcAft>
          <a:spcPts val="565"/>
        </a:spcAft>
        <a:buClr>
          <a:schemeClr val="tx1"/>
        </a:buClr>
        <a:buFont typeface="Wingdings" panose="05000000000000000000" pitchFamily="2" charset="2"/>
        <a:buChar char="§"/>
        <a:defRPr sz="943" kern="1200" spc="0">
          <a:solidFill>
            <a:schemeClr val="tx1"/>
          </a:solidFill>
          <a:latin typeface="+mn-lt"/>
          <a:ea typeface="+mn-ea"/>
          <a:cs typeface="+mn-cs"/>
        </a:defRPr>
      </a:lvl5pPr>
      <a:lvl6pPr marL="0" indent="0" algn="l" defTabSz="983013" rtl="0" eaLnBrk="1" latinLnBrk="0" hangingPunct="1">
        <a:lnSpc>
          <a:spcPct val="100000"/>
        </a:lnSpc>
        <a:spcBef>
          <a:spcPts val="565"/>
        </a:spcBef>
        <a:spcAft>
          <a:spcPts val="565"/>
        </a:spcAft>
        <a:buClr>
          <a:srgbClr val="5F5F5F"/>
        </a:buClr>
        <a:buFont typeface="+mj-lt"/>
        <a:buNone/>
        <a:defRPr sz="1131" b="1" kern="1200" spc="0">
          <a:solidFill>
            <a:schemeClr val="accent1"/>
          </a:solidFill>
          <a:latin typeface="+mn-lt"/>
          <a:ea typeface="+mn-ea"/>
          <a:cs typeface="+mn-cs"/>
        </a:defRPr>
      </a:lvl6pPr>
      <a:lvl7pPr marL="170557" marR="0" indent="-170557" algn="l" defTabSz="938374" rtl="0" eaLnBrk="1" fontAlgn="auto" latinLnBrk="0" hangingPunct="1">
        <a:lnSpc>
          <a:spcPct val="100000"/>
        </a:lnSpc>
        <a:spcBef>
          <a:spcPts val="0"/>
        </a:spcBef>
        <a:spcAft>
          <a:spcPts val="283"/>
        </a:spcAft>
        <a:buClr>
          <a:schemeClr val="tx1"/>
        </a:buClr>
        <a:buSzTx/>
        <a:buFont typeface="Wingdings" panose="05000000000000000000" pitchFamily="2" charset="2"/>
        <a:buChar char="§"/>
        <a:tabLst/>
        <a:defRPr sz="943" kern="1200" spc="0">
          <a:solidFill>
            <a:schemeClr val="tx1"/>
          </a:solidFill>
          <a:latin typeface="+mn-lt"/>
          <a:ea typeface="+mn-ea"/>
          <a:cs typeface="+mn-cs"/>
        </a:defRPr>
      </a:lvl7pPr>
      <a:lvl8pPr marL="338122" marR="0" indent="-170557" algn="l" defTabSz="938374" rtl="0" eaLnBrk="1" fontAlgn="auto" latinLnBrk="0" hangingPunct="1">
        <a:lnSpc>
          <a:spcPct val="100000"/>
        </a:lnSpc>
        <a:spcBef>
          <a:spcPts val="0"/>
        </a:spcBef>
        <a:spcAft>
          <a:spcPts val="283"/>
        </a:spcAft>
        <a:buClr>
          <a:schemeClr val="tx1"/>
        </a:buClr>
        <a:buSzTx/>
        <a:buFont typeface="Wingdings" panose="05000000000000000000" pitchFamily="2" charset="2"/>
        <a:buChar char="§"/>
        <a:tabLst/>
        <a:defRPr sz="943" kern="1200" spc="0">
          <a:solidFill>
            <a:schemeClr val="tx1"/>
          </a:solidFill>
          <a:latin typeface="+mn-lt"/>
          <a:ea typeface="+mn-ea"/>
          <a:cs typeface="+mn-cs"/>
        </a:defRPr>
      </a:lvl8pPr>
      <a:lvl9pPr marL="4177806" indent="-245753" algn="l" defTabSz="983013" rtl="0" eaLnBrk="1" latinLnBrk="0" hangingPunct="1">
        <a:spcBef>
          <a:spcPct val="20000"/>
        </a:spcBef>
        <a:buFont typeface="Arial" pitchFamily="34" charset="0"/>
        <a:buChar char="•"/>
        <a:defRPr sz="2168" kern="1200">
          <a:solidFill>
            <a:schemeClr val="tx1"/>
          </a:solidFill>
          <a:latin typeface="+mn-lt"/>
          <a:ea typeface="+mn-ea"/>
          <a:cs typeface="+mn-cs"/>
        </a:defRPr>
      </a:lvl9pPr>
    </p:bodyStyle>
    <p:otherStyle>
      <a:defPPr>
        <a:defRPr lang="en-US"/>
      </a:defPPr>
      <a:lvl1pPr marL="0" algn="l" defTabSz="983013" rtl="0" eaLnBrk="1" latinLnBrk="0" hangingPunct="1">
        <a:defRPr sz="1980" kern="1200">
          <a:solidFill>
            <a:schemeClr val="tx1"/>
          </a:solidFill>
          <a:latin typeface="+mn-lt"/>
          <a:ea typeface="+mn-ea"/>
          <a:cs typeface="+mn-cs"/>
        </a:defRPr>
      </a:lvl1pPr>
      <a:lvl2pPr marL="491507" algn="l" defTabSz="983013" rtl="0" eaLnBrk="1" latinLnBrk="0" hangingPunct="1">
        <a:defRPr sz="1980" kern="1200">
          <a:solidFill>
            <a:schemeClr val="tx1"/>
          </a:solidFill>
          <a:latin typeface="+mn-lt"/>
          <a:ea typeface="+mn-ea"/>
          <a:cs typeface="+mn-cs"/>
        </a:defRPr>
      </a:lvl2pPr>
      <a:lvl3pPr marL="983013" algn="l" defTabSz="983013" rtl="0" eaLnBrk="1" latinLnBrk="0" hangingPunct="1">
        <a:defRPr sz="1980" kern="1200">
          <a:solidFill>
            <a:schemeClr val="tx1"/>
          </a:solidFill>
          <a:latin typeface="+mn-lt"/>
          <a:ea typeface="+mn-ea"/>
          <a:cs typeface="+mn-cs"/>
        </a:defRPr>
      </a:lvl3pPr>
      <a:lvl4pPr marL="1474520" algn="l" defTabSz="983013" rtl="0" eaLnBrk="1" latinLnBrk="0" hangingPunct="1">
        <a:defRPr sz="1980" kern="1200">
          <a:solidFill>
            <a:schemeClr val="tx1"/>
          </a:solidFill>
          <a:latin typeface="+mn-lt"/>
          <a:ea typeface="+mn-ea"/>
          <a:cs typeface="+mn-cs"/>
        </a:defRPr>
      </a:lvl4pPr>
      <a:lvl5pPr marL="1966027" algn="l" defTabSz="983013" rtl="0" eaLnBrk="1" latinLnBrk="0" hangingPunct="1">
        <a:defRPr sz="1980" kern="1200">
          <a:solidFill>
            <a:schemeClr val="tx1"/>
          </a:solidFill>
          <a:latin typeface="+mn-lt"/>
          <a:ea typeface="+mn-ea"/>
          <a:cs typeface="+mn-cs"/>
        </a:defRPr>
      </a:lvl5pPr>
      <a:lvl6pPr marL="2457533" algn="l" defTabSz="983013" rtl="0" eaLnBrk="1" latinLnBrk="0" hangingPunct="1">
        <a:defRPr sz="1980" kern="1200">
          <a:solidFill>
            <a:schemeClr val="tx1"/>
          </a:solidFill>
          <a:latin typeface="+mn-lt"/>
          <a:ea typeface="+mn-ea"/>
          <a:cs typeface="+mn-cs"/>
        </a:defRPr>
      </a:lvl6pPr>
      <a:lvl7pPr marL="2949039" algn="l" defTabSz="983013" rtl="0" eaLnBrk="1" latinLnBrk="0" hangingPunct="1">
        <a:defRPr sz="1980" kern="1200">
          <a:solidFill>
            <a:schemeClr val="tx1"/>
          </a:solidFill>
          <a:latin typeface="+mn-lt"/>
          <a:ea typeface="+mn-ea"/>
          <a:cs typeface="+mn-cs"/>
        </a:defRPr>
      </a:lvl7pPr>
      <a:lvl8pPr marL="3440546" algn="l" defTabSz="983013" rtl="0" eaLnBrk="1" latinLnBrk="0" hangingPunct="1">
        <a:defRPr sz="1980" kern="1200">
          <a:solidFill>
            <a:schemeClr val="tx1"/>
          </a:solidFill>
          <a:latin typeface="+mn-lt"/>
          <a:ea typeface="+mn-ea"/>
          <a:cs typeface="+mn-cs"/>
        </a:defRPr>
      </a:lvl8pPr>
      <a:lvl9pPr marL="3932053" algn="l" defTabSz="983013"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5" userDrawn="1">
          <p15:clr>
            <a:srgbClr val="F26B43"/>
          </p15:clr>
        </p15:guide>
        <p15:guide id="2" pos="324" userDrawn="1">
          <p15:clr>
            <a:srgbClr val="F26B43"/>
          </p15:clr>
        </p15:guide>
        <p15:guide id="3" pos="6025" userDrawn="1">
          <p15:clr>
            <a:srgbClr val="F26B43"/>
          </p15:clr>
        </p15:guide>
        <p15:guide id="4" pos="2089" userDrawn="1">
          <p15:clr>
            <a:srgbClr val="F26B43"/>
          </p15:clr>
        </p15:guide>
        <p15:guide id="5" pos="4260" userDrawn="1">
          <p15:clr>
            <a:srgbClr val="F26B43"/>
          </p15:clr>
        </p15:guide>
        <p15:guide id="6" pos="4056" userDrawn="1">
          <p15:clr>
            <a:srgbClr val="F26B43"/>
          </p15:clr>
        </p15:guide>
        <p15:guide id="7" pos="2293" userDrawn="1">
          <p15:clr>
            <a:srgbClr val="F26B43"/>
          </p15:clr>
        </p15:guide>
        <p15:guide id="8" orient="horz" pos="1277" userDrawn="1">
          <p15:clr>
            <a:srgbClr val="F26B43"/>
          </p15:clr>
        </p15:guide>
        <p15:guide id="9" orient="horz" pos="389" userDrawn="1">
          <p15:clr>
            <a:srgbClr val="F26B43"/>
          </p15:clr>
        </p15:guide>
        <p15:guide id="10" orient="horz" pos="16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hidden="1"/>
          <p:cNvGraphicFramePr>
            <a:graphicFrameLocks noChangeAspect="1"/>
          </p:cNvGraphicFramePr>
          <p:nvPr>
            <p:custDataLst>
              <p:tags r:id="rId21"/>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22" imgW="360" imgH="360" progId="TCLayout.ActiveDocument.1">
                  <p:embed/>
                </p:oleObj>
              </mc:Choice>
              <mc:Fallback>
                <p:oleObj name="think-cell Slide" r:id="rId22" imgW="360" imgH="360" progId="TCLayout.ActiveDocument.1">
                  <p:embed/>
                  <p:pic>
                    <p:nvPicPr>
                      <p:cNvPr id="1026" name="Object 2"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title"/>
          </p:nvPr>
        </p:nvSpPr>
        <p:spPr>
          <a:xfrm>
            <a:off x="514726" y="634867"/>
            <a:ext cx="9049587" cy="639629"/>
          </a:xfrm>
          <a:prstGeom prst="rect">
            <a:avLst/>
          </a:prstGeom>
        </p:spPr>
        <p:txBody>
          <a:bodyPr vert="horz" lIns="0" tIns="0" rIns="0" bIns="0" rtlCol="0" anchor="t" anchorCtr="0">
            <a:noAutofit/>
          </a:bodyPr>
          <a:lstStyle/>
          <a:p>
            <a:r>
              <a:rPr lang="en-US" dirty="0"/>
              <a:t>Title</a:t>
            </a:r>
            <a:endParaRPr lang="en-AU" dirty="0"/>
          </a:p>
        </p:txBody>
      </p:sp>
      <p:sp>
        <p:nvSpPr>
          <p:cNvPr id="1028" name="TextBox 6"/>
          <p:cNvSpPr txBox="1">
            <a:spLocks noChangeArrowheads="1"/>
          </p:cNvSpPr>
          <p:nvPr userDrawn="1"/>
        </p:nvSpPr>
        <p:spPr bwMode="auto">
          <a:xfrm>
            <a:off x="501273" y="7210499"/>
            <a:ext cx="134653"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algn="r" eaLnBrk="1" hangingPunct="1"/>
            <a:fld id="{0B31C3D7-1204-44B1-9DC1-CE81950CCDF4}" type="slidenum">
              <a:rPr lang="en-GB" altLang="en-US" sz="848" b="1">
                <a:solidFill>
                  <a:schemeClr val="bg2"/>
                </a:solidFill>
              </a:rPr>
              <a:pPr algn="r" eaLnBrk="1" hangingPunct="1"/>
              <a:t>‹#›</a:t>
            </a:fld>
            <a:endParaRPr lang="en-GB" altLang="en-US" sz="848" b="1">
              <a:solidFill>
                <a:schemeClr val="bg2"/>
              </a:solidFill>
            </a:endParaRPr>
          </a:p>
        </p:txBody>
      </p:sp>
      <p:sp>
        <p:nvSpPr>
          <p:cNvPr id="1029" name="TextBox 27"/>
          <p:cNvSpPr txBox="1">
            <a:spLocks noChangeArrowheads="1"/>
          </p:cNvSpPr>
          <p:nvPr userDrawn="1"/>
        </p:nvSpPr>
        <p:spPr bwMode="auto">
          <a:xfrm>
            <a:off x="845407" y="7210499"/>
            <a:ext cx="3053936"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eaLnBrk="1" hangingPunct="1"/>
            <a:r>
              <a:rPr lang="en-US" altLang="en-US" sz="848">
                <a:solidFill>
                  <a:schemeClr val="bg2"/>
                </a:solidFill>
              </a:rPr>
              <a:t>Title</a:t>
            </a:r>
          </a:p>
        </p:txBody>
      </p:sp>
      <p:sp>
        <p:nvSpPr>
          <p:cNvPr id="64" name="Text Placeholder 63"/>
          <p:cNvSpPr>
            <a:spLocks noGrp="1"/>
          </p:cNvSpPr>
          <p:nvPr>
            <p:ph type="body" idx="1"/>
          </p:nvPr>
        </p:nvSpPr>
        <p:spPr>
          <a:xfrm>
            <a:off x="514726" y="2033991"/>
            <a:ext cx="9049587" cy="4485333"/>
          </a:xfrm>
          <a:prstGeom prst="rect">
            <a:avLst/>
          </a:prstGeom>
        </p:spPr>
        <p:txBody>
          <a:bodyPr vert="horz" lIns="0" tIns="0" rIns="0" bIns="0" rtlCol="0">
            <a:noAutofit/>
          </a:bodyPr>
          <a:lstStyle/>
          <a:p>
            <a:pPr lvl="0"/>
            <a:r>
              <a:rPr lang="en-US" dirty="0"/>
              <a:t>Click to edit Master text styles</a:t>
            </a:r>
          </a:p>
          <a:p>
            <a:pPr lvl="1"/>
            <a:r>
              <a:rPr lang="en-US" dirty="0"/>
              <a:t>Heading 1</a:t>
            </a:r>
          </a:p>
          <a:p>
            <a:pPr lvl="2"/>
            <a:r>
              <a:rPr lang="en-US" dirty="0"/>
              <a:t>Copy Text</a:t>
            </a:r>
          </a:p>
          <a:p>
            <a:pPr lvl="3"/>
            <a:r>
              <a:rPr lang="en-US" dirty="0"/>
              <a:t>Bullet Level 1</a:t>
            </a:r>
          </a:p>
          <a:p>
            <a:pPr lvl="4"/>
            <a:r>
              <a:rPr lang="en-US" dirty="0"/>
              <a:t>Bullet Level 2</a:t>
            </a:r>
          </a:p>
          <a:p>
            <a:pPr lvl="5"/>
            <a:r>
              <a:rPr lang="en-US" dirty="0"/>
              <a:t>Heading 2</a:t>
            </a:r>
          </a:p>
          <a:p>
            <a:pPr lvl="6"/>
            <a:r>
              <a:rPr lang="en-US" dirty="0"/>
              <a:t>Bullet Level 3</a:t>
            </a:r>
          </a:p>
          <a:p>
            <a:pPr lvl="7"/>
            <a:r>
              <a:rPr lang="en-US" dirty="0"/>
              <a:t>Bullet Level 4</a:t>
            </a:r>
            <a:endParaRPr lang="en-GB" dirty="0"/>
          </a:p>
        </p:txBody>
      </p:sp>
      <p:cxnSp>
        <p:nvCxnSpPr>
          <p:cNvPr id="13" name="Straight Connector 12"/>
          <p:cNvCxnSpPr/>
          <p:nvPr userDrawn="1"/>
        </p:nvCxnSpPr>
        <p:spPr>
          <a:xfrm>
            <a:off x="514726" y="7008928"/>
            <a:ext cx="90495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185278"/>
      </p:ext>
    </p:extLst>
  </p:cSld>
  <p:clrMap bg1="lt1" tx1="dk1" bg2="lt2" tx2="dk2" accent1="accent1" accent2="accent2" accent3="accent3" accent4="accent4" accent5="accent5" accent6="accent6" hlink="hlink" folHlink="folHlink"/>
  <p:sldLayoutIdLst>
    <p:sldLayoutId id="2147483928" r:id="rId1"/>
    <p:sldLayoutId id="2147483930" r:id="rId2"/>
    <p:sldLayoutId id="2147483931" r:id="rId3"/>
    <p:sldLayoutId id="2147483932" r:id="rId4"/>
    <p:sldLayoutId id="2147484038" r:id="rId5"/>
    <p:sldLayoutId id="2147483934" r:id="rId6"/>
    <p:sldLayoutId id="2147483936" r:id="rId7"/>
    <p:sldLayoutId id="2147483938" r:id="rId8"/>
    <p:sldLayoutId id="2147484039" r:id="rId9"/>
    <p:sldLayoutId id="2147484040" r:id="rId10"/>
    <p:sldLayoutId id="2147484041" r:id="rId11"/>
    <p:sldLayoutId id="2147483874" r:id="rId12"/>
    <p:sldLayoutId id="2147484042" r:id="rId13"/>
    <p:sldLayoutId id="2147484043" r:id="rId14"/>
    <p:sldLayoutId id="2147483939" r:id="rId15"/>
    <p:sldLayoutId id="2147484047" r:id="rId16"/>
    <p:sldLayoutId id="2147484044" r:id="rId17"/>
    <p:sldLayoutId id="2147484045" r:id="rId18"/>
    <p:sldLayoutId id="2147484046" r:id="rId19"/>
  </p:sldLayoutIdLst>
  <p:hf hdr="0" dt="0"/>
  <p:txStyles>
    <p:titleStyle>
      <a:lvl1pPr algn="l" defTabSz="982949" rtl="0" fontAlgn="base">
        <a:lnSpc>
          <a:spcPct val="90000"/>
        </a:lnSpc>
        <a:spcBef>
          <a:spcPct val="0"/>
        </a:spcBef>
        <a:spcAft>
          <a:spcPct val="0"/>
        </a:spcAft>
        <a:defRPr sz="3015" b="1" kern="1200" spc="-142" baseline="0">
          <a:solidFill>
            <a:schemeClr val="bg2"/>
          </a:solidFill>
          <a:latin typeface="+mj-lt"/>
          <a:ea typeface="+mj-ea"/>
          <a:cs typeface="+mj-cs"/>
        </a:defRPr>
      </a:lvl1pPr>
      <a:lvl2pPr algn="l" defTabSz="982949" rtl="0" fontAlgn="base">
        <a:lnSpc>
          <a:spcPct val="90000"/>
        </a:lnSpc>
        <a:spcBef>
          <a:spcPct val="0"/>
        </a:spcBef>
        <a:spcAft>
          <a:spcPct val="0"/>
        </a:spcAft>
        <a:defRPr sz="3015" b="1">
          <a:solidFill>
            <a:schemeClr val="tx2"/>
          </a:solidFill>
          <a:latin typeface="Arial" panose="020B0604020202020204" pitchFamily="34" charset="0"/>
        </a:defRPr>
      </a:lvl2pPr>
      <a:lvl3pPr algn="l" defTabSz="982949" rtl="0" fontAlgn="base">
        <a:lnSpc>
          <a:spcPct val="90000"/>
        </a:lnSpc>
        <a:spcBef>
          <a:spcPct val="0"/>
        </a:spcBef>
        <a:spcAft>
          <a:spcPct val="0"/>
        </a:spcAft>
        <a:defRPr sz="3015" b="1">
          <a:solidFill>
            <a:schemeClr val="tx2"/>
          </a:solidFill>
          <a:latin typeface="Arial" panose="020B0604020202020204" pitchFamily="34" charset="0"/>
        </a:defRPr>
      </a:lvl3pPr>
      <a:lvl4pPr algn="l" defTabSz="982949" rtl="0" fontAlgn="base">
        <a:lnSpc>
          <a:spcPct val="90000"/>
        </a:lnSpc>
        <a:spcBef>
          <a:spcPct val="0"/>
        </a:spcBef>
        <a:spcAft>
          <a:spcPct val="0"/>
        </a:spcAft>
        <a:defRPr sz="3015" b="1">
          <a:solidFill>
            <a:schemeClr val="tx2"/>
          </a:solidFill>
          <a:latin typeface="Arial" panose="020B0604020202020204" pitchFamily="34" charset="0"/>
        </a:defRPr>
      </a:lvl4pPr>
      <a:lvl5pPr algn="l" defTabSz="982949" rtl="0" fontAlgn="base">
        <a:lnSpc>
          <a:spcPct val="90000"/>
        </a:lnSpc>
        <a:spcBef>
          <a:spcPct val="0"/>
        </a:spcBef>
        <a:spcAft>
          <a:spcPct val="0"/>
        </a:spcAft>
        <a:defRPr sz="3015" b="1">
          <a:solidFill>
            <a:schemeClr val="tx2"/>
          </a:solidFill>
          <a:latin typeface="Arial" panose="020B0604020202020204" pitchFamily="34" charset="0"/>
        </a:defRPr>
      </a:lvl5pPr>
      <a:lvl6pPr marL="430882" algn="l" defTabSz="982949" rtl="0" fontAlgn="base">
        <a:lnSpc>
          <a:spcPct val="90000"/>
        </a:lnSpc>
        <a:spcBef>
          <a:spcPct val="0"/>
        </a:spcBef>
        <a:spcAft>
          <a:spcPct val="0"/>
        </a:spcAft>
        <a:defRPr sz="3015" b="1">
          <a:solidFill>
            <a:schemeClr val="tx2"/>
          </a:solidFill>
          <a:latin typeface="Arial" panose="020B0604020202020204" pitchFamily="34" charset="0"/>
        </a:defRPr>
      </a:lvl6pPr>
      <a:lvl7pPr marL="861763" algn="l" defTabSz="982949" rtl="0" fontAlgn="base">
        <a:lnSpc>
          <a:spcPct val="90000"/>
        </a:lnSpc>
        <a:spcBef>
          <a:spcPct val="0"/>
        </a:spcBef>
        <a:spcAft>
          <a:spcPct val="0"/>
        </a:spcAft>
        <a:defRPr sz="3015" b="1">
          <a:solidFill>
            <a:schemeClr val="tx2"/>
          </a:solidFill>
          <a:latin typeface="Arial" panose="020B0604020202020204" pitchFamily="34" charset="0"/>
        </a:defRPr>
      </a:lvl7pPr>
      <a:lvl8pPr marL="1292645" algn="l" defTabSz="982949" rtl="0" fontAlgn="base">
        <a:lnSpc>
          <a:spcPct val="90000"/>
        </a:lnSpc>
        <a:spcBef>
          <a:spcPct val="0"/>
        </a:spcBef>
        <a:spcAft>
          <a:spcPct val="0"/>
        </a:spcAft>
        <a:defRPr sz="3015" b="1">
          <a:solidFill>
            <a:schemeClr val="tx2"/>
          </a:solidFill>
          <a:latin typeface="Arial" panose="020B0604020202020204" pitchFamily="34" charset="0"/>
        </a:defRPr>
      </a:lvl8pPr>
      <a:lvl9pPr marL="1723527" algn="l" defTabSz="982949" rtl="0" fontAlgn="base">
        <a:lnSpc>
          <a:spcPct val="90000"/>
        </a:lnSpc>
        <a:spcBef>
          <a:spcPct val="0"/>
        </a:spcBef>
        <a:spcAft>
          <a:spcPct val="0"/>
        </a:spcAft>
        <a:defRPr sz="3015" b="1">
          <a:solidFill>
            <a:schemeClr val="tx2"/>
          </a:solidFill>
          <a:latin typeface="Arial" panose="020B0604020202020204" pitchFamily="34" charset="0"/>
        </a:defRPr>
      </a:lvl9pPr>
    </p:titleStyle>
    <p:bodyStyle>
      <a:lvl1pPr algn="l" defTabSz="982949" rtl="0" fontAlgn="base">
        <a:spcBef>
          <a:spcPct val="0"/>
        </a:spcBef>
        <a:spcAft>
          <a:spcPts val="1131"/>
        </a:spcAft>
        <a:buClr>
          <a:schemeClr val="tx1"/>
        </a:buClr>
        <a:buFont typeface="Arial" panose="020B0604020202020204" pitchFamily="34" charset="0"/>
        <a:defRPr sz="1131" kern="1200" spc="0" baseline="0">
          <a:solidFill>
            <a:schemeClr val="tx1"/>
          </a:solidFill>
          <a:latin typeface="+mn-lt"/>
          <a:ea typeface="+mn-ea"/>
          <a:cs typeface="+mn-cs"/>
        </a:defRPr>
      </a:lvl1pPr>
      <a:lvl2pPr marL="0" indent="0" algn="l" defTabSz="982949" rtl="0" fontAlgn="base">
        <a:spcBef>
          <a:spcPct val="0"/>
        </a:spcBef>
        <a:spcAft>
          <a:spcPts val="565"/>
        </a:spcAft>
        <a:buClr>
          <a:schemeClr val="tx1"/>
        </a:buClr>
        <a:buFont typeface="Wingdings" panose="05000000000000000000" pitchFamily="2" charset="2"/>
        <a:buNone/>
        <a:defRPr sz="1131" b="1" kern="1200" spc="0">
          <a:solidFill>
            <a:schemeClr val="accent1"/>
          </a:solidFill>
          <a:latin typeface="+mn-lt"/>
          <a:ea typeface="+mn-ea"/>
          <a:cs typeface="+mn-cs"/>
        </a:defRPr>
      </a:lvl2pPr>
      <a:lvl3pPr marL="0" indent="0" algn="l" defTabSz="938066" rtl="0" fontAlgn="base">
        <a:spcBef>
          <a:spcPct val="0"/>
        </a:spcBef>
        <a:spcAft>
          <a:spcPts val="565"/>
        </a:spcAft>
        <a:buClr>
          <a:schemeClr val="tx1"/>
        </a:buClr>
        <a:buFontTx/>
        <a:buNone/>
        <a:defRPr sz="943" kern="1200" spc="0">
          <a:solidFill>
            <a:schemeClr val="tx1"/>
          </a:solidFill>
          <a:latin typeface="+mn-lt"/>
          <a:ea typeface="+mn-ea"/>
          <a:cs typeface="+mn-cs"/>
        </a:defRPr>
      </a:lvl3pPr>
      <a:lvl4pPr marL="161581" indent="-161581" algn="l" defTabSz="938066" rtl="0" fontAlgn="base">
        <a:spcBef>
          <a:spcPct val="0"/>
        </a:spcBef>
        <a:spcAft>
          <a:spcPts val="565"/>
        </a:spcAft>
        <a:buFont typeface="Wingdings" panose="05000000000000000000" pitchFamily="2" charset="2"/>
        <a:buChar char="§"/>
        <a:defRPr sz="943" kern="1200" spc="0" baseline="0">
          <a:solidFill>
            <a:schemeClr val="tx1"/>
          </a:solidFill>
          <a:latin typeface="+mn-lt"/>
          <a:ea typeface="+mn-ea"/>
          <a:cs typeface="+mn-cs"/>
        </a:defRPr>
      </a:lvl4pPr>
      <a:lvl5pPr marL="320169" indent="-161581" algn="l" defTabSz="982949" rtl="0" fontAlgn="base">
        <a:spcBef>
          <a:spcPct val="0"/>
        </a:spcBef>
        <a:spcAft>
          <a:spcPts val="565"/>
        </a:spcAft>
        <a:buClr>
          <a:schemeClr val="tx1"/>
        </a:buClr>
        <a:buFont typeface="Wingdings" panose="05000000000000000000" pitchFamily="2" charset="2"/>
        <a:buChar char="§"/>
        <a:defRPr sz="943" kern="1200" spc="0">
          <a:solidFill>
            <a:schemeClr val="tx1"/>
          </a:solidFill>
          <a:latin typeface="+mn-lt"/>
          <a:ea typeface="+mn-ea"/>
          <a:cs typeface="+mn-cs"/>
        </a:defRPr>
      </a:lvl5pPr>
      <a:lvl6pPr marL="0" indent="0" algn="l" defTabSz="983013" rtl="0" eaLnBrk="1" latinLnBrk="0" hangingPunct="1">
        <a:lnSpc>
          <a:spcPct val="100000"/>
        </a:lnSpc>
        <a:spcBef>
          <a:spcPts val="565"/>
        </a:spcBef>
        <a:spcAft>
          <a:spcPts val="565"/>
        </a:spcAft>
        <a:buClr>
          <a:srgbClr val="5F5F5F"/>
        </a:buClr>
        <a:buFont typeface="+mj-lt"/>
        <a:buNone/>
        <a:defRPr sz="1131" b="1" kern="1200" spc="0">
          <a:solidFill>
            <a:schemeClr val="accent1"/>
          </a:solidFill>
          <a:latin typeface="+mn-lt"/>
          <a:ea typeface="+mn-ea"/>
          <a:cs typeface="+mn-cs"/>
        </a:defRPr>
      </a:lvl6pPr>
      <a:lvl7pPr marL="170557" marR="0" indent="-170557" algn="l" defTabSz="938374" rtl="0" eaLnBrk="1" fontAlgn="auto" latinLnBrk="0" hangingPunct="1">
        <a:lnSpc>
          <a:spcPct val="100000"/>
        </a:lnSpc>
        <a:spcBef>
          <a:spcPts val="0"/>
        </a:spcBef>
        <a:spcAft>
          <a:spcPts val="283"/>
        </a:spcAft>
        <a:buClr>
          <a:schemeClr val="tx1"/>
        </a:buClr>
        <a:buSzTx/>
        <a:buFont typeface="Wingdings" panose="05000000000000000000" pitchFamily="2" charset="2"/>
        <a:buChar char="§"/>
        <a:tabLst/>
        <a:defRPr sz="943" kern="1200" spc="0">
          <a:solidFill>
            <a:schemeClr val="tx1"/>
          </a:solidFill>
          <a:latin typeface="+mn-lt"/>
          <a:ea typeface="+mn-ea"/>
          <a:cs typeface="+mn-cs"/>
        </a:defRPr>
      </a:lvl7pPr>
      <a:lvl8pPr marL="338122" marR="0" indent="-170557" algn="l" defTabSz="938374" rtl="0" eaLnBrk="1" fontAlgn="auto" latinLnBrk="0" hangingPunct="1">
        <a:lnSpc>
          <a:spcPct val="100000"/>
        </a:lnSpc>
        <a:spcBef>
          <a:spcPts val="0"/>
        </a:spcBef>
        <a:spcAft>
          <a:spcPts val="283"/>
        </a:spcAft>
        <a:buClr>
          <a:schemeClr val="tx1"/>
        </a:buClr>
        <a:buSzTx/>
        <a:buFont typeface="Wingdings" panose="05000000000000000000" pitchFamily="2" charset="2"/>
        <a:buChar char="§"/>
        <a:tabLst/>
        <a:defRPr sz="943" kern="1200" spc="0">
          <a:solidFill>
            <a:schemeClr val="tx1"/>
          </a:solidFill>
          <a:latin typeface="+mn-lt"/>
          <a:ea typeface="+mn-ea"/>
          <a:cs typeface="+mn-cs"/>
        </a:defRPr>
      </a:lvl8pPr>
      <a:lvl9pPr marL="4177806" indent="-245753" algn="l" defTabSz="983013" rtl="0" eaLnBrk="1" latinLnBrk="0" hangingPunct="1">
        <a:spcBef>
          <a:spcPct val="20000"/>
        </a:spcBef>
        <a:buFont typeface="Arial" pitchFamily="34" charset="0"/>
        <a:buChar char="•"/>
        <a:defRPr sz="2168" kern="1200">
          <a:solidFill>
            <a:schemeClr val="tx1"/>
          </a:solidFill>
          <a:latin typeface="+mn-lt"/>
          <a:ea typeface="+mn-ea"/>
          <a:cs typeface="+mn-cs"/>
        </a:defRPr>
      </a:lvl9pPr>
    </p:bodyStyle>
    <p:otherStyle>
      <a:defPPr>
        <a:defRPr lang="en-US"/>
      </a:defPPr>
      <a:lvl1pPr marL="0" algn="l" defTabSz="983013" rtl="0" eaLnBrk="1" latinLnBrk="0" hangingPunct="1">
        <a:defRPr sz="1980" kern="1200">
          <a:solidFill>
            <a:schemeClr val="tx1"/>
          </a:solidFill>
          <a:latin typeface="+mn-lt"/>
          <a:ea typeface="+mn-ea"/>
          <a:cs typeface="+mn-cs"/>
        </a:defRPr>
      </a:lvl1pPr>
      <a:lvl2pPr marL="491507" algn="l" defTabSz="983013" rtl="0" eaLnBrk="1" latinLnBrk="0" hangingPunct="1">
        <a:defRPr sz="1980" kern="1200">
          <a:solidFill>
            <a:schemeClr val="tx1"/>
          </a:solidFill>
          <a:latin typeface="+mn-lt"/>
          <a:ea typeface="+mn-ea"/>
          <a:cs typeface="+mn-cs"/>
        </a:defRPr>
      </a:lvl2pPr>
      <a:lvl3pPr marL="983013" algn="l" defTabSz="983013" rtl="0" eaLnBrk="1" latinLnBrk="0" hangingPunct="1">
        <a:defRPr sz="1980" kern="1200">
          <a:solidFill>
            <a:schemeClr val="tx1"/>
          </a:solidFill>
          <a:latin typeface="+mn-lt"/>
          <a:ea typeface="+mn-ea"/>
          <a:cs typeface="+mn-cs"/>
        </a:defRPr>
      </a:lvl3pPr>
      <a:lvl4pPr marL="1474520" algn="l" defTabSz="983013" rtl="0" eaLnBrk="1" latinLnBrk="0" hangingPunct="1">
        <a:defRPr sz="1980" kern="1200">
          <a:solidFill>
            <a:schemeClr val="tx1"/>
          </a:solidFill>
          <a:latin typeface="+mn-lt"/>
          <a:ea typeface="+mn-ea"/>
          <a:cs typeface="+mn-cs"/>
        </a:defRPr>
      </a:lvl4pPr>
      <a:lvl5pPr marL="1966027" algn="l" defTabSz="983013" rtl="0" eaLnBrk="1" latinLnBrk="0" hangingPunct="1">
        <a:defRPr sz="1980" kern="1200">
          <a:solidFill>
            <a:schemeClr val="tx1"/>
          </a:solidFill>
          <a:latin typeface="+mn-lt"/>
          <a:ea typeface="+mn-ea"/>
          <a:cs typeface="+mn-cs"/>
        </a:defRPr>
      </a:lvl5pPr>
      <a:lvl6pPr marL="2457533" algn="l" defTabSz="983013" rtl="0" eaLnBrk="1" latinLnBrk="0" hangingPunct="1">
        <a:defRPr sz="1980" kern="1200">
          <a:solidFill>
            <a:schemeClr val="tx1"/>
          </a:solidFill>
          <a:latin typeface="+mn-lt"/>
          <a:ea typeface="+mn-ea"/>
          <a:cs typeface="+mn-cs"/>
        </a:defRPr>
      </a:lvl6pPr>
      <a:lvl7pPr marL="2949039" algn="l" defTabSz="983013" rtl="0" eaLnBrk="1" latinLnBrk="0" hangingPunct="1">
        <a:defRPr sz="1980" kern="1200">
          <a:solidFill>
            <a:schemeClr val="tx1"/>
          </a:solidFill>
          <a:latin typeface="+mn-lt"/>
          <a:ea typeface="+mn-ea"/>
          <a:cs typeface="+mn-cs"/>
        </a:defRPr>
      </a:lvl7pPr>
      <a:lvl8pPr marL="3440546" algn="l" defTabSz="983013" rtl="0" eaLnBrk="1" latinLnBrk="0" hangingPunct="1">
        <a:defRPr sz="1980" kern="1200">
          <a:solidFill>
            <a:schemeClr val="tx1"/>
          </a:solidFill>
          <a:latin typeface="+mn-lt"/>
          <a:ea typeface="+mn-ea"/>
          <a:cs typeface="+mn-cs"/>
        </a:defRPr>
      </a:lvl8pPr>
      <a:lvl9pPr marL="3932053" algn="l" defTabSz="983013"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5" userDrawn="1">
          <p15:clr>
            <a:srgbClr val="F26B43"/>
          </p15:clr>
        </p15:guide>
        <p15:guide id="2" pos="324" userDrawn="1">
          <p15:clr>
            <a:srgbClr val="F26B43"/>
          </p15:clr>
        </p15:guide>
        <p15:guide id="3" pos="6025" userDrawn="1">
          <p15:clr>
            <a:srgbClr val="F26B43"/>
          </p15:clr>
        </p15:guide>
        <p15:guide id="4" pos="2089" userDrawn="1">
          <p15:clr>
            <a:srgbClr val="F26B43"/>
          </p15:clr>
        </p15:guide>
        <p15:guide id="5" pos="4260" userDrawn="1">
          <p15:clr>
            <a:srgbClr val="F26B43"/>
          </p15:clr>
        </p15:guide>
        <p15:guide id="6" pos="4056" userDrawn="1">
          <p15:clr>
            <a:srgbClr val="F26B43"/>
          </p15:clr>
        </p15:guide>
        <p15:guide id="7" pos="2293" userDrawn="1">
          <p15:clr>
            <a:srgbClr val="F26B43"/>
          </p15:clr>
        </p15:guide>
        <p15:guide id="8" orient="horz" pos="1277" userDrawn="1">
          <p15:clr>
            <a:srgbClr val="F26B43"/>
          </p15:clr>
        </p15:guide>
        <p15:guide id="9" orient="horz" pos="389" userDrawn="1">
          <p15:clr>
            <a:srgbClr val="F26B43"/>
          </p15:clr>
        </p15:guide>
        <p15:guide id="10" orient="horz" pos="168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hidden="1"/>
          <p:cNvGraphicFramePr>
            <a:graphicFrameLocks noChangeAspect="1"/>
          </p:cNvGraphicFramePr>
          <p:nvPr>
            <p:custDataLst>
              <p:tags r:id="rId23"/>
            </p:custDataLst>
          </p:nvPr>
        </p:nvGraphicFramePr>
        <p:xfrm>
          <a:off x="1498" y="1590"/>
          <a:ext cx="1496" cy="1587"/>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1026" name="Object 2"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98" y="1590"/>
                        <a:ext cx="149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title"/>
          </p:nvPr>
        </p:nvSpPr>
        <p:spPr>
          <a:xfrm>
            <a:off x="514726" y="634867"/>
            <a:ext cx="9049587" cy="639629"/>
          </a:xfrm>
          <a:prstGeom prst="rect">
            <a:avLst/>
          </a:prstGeom>
        </p:spPr>
        <p:txBody>
          <a:bodyPr vert="horz" lIns="0" tIns="0" rIns="0" bIns="0" rtlCol="0" anchor="t" anchorCtr="0">
            <a:noAutofit/>
          </a:bodyPr>
          <a:lstStyle/>
          <a:p>
            <a:r>
              <a:rPr lang="en-US" dirty="0"/>
              <a:t>Title</a:t>
            </a:r>
            <a:endParaRPr lang="en-AU" dirty="0"/>
          </a:p>
        </p:txBody>
      </p:sp>
      <p:sp>
        <p:nvSpPr>
          <p:cNvPr id="1028" name="TextBox 6"/>
          <p:cNvSpPr txBox="1">
            <a:spLocks noChangeArrowheads="1"/>
          </p:cNvSpPr>
          <p:nvPr userDrawn="1"/>
        </p:nvSpPr>
        <p:spPr bwMode="auto">
          <a:xfrm>
            <a:off x="501273" y="7210499"/>
            <a:ext cx="134653"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algn="r" eaLnBrk="1" hangingPunct="1"/>
            <a:fld id="{0B31C3D7-1204-44B1-9DC1-CE81950CCDF4}" type="slidenum">
              <a:rPr lang="en-GB" altLang="en-US" sz="848" b="1">
                <a:solidFill>
                  <a:schemeClr val="bg2"/>
                </a:solidFill>
              </a:rPr>
              <a:pPr algn="r" eaLnBrk="1" hangingPunct="1"/>
              <a:t>‹#›</a:t>
            </a:fld>
            <a:endParaRPr lang="en-GB" altLang="en-US" sz="848" b="1">
              <a:solidFill>
                <a:schemeClr val="bg2"/>
              </a:solidFill>
            </a:endParaRPr>
          </a:p>
        </p:txBody>
      </p:sp>
      <p:sp>
        <p:nvSpPr>
          <p:cNvPr id="1029" name="TextBox 27"/>
          <p:cNvSpPr txBox="1">
            <a:spLocks noChangeArrowheads="1"/>
          </p:cNvSpPr>
          <p:nvPr userDrawn="1"/>
        </p:nvSpPr>
        <p:spPr bwMode="auto">
          <a:xfrm>
            <a:off x="845407" y="7210499"/>
            <a:ext cx="3053936" cy="1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defTabSz="1042988" fontAlgn="base">
              <a:spcBef>
                <a:spcPct val="0"/>
              </a:spcBef>
              <a:spcAft>
                <a:spcPct val="0"/>
              </a:spcAft>
              <a:defRPr sz="2100">
                <a:solidFill>
                  <a:schemeClr val="tx1"/>
                </a:solidFill>
                <a:latin typeface="Arial" panose="020B0604020202020204" pitchFamily="34" charset="0"/>
              </a:defRPr>
            </a:lvl6pPr>
            <a:lvl7pPr marL="2971800" indent="-228600" defTabSz="1042988" fontAlgn="base">
              <a:spcBef>
                <a:spcPct val="0"/>
              </a:spcBef>
              <a:spcAft>
                <a:spcPct val="0"/>
              </a:spcAft>
              <a:defRPr sz="2100">
                <a:solidFill>
                  <a:schemeClr val="tx1"/>
                </a:solidFill>
                <a:latin typeface="Arial" panose="020B0604020202020204" pitchFamily="34" charset="0"/>
              </a:defRPr>
            </a:lvl7pPr>
            <a:lvl8pPr marL="3429000" indent="-228600" defTabSz="1042988" fontAlgn="base">
              <a:spcBef>
                <a:spcPct val="0"/>
              </a:spcBef>
              <a:spcAft>
                <a:spcPct val="0"/>
              </a:spcAft>
              <a:defRPr sz="2100">
                <a:solidFill>
                  <a:schemeClr val="tx1"/>
                </a:solidFill>
                <a:latin typeface="Arial" panose="020B0604020202020204" pitchFamily="34" charset="0"/>
              </a:defRPr>
            </a:lvl8pPr>
            <a:lvl9pPr marL="3886200" indent="-228600" defTabSz="1042988" fontAlgn="base">
              <a:spcBef>
                <a:spcPct val="0"/>
              </a:spcBef>
              <a:spcAft>
                <a:spcPct val="0"/>
              </a:spcAft>
              <a:defRPr sz="2100">
                <a:solidFill>
                  <a:schemeClr val="tx1"/>
                </a:solidFill>
                <a:latin typeface="Arial" panose="020B0604020202020204" pitchFamily="34" charset="0"/>
              </a:defRPr>
            </a:lvl9pPr>
          </a:lstStyle>
          <a:p>
            <a:pPr eaLnBrk="1" hangingPunct="1"/>
            <a:r>
              <a:rPr lang="en-US" altLang="en-US" sz="848" dirty="0">
                <a:solidFill>
                  <a:schemeClr val="bg2"/>
                </a:solidFill>
              </a:rPr>
              <a:t>Title</a:t>
            </a:r>
          </a:p>
        </p:txBody>
      </p:sp>
      <p:sp>
        <p:nvSpPr>
          <p:cNvPr id="64" name="Text Placeholder 63"/>
          <p:cNvSpPr>
            <a:spLocks noGrp="1"/>
          </p:cNvSpPr>
          <p:nvPr>
            <p:ph type="body" idx="1"/>
          </p:nvPr>
        </p:nvSpPr>
        <p:spPr>
          <a:xfrm>
            <a:off x="514726" y="2033991"/>
            <a:ext cx="9049587" cy="4485333"/>
          </a:xfrm>
          <a:prstGeom prst="rect">
            <a:avLst/>
          </a:prstGeom>
        </p:spPr>
        <p:txBody>
          <a:bodyPr vert="horz" lIns="0" tIns="0" rIns="0" bIns="0" rtlCol="0">
            <a:noAutofit/>
          </a:bodyPr>
          <a:lstStyle/>
          <a:p>
            <a:pPr lvl="0"/>
            <a:r>
              <a:rPr lang="en-US" dirty="0"/>
              <a:t>Click to edit Master text styles</a:t>
            </a:r>
          </a:p>
          <a:p>
            <a:pPr lvl="1"/>
            <a:r>
              <a:rPr lang="en-US" dirty="0"/>
              <a:t>Heading 1</a:t>
            </a:r>
          </a:p>
          <a:p>
            <a:pPr lvl="2"/>
            <a:r>
              <a:rPr lang="en-US" dirty="0"/>
              <a:t>Copy Text</a:t>
            </a:r>
          </a:p>
          <a:p>
            <a:pPr lvl="3"/>
            <a:r>
              <a:rPr lang="en-US" dirty="0"/>
              <a:t>Bullet Level 1</a:t>
            </a:r>
          </a:p>
          <a:p>
            <a:pPr lvl="4"/>
            <a:r>
              <a:rPr lang="en-US" dirty="0"/>
              <a:t>Bullet Level 2</a:t>
            </a:r>
          </a:p>
          <a:p>
            <a:pPr lvl="5"/>
            <a:r>
              <a:rPr lang="en-US" dirty="0"/>
              <a:t>Heading 2</a:t>
            </a:r>
          </a:p>
          <a:p>
            <a:pPr lvl="6"/>
            <a:r>
              <a:rPr lang="en-US" dirty="0"/>
              <a:t>Bullet Level 3</a:t>
            </a:r>
          </a:p>
          <a:p>
            <a:pPr lvl="7"/>
            <a:r>
              <a:rPr lang="en-US" dirty="0"/>
              <a:t>Bullet Level 4</a:t>
            </a:r>
            <a:endParaRPr lang="en-GB" dirty="0"/>
          </a:p>
        </p:txBody>
      </p:sp>
      <p:cxnSp>
        <p:nvCxnSpPr>
          <p:cNvPr id="13" name="Straight Connector 12"/>
          <p:cNvCxnSpPr/>
          <p:nvPr userDrawn="1"/>
        </p:nvCxnSpPr>
        <p:spPr>
          <a:xfrm>
            <a:off x="514726" y="7008928"/>
            <a:ext cx="904958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960929"/>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4035" r:id="rId5"/>
    <p:sldLayoutId id="2147483989" r:id="rId6"/>
    <p:sldLayoutId id="2147483991" r:id="rId7"/>
    <p:sldLayoutId id="2147484036" r:id="rId8"/>
    <p:sldLayoutId id="2147484001" r:id="rId9"/>
    <p:sldLayoutId id="2147483994" r:id="rId10"/>
    <p:sldLayoutId id="2147484004" r:id="rId11"/>
    <p:sldLayoutId id="2147484052" r:id="rId12"/>
    <p:sldLayoutId id="2147484037" r:id="rId13"/>
    <p:sldLayoutId id="2147483995" r:id="rId14"/>
    <p:sldLayoutId id="2147483993" r:id="rId15"/>
    <p:sldLayoutId id="2147484048" r:id="rId16"/>
    <p:sldLayoutId id="2147483997" r:id="rId17"/>
    <p:sldLayoutId id="2147483999" r:id="rId18"/>
    <p:sldLayoutId id="2147484003" r:id="rId19"/>
    <p:sldLayoutId id="2147484116" r:id="rId20"/>
    <p:sldLayoutId id="2147484118" r:id="rId21"/>
  </p:sldLayoutIdLst>
  <p:hf hdr="0" dt="0"/>
  <p:txStyles>
    <p:titleStyle>
      <a:lvl1pPr algn="l" defTabSz="982949" rtl="0" fontAlgn="base">
        <a:lnSpc>
          <a:spcPct val="90000"/>
        </a:lnSpc>
        <a:spcBef>
          <a:spcPct val="0"/>
        </a:spcBef>
        <a:spcAft>
          <a:spcPct val="0"/>
        </a:spcAft>
        <a:defRPr sz="3015" b="1" kern="1200" spc="-142" baseline="0">
          <a:solidFill>
            <a:schemeClr val="bg2"/>
          </a:solidFill>
          <a:latin typeface="+mj-lt"/>
          <a:ea typeface="+mj-ea"/>
          <a:cs typeface="+mj-cs"/>
        </a:defRPr>
      </a:lvl1pPr>
      <a:lvl2pPr algn="l" defTabSz="982949" rtl="0" fontAlgn="base">
        <a:lnSpc>
          <a:spcPct val="90000"/>
        </a:lnSpc>
        <a:spcBef>
          <a:spcPct val="0"/>
        </a:spcBef>
        <a:spcAft>
          <a:spcPct val="0"/>
        </a:spcAft>
        <a:defRPr sz="3015" b="1">
          <a:solidFill>
            <a:schemeClr val="tx2"/>
          </a:solidFill>
          <a:latin typeface="Arial" panose="020B0604020202020204" pitchFamily="34" charset="0"/>
        </a:defRPr>
      </a:lvl2pPr>
      <a:lvl3pPr algn="l" defTabSz="982949" rtl="0" fontAlgn="base">
        <a:lnSpc>
          <a:spcPct val="90000"/>
        </a:lnSpc>
        <a:spcBef>
          <a:spcPct val="0"/>
        </a:spcBef>
        <a:spcAft>
          <a:spcPct val="0"/>
        </a:spcAft>
        <a:defRPr sz="3015" b="1">
          <a:solidFill>
            <a:schemeClr val="tx2"/>
          </a:solidFill>
          <a:latin typeface="Arial" panose="020B0604020202020204" pitchFamily="34" charset="0"/>
        </a:defRPr>
      </a:lvl3pPr>
      <a:lvl4pPr algn="l" defTabSz="982949" rtl="0" fontAlgn="base">
        <a:lnSpc>
          <a:spcPct val="90000"/>
        </a:lnSpc>
        <a:spcBef>
          <a:spcPct val="0"/>
        </a:spcBef>
        <a:spcAft>
          <a:spcPct val="0"/>
        </a:spcAft>
        <a:defRPr sz="3015" b="1">
          <a:solidFill>
            <a:schemeClr val="tx2"/>
          </a:solidFill>
          <a:latin typeface="Arial" panose="020B0604020202020204" pitchFamily="34" charset="0"/>
        </a:defRPr>
      </a:lvl4pPr>
      <a:lvl5pPr algn="l" defTabSz="982949" rtl="0" fontAlgn="base">
        <a:lnSpc>
          <a:spcPct val="90000"/>
        </a:lnSpc>
        <a:spcBef>
          <a:spcPct val="0"/>
        </a:spcBef>
        <a:spcAft>
          <a:spcPct val="0"/>
        </a:spcAft>
        <a:defRPr sz="3015" b="1">
          <a:solidFill>
            <a:schemeClr val="tx2"/>
          </a:solidFill>
          <a:latin typeface="Arial" panose="020B0604020202020204" pitchFamily="34" charset="0"/>
        </a:defRPr>
      </a:lvl5pPr>
      <a:lvl6pPr marL="430882" algn="l" defTabSz="982949" rtl="0" fontAlgn="base">
        <a:lnSpc>
          <a:spcPct val="90000"/>
        </a:lnSpc>
        <a:spcBef>
          <a:spcPct val="0"/>
        </a:spcBef>
        <a:spcAft>
          <a:spcPct val="0"/>
        </a:spcAft>
        <a:defRPr sz="3015" b="1">
          <a:solidFill>
            <a:schemeClr val="tx2"/>
          </a:solidFill>
          <a:latin typeface="Arial" panose="020B0604020202020204" pitchFamily="34" charset="0"/>
        </a:defRPr>
      </a:lvl6pPr>
      <a:lvl7pPr marL="861763" algn="l" defTabSz="982949" rtl="0" fontAlgn="base">
        <a:lnSpc>
          <a:spcPct val="90000"/>
        </a:lnSpc>
        <a:spcBef>
          <a:spcPct val="0"/>
        </a:spcBef>
        <a:spcAft>
          <a:spcPct val="0"/>
        </a:spcAft>
        <a:defRPr sz="3015" b="1">
          <a:solidFill>
            <a:schemeClr val="tx2"/>
          </a:solidFill>
          <a:latin typeface="Arial" panose="020B0604020202020204" pitchFamily="34" charset="0"/>
        </a:defRPr>
      </a:lvl7pPr>
      <a:lvl8pPr marL="1292645" algn="l" defTabSz="982949" rtl="0" fontAlgn="base">
        <a:lnSpc>
          <a:spcPct val="90000"/>
        </a:lnSpc>
        <a:spcBef>
          <a:spcPct val="0"/>
        </a:spcBef>
        <a:spcAft>
          <a:spcPct val="0"/>
        </a:spcAft>
        <a:defRPr sz="3015" b="1">
          <a:solidFill>
            <a:schemeClr val="tx2"/>
          </a:solidFill>
          <a:latin typeface="Arial" panose="020B0604020202020204" pitchFamily="34" charset="0"/>
        </a:defRPr>
      </a:lvl8pPr>
      <a:lvl9pPr marL="1723527" algn="l" defTabSz="982949" rtl="0" fontAlgn="base">
        <a:lnSpc>
          <a:spcPct val="90000"/>
        </a:lnSpc>
        <a:spcBef>
          <a:spcPct val="0"/>
        </a:spcBef>
        <a:spcAft>
          <a:spcPct val="0"/>
        </a:spcAft>
        <a:defRPr sz="3015" b="1">
          <a:solidFill>
            <a:schemeClr val="tx2"/>
          </a:solidFill>
          <a:latin typeface="Arial" panose="020B0604020202020204" pitchFamily="34" charset="0"/>
        </a:defRPr>
      </a:lvl9pPr>
    </p:titleStyle>
    <p:bodyStyle>
      <a:lvl1pPr algn="l" defTabSz="982949" rtl="0" fontAlgn="base">
        <a:spcBef>
          <a:spcPct val="0"/>
        </a:spcBef>
        <a:spcAft>
          <a:spcPts val="1131"/>
        </a:spcAft>
        <a:buClr>
          <a:schemeClr val="tx1"/>
        </a:buClr>
        <a:buFont typeface="Arial" panose="020B0604020202020204" pitchFamily="34" charset="0"/>
        <a:defRPr sz="1131" kern="1200" spc="0" baseline="0">
          <a:solidFill>
            <a:schemeClr val="tx1"/>
          </a:solidFill>
          <a:latin typeface="+mn-lt"/>
          <a:ea typeface="+mn-ea"/>
          <a:cs typeface="+mn-cs"/>
        </a:defRPr>
      </a:lvl1pPr>
      <a:lvl2pPr marL="0" indent="0" algn="l" defTabSz="982949" rtl="0" fontAlgn="base">
        <a:spcBef>
          <a:spcPct val="0"/>
        </a:spcBef>
        <a:spcAft>
          <a:spcPts val="565"/>
        </a:spcAft>
        <a:buClr>
          <a:schemeClr val="tx1"/>
        </a:buClr>
        <a:buFont typeface="Wingdings" panose="05000000000000000000" pitchFamily="2" charset="2"/>
        <a:buNone/>
        <a:defRPr sz="1131" b="1" kern="1200" spc="0">
          <a:solidFill>
            <a:schemeClr val="accent1"/>
          </a:solidFill>
          <a:latin typeface="+mn-lt"/>
          <a:ea typeface="+mn-ea"/>
          <a:cs typeface="+mn-cs"/>
        </a:defRPr>
      </a:lvl2pPr>
      <a:lvl3pPr marL="0" indent="0" algn="l" defTabSz="938066" rtl="0" fontAlgn="base">
        <a:spcBef>
          <a:spcPct val="0"/>
        </a:spcBef>
        <a:spcAft>
          <a:spcPts val="565"/>
        </a:spcAft>
        <a:buClr>
          <a:schemeClr val="tx1"/>
        </a:buClr>
        <a:buFontTx/>
        <a:buNone/>
        <a:defRPr sz="943" kern="1200" spc="0">
          <a:solidFill>
            <a:schemeClr val="tx1"/>
          </a:solidFill>
          <a:latin typeface="+mn-lt"/>
          <a:ea typeface="+mn-ea"/>
          <a:cs typeface="+mn-cs"/>
        </a:defRPr>
      </a:lvl3pPr>
      <a:lvl4pPr marL="161581" indent="-161581" algn="l" defTabSz="938066" rtl="0" fontAlgn="base">
        <a:spcBef>
          <a:spcPct val="0"/>
        </a:spcBef>
        <a:spcAft>
          <a:spcPts val="565"/>
        </a:spcAft>
        <a:buFont typeface="Wingdings" panose="05000000000000000000" pitchFamily="2" charset="2"/>
        <a:buChar char="§"/>
        <a:defRPr sz="943" kern="1200" spc="0" baseline="0">
          <a:solidFill>
            <a:schemeClr val="tx1"/>
          </a:solidFill>
          <a:latin typeface="+mn-lt"/>
          <a:ea typeface="+mn-ea"/>
          <a:cs typeface="+mn-cs"/>
        </a:defRPr>
      </a:lvl4pPr>
      <a:lvl5pPr marL="320169" indent="-161581" algn="l" defTabSz="982949" rtl="0" fontAlgn="base">
        <a:spcBef>
          <a:spcPct val="0"/>
        </a:spcBef>
        <a:spcAft>
          <a:spcPts val="565"/>
        </a:spcAft>
        <a:buClr>
          <a:schemeClr val="tx1"/>
        </a:buClr>
        <a:buFont typeface="Wingdings" panose="05000000000000000000" pitchFamily="2" charset="2"/>
        <a:buChar char="§"/>
        <a:defRPr sz="943" kern="1200" spc="0">
          <a:solidFill>
            <a:schemeClr val="tx1"/>
          </a:solidFill>
          <a:latin typeface="+mn-lt"/>
          <a:ea typeface="+mn-ea"/>
          <a:cs typeface="+mn-cs"/>
        </a:defRPr>
      </a:lvl5pPr>
      <a:lvl6pPr marL="0" indent="0" algn="l" defTabSz="983013" rtl="0" eaLnBrk="1" latinLnBrk="0" hangingPunct="1">
        <a:lnSpc>
          <a:spcPct val="100000"/>
        </a:lnSpc>
        <a:spcBef>
          <a:spcPts val="565"/>
        </a:spcBef>
        <a:spcAft>
          <a:spcPts val="565"/>
        </a:spcAft>
        <a:buClr>
          <a:srgbClr val="5F5F5F"/>
        </a:buClr>
        <a:buFont typeface="+mj-lt"/>
        <a:buNone/>
        <a:defRPr sz="1131" b="1" kern="1200" spc="0">
          <a:solidFill>
            <a:schemeClr val="accent1"/>
          </a:solidFill>
          <a:latin typeface="+mn-lt"/>
          <a:ea typeface="+mn-ea"/>
          <a:cs typeface="+mn-cs"/>
        </a:defRPr>
      </a:lvl6pPr>
      <a:lvl7pPr marL="170557" marR="0" indent="-170557" algn="l" defTabSz="938374" rtl="0" eaLnBrk="1" fontAlgn="auto" latinLnBrk="0" hangingPunct="1">
        <a:lnSpc>
          <a:spcPct val="100000"/>
        </a:lnSpc>
        <a:spcBef>
          <a:spcPts val="0"/>
        </a:spcBef>
        <a:spcAft>
          <a:spcPts val="283"/>
        </a:spcAft>
        <a:buClr>
          <a:schemeClr val="tx1"/>
        </a:buClr>
        <a:buSzTx/>
        <a:buFont typeface="Wingdings" panose="05000000000000000000" pitchFamily="2" charset="2"/>
        <a:buChar char="§"/>
        <a:tabLst/>
        <a:defRPr sz="943" kern="1200" spc="0">
          <a:solidFill>
            <a:schemeClr val="tx1"/>
          </a:solidFill>
          <a:latin typeface="+mn-lt"/>
          <a:ea typeface="+mn-ea"/>
          <a:cs typeface="+mn-cs"/>
        </a:defRPr>
      </a:lvl7pPr>
      <a:lvl8pPr marL="338122" marR="0" indent="-170557" algn="l" defTabSz="938374" rtl="0" eaLnBrk="1" fontAlgn="auto" latinLnBrk="0" hangingPunct="1">
        <a:lnSpc>
          <a:spcPct val="100000"/>
        </a:lnSpc>
        <a:spcBef>
          <a:spcPts val="0"/>
        </a:spcBef>
        <a:spcAft>
          <a:spcPts val="283"/>
        </a:spcAft>
        <a:buClr>
          <a:schemeClr val="tx1"/>
        </a:buClr>
        <a:buSzTx/>
        <a:buFont typeface="Wingdings" panose="05000000000000000000" pitchFamily="2" charset="2"/>
        <a:buChar char="§"/>
        <a:tabLst/>
        <a:defRPr sz="943" kern="1200" spc="0">
          <a:solidFill>
            <a:schemeClr val="tx1"/>
          </a:solidFill>
          <a:latin typeface="+mn-lt"/>
          <a:ea typeface="+mn-ea"/>
          <a:cs typeface="+mn-cs"/>
        </a:defRPr>
      </a:lvl8pPr>
      <a:lvl9pPr marL="4177806" indent="-245753" algn="l" defTabSz="983013" rtl="0" eaLnBrk="1" latinLnBrk="0" hangingPunct="1">
        <a:spcBef>
          <a:spcPct val="20000"/>
        </a:spcBef>
        <a:buFont typeface="Arial" pitchFamily="34" charset="0"/>
        <a:buChar char="•"/>
        <a:defRPr sz="2168" kern="1200">
          <a:solidFill>
            <a:schemeClr val="tx1"/>
          </a:solidFill>
          <a:latin typeface="+mn-lt"/>
          <a:ea typeface="+mn-ea"/>
          <a:cs typeface="+mn-cs"/>
        </a:defRPr>
      </a:lvl9pPr>
    </p:bodyStyle>
    <p:otherStyle>
      <a:defPPr>
        <a:defRPr lang="en-US"/>
      </a:defPPr>
      <a:lvl1pPr marL="0" algn="l" defTabSz="983013" rtl="0" eaLnBrk="1" latinLnBrk="0" hangingPunct="1">
        <a:defRPr sz="1980" kern="1200">
          <a:solidFill>
            <a:schemeClr val="tx1"/>
          </a:solidFill>
          <a:latin typeface="+mn-lt"/>
          <a:ea typeface="+mn-ea"/>
          <a:cs typeface="+mn-cs"/>
        </a:defRPr>
      </a:lvl1pPr>
      <a:lvl2pPr marL="491507" algn="l" defTabSz="983013" rtl="0" eaLnBrk="1" latinLnBrk="0" hangingPunct="1">
        <a:defRPr sz="1980" kern="1200">
          <a:solidFill>
            <a:schemeClr val="tx1"/>
          </a:solidFill>
          <a:latin typeface="+mn-lt"/>
          <a:ea typeface="+mn-ea"/>
          <a:cs typeface="+mn-cs"/>
        </a:defRPr>
      </a:lvl2pPr>
      <a:lvl3pPr marL="983013" algn="l" defTabSz="983013" rtl="0" eaLnBrk="1" latinLnBrk="0" hangingPunct="1">
        <a:defRPr sz="1980" kern="1200">
          <a:solidFill>
            <a:schemeClr val="tx1"/>
          </a:solidFill>
          <a:latin typeface="+mn-lt"/>
          <a:ea typeface="+mn-ea"/>
          <a:cs typeface="+mn-cs"/>
        </a:defRPr>
      </a:lvl3pPr>
      <a:lvl4pPr marL="1474520" algn="l" defTabSz="983013" rtl="0" eaLnBrk="1" latinLnBrk="0" hangingPunct="1">
        <a:defRPr sz="1980" kern="1200">
          <a:solidFill>
            <a:schemeClr val="tx1"/>
          </a:solidFill>
          <a:latin typeface="+mn-lt"/>
          <a:ea typeface="+mn-ea"/>
          <a:cs typeface="+mn-cs"/>
        </a:defRPr>
      </a:lvl4pPr>
      <a:lvl5pPr marL="1966027" algn="l" defTabSz="983013" rtl="0" eaLnBrk="1" latinLnBrk="0" hangingPunct="1">
        <a:defRPr sz="1980" kern="1200">
          <a:solidFill>
            <a:schemeClr val="tx1"/>
          </a:solidFill>
          <a:latin typeface="+mn-lt"/>
          <a:ea typeface="+mn-ea"/>
          <a:cs typeface="+mn-cs"/>
        </a:defRPr>
      </a:lvl5pPr>
      <a:lvl6pPr marL="2457533" algn="l" defTabSz="983013" rtl="0" eaLnBrk="1" latinLnBrk="0" hangingPunct="1">
        <a:defRPr sz="1980" kern="1200">
          <a:solidFill>
            <a:schemeClr val="tx1"/>
          </a:solidFill>
          <a:latin typeface="+mn-lt"/>
          <a:ea typeface="+mn-ea"/>
          <a:cs typeface="+mn-cs"/>
        </a:defRPr>
      </a:lvl6pPr>
      <a:lvl7pPr marL="2949039" algn="l" defTabSz="983013" rtl="0" eaLnBrk="1" latinLnBrk="0" hangingPunct="1">
        <a:defRPr sz="1980" kern="1200">
          <a:solidFill>
            <a:schemeClr val="tx1"/>
          </a:solidFill>
          <a:latin typeface="+mn-lt"/>
          <a:ea typeface="+mn-ea"/>
          <a:cs typeface="+mn-cs"/>
        </a:defRPr>
      </a:lvl7pPr>
      <a:lvl8pPr marL="3440546" algn="l" defTabSz="983013" rtl="0" eaLnBrk="1" latinLnBrk="0" hangingPunct="1">
        <a:defRPr sz="1980" kern="1200">
          <a:solidFill>
            <a:schemeClr val="tx1"/>
          </a:solidFill>
          <a:latin typeface="+mn-lt"/>
          <a:ea typeface="+mn-ea"/>
          <a:cs typeface="+mn-cs"/>
        </a:defRPr>
      </a:lvl8pPr>
      <a:lvl9pPr marL="3932053" algn="l" defTabSz="983013"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5" userDrawn="1">
          <p15:clr>
            <a:srgbClr val="F26B43"/>
          </p15:clr>
        </p15:guide>
        <p15:guide id="2" pos="324" userDrawn="1">
          <p15:clr>
            <a:srgbClr val="F26B43"/>
          </p15:clr>
        </p15:guide>
        <p15:guide id="3" pos="6025" userDrawn="1">
          <p15:clr>
            <a:srgbClr val="F26B43"/>
          </p15:clr>
        </p15:guide>
        <p15:guide id="4" pos="2089" userDrawn="1">
          <p15:clr>
            <a:srgbClr val="F26B43"/>
          </p15:clr>
        </p15:guide>
        <p15:guide id="5" pos="4260" userDrawn="1">
          <p15:clr>
            <a:srgbClr val="F26B43"/>
          </p15:clr>
        </p15:guide>
        <p15:guide id="6" pos="4056" userDrawn="1">
          <p15:clr>
            <a:srgbClr val="F26B43"/>
          </p15:clr>
        </p15:guide>
        <p15:guide id="7" pos="2293" userDrawn="1">
          <p15:clr>
            <a:srgbClr val="F26B43"/>
          </p15:clr>
        </p15:guide>
        <p15:guide id="8" orient="horz" pos="1277" userDrawn="1">
          <p15:clr>
            <a:srgbClr val="F26B43"/>
          </p15:clr>
        </p15:guide>
        <p15:guide id="9" orient="horz" pos="389" userDrawn="1">
          <p15:clr>
            <a:srgbClr val="F26B43"/>
          </p15:clr>
        </p15:guide>
        <p15:guide id="10" orient="horz" pos="16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cid:66a1587a-7c3f-4d94-a698-e01450b86832@bakermckenzie.com"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3.xml"/><Relationship Id="rId7" Type="http://schemas.openxmlformats.org/officeDocument/2006/relationships/image" Target="../media/image36.jp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5.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2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D6BEE68-8D51-052B-EBA6-32CB63001392}"/>
              </a:ext>
            </a:extLst>
          </p:cNvPr>
          <p:cNvSpPr/>
          <p:nvPr/>
        </p:nvSpPr>
        <p:spPr>
          <a:xfrm>
            <a:off x="3661476" y="4748803"/>
            <a:ext cx="2711544" cy="612866"/>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4" name="Title 3"/>
          <p:cNvSpPr>
            <a:spLocks noGrp="1"/>
          </p:cNvSpPr>
          <p:nvPr>
            <p:ph type="ctrTitle"/>
          </p:nvPr>
        </p:nvSpPr>
        <p:spPr>
          <a:xfrm>
            <a:off x="500135" y="5255650"/>
            <a:ext cx="9078766" cy="1383812"/>
          </a:xfrm>
        </p:spPr>
        <p:txBody>
          <a:bodyPr/>
          <a:lstStyle/>
          <a:p>
            <a:pPr algn="ctr"/>
            <a:r>
              <a:rPr lang="en-US" sz="3016"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IP UKRAINE NOW 2023</a:t>
            </a:r>
            <a:br>
              <a:rPr lang="en-US" sz="3016"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uk-UA" sz="1800" b="1" dirty="0">
                <a:effectLst/>
                <a:latin typeface="Calibri" panose="020F0502020204030204" pitchFamily="34" charset="0"/>
                <a:ea typeface="Calibri" panose="020F0502020204030204" pitchFamily="34" charset="0"/>
              </a:rPr>
              <a:t>Інтелектуальна власність на символи війни: виклики та рішення</a:t>
            </a:r>
            <a:endParaRPr lang="uk-UA" sz="2640" dirty="0">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2" name="Picture 1" descr="cid:66a1587a-7c3f-4d94-a698-e01450b86832@bakermckenzie.com">
            <a:extLst>
              <a:ext uri="{FF2B5EF4-FFF2-40B4-BE49-F238E27FC236}">
                <a16:creationId xmlns:a16="http://schemas.microsoft.com/office/drawing/2014/main" id="{49324C4A-087A-A1A5-0DEB-C2CF7F00289E}"/>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80167" y="1531937"/>
            <a:ext cx="2918703" cy="3025207"/>
          </a:xfrm>
          <a:prstGeom prst="rect">
            <a:avLst/>
          </a:prstGeom>
          <a:noFill/>
          <a:ln>
            <a:noFill/>
          </a:ln>
        </p:spPr>
      </p:pic>
      <p:sp>
        <p:nvSpPr>
          <p:cNvPr id="5" name="TextBox 4">
            <a:extLst>
              <a:ext uri="{FF2B5EF4-FFF2-40B4-BE49-F238E27FC236}">
                <a16:creationId xmlns:a16="http://schemas.microsoft.com/office/drawing/2014/main" id="{6EDC7E2F-3FA0-0C84-C63F-D41A1C6C60DC}"/>
              </a:ext>
            </a:extLst>
          </p:cNvPr>
          <p:cNvSpPr txBox="1"/>
          <p:nvPr/>
        </p:nvSpPr>
        <p:spPr>
          <a:xfrm>
            <a:off x="2432717" y="4662821"/>
            <a:ext cx="5213601" cy="784830"/>
          </a:xfrm>
          <a:prstGeom prst="rect">
            <a:avLst/>
          </a:prstGeom>
          <a:noFill/>
        </p:spPr>
        <p:txBody>
          <a:bodyPr wrap="square">
            <a:spAutoFit/>
          </a:bodyPr>
          <a:lstStyle/>
          <a:p>
            <a:pPr algn="ctr"/>
            <a:r>
              <a:rPr lang="uk-UA" sz="1500" b="1" dirty="0">
                <a:solidFill>
                  <a:srgbClr val="7A0223"/>
                </a:solidFill>
                <a:effectLst>
                  <a:outerShdw blurRad="38100" dist="38100" dir="2700000" algn="tl">
                    <a:srgbClr val="000000">
                      <a:alpha val="43137"/>
                    </a:srgbClr>
                  </a:outerShdw>
                </a:effectLst>
              </a:rPr>
              <a:t>патентна повірена</a:t>
            </a:r>
          </a:p>
          <a:p>
            <a:pPr algn="ctr"/>
            <a:r>
              <a:rPr lang="uk-UA" sz="1500" b="1" dirty="0">
                <a:solidFill>
                  <a:srgbClr val="7A0223"/>
                </a:solidFill>
                <a:effectLst>
                  <a:outerShdw blurRad="38100" dist="38100" dir="2700000" algn="tl">
                    <a:srgbClr val="000000">
                      <a:alpha val="43137"/>
                    </a:srgbClr>
                  </a:outerShdw>
                </a:effectLst>
              </a:rPr>
              <a:t>старша юристка</a:t>
            </a:r>
            <a:endParaRPr lang="en-US" sz="1500" b="1" dirty="0">
              <a:solidFill>
                <a:srgbClr val="7A0223"/>
              </a:solidFill>
              <a:effectLst>
                <a:outerShdw blurRad="38100" dist="38100" dir="2700000" algn="tl">
                  <a:srgbClr val="000000">
                    <a:alpha val="43137"/>
                  </a:srgbClr>
                </a:outerShdw>
              </a:effectLst>
            </a:endParaRPr>
          </a:p>
          <a:p>
            <a:pPr algn="ctr"/>
            <a:r>
              <a:rPr lang="uk-UA" sz="1500" b="1" dirty="0">
                <a:solidFill>
                  <a:srgbClr val="7A0223"/>
                </a:solidFill>
                <a:effectLst>
                  <a:outerShdw blurRad="38100" dist="38100" dir="2700000" algn="tl">
                    <a:srgbClr val="000000">
                      <a:alpha val="43137"/>
                    </a:srgbClr>
                  </a:outerShdw>
                </a:effectLst>
              </a:rPr>
              <a:t> </a:t>
            </a:r>
            <a:r>
              <a:rPr lang="en-US" sz="1500" b="1" dirty="0">
                <a:solidFill>
                  <a:srgbClr val="7A0223"/>
                </a:solidFill>
                <a:effectLst>
                  <a:outerShdw blurRad="38100" dist="38100" dir="2700000" algn="tl">
                    <a:srgbClr val="000000">
                      <a:alpha val="43137"/>
                    </a:srgbClr>
                  </a:outerShdw>
                </a:effectLst>
              </a:rPr>
              <a:t>Baker McKenzie</a:t>
            </a:r>
          </a:p>
        </p:txBody>
      </p:sp>
    </p:spTree>
    <p:extLst>
      <p:ext uri="{BB962C8B-B14F-4D97-AF65-F5344CB8AC3E}">
        <p14:creationId xmlns:p14="http://schemas.microsoft.com/office/powerpoint/2010/main" val="216978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D1CFA-C109-7B1F-865F-566EB8322854}"/>
              </a:ext>
            </a:extLst>
          </p:cNvPr>
          <p:cNvSpPr>
            <a:spLocks noGrp="1"/>
          </p:cNvSpPr>
          <p:nvPr>
            <p:ph type="title"/>
          </p:nvPr>
        </p:nvSpPr>
        <p:spPr/>
        <p:txBody>
          <a:bodyPr/>
          <a:lstStyle/>
          <a:p>
            <a:endParaRPr lang="uk-UA"/>
          </a:p>
        </p:txBody>
      </p:sp>
      <p:sp>
        <p:nvSpPr>
          <p:cNvPr id="5" name="Rectangle 4">
            <a:extLst>
              <a:ext uri="{FF2B5EF4-FFF2-40B4-BE49-F238E27FC236}">
                <a16:creationId xmlns:a16="http://schemas.microsoft.com/office/drawing/2014/main" id="{EE6EDA5D-BF7C-B4E4-2A9A-A1922AD395D5}"/>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dirty="0"/>
          </a:p>
        </p:txBody>
      </p:sp>
      <p:sp>
        <p:nvSpPr>
          <p:cNvPr id="6" name="TextBox 5">
            <a:extLst>
              <a:ext uri="{FF2B5EF4-FFF2-40B4-BE49-F238E27FC236}">
                <a16:creationId xmlns:a16="http://schemas.microsoft.com/office/drawing/2014/main" id="{AF11FC7A-2F6B-CB99-AA59-B01F1F245385}"/>
              </a:ext>
            </a:extLst>
          </p:cNvPr>
          <p:cNvSpPr txBox="1"/>
          <p:nvPr/>
        </p:nvSpPr>
        <p:spPr>
          <a:xfrm>
            <a:off x="2029619" y="3475037"/>
            <a:ext cx="914400" cy="914400"/>
          </a:xfrm>
          <a:prstGeom prst="rect">
            <a:avLst/>
          </a:prstGeom>
        </p:spPr>
        <p:txBody>
          <a:bodyPr vert="horz" wrap="none" lIns="0" tIns="0" rIns="0" bIns="0" rtlCol="0">
            <a:noAutofit/>
          </a:bodyPr>
          <a:lstStyle/>
          <a:p>
            <a:endParaRPr lang="uk-UA" dirty="0"/>
          </a:p>
        </p:txBody>
      </p:sp>
      <p:sp>
        <p:nvSpPr>
          <p:cNvPr id="7" name="TextBox 6">
            <a:extLst>
              <a:ext uri="{FF2B5EF4-FFF2-40B4-BE49-F238E27FC236}">
                <a16:creationId xmlns:a16="http://schemas.microsoft.com/office/drawing/2014/main" id="{6BA79302-5024-8D0D-A9F5-5F6A087DEEDD}"/>
              </a:ext>
            </a:extLst>
          </p:cNvPr>
          <p:cNvSpPr txBox="1"/>
          <p:nvPr/>
        </p:nvSpPr>
        <p:spPr>
          <a:xfrm>
            <a:off x="17351" y="586895"/>
            <a:ext cx="4457700" cy="914400"/>
          </a:xfrm>
          <a:prstGeom prst="rect">
            <a:avLst/>
          </a:prstGeom>
        </p:spPr>
        <p:txBody>
          <a:bodyPr vert="horz" wrap="none" lIns="0" tIns="0" rIns="0" bIns="0" rtlCol="0">
            <a:noAutofit/>
          </a:bodyPr>
          <a:lstStyle/>
          <a:p>
            <a:pPr algn="ctr"/>
            <a:r>
              <a:rPr lang="ru-RU" sz="3000" b="1" dirty="0" err="1">
                <a:solidFill>
                  <a:schemeClr val="bg1"/>
                </a:solidFill>
              </a:rPr>
              <a:t>Породжені</a:t>
            </a:r>
            <a:r>
              <a:rPr lang="ru-RU" sz="3000" b="1" dirty="0">
                <a:solidFill>
                  <a:schemeClr val="bg1"/>
                </a:solidFill>
              </a:rPr>
              <a:t> </a:t>
            </a:r>
            <a:r>
              <a:rPr lang="ru-RU" sz="3000" b="1" dirty="0" err="1">
                <a:solidFill>
                  <a:schemeClr val="bg1"/>
                </a:solidFill>
              </a:rPr>
              <a:t>війною</a:t>
            </a:r>
            <a:endParaRPr lang="uk-UA" sz="3000" dirty="0">
              <a:solidFill>
                <a:schemeClr val="bg1"/>
              </a:solidFill>
            </a:endParaRPr>
          </a:p>
        </p:txBody>
      </p:sp>
      <p:sp>
        <p:nvSpPr>
          <p:cNvPr id="2" name="TextBox 1">
            <a:extLst>
              <a:ext uri="{FF2B5EF4-FFF2-40B4-BE49-F238E27FC236}">
                <a16:creationId xmlns:a16="http://schemas.microsoft.com/office/drawing/2014/main" id="{929CA5FD-7297-DAE0-30A3-5A06FFFE6DB7}"/>
              </a:ext>
            </a:extLst>
          </p:cNvPr>
          <p:cNvSpPr txBox="1"/>
          <p:nvPr/>
        </p:nvSpPr>
        <p:spPr>
          <a:xfrm>
            <a:off x="-472973" y="6099593"/>
            <a:ext cx="11024261" cy="609600"/>
          </a:xfrm>
          <a:prstGeom prst="rect">
            <a:avLst/>
          </a:prstGeom>
        </p:spPr>
        <p:txBody>
          <a:bodyPr vert="horz" wrap="none" lIns="0" tIns="0" rIns="0" bIns="0" rtlCol="0">
            <a:noAutofit/>
          </a:bodyPr>
          <a:lstStyle/>
          <a:p>
            <a:pPr algn="ctr"/>
            <a:r>
              <a:rPr lang="uk-UA" sz="1600" i="1" dirty="0">
                <a:solidFill>
                  <a:schemeClr val="bg2"/>
                </a:solidFill>
                <a:latin typeface="+mn-lt"/>
              </a:rPr>
              <a:t>Джерело: сайт онлайн</a:t>
            </a:r>
            <a:r>
              <a:rPr lang="en-US" sz="1600" i="1" dirty="0">
                <a:solidFill>
                  <a:schemeClr val="bg2"/>
                </a:solidFill>
                <a:latin typeface="+mn-lt"/>
              </a:rPr>
              <a:t>-</a:t>
            </a:r>
            <a:r>
              <a:rPr lang="uk-UA" sz="1600" i="1" dirty="0">
                <a:solidFill>
                  <a:schemeClr val="bg2"/>
                </a:solidFill>
                <a:latin typeface="+mn-lt"/>
              </a:rPr>
              <a:t>магазину </a:t>
            </a:r>
            <a:r>
              <a:rPr lang="ru-RU" sz="1600" i="1" dirty="0">
                <a:solidFill>
                  <a:schemeClr val="bg2"/>
                </a:solidFill>
                <a:latin typeface="+mn-lt"/>
              </a:rPr>
              <a:t>«</a:t>
            </a:r>
            <a:r>
              <a:rPr lang="en-US" sz="1600" i="1" dirty="0">
                <a:solidFill>
                  <a:schemeClr val="bg2"/>
                </a:solidFill>
                <a:latin typeface="+mn-lt"/>
              </a:rPr>
              <a:t>SUPER PUPERS</a:t>
            </a:r>
            <a:r>
              <a:rPr lang="ru-RU" sz="1600" i="1" dirty="0">
                <a:solidFill>
                  <a:schemeClr val="bg2"/>
                </a:solidFill>
                <a:latin typeface="+mn-lt"/>
              </a:rPr>
              <a:t>», </a:t>
            </a:r>
            <a:endParaRPr lang="en-US" sz="1600" i="1" dirty="0">
              <a:solidFill>
                <a:schemeClr val="bg2"/>
              </a:solidFill>
              <a:latin typeface="+mn-lt"/>
            </a:endParaRPr>
          </a:p>
          <a:p>
            <a:pPr algn="ctr"/>
            <a:r>
              <a:rPr lang="ru-RU" sz="1600" i="1" dirty="0">
                <a:solidFill>
                  <a:schemeClr val="bg2"/>
                </a:solidFill>
                <a:latin typeface="+mn-lt"/>
              </a:rPr>
              <a:t>сайт </a:t>
            </a:r>
            <a:r>
              <a:rPr lang="uk-UA" sz="1600" i="1" dirty="0">
                <a:solidFill>
                  <a:schemeClr val="bg2"/>
                </a:solidFill>
                <a:latin typeface="+mn-lt"/>
              </a:rPr>
              <a:t>інтернет-магазину </a:t>
            </a:r>
            <a:r>
              <a:rPr lang="ru-RU" sz="1600" i="1" dirty="0">
                <a:solidFill>
                  <a:schemeClr val="bg2"/>
                </a:solidFill>
                <a:latin typeface="+mn-lt"/>
              </a:rPr>
              <a:t>«</a:t>
            </a:r>
            <a:r>
              <a:rPr lang="en-US" sz="1600" i="1" dirty="0">
                <a:solidFill>
                  <a:schemeClr val="bg2"/>
                </a:solidFill>
                <a:latin typeface="+mn-lt"/>
              </a:rPr>
              <a:t>ROZETKA</a:t>
            </a:r>
            <a:r>
              <a:rPr lang="ru-RU" sz="1600" i="1" dirty="0">
                <a:solidFill>
                  <a:schemeClr val="bg2"/>
                </a:solidFill>
                <a:latin typeface="+mn-lt"/>
              </a:rPr>
              <a:t>»</a:t>
            </a:r>
            <a:r>
              <a:rPr lang="en-US" sz="1600" i="1" dirty="0">
                <a:solidFill>
                  <a:schemeClr val="bg2"/>
                </a:solidFill>
                <a:latin typeface="+mn-lt"/>
              </a:rPr>
              <a:t>, </a:t>
            </a:r>
            <a:r>
              <a:rPr lang="uk-UA" sz="1600" i="1" dirty="0">
                <a:solidFill>
                  <a:schemeClr val="bg2"/>
                </a:solidFill>
                <a:latin typeface="+mn-lt"/>
              </a:rPr>
              <a:t>сайт супермаркету «</a:t>
            </a:r>
            <a:r>
              <a:rPr lang="ru-RU" sz="1600" i="1" dirty="0">
                <a:solidFill>
                  <a:schemeClr val="bg2"/>
                </a:solidFill>
                <a:latin typeface="+mn-lt"/>
              </a:rPr>
              <a:t>АТБ»</a:t>
            </a:r>
            <a:endParaRPr lang="uk-UA" sz="1600" i="1" dirty="0">
              <a:solidFill>
                <a:schemeClr val="bg2"/>
              </a:solidFill>
              <a:latin typeface="+mn-lt"/>
            </a:endParaRPr>
          </a:p>
        </p:txBody>
      </p:sp>
      <p:sp>
        <p:nvSpPr>
          <p:cNvPr id="3" name="Flowchart: Alternate Process 2">
            <a:extLst>
              <a:ext uri="{FF2B5EF4-FFF2-40B4-BE49-F238E27FC236}">
                <a16:creationId xmlns:a16="http://schemas.microsoft.com/office/drawing/2014/main" id="{0CD67641-DCB0-B2CC-DA06-5B171891448E}"/>
              </a:ext>
            </a:extLst>
          </p:cNvPr>
          <p:cNvSpPr/>
          <p:nvPr/>
        </p:nvSpPr>
        <p:spPr>
          <a:xfrm>
            <a:off x="460608" y="2587963"/>
            <a:ext cx="2848392" cy="2673882"/>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pic>
        <p:nvPicPr>
          <p:cNvPr id="1026" name="Picture 2" descr="Тарелка Пес Патрон 25 см | DreamCraft подарки">
            <a:extLst>
              <a:ext uri="{FF2B5EF4-FFF2-40B4-BE49-F238E27FC236}">
                <a16:creationId xmlns:a16="http://schemas.microsoft.com/office/drawing/2014/main" id="{170AEF96-A318-E79B-F1BF-0F3B9A4BBA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45" t="1447"/>
          <a:stretch/>
        </p:blipFill>
        <p:spPr bwMode="auto">
          <a:xfrm>
            <a:off x="962818" y="2860161"/>
            <a:ext cx="1981201" cy="2129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Flowchart: Alternate Process 7">
            <a:extLst>
              <a:ext uri="{FF2B5EF4-FFF2-40B4-BE49-F238E27FC236}">
                <a16:creationId xmlns:a16="http://schemas.microsoft.com/office/drawing/2014/main" id="{5488AB74-C021-972B-3C61-D5485B2F3D60}"/>
              </a:ext>
            </a:extLst>
          </p:cNvPr>
          <p:cNvSpPr/>
          <p:nvPr/>
        </p:nvSpPr>
        <p:spPr>
          <a:xfrm>
            <a:off x="3614962" y="2569564"/>
            <a:ext cx="2848392" cy="2673882"/>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9" name="Flowchart: Alternate Process 8">
            <a:extLst>
              <a:ext uri="{FF2B5EF4-FFF2-40B4-BE49-F238E27FC236}">
                <a16:creationId xmlns:a16="http://schemas.microsoft.com/office/drawing/2014/main" id="{27A0D178-658C-ADC4-1CC3-1DD1BB57DEBC}"/>
              </a:ext>
            </a:extLst>
          </p:cNvPr>
          <p:cNvSpPr/>
          <p:nvPr/>
        </p:nvSpPr>
        <p:spPr>
          <a:xfrm>
            <a:off x="6770040" y="2595296"/>
            <a:ext cx="2848392" cy="2673882"/>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pic>
        <p:nvPicPr>
          <p:cNvPr id="1028" name="Picture 4" descr="Чашка з принтом Танк “Доброго вечора, ми з України!” Білий (15903) • Краща  ціна в Києві, Україні • Купити в Епіцентрі">
            <a:extLst>
              <a:ext uri="{FF2B5EF4-FFF2-40B4-BE49-F238E27FC236}">
                <a16:creationId xmlns:a16="http://schemas.microsoft.com/office/drawing/2014/main" id="{99C87BC6-A193-67E2-6684-7C2507C46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798" y="2895703"/>
            <a:ext cx="2006517" cy="2021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Лъки!🍀 on Twitter: &quot;🖕🏻🇷🇺 from 🇺🇦&quot;">
            <a:extLst>
              <a:ext uri="{FF2B5EF4-FFF2-40B4-BE49-F238E27FC236}">
                <a16:creationId xmlns:a16="http://schemas.microsoft.com/office/drawing/2014/main" id="{5F2148BF-7949-E08D-4718-2767DF1A5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0819" y="2711548"/>
            <a:ext cx="980964" cy="213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2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F14D3-899C-A149-A1BF-7F14BF94FE9B}"/>
              </a:ext>
            </a:extLst>
          </p:cNvPr>
          <p:cNvSpPr>
            <a:spLocks noGrp="1"/>
          </p:cNvSpPr>
          <p:nvPr>
            <p:ph type="body" sz="quarter" idx="13"/>
          </p:nvPr>
        </p:nvSpPr>
        <p:spPr/>
        <p:txBody>
          <a:bodyPr/>
          <a:lstStyle/>
          <a:p>
            <a:endParaRPr lang="uk-UA" dirty="0"/>
          </a:p>
        </p:txBody>
      </p:sp>
      <p:sp>
        <p:nvSpPr>
          <p:cNvPr id="4" name="Rectangle 3">
            <a:extLst>
              <a:ext uri="{FF2B5EF4-FFF2-40B4-BE49-F238E27FC236}">
                <a16:creationId xmlns:a16="http://schemas.microsoft.com/office/drawing/2014/main" id="{D64BBBC2-2835-FB9D-1AF4-376FC580A526}"/>
              </a:ext>
            </a:extLst>
          </p:cNvPr>
          <p:cNvSpPr/>
          <p:nvPr/>
        </p:nvSpPr>
        <p:spPr>
          <a:xfrm>
            <a:off x="0" y="325093"/>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3" name="Title 2">
            <a:extLst>
              <a:ext uri="{FF2B5EF4-FFF2-40B4-BE49-F238E27FC236}">
                <a16:creationId xmlns:a16="http://schemas.microsoft.com/office/drawing/2014/main" id="{A42CFD02-C450-3C54-D29C-7D5A6381FC87}"/>
              </a:ext>
            </a:extLst>
          </p:cNvPr>
          <p:cNvSpPr>
            <a:spLocks noGrp="1"/>
          </p:cNvSpPr>
          <p:nvPr>
            <p:ph type="title"/>
          </p:nvPr>
        </p:nvSpPr>
        <p:spPr>
          <a:xfrm>
            <a:off x="514727" y="725712"/>
            <a:ext cx="9049587" cy="639946"/>
          </a:xfrm>
        </p:spPr>
        <p:txBody>
          <a:bodyPr/>
          <a:lstStyle/>
          <a:p>
            <a:r>
              <a:rPr lang="uk-UA" dirty="0">
                <a:solidFill>
                  <a:schemeClr val="bg1"/>
                </a:solidFill>
              </a:rPr>
              <a:t>Чи можна це вважати прийнятним?</a:t>
            </a:r>
          </a:p>
        </p:txBody>
      </p:sp>
      <p:pic>
        <p:nvPicPr>
          <p:cNvPr id="6" name="Picture 5">
            <a:extLst>
              <a:ext uri="{FF2B5EF4-FFF2-40B4-BE49-F238E27FC236}">
                <a16:creationId xmlns:a16="http://schemas.microsoft.com/office/drawing/2014/main" id="{5C64670B-AAD2-39D8-D5ED-B228F939B007}"/>
              </a:ext>
            </a:extLst>
          </p:cNvPr>
          <p:cNvPicPr>
            <a:picLocks noChangeAspect="1"/>
          </p:cNvPicPr>
          <p:nvPr/>
        </p:nvPicPr>
        <p:blipFill rotWithShape="1">
          <a:blip r:embed="rId2"/>
          <a:srcRect r="35436"/>
          <a:stretch/>
        </p:blipFill>
        <p:spPr>
          <a:xfrm>
            <a:off x="634846" y="3993434"/>
            <a:ext cx="2757895" cy="2442432"/>
          </a:xfrm>
          <a:prstGeom prst="rect">
            <a:avLst/>
          </a:prstGeom>
        </p:spPr>
      </p:pic>
      <p:pic>
        <p:nvPicPr>
          <p:cNvPr id="12" name="Picture 11" descr="A collage of images of cell phones and a plant&#10;&#10;Description automatically generated">
            <a:extLst>
              <a:ext uri="{FF2B5EF4-FFF2-40B4-BE49-F238E27FC236}">
                <a16:creationId xmlns:a16="http://schemas.microsoft.com/office/drawing/2014/main" id="{45C12660-A219-4367-9AC1-04FEE5D9A80E}"/>
              </a:ext>
            </a:extLst>
          </p:cNvPr>
          <p:cNvPicPr>
            <a:picLocks noChangeAspect="1"/>
          </p:cNvPicPr>
          <p:nvPr/>
        </p:nvPicPr>
        <p:blipFill>
          <a:blip r:embed="rId3"/>
          <a:stretch>
            <a:fillRect/>
          </a:stretch>
        </p:blipFill>
        <p:spPr>
          <a:xfrm>
            <a:off x="5029052" y="4482372"/>
            <a:ext cx="4271570" cy="2442434"/>
          </a:xfrm>
          <a:prstGeom prst="rect">
            <a:avLst/>
          </a:prstGeom>
        </p:spPr>
      </p:pic>
      <p:pic>
        <p:nvPicPr>
          <p:cNvPr id="14" name="Picture 13" descr="A collage of images of women&#10;&#10;Description automatically generated">
            <a:extLst>
              <a:ext uri="{FF2B5EF4-FFF2-40B4-BE49-F238E27FC236}">
                <a16:creationId xmlns:a16="http://schemas.microsoft.com/office/drawing/2014/main" id="{C2E38DF1-6375-0DA9-AEC9-0AC4E1A63DA7}"/>
              </a:ext>
            </a:extLst>
          </p:cNvPr>
          <p:cNvPicPr>
            <a:picLocks noChangeAspect="1"/>
          </p:cNvPicPr>
          <p:nvPr/>
        </p:nvPicPr>
        <p:blipFill>
          <a:blip r:embed="rId4"/>
          <a:stretch>
            <a:fillRect/>
          </a:stretch>
        </p:blipFill>
        <p:spPr>
          <a:xfrm>
            <a:off x="643938" y="1659286"/>
            <a:ext cx="4777739" cy="2731856"/>
          </a:xfrm>
          <a:prstGeom prst="rect">
            <a:avLst/>
          </a:prstGeom>
        </p:spPr>
      </p:pic>
      <p:pic>
        <p:nvPicPr>
          <p:cNvPr id="18" name="Picture 17" descr="A collage of images of two people&#10;&#10;Description automatically generated">
            <a:extLst>
              <a:ext uri="{FF2B5EF4-FFF2-40B4-BE49-F238E27FC236}">
                <a16:creationId xmlns:a16="http://schemas.microsoft.com/office/drawing/2014/main" id="{0128B270-6819-ADBB-1390-781E8FEAE548}"/>
              </a:ext>
            </a:extLst>
          </p:cNvPr>
          <p:cNvPicPr>
            <a:picLocks noChangeAspect="1"/>
          </p:cNvPicPr>
          <p:nvPr/>
        </p:nvPicPr>
        <p:blipFill rotWithShape="1">
          <a:blip r:embed="rId5"/>
          <a:srcRect t="6793" r="35345"/>
          <a:stretch/>
        </p:blipFill>
        <p:spPr>
          <a:xfrm>
            <a:off x="5672030" y="1745249"/>
            <a:ext cx="3485216" cy="2872788"/>
          </a:xfrm>
          <a:prstGeom prst="rect">
            <a:avLst/>
          </a:prstGeom>
        </p:spPr>
      </p:pic>
      <p:sp>
        <p:nvSpPr>
          <p:cNvPr id="19" name="TextBox 18">
            <a:extLst>
              <a:ext uri="{FF2B5EF4-FFF2-40B4-BE49-F238E27FC236}">
                <a16:creationId xmlns:a16="http://schemas.microsoft.com/office/drawing/2014/main" id="{C95297D1-60E9-CAD1-0171-8C620A2DE0B5}"/>
              </a:ext>
            </a:extLst>
          </p:cNvPr>
          <p:cNvSpPr txBox="1"/>
          <p:nvPr/>
        </p:nvSpPr>
        <p:spPr>
          <a:xfrm>
            <a:off x="3420269" y="7102475"/>
            <a:ext cx="3238500" cy="914400"/>
          </a:xfrm>
          <a:prstGeom prst="rect">
            <a:avLst/>
          </a:prstGeom>
        </p:spPr>
        <p:txBody>
          <a:bodyPr vert="horz" wrap="none" lIns="0" tIns="0" rIns="0" bIns="0" rtlCol="0">
            <a:noAutofit/>
          </a:bodyPr>
          <a:lstStyle/>
          <a:p>
            <a:r>
              <a:rPr lang="uk-UA" sz="1600" i="1" dirty="0">
                <a:solidFill>
                  <a:schemeClr val="bg2"/>
                </a:solidFill>
                <a:latin typeface="+mn-lt"/>
              </a:rPr>
              <a:t>Джерело: </a:t>
            </a:r>
            <a:r>
              <a:rPr lang="uk-UA" sz="1600" b="0" i="1" dirty="0">
                <a:solidFill>
                  <a:schemeClr val="bg2"/>
                </a:solidFill>
                <a:effectLst/>
                <a:latin typeface="+mn-lt"/>
              </a:rPr>
              <a:t>Суспільне Культура</a:t>
            </a:r>
            <a:endParaRPr lang="uk-UA" sz="1600" i="1" dirty="0">
              <a:solidFill>
                <a:schemeClr val="bg2"/>
              </a:solidFill>
              <a:latin typeface="+mn-lt"/>
            </a:endParaRPr>
          </a:p>
        </p:txBody>
      </p:sp>
      <p:pic>
        <p:nvPicPr>
          <p:cNvPr id="7" name="Picture 6" descr="A package of lettuce&#10;&#10;Description automatically generated">
            <a:extLst>
              <a:ext uri="{FF2B5EF4-FFF2-40B4-BE49-F238E27FC236}">
                <a16:creationId xmlns:a16="http://schemas.microsoft.com/office/drawing/2014/main" id="{D450B59A-5725-EEDB-6517-DF8CBAD30773}"/>
              </a:ext>
            </a:extLst>
          </p:cNvPr>
          <p:cNvPicPr>
            <a:picLocks noChangeAspect="1"/>
          </p:cNvPicPr>
          <p:nvPr/>
        </p:nvPicPr>
        <p:blipFill rotWithShape="1">
          <a:blip r:embed="rId6"/>
          <a:srcRect l="19715" r="19727" b="166"/>
          <a:stretch/>
        </p:blipFill>
        <p:spPr>
          <a:xfrm>
            <a:off x="3497780" y="4748048"/>
            <a:ext cx="1459150" cy="2176758"/>
          </a:xfrm>
          <a:prstGeom prst="rect">
            <a:avLst/>
          </a:prstGeom>
        </p:spPr>
      </p:pic>
    </p:spTree>
    <p:extLst>
      <p:ext uri="{BB962C8B-B14F-4D97-AF65-F5344CB8AC3E}">
        <p14:creationId xmlns:p14="http://schemas.microsoft.com/office/powerpoint/2010/main" val="372682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3DB5D54C-C9EE-E1A8-A83F-147E3D3B9C15}"/>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59" name="Title 4">
            <a:extLst>
              <a:ext uri="{FF2B5EF4-FFF2-40B4-BE49-F238E27FC236}">
                <a16:creationId xmlns:a16="http://schemas.microsoft.com/office/drawing/2014/main" id="{A043247F-8204-B8F9-24D1-D01F9BA134E6}"/>
              </a:ext>
            </a:extLst>
          </p:cNvPr>
          <p:cNvSpPr>
            <a:spLocks noGrp="1"/>
          </p:cNvSpPr>
          <p:nvPr>
            <p:ph type="title"/>
          </p:nvPr>
        </p:nvSpPr>
        <p:spPr>
          <a:xfrm>
            <a:off x="411099" y="630158"/>
            <a:ext cx="4953000" cy="398352"/>
          </a:xfrm>
        </p:spPr>
        <p:txBody>
          <a:bodyPr/>
          <a:lstStyle/>
          <a:p>
            <a:r>
              <a:rPr lang="uk-UA" dirty="0">
                <a:solidFill>
                  <a:srgbClr val="FFFFFF"/>
                </a:solidFill>
              </a:rPr>
              <a:t>Де баланс?</a:t>
            </a:r>
            <a:endParaRPr lang="en-US" dirty="0">
              <a:solidFill>
                <a:srgbClr val="FFFFFF"/>
              </a:solidFill>
            </a:endParaRPr>
          </a:p>
        </p:txBody>
      </p:sp>
      <p:graphicFrame>
        <p:nvGraphicFramePr>
          <p:cNvPr id="2" name="Diagram 1">
            <a:extLst>
              <a:ext uri="{FF2B5EF4-FFF2-40B4-BE49-F238E27FC236}">
                <a16:creationId xmlns:a16="http://schemas.microsoft.com/office/drawing/2014/main" id="{CC363CB6-7B44-5069-1311-535FD471197B}"/>
              </a:ext>
            </a:extLst>
          </p:cNvPr>
          <p:cNvGraphicFramePr/>
          <p:nvPr>
            <p:extLst>
              <p:ext uri="{D42A27DB-BD31-4B8C-83A1-F6EECF244321}">
                <p14:modId xmlns:p14="http://schemas.microsoft.com/office/powerpoint/2010/main" val="361715235"/>
              </p:ext>
            </p:extLst>
          </p:nvPr>
        </p:nvGraphicFramePr>
        <p:xfrm>
          <a:off x="962819" y="1835305"/>
          <a:ext cx="8498926" cy="1625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717E453-224C-9C88-D6F7-BFCBF894AB56}"/>
              </a:ext>
            </a:extLst>
          </p:cNvPr>
          <p:cNvSpPr txBox="1"/>
          <p:nvPr/>
        </p:nvSpPr>
        <p:spPr>
          <a:xfrm>
            <a:off x="2143909" y="6695477"/>
            <a:ext cx="6136746" cy="276999"/>
          </a:xfrm>
          <a:prstGeom prst="rect">
            <a:avLst/>
          </a:prstGeom>
          <a:noFill/>
        </p:spPr>
        <p:txBody>
          <a:bodyPr wrap="square">
            <a:spAutoFit/>
          </a:bodyPr>
          <a:lstStyle/>
          <a:p>
            <a:pPr algn="ctr"/>
            <a:r>
              <a:rPr lang="ru-RU" sz="1200" i="1" dirty="0" err="1">
                <a:solidFill>
                  <a:schemeClr val="bg2"/>
                </a:solidFill>
                <a:latin typeface="+mn-lt"/>
              </a:rPr>
              <a:t>О</a:t>
            </a:r>
            <a:r>
              <a:rPr lang="ru-RU" sz="1200" b="0" i="1" dirty="0" err="1">
                <a:solidFill>
                  <a:schemeClr val="bg2"/>
                </a:solidFill>
                <a:effectLst/>
                <a:latin typeface="+mn-lt"/>
              </a:rPr>
              <a:t>питування</a:t>
            </a:r>
            <a:r>
              <a:rPr lang="ru-RU" sz="1200" b="0" i="1" dirty="0">
                <a:solidFill>
                  <a:schemeClr val="bg2"/>
                </a:solidFill>
                <a:effectLst/>
                <a:latin typeface="+mn-lt"/>
              </a:rPr>
              <a:t> Google і </a:t>
            </a:r>
            <a:r>
              <a:rPr lang="ru-RU" sz="1200" b="0" i="1" dirty="0" err="1">
                <a:solidFill>
                  <a:schemeClr val="bg2"/>
                </a:solidFill>
                <a:effectLst/>
                <a:latin typeface="+mn-lt"/>
              </a:rPr>
              <a:t>Kantar</a:t>
            </a:r>
            <a:r>
              <a:rPr lang="ru-RU" sz="1200" b="0" i="1" dirty="0">
                <a:solidFill>
                  <a:schemeClr val="bg2"/>
                </a:solidFill>
                <a:effectLst/>
                <a:latin typeface="+mn-lt"/>
              </a:rPr>
              <a:t> </a:t>
            </a:r>
            <a:r>
              <a:rPr lang="ru-RU" sz="1200" b="0" i="1" dirty="0" err="1">
                <a:solidFill>
                  <a:schemeClr val="bg2"/>
                </a:solidFill>
                <a:effectLst/>
                <a:latin typeface="+mn-lt"/>
              </a:rPr>
              <a:t>щодо</a:t>
            </a:r>
            <a:r>
              <a:rPr lang="ru-RU" sz="1200" b="0" i="1" dirty="0">
                <a:solidFill>
                  <a:schemeClr val="bg2"/>
                </a:solidFill>
                <a:effectLst/>
                <a:latin typeface="+mn-lt"/>
              </a:rPr>
              <a:t> </a:t>
            </a:r>
            <a:r>
              <a:rPr lang="ru-RU" sz="1200" b="0" i="1" dirty="0" err="1">
                <a:solidFill>
                  <a:schemeClr val="bg2"/>
                </a:solidFill>
                <a:effectLst/>
                <a:latin typeface="+mn-lt"/>
              </a:rPr>
              <a:t>сприйняття</a:t>
            </a:r>
            <a:r>
              <a:rPr lang="ru-RU" sz="1200" b="0" i="1" dirty="0">
                <a:solidFill>
                  <a:schemeClr val="bg2"/>
                </a:solidFill>
                <a:effectLst/>
                <a:latin typeface="+mn-lt"/>
              </a:rPr>
              <a:t> рекламного креативу </a:t>
            </a:r>
            <a:r>
              <a:rPr lang="ru-RU" sz="1200" b="0" i="1" dirty="0" err="1">
                <a:solidFill>
                  <a:schemeClr val="bg2"/>
                </a:solidFill>
                <a:effectLst/>
                <a:latin typeface="+mn-lt"/>
              </a:rPr>
              <a:t>під</a:t>
            </a:r>
            <a:r>
              <a:rPr lang="ru-RU" sz="1200" b="0" i="1" dirty="0">
                <a:solidFill>
                  <a:schemeClr val="bg2"/>
                </a:solidFill>
                <a:effectLst/>
                <a:latin typeface="+mn-lt"/>
              </a:rPr>
              <a:t> час </a:t>
            </a:r>
            <a:r>
              <a:rPr lang="ru-RU" sz="1200" b="0" i="1" dirty="0" err="1">
                <a:solidFill>
                  <a:schemeClr val="bg2"/>
                </a:solidFill>
                <a:effectLst/>
                <a:latin typeface="+mn-lt"/>
              </a:rPr>
              <a:t>війни</a:t>
            </a:r>
            <a:endParaRPr lang="uk-UA" sz="1200" i="1" dirty="0">
              <a:solidFill>
                <a:schemeClr val="bg2"/>
              </a:solidFill>
              <a:latin typeface="+mn-lt"/>
            </a:endParaRPr>
          </a:p>
        </p:txBody>
      </p:sp>
      <p:graphicFrame>
        <p:nvGraphicFramePr>
          <p:cNvPr id="10" name="Chart 9">
            <a:extLst>
              <a:ext uri="{FF2B5EF4-FFF2-40B4-BE49-F238E27FC236}">
                <a16:creationId xmlns:a16="http://schemas.microsoft.com/office/drawing/2014/main" id="{8FB7B5F5-B18E-252A-B23D-8E84AF96165C}"/>
              </a:ext>
            </a:extLst>
          </p:cNvPr>
          <p:cNvGraphicFramePr/>
          <p:nvPr>
            <p:extLst>
              <p:ext uri="{D42A27DB-BD31-4B8C-83A1-F6EECF244321}">
                <p14:modId xmlns:p14="http://schemas.microsoft.com/office/powerpoint/2010/main" val="4208245230"/>
              </p:ext>
            </p:extLst>
          </p:nvPr>
        </p:nvGraphicFramePr>
        <p:xfrm>
          <a:off x="726900" y="3453608"/>
          <a:ext cx="8624516" cy="37798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83224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F8B338-B67B-D350-DC86-C2C33FCEF865}"/>
              </a:ext>
            </a:extLst>
          </p:cNvPr>
          <p:cNvSpPr>
            <a:spLocks noGrp="1"/>
          </p:cNvSpPr>
          <p:nvPr>
            <p:ph type="title"/>
          </p:nvPr>
        </p:nvSpPr>
        <p:spPr/>
        <p:txBody>
          <a:bodyPr/>
          <a:lstStyle/>
          <a:p>
            <a:endParaRPr lang="uk-UA"/>
          </a:p>
        </p:txBody>
      </p:sp>
      <p:sp>
        <p:nvSpPr>
          <p:cNvPr id="5" name="Rectangle 4">
            <a:extLst>
              <a:ext uri="{FF2B5EF4-FFF2-40B4-BE49-F238E27FC236}">
                <a16:creationId xmlns:a16="http://schemas.microsoft.com/office/drawing/2014/main" id="{C78A568F-2011-81B1-A82E-B9917248F158}"/>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7" name="TextBox 6">
            <a:extLst>
              <a:ext uri="{FF2B5EF4-FFF2-40B4-BE49-F238E27FC236}">
                <a16:creationId xmlns:a16="http://schemas.microsoft.com/office/drawing/2014/main" id="{5984444B-2108-9AD4-BD65-1C6985266D58}"/>
              </a:ext>
            </a:extLst>
          </p:cNvPr>
          <p:cNvSpPr txBox="1"/>
          <p:nvPr/>
        </p:nvSpPr>
        <p:spPr>
          <a:xfrm>
            <a:off x="523340" y="622581"/>
            <a:ext cx="5042848" cy="553998"/>
          </a:xfrm>
          <a:prstGeom prst="rect">
            <a:avLst/>
          </a:prstGeom>
          <a:noFill/>
        </p:spPr>
        <p:txBody>
          <a:bodyPr wrap="square">
            <a:spAutoFit/>
          </a:bodyPr>
          <a:lstStyle/>
          <a:p>
            <a:r>
              <a:rPr lang="uk-UA" sz="3000" b="1" dirty="0">
                <a:solidFill>
                  <a:srgbClr val="FFFFFF"/>
                </a:solidFill>
              </a:rPr>
              <a:t>Суспільство вимагає</a:t>
            </a:r>
            <a:endParaRPr lang="uk-UA" sz="3000" b="1" dirty="0"/>
          </a:p>
        </p:txBody>
      </p:sp>
      <p:graphicFrame>
        <p:nvGraphicFramePr>
          <p:cNvPr id="10" name="Chart 9">
            <a:extLst>
              <a:ext uri="{FF2B5EF4-FFF2-40B4-BE49-F238E27FC236}">
                <a16:creationId xmlns:a16="http://schemas.microsoft.com/office/drawing/2014/main" id="{0F09B472-2B86-38D2-A14B-9E6E3EE42B08}"/>
              </a:ext>
            </a:extLst>
          </p:cNvPr>
          <p:cNvGraphicFramePr/>
          <p:nvPr>
            <p:extLst>
              <p:ext uri="{D42A27DB-BD31-4B8C-83A1-F6EECF244321}">
                <p14:modId xmlns:p14="http://schemas.microsoft.com/office/powerpoint/2010/main" val="665770747"/>
              </p:ext>
            </p:extLst>
          </p:nvPr>
        </p:nvGraphicFramePr>
        <p:xfrm>
          <a:off x="1695276" y="1882083"/>
          <a:ext cx="6719359" cy="447957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8D0397E-814D-5186-AEE1-9BB7B08924EE}"/>
              </a:ext>
            </a:extLst>
          </p:cNvPr>
          <p:cNvSpPr txBox="1"/>
          <p:nvPr/>
        </p:nvSpPr>
        <p:spPr>
          <a:xfrm>
            <a:off x="1970785" y="6556977"/>
            <a:ext cx="6136746" cy="276999"/>
          </a:xfrm>
          <a:prstGeom prst="rect">
            <a:avLst/>
          </a:prstGeom>
          <a:noFill/>
        </p:spPr>
        <p:txBody>
          <a:bodyPr wrap="square">
            <a:spAutoFit/>
          </a:bodyPr>
          <a:lstStyle/>
          <a:p>
            <a:pPr algn="ctr"/>
            <a:r>
              <a:rPr lang="ru-RU" sz="1200" i="1" dirty="0" err="1">
                <a:solidFill>
                  <a:schemeClr val="bg2"/>
                </a:solidFill>
                <a:latin typeface="+mn-lt"/>
              </a:rPr>
              <a:t>О</a:t>
            </a:r>
            <a:r>
              <a:rPr lang="ru-RU" sz="1200" b="0" i="1" dirty="0" err="1">
                <a:solidFill>
                  <a:schemeClr val="bg2"/>
                </a:solidFill>
                <a:effectLst/>
                <a:latin typeface="+mn-lt"/>
              </a:rPr>
              <a:t>питування</a:t>
            </a:r>
            <a:r>
              <a:rPr lang="ru-RU" sz="1200" b="0" i="1" dirty="0">
                <a:solidFill>
                  <a:schemeClr val="bg2"/>
                </a:solidFill>
                <a:effectLst/>
                <a:latin typeface="+mn-lt"/>
              </a:rPr>
              <a:t> Google і </a:t>
            </a:r>
            <a:r>
              <a:rPr lang="ru-RU" sz="1200" b="0" i="1" dirty="0" err="1">
                <a:solidFill>
                  <a:schemeClr val="bg2"/>
                </a:solidFill>
                <a:effectLst/>
                <a:latin typeface="+mn-lt"/>
              </a:rPr>
              <a:t>Kantar</a:t>
            </a:r>
            <a:r>
              <a:rPr lang="ru-RU" sz="1200" b="0" i="1" dirty="0">
                <a:solidFill>
                  <a:schemeClr val="bg2"/>
                </a:solidFill>
                <a:effectLst/>
                <a:latin typeface="+mn-lt"/>
              </a:rPr>
              <a:t> </a:t>
            </a:r>
            <a:r>
              <a:rPr lang="ru-RU" sz="1200" b="0" i="1" dirty="0" err="1">
                <a:solidFill>
                  <a:schemeClr val="bg2"/>
                </a:solidFill>
                <a:effectLst/>
                <a:latin typeface="+mn-lt"/>
              </a:rPr>
              <a:t>щодо</a:t>
            </a:r>
            <a:r>
              <a:rPr lang="ru-RU" sz="1200" b="0" i="1" dirty="0">
                <a:solidFill>
                  <a:schemeClr val="bg2"/>
                </a:solidFill>
                <a:effectLst/>
                <a:latin typeface="+mn-lt"/>
              </a:rPr>
              <a:t> </a:t>
            </a:r>
            <a:r>
              <a:rPr lang="ru-RU" sz="1200" b="0" i="1" dirty="0" err="1">
                <a:solidFill>
                  <a:schemeClr val="bg2"/>
                </a:solidFill>
                <a:effectLst/>
                <a:latin typeface="+mn-lt"/>
              </a:rPr>
              <a:t>сприйняття</a:t>
            </a:r>
            <a:r>
              <a:rPr lang="ru-RU" sz="1200" b="0" i="1" dirty="0">
                <a:solidFill>
                  <a:schemeClr val="bg2"/>
                </a:solidFill>
                <a:effectLst/>
                <a:latin typeface="+mn-lt"/>
              </a:rPr>
              <a:t> рекламного креативу </a:t>
            </a:r>
            <a:r>
              <a:rPr lang="ru-RU" sz="1200" b="0" i="1" dirty="0" err="1">
                <a:solidFill>
                  <a:schemeClr val="bg2"/>
                </a:solidFill>
                <a:effectLst/>
                <a:latin typeface="+mn-lt"/>
              </a:rPr>
              <a:t>під</a:t>
            </a:r>
            <a:r>
              <a:rPr lang="ru-RU" sz="1200" b="0" i="1" dirty="0">
                <a:solidFill>
                  <a:schemeClr val="bg2"/>
                </a:solidFill>
                <a:effectLst/>
                <a:latin typeface="+mn-lt"/>
              </a:rPr>
              <a:t> час </a:t>
            </a:r>
            <a:r>
              <a:rPr lang="ru-RU" sz="1200" b="0" i="1" dirty="0" err="1">
                <a:solidFill>
                  <a:schemeClr val="bg2"/>
                </a:solidFill>
                <a:effectLst/>
                <a:latin typeface="+mn-lt"/>
              </a:rPr>
              <a:t>війни</a:t>
            </a:r>
            <a:endParaRPr lang="uk-UA" sz="1200" i="1" dirty="0">
              <a:solidFill>
                <a:schemeClr val="bg2"/>
              </a:solidFill>
              <a:latin typeface="+mn-lt"/>
            </a:endParaRPr>
          </a:p>
        </p:txBody>
      </p:sp>
    </p:spTree>
    <p:extLst>
      <p:ext uri="{BB962C8B-B14F-4D97-AF65-F5344CB8AC3E}">
        <p14:creationId xmlns:p14="http://schemas.microsoft.com/office/powerpoint/2010/main" val="146135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AC40B-B827-4DBF-83F5-92463A27BB0E}"/>
              </a:ext>
            </a:extLst>
          </p:cNvPr>
          <p:cNvSpPr/>
          <p:nvPr/>
        </p:nvSpPr>
        <p:spPr>
          <a:xfrm>
            <a:off x="0" y="347138"/>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2400" b="1" dirty="0"/>
          </a:p>
        </p:txBody>
      </p:sp>
      <p:sp>
        <p:nvSpPr>
          <p:cNvPr id="4" name="Title 3">
            <a:extLst>
              <a:ext uri="{FF2B5EF4-FFF2-40B4-BE49-F238E27FC236}">
                <a16:creationId xmlns:a16="http://schemas.microsoft.com/office/drawing/2014/main" id="{933D2B31-409C-0A6A-5AC7-FBE6E5884516}"/>
              </a:ext>
            </a:extLst>
          </p:cNvPr>
          <p:cNvSpPr>
            <a:spLocks noGrp="1"/>
          </p:cNvSpPr>
          <p:nvPr>
            <p:ph type="title"/>
          </p:nvPr>
        </p:nvSpPr>
        <p:spPr>
          <a:xfrm>
            <a:off x="514727" y="789682"/>
            <a:ext cx="8677692" cy="639946"/>
          </a:xfrm>
        </p:spPr>
        <p:txBody>
          <a:bodyPr/>
          <a:lstStyle/>
          <a:p>
            <a:r>
              <a:rPr lang="uk-UA" sz="3000" b="1" dirty="0">
                <a:solidFill>
                  <a:schemeClr val="bg1"/>
                </a:solidFill>
              </a:rPr>
              <a:t>Один символ − комплекс прав</a:t>
            </a:r>
            <a:br>
              <a:rPr lang="uk-UA" sz="3000" b="1" dirty="0">
                <a:solidFill>
                  <a:schemeClr val="bg1"/>
                </a:solidFill>
              </a:rPr>
            </a:br>
            <a:endParaRPr lang="uk-UA" sz="3000" dirty="0">
              <a:solidFill>
                <a:schemeClr val="bg1"/>
              </a:solidFill>
            </a:endParaRPr>
          </a:p>
        </p:txBody>
      </p:sp>
      <p:graphicFrame>
        <p:nvGraphicFramePr>
          <p:cNvPr id="9" name="Diagram 8">
            <a:extLst>
              <a:ext uri="{FF2B5EF4-FFF2-40B4-BE49-F238E27FC236}">
                <a16:creationId xmlns:a16="http://schemas.microsoft.com/office/drawing/2014/main" id="{214F9AEF-13EC-4DC9-B307-EA79A590620C}"/>
              </a:ext>
            </a:extLst>
          </p:cNvPr>
          <p:cNvGraphicFramePr/>
          <p:nvPr>
            <p:extLst>
              <p:ext uri="{D42A27DB-BD31-4B8C-83A1-F6EECF244321}">
                <p14:modId xmlns:p14="http://schemas.microsoft.com/office/powerpoint/2010/main" val="661090490"/>
              </p:ext>
            </p:extLst>
          </p:nvPr>
        </p:nvGraphicFramePr>
        <p:xfrm>
          <a:off x="3580599" y="1725097"/>
          <a:ext cx="6719359"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Alternate Process 5">
            <a:extLst>
              <a:ext uri="{FF2B5EF4-FFF2-40B4-BE49-F238E27FC236}">
                <a16:creationId xmlns:a16="http://schemas.microsoft.com/office/drawing/2014/main" id="{8D456F2C-56CF-1C76-1F79-917CCFEEECB8}"/>
              </a:ext>
            </a:extLst>
          </p:cNvPr>
          <p:cNvSpPr/>
          <p:nvPr/>
        </p:nvSpPr>
        <p:spPr>
          <a:xfrm>
            <a:off x="1343819" y="1827175"/>
            <a:ext cx="2372476" cy="4079741"/>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pic>
        <p:nvPicPr>
          <p:cNvPr id="13" name="Picture 12" descr="A group of postage stamps&#10;&#10;Description automatically generated">
            <a:extLst>
              <a:ext uri="{FF2B5EF4-FFF2-40B4-BE49-F238E27FC236}">
                <a16:creationId xmlns:a16="http://schemas.microsoft.com/office/drawing/2014/main" id="{1EFDE991-E1EB-F658-77AD-5D31A3AD3684}"/>
              </a:ext>
            </a:extLst>
          </p:cNvPr>
          <p:cNvPicPr>
            <a:picLocks noChangeAspect="1"/>
          </p:cNvPicPr>
          <p:nvPr/>
        </p:nvPicPr>
        <p:blipFill rotWithShape="1">
          <a:blip r:embed="rId7"/>
          <a:srcRect l="38272" t="4394" r="36780" b="17583"/>
          <a:stretch/>
        </p:blipFill>
        <p:spPr>
          <a:xfrm>
            <a:off x="1577074" y="2291225"/>
            <a:ext cx="1905965" cy="3151639"/>
          </a:xfrm>
          <a:prstGeom prst="rect">
            <a:avLst/>
          </a:prstGeom>
          <a:ln>
            <a:noFill/>
          </a:ln>
          <a:effectLst>
            <a:softEdge rad="112500"/>
          </a:effectLst>
        </p:spPr>
      </p:pic>
      <p:pic>
        <p:nvPicPr>
          <p:cNvPr id="3" name="Picture 2">
            <a:extLst>
              <a:ext uri="{FF2B5EF4-FFF2-40B4-BE49-F238E27FC236}">
                <a16:creationId xmlns:a16="http://schemas.microsoft.com/office/drawing/2014/main" id="{C53EA353-4D5B-C78B-CFE2-96BDFF909227}"/>
              </a:ext>
            </a:extLst>
          </p:cNvPr>
          <p:cNvPicPr>
            <a:picLocks noChangeAspect="1"/>
          </p:cNvPicPr>
          <p:nvPr/>
        </p:nvPicPr>
        <p:blipFill>
          <a:blip r:embed="rId8"/>
          <a:stretch>
            <a:fillRect/>
          </a:stretch>
        </p:blipFill>
        <p:spPr>
          <a:xfrm>
            <a:off x="506511" y="6054604"/>
            <a:ext cx="4533900" cy="686308"/>
          </a:xfrm>
          <a:prstGeom prst="rect">
            <a:avLst/>
          </a:prstGeom>
          <a:ln>
            <a:noFill/>
          </a:ln>
          <a:effectLst>
            <a:softEdge rad="112500"/>
          </a:effectLst>
        </p:spPr>
      </p:pic>
    </p:spTree>
    <p:extLst>
      <p:ext uri="{BB962C8B-B14F-4D97-AF65-F5344CB8AC3E}">
        <p14:creationId xmlns:p14="http://schemas.microsoft.com/office/powerpoint/2010/main" val="287115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61AE821-EA90-4BCB-132E-31B70F65D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881" y="2173754"/>
            <a:ext cx="3997279" cy="7096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C95E058-742D-30A6-9495-0A86347F1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093" y="3080302"/>
            <a:ext cx="2411605" cy="2406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4E9E07A-20F4-55D1-B4D5-6C660D2607BE}"/>
              </a:ext>
            </a:extLst>
          </p:cNvPr>
          <p:cNvSpPr/>
          <p:nvPr/>
        </p:nvSpPr>
        <p:spPr>
          <a:xfrm>
            <a:off x="433179" y="2083381"/>
            <a:ext cx="4305299" cy="1371600"/>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600" b="1" i="0" dirty="0" err="1">
                <a:effectLst/>
              </a:rPr>
              <a:t>Адміністрація</a:t>
            </a:r>
            <a:endParaRPr lang="ru-RU" sz="1600" b="1" i="0" dirty="0">
              <a:effectLst/>
            </a:endParaRPr>
          </a:p>
          <a:p>
            <a:pPr algn="ctr"/>
            <a:r>
              <a:rPr lang="ru-RU" sz="1600" b="1" i="0" dirty="0">
                <a:effectLst/>
              </a:rPr>
              <a:t> </a:t>
            </a:r>
            <a:r>
              <a:rPr lang="ru-RU" sz="1600" b="1" i="0" dirty="0" err="1">
                <a:effectLst/>
              </a:rPr>
              <a:t>Державної</a:t>
            </a:r>
            <a:r>
              <a:rPr lang="ru-RU" sz="1600" b="1" i="0" dirty="0">
                <a:effectLst/>
              </a:rPr>
              <a:t> </a:t>
            </a:r>
            <a:r>
              <a:rPr lang="ru-RU" sz="1600" b="1" i="0" dirty="0" err="1">
                <a:effectLst/>
              </a:rPr>
              <a:t>прикордонної</a:t>
            </a:r>
            <a:r>
              <a:rPr lang="ru-RU" sz="1600" b="1" i="0" dirty="0">
                <a:effectLst/>
              </a:rPr>
              <a:t> </a:t>
            </a:r>
            <a:r>
              <a:rPr lang="ru-RU" sz="1600" b="1" i="0" dirty="0" err="1">
                <a:effectLst/>
              </a:rPr>
              <a:t>служби</a:t>
            </a:r>
            <a:r>
              <a:rPr lang="ru-RU" sz="1600" b="1" i="0" dirty="0">
                <a:effectLst/>
              </a:rPr>
              <a:t> </a:t>
            </a:r>
            <a:r>
              <a:rPr lang="ru-RU" sz="1600" b="1" i="0" dirty="0" err="1">
                <a:effectLst/>
              </a:rPr>
              <a:t>України</a:t>
            </a:r>
            <a:r>
              <a:rPr lang="ru-RU" sz="1600" b="1" i="0" dirty="0">
                <a:effectLst/>
              </a:rPr>
              <a:t> </a:t>
            </a:r>
            <a:endParaRPr lang="ru-RU" sz="1600" b="1" dirty="0"/>
          </a:p>
          <a:p>
            <a:pPr algn="ctr"/>
            <a:r>
              <a:rPr lang="ru-RU" sz="1600" b="1" i="0" dirty="0">
                <a:effectLst/>
              </a:rPr>
              <a:t>заявка на ТМ </a:t>
            </a:r>
            <a:r>
              <a:rPr lang="ru-RU" sz="1600" b="1" dirty="0"/>
              <a:t>№ </a:t>
            </a:r>
            <a:r>
              <a:rPr lang="en-US" sz="1600" b="1" dirty="0"/>
              <a:t>m202205682</a:t>
            </a:r>
            <a:r>
              <a:rPr lang="ru-RU" sz="1600" b="1" dirty="0"/>
              <a:t> </a:t>
            </a:r>
            <a:r>
              <a:rPr lang="ru-RU" sz="1600" b="1" i="0" dirty="0">
                <a:effectLst/>
              </a:rPr>
              <a:t>(</a:t>
            </a:r>
            <a:r>
              <a:rPr lang="ru-RU" sz="1600" b="1" i="0" dirty="0" err="1">
                <a:effectLst/>
              </a:rPr>
              <a:t>стадія</a:t>
            </a:r>
            <a:r>
              <a:rPr lang="ru-RU" sz="1600" b="1" i="0" dirty="0">
                <a:effectLst/>
              </a:rPr>
              <a:t> </a:t>
            </a:r>
            <a:r>
              <a:rPr lang="ru-RU" sz="1600" b="1" i="0" dirty="0" err="1">
                <a:effectLst/>
              </a:rPr>
              <a:t>кваліфікаційної</a:t>
            </a:r>
            <a:r>
              <a:rPr lang="ru-RU" sz="1600" b="1" i="0" dirty="0">
                <a:effectLst/>
              </a:rPr>
              <a:t> </a:t>
            </a:r>
            <a:r>
              <a:rPr lang="ru-RU" sz="1600" b="1" i="0" dirty="0" err="1">
                <a:effectLst/>
              </a:rPr>
              <a:t>експертизи</a:t>
            </a:r>
            <a:r>
              <a:rPr lang="ru-RU" sz="1600" b="1" i="0" dirty="0">
                <a:effectLst/>
              </a:rPr>
              <a:t>)</a:t>
            </a:r>
            <a:endParaRPr lang="en-US" sz="1600" b="1" baseline="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Rectangle 9">
            <a:extLst>
              <a:ext uri="{FF2B5EF4-FFF2-40B4-BE49-F238E27FC236}">
                <a16:creationId xmlns:a16="http://schemas.microsoft.com/office/drawing/2014/main" id="{376422CB-1E8C-03FC-5D46-384E34539C16}"/>
              </a:ext>
            </a:extLst>
          </p:cNvPr>
          <p:cNvSpPr/>
          <p:nvPr/>
        </p:nvSpPr>
        <p:spPr>
          <a:xfrm>
            <a:off x="8615519" y="1650534"/>
            <a:ext cx="1245532" cy="523220"/>
          </a:xfrm>
          <a:prstGeom prst="rect">
            <a:avLst/>
          </a:prstGeom>
          <a:noFill/>
        </p:spPr>
        <p:txBody>
          <a:bodyPr wrap="square" lIns="91440" tIns="45720" rIns="91440" bIns="45720">
            <a:spAutoFit/>
          </a:bodyPr>
          <a:lstStyle/>
          <a:p>
            <a:pPr algn="ctr"/>
            <a:r>
              <a:rPr lang="en-US" sz="1400" b="1" spc="50" dirty="0">
                <a:ln w="0"/>
                <a:solidFill>
                  <a:schemeClr val="bg2"/>
                </a:solidFill>
                <a:effectLst>
                  <a:innerShdw blurRad="63500" dist="50800" dir="13500000">
                    <a:srgbClr val="000000">
                      <a:alpha val="50000"/>
                    </a:srgbClr>
                  </a:innerShdw>
                </a:effectLst>
              </a:rPr>
              <a:t>TM </a:t>
            </a:r>
          </a:p>
          <a:p>
            <a:pPr algn="ctr"/>
            <a:r>
              <a:rPr lang="en-US" sz="1400" b="1" spc="50" dirty="0">
                <a:ln w="0"/>
                <a:solidFill>
                  <a:schemeClr val="bg2"/>
                </a:solidFill>
                <a:effectLst>
                  <a:innerShdw blurRad="63500" dist="50800" dir="13500000">
                    <a:srgbClr val="000000">
                      <a:alpha val="50000"/>
                    </a:srgbClr>
                  </a:innerShdw>
                </a:effectLst>
              </a:rPr>
              <a:t>(</a:t>
            </a:r>
            <a:r>
              <a:rPr lang="uk-UA" sz="1400" b="1" spc="50" dirty="0">
                <a:ln w="0"/>
                <a:solidFill>
                  <a:schemeClr val="bg2"/>
                </a:solidFill>
                <a:effectLst>
                  <a:innerShdw blurRad="63500" dist="50800" dir="13500000">
                    <a:srgbClr val="000000">
                      <a:alpha val="50000"/>
                    </a:srgbClr>
                  </a:innerShdw>
                </a:effectLst>
              </a:rPr>
              <a:t>заявка)</a:t>
            </a:r>
            <a:endParaRPr lang="en-US" sz="1400" b="1" spc="50" dirty="0">
              <a:ln w="0"/>
              <a:solidFill>
                <a:schemeClr val="bg2"/>
              </a:solidFill>
              <a:effectLst>
                <a:innerShdw blurRad="63500" dist="50800" dir="13500000">
                  <a:srgbClr val="000000">
                    <a:alpha val="50000"/>
                  </a:srgbClr>
                </a:innerShdw>
              </a:effectLst>
            </a:endParaRPr>
          </a:p>
        </p:txBody>
      </p:sp>
      <p:sp>
        <p:nvSpPr>
          <p:cNvPr id="12" name="Rectangle: Rounded Corners 11">
            <a:extLst>
              <a:ext uri="{FF2B5EF4-FFF2-40B4-BE49-F238E27FC236}">
                <a16:creationId xmlns:a16="http://schemas.microsoft.com/office/drawing/2014/main" id="{3F5B37B5-A271-5F4E-352F-6B02E2A7FCBC}"/>
              </a:ext>
            </a:extLst>
          </p:cNvPr>
          <p:cNvSpPr/>
          <p:nvPr/>
        </p:nvSpPr>
        <p:spPr>
          <a:xfrm>
            <a:off x="490571" y="3779837"/>
            <a:ext cx="4259191" cy="1249153"/>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1600" b="1" i="0" dirty="0">
                <a:solidFill>
                  <a:schemeClr val="bg1"/>
                </a:solidFill>
                <a:effectLst/>
              </a:rPr>
              <a:t>Автор марки: Борис </a:t>
            </a:r>
            <a:r>
              <a:rPr lang="uk-UA" sz="1600" b="1" i="0" dirty="0" err="1">
                <a:solidFill>
                  <a:schemeClr val="bg1"/>
                </a:solidFill>
                <a:effectLst/>
              </a:rPr>
              <a:t>Грох</a:t>
            </a:r>
            <a:r>
              <a:rPr lang="uk-UA" sz="1600" b="1" i="0" dirty="0">
                <a:solidFill>
                  <a:schemeClr val="bg1"/>
                </a:solidFill>
                <a:effectLst/>
              </a:rPr>
              <a:t>  </a:t>
            </a:r>
          </a:p>
          <a:p>
            <a:pPr algn="ctr"/>
            <a:r>
              <a:rPr lang="uk-UA" sz="1600" b="1" dirty="0">
                <a:solidFill>
                  <a:schemeClr val="bg1"/>
                </a:solidFill>
              </a:rPr>
              <a:t>Видавець: Укрпошта</a:t>
            </a:r>
            <a:endParaRPr lang="en-US" sz="1600" b="1" baseline="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15" name="TextBox 14">
            <a:extLst>
              <a:ext uri="{FF2B5EF4-FFF2-40B4-BE49-F238E27FC236}">
                <a16:creationId xmlns:a16="http://schemas.microsoft.com/office/drawing/2014/main" id="{B052C0F6-34A4-C9E1-A62C-A79D454BF2E5}"/>
              </a:ext>
            </a:extLst>
          </p:cNvPr>
          <p:cNvSpPr txBox="1"/>
          <p:nvPr/>
        </p:nvSpPr>
        <p:spPr>
          <a:xfrm>
            <a:off x="4807117" y="5744041"/>
            <a:ext cx="5041556" cy="738664"/>
          </a:xfrm>
          <a:prstGeom prst="rect">
            <a:avLst/>
          </a:prstGeom>
          <a:noFill/>
        </p:spPr>
        <p:txBody>
          <a:bodyPr wrap="square">
            <a:spAutoFit/>
          </a:bodyPr>
          <a:lstStyle/>
          <a:p>
            <a:pPr algn="ctr"/>
            <a:r>
              <a:rPr lang="ru-RU" b="1" i="0" dirty="0" err="1">
                <a:solidFill>
                  <a:schemeClr val="bg2"/>
                </a:solidFill>
                <a:effectLst/>
                <a:latin typeface="+mn-lt"/>
              </a:rPr>
              <a:t>Усний</a:t>
            </a:r>
            <a:r>
              <a:rPr lang="ru-RU" b="1" i="0" dirty="0">
                <a:solidFill>
                  <a:schemeClr val="bg2"/>
                </a:solidFill>
                <a:effectLst/>
                <a:latin typeface="+mn-lt"/>
              </a:rPr>
              <a:t> </a:t>
            </a:r>
            <a:r>
              <a:rPr lang="ru-RU" b="1" i="0" dirty="0" err="1">
                <a:solidFill>
                  <a:schemeClr val="bg2"/>
                </a:solidFill>
                <a:effectLst/>
                <a:latin typeface="+mn-lt"/>
              </a:rPr>
              <a:t>твір</a:t>
            </a:r>
            <a:r>
              <a:rPr lang="ru-RU" b="1" i="0" dirty="0">
                <a:solidFill>
                  <a:schemeClr val="bg2"/>
                </a:solidFill>
                <a:effectLst/>
                <a:latin typeface="+mn-lt"/>
              </a:rPr>
              <a:t> «РУССКІЙ ВОЄННИЙ КОРАБЛЬ, ІДІ ...!»</a:t>
            </a:r>
            <a:endParaRPr lang="en-US" dirty="0">
              <a:solidFill>
                <a:schemeClr val="bg2"/>
              </a:solidFill>
              <a:latin typeface="+mn-lt"/>
            </a:endParaRPr>
          </a:p>
        </p:txBody>
      </p:sp>
      <p:sp>
        <p:nvSpPr>
          <p:cNvPr id="16" name="Rectangle: Rounded Corners 15">
            <a:extLst>
              <a:ext uri="{FF2B5EF4-FFF2-40B4-BE49-F238E27FC236}">
                <a16:creationId xmlns:a16="http://schemas.microsoft.com/office/drawing/2014/main" id="{92E87A79-3564-6EEF-E453-5F8C465658D1}"/>
              </a:ext>
            </a:extLst>
          </p:cNvPr>
          <p:cNvSpPr/>
          <p:nvPr/>
        </p:nvSpPr>
        <p:spPr>
          <a:xfrm>
            <a:off x="490571" y="5488797"/>
            <a:ext cx="4259191" cy="1249153"/>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r>
              <a:rPr lang="uk-UA" sz="1600" b="1" i="0" dirty="0">
                <a:solidFill>
                  <a:schemeClr val="bg1"/>
                </a:solidFill>
                <a:effectLst/>
              </a:rPr>
            </a:br>
            <a:r>
              <a:rPr lang="uk-UA" sz="1600" b="1" i="0" dirty="0">
                <a:solidFill>
                  <a:schemeClr val="bg1"/>
                </a:solidFill>
                <a:effectLst/>
              </a:rPr>
              <a:t>Автор: Грибов Роман Валентинович </a:t>
            </a:r>
          </a:p>
          <a:p>
            <a:pPr algn="ctr"/>
            <a:r>
              <a:rPr lang="uk-UA" sz="1600" b="1" dirty="0">
                <a:solidFill>
                  <a:schemeClr val="bg1"/>
                </a:solidFill>
              </a:rPr>
              <a:t>Права – прикордонник, якому *помилково приписували авторство</a:t>
            </a:r>
          </a:p>
          <a:p>
            <a:pPr algn="ctr"/>
            <a:r>
              <a:rPr lang="uk-UA" sz="1600" b="1" dirty="0">
                <a:solidFill>
                  <a:schemeClr val="bg1"/>
                </a:solidFill>
              </a:rPr>
              <a:t>Свідоцтво про реєстрацію АП на твір № 113232</a:t>
            </a:r>
          </a:p>
          <a:p>
            <a:pPr algn="ctr"/>
            <a:endParaRPr lang="en-US" sz="1600" b="1" baseline="0" dirty="0">
              <a:ln w="6600">
                <a:solidFill>
                  <a:schemeClr val="accent2"/>
                </a:solidFill>
                <a:prstDash val="solid"/>
              </a:ln>
              <a:solidFill>
                <a:schemeClr val="bg1"/>
              </a:solidFill>
              <a:effectLst>
                <a:outerShdw dist="38100" dir="2700000" algn="tl" rotWithShape="0">
                  <a:schemeClr val="accent2"/>
                </a:outerShdw>
              </a:effectLst>
            </a:endParaRPr>
          </a:p>
        </p:txBody>
      </p:sp>
      <p:sp>
        <p:nvSpPr>
          <p:cNvPr id="17" name="Rectangle 16">
            <a:extLst>
              <a:ext uri="{FF2B5EF4-FFF2-40B4-BE49-F238E27FC236}">
                <a16:creationId xmlns:a16="http://schemas.microsoft.com/office/drawing/2014/main" id="{CAF41109-0735-EBE1-F510-57948C454F22}"/>
              </a:ext>
            </a:extLst>
          </p:cNvPr>
          <p:cNvSpPr/>
          <p:nvPr/>
        </p:nvSpPr>
        <p:spPr>
          <a:xfrm>
            <a:off x="0" y="210575"/>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2400" b="1" dirty="0"/>
          </a:p>
        </p:txBody>
      </p:sp>
      <p:sp>
        <p:nvSpPr>
          <p:cNvPr id="18" name="Title 3">
            <a:extLst>
              <a:ext uri="{FF2B5EF4-FFF2-40B4-BE49-F238E27FC236}">
                <a16:creationId xmlns:a16="http://schemas.microsoft.com/office/drawing/2014/main" id="{EB834E93-9602-C7D9-38FF-9B492AF901AA}"/>
              </a:ext>
            </a:extLst>
          </p:cNvPr>
          <p:cNvSpPr>
            <a:spLocks noGrp="1"/>
          </p:cNvSpPr>
          <p:nvPr>
            <p:ph type="title"/>
          </p:nvPr>
        </p:nvSpPr>
        <p:spPr>
          <a:xfrm>
            <a:off x="490571" y="625245"/>
            <a:ext cx="8677692" cy="639946"/>
          </a:xfrm>
        </p:spPr>
        <p:txBody>
          <a:bodyPr/>
          <a:lstStyle/>
          <a:p>
            <a:r>
              <a:rPr lang="uk-UA" sz="3000" b="1" dirty="0">
                <a:solidFill>
                  <a:schemeClr val="bg1"/>
                </a:solidFill>
              </a:rPr>
              <a:t>Один символ − комплекс прав</a:t>
            </a:r>
            <a:br>
              <a:rPr lang="uk-UA" sz="3000" b="1" dirty="0">
                <a:solidFill>
                  <a:schemeClr val="bg1"/>
                </a:solidFill>
              </a:rPr>
            </a:br>
            <a:endParaRPr lang="uk-UA" sz="3000" dirty="0">
              <a:solidFill>
                <a:schemeClr val="bg1"/>
              </a:solidFill>
            </a:endParaRPr>
          </a:p>
        </p:txBody>
      </p:sp>
    </p:spTree>
    <p:extLst>
      <p:ext uri="{BB962C8B-B14F-4D97-AF65-F5344CB8AC3E}">
        <p14:creationId xmlns:p14="http://schemas.microsoft.com/office/powerpoint/2010/main" val="426204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FDA429AE-A32A-4468-D6DE-91F9A0593949}"/>
              </a:ext>
            </a:extLst>
          </p:cNvPr>
          <p:cNvSpPr/>
          <p:nvPr/>
        </p:nvSpPr>
        <p:spPr>
          <a:xfrm>
            <a:off x="473038" y="6122802"/>
            <a:ext cx="9252412" cy="150599"/>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575"/>
          </a:p>
        </p:txBody>
      </p:sp>
      <p:sp>
        <p:nvSpPr>
          <p:cNvPr id="7" name="Rectangle 6">
            <a:extLst>
              <a:ext uri="{FF2B5EF4-FFF2-40B4-BE49-F238E27FC236}">
                <a16:creationId xmlns:a16="http://schemas.microsoft.com/office/drawing/2014/main" id="{21BA8BCB-E2F9-48DE-B202-C749EDD263B3}"/>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8" name="Title 4">
            <a:extLst>
              <a:ext uri="{FF2B5EF4-FFF2-40B4-BE49-F238E27FC236}">
                <a16:creationId xmlns:a16="http://schemas.microsoft.com/office/drawing/2014/main" id="{7867A14A-A511-A22B-4AE4-C243FBBCD32C}"/>
              </a:ext>
            </a:extLst>
          </p:cNvPr>
          <p:cNvSpPr txBox="1">
            <a:spLocks/>
          </p:cNvSpPr>
          <p:nvPr/>
        </p:nvSpPr>
        <p:spPr>
          <a:xfrm>
            <a:off x="433663" y="376270"/>
            <a:ext cx="7164478" cy="1460446"/>
          </a:xfrm>
          <a:prstGeom prst="rect">
            <a:avLst/>
          </a:prstGeom>
        </p:spPr>
        <p:txBody>
          <a:bodyPr vert="horz" lIns="0" tIns="0" rIns="0" bIns="0" rtlCol="0" anchor="t" anchorCtr="0">
            <a:noAutofit/>
          </a:bodyPr>
          <a:lstStyle>
            <a:lvl1pPr algn="l" defTabSz="1042779" rtl="0" fontAlgn="base">
              <a:lnSpc>
                <a:spcPct val="90000"/>
              </a:lnSpc>
              <a:spcBef>
                <a:spcPct val="0"/>
              </a:spcBef>
              <a:spcAft>
                <a:spcPct val="0"/>
              </a:spcAft>
              <a:defRPr sz="3199" b="1" kern="1200" spc="-150" baseline="0">
                <a:solidFill>
                  <a:schemeClr val="bg2"/>
                </a:solidFill>
                <a:latin typeface="+mj-lt"/>
                <a:ea typeface="+mj-ea"/>
                <a:cs typeface="+mj-cs"/>
              </a:defRPr>
            </a:lvl1pPr>
            <a:lvl2pPr algn="l" defTabSz="1042779" rtl="0" fontAlgn="base">
              <a:lnSpc>
                <a:spcPct val="90000"/>
              </a:lnSpc>
              <a:spcBef>
                <a:spcPct val="0"/>
              </a:spcBef>
              <a:spcAft>
                <a:spcPct val="0"/>
              </a:spcAft>
              <a:defRPr sz="3199" b="1">
                <a:solidFill>
                  <a:schemeClr val="tx2"/>
                </a:solidFill>
                <a:latin typeface="Arial" panose="020B0604020202020204" pitchFamily="34" charset="0"/>
              </a:defRPr>
            </a:lvl2pPr>
            <a:lvl3pPr algn="l" defTabSz="1042779" rtl="0" fontAlgn="base">
              <a:lnSpc>
                <a:spcPct val="90000"/>
              </a:lnSpc>
              <a:spcBef>
                <a:spcPct val="0"/>
              </a:spcBef>
              <a:spcAft>
                <a:spcPct val="0"/>
              </a:spcAft>
              <a:defRPr sz="3199" b="1">
                <a:solidFill>
                  <a:schemeClr val="tx2"/>
                </a:solidFill>
                <a:latin typeface="Arial" panose="020B0604020202020204" pitchFamily="34" charset="0"/>
              </a:defRPr>
            </a:lvl3pPr>
            <a:lvl4pPr algn="l" defTabSz="1042779" rtl="0" fontAlgn="base">
              <a:lnSpc>
                <a:spcPct val="90000"/>
              </a:lnSpc>
              <a:spcBef>
                <a:spcPct val="0"/>
              </a:spcBef>
              <a:spcAft>
                <a:spcPct val="0"/>
              </a:spcAft>
              <a:defRPr sz="3199" b="1">
                <a:solidFill>
                  <a:schemeClr val="tx2"/>
                </a:solidFill>
                <a:latin typeface="Arial" panose="020B0604020202020204" pitchFamily="34" charset="0"/>
              </a:defRPr>
            </a:lvl4pPr>
            <a:lvl5pPr algn="l" defTabSz="1042779" rtl="0" fontAlgn="base">
              <a:lnSpc>
                <a:spcPct val="90000"/>
              </a:lnSpc>
              <a:spcBef>
                <a:spcPct val="0"/>
              </a:spcBef>
              <a:spcAft>
                <a:spcPct val="0"/>
              </a:spcAft>
              <a:defRPr sz="3199" b="1">
                <a:solidFill>
                  <a:schemeClr val="tx2"/>
                </a:solidFill>
                <a:latin typeface="Arial" panose="020B0604020202020204" pitchFamily="34" charset="0"/>
              </a:defRPr>
            </a:lvl5pPr>
            <a:lvl6pPr marL="457109" algn="l" defTabSz="1042779" rtl="0" fontAlgn="base">
              <a:lnSpc>
                <a:spcPct val="90000"/>
              </a:lnSpc>
              <a:spcBef>
                <a:spcPct val="0"/>
              </a:spcBef>
              <a:spcAft>
                <a:spcPct val="0"/>
              </a:spcAft>
              <a:defRPr sz="3199" b="1">
                <a:solidFill>
                  <a:schemeClr val="tx2"/>
                </a:solidFill>
                <a:latin typeface="Arial" panose="020B0604020202020204" pitchFamily="34" charset="0"/>
              </a:defRPr>
            </a:lvl6pPr>
            <a:lvl7pPr marL="914217" algn="l" defTabSz="1042779" rtl="0" fontAlgn="base">
              <a:lnSpc>
                <a:spcPct val="90000"/>
              </a:lnSpc>
              <a:spcBef>
                <a:spcPct val="0"/>
              </a:spcBef>
              <a:spcAft>
                <a:spcPct val="0"/>
              </a:spcAft>
              <a:defRPr sz="3199" b="1">
                <a:solidFill>
                  <a:schemeClr val="tx2"/>
                </a:solidFill>
                <a:latin typeface="Arial" panose="020B0604020202020204" pitchFamily="34" charset="0"/>
              </a:defRPr>
            </a:lvl7pPr>
            <a:lvl8pPr marL="1371326" algn="l" defTabSz="1042779" rtl="0" fontAlgn="base">
              <a:lnSpc>
                <a:spcPct val="90000"/>
              </a:lnSpc>
              <a:spcBef>
                <a:spcPct val="0"/>
              </a:spcBef>
              <a:spcAft>
                <a:spcPct val="0"/>
              </a:spcAft>
              <a:defRPr sz="3199" b="1">
                <a:solidFill>
                  <a:schemeClr val="tx2"/>
                </a:solidFill>
                <a:latin typeface="Arial" panose="020B0604020202020204" pitchFamily="34" charset="0"/>
              </a:defRPr>
            </a:lvl8pPr>
            <a:lvl9pPr marL="1828434" algn="l" defTabSz="1042779" rtl="0" fontAlgn="base">
              <a:lnSpc>
                <a:spcPct val="90000"/>
              </a:lnSpc>
              <a:spcBef>
                <a:spcPct val="0"/>
              </a:spcBef>
              <a:spcAft>
                <a:spcPct val="0"/>
              </a:spcAft>
              <a:defRPr sz="3199" b="1">
                <a:solidFill>
                  <a:schemeClr val="tx2"/>
                </a:solidFill>
                <a:latin typeface="Arial" panose="020B0604020202020204" pitchFamily="34" charset="0"/>
              </a:defRPr>
            </a:lvl9pPr>
          </a:lstStyle>
          <a:p>
            <a:pPr eaLnBrk="1" hangingPunct="1"/>
            <a:r>
              <a:rPr lang="uk-UA" sz="3015" dirty="0">
                <a:solidFill>
                  <a:srgbClr val="FFFFFF"/>
                </a:solidFill>
              </a:rPr>
              <a:t>Правомірне використання. </a:t>
            </a:r>
          </a:p>
          <a:p>
            <a:pPr eaLnBrk="1" hangingPunct="1"/>
            <a:r>
              <a:rPr lang="uk-UA" sz="3015" dirty="0">
                <a:solidFill>
                  <a:srgbClr val="FFFFFF"/>
                </a:solidFill>
              </a:rPr>
              <a:t>Що потрібно враховувати?</a:t>
            </a:r>
            <a:endParaRPr lang="en-US" sz="3015" dirty="0">
              <a:solidFill>
                <a:srgbClr val="FFFFFF"/>
              </a:solidFill>
            </a:endParaRPr>
          </a:p>
        </p:txBody>
      </p:sp>
      <p:sp>
        <p:nvSpPr>
          <p:cNvPr id="12" name="TextBox 11">
            <a:extLst>
              <a:ext uri="{FF2B5EF4-FFF2-40B4-BE49-F238E27FC236}">
                <a16:creationId xmlns:a16="http://schemas.microsoft.com/office/drawing/2014/main" id="{2EA0451A-562C-0A81-8F1D-349334B3B006}"/>
              </a:ext>
            </a:extLst>
          </p:cNvPr>
          <p:cNvSpPr txBox="1"/>
          <p:nvPr/>
        </p:nvSpPr>
        <p:spPr>
          <a:xfrm>
            <a:off x="3145697" y="3751264"/>
            <a:ext cx="1636667" cy="342873"/>
          </a:xfrm>
          <a:prstGeom prst="rect">
            <a:avLst/>
          </a:prstGeom>
        </p:spPr>
        <p:txBody>
          <a:bodyPr vert="horz" wrap="none" lIns="0" tIns="0" rIns="0" bIns="0" rtlCol="0">
            <a:noAutofit/>
          </a:bodyPr>
          <a:lstStyle/>
          <a:p>
            <a:endParaRPr lang="uk-UA" sz="1575" dirty="0"/>
          </a:p>
        </p:txBody>
      </p:sp>
      <p:sp>
        <p:nvSpPr>
          <p:cNvPr id="13" name="TextBox 12">
            <a:extLst>
              <a:ext uri="{FF2B5EF4-FFF2-40B4-BE49-F238E27FC236}">
                <a16:creationId xmlns:a16="http://schemas.microsoft.com/office/drawing/2014/main" id="{B5D7D3A9-9D33-ED15-15D9-E90AC7761BF6}"/>
              </a:ext>
            </a:extLst>
          </p:cNvPr>
          <p:cNvSpPr txBox="1"/>
          <p:nvPr/>
        </p:nvSpPr>
        <p:spPr>
          <a:xfrm>
            <a:off x="3139267" y="3560266"/>
            <a:ext cx="1179503" cy="685746"/>
          </a:xfrm>
          <a:prstGeom prst="rect">
            <a:avLst/>
          </a:prstGeom>
        </p:spPr>
        <p:txBody>
          <a:bodyPr vert="horz" wrap="none" lIns="0" tIns="0" rIns="0" bIns="0" rtlCol="0">
            <a:noAutofit/>
          </a:bodyPr>
          <a:lstStyle/>
          <a:p>
            <a:endParaRPr lang="uk-UA" sz="1575" dirty="0"/>
          </a:p>
        </p:txBody>
      </p:sp>
      <p:sp>
        <p:nvSpPr>
          <p:cNvPr id="49" name="TextBox 48">
            <a:extLst>
              <a:ext uri="{FF2B5EF4-FFF2-40B4-BE49-F238E27FC236}">
                <a16:creationId xmlns:a16="http://schemas.microsoft.com/office/drawing/2014/main" id="{28C159DD-9DB1-F52B-0842-40773240DB03}"/>
              </a:ext>
            </a:extLst>
          </p:cNvPr>
          <p:cNvSpPr txBox="1"/>
          <p:nvPr/>
        </p:nvSpPr>
        <p:spPr>
          <a:xfrm>
            <a:off x="7192440" y="5214839"/>
            <a:ext cx="937604" cy="569121"/>
          </a:xfrm>
          <a:prstGeom prst="rect">
            <a:avLst/>
          </a:prstGeom>
        </p:spPr>
        <p:txBody>
          <a:bodyPr vert="horz" wrap="square" lIns="0" tIns="0" rIns="0" bIns="0" rtlCol="0">
            <a:noAutofit/>
          </a:bodyPr>
          <a:lstStyle/>
          <a:p>
            <a:endParaRPr lang="uk-UA" sz="1050" b="1" dirty="0">
              <a:solidFill>
                <a:schemeClr val="bg2"/>
              </a:solidFill>
            </a:endParaRPr>
          </a:p>
        </p:txBody>
      </p:sp>
      <p:sp>
        <p:nvSpPr>
          <p:cNvPr id="56" name="TextBox 55">
            <a:extLst>
              <a:ext uri="{FF2B5EF4-FFF2-40B4-BE49-F238E27FC236}">
                <a16:creationId xmlns:a16="http://schemas.microsoft.com/office/drawing/2014/main" id="{244B1D2F-C0A9-709A-1586-9AA9459C72F4}"/>
              </a:ext>
            </a:extLst>
          </p:cNvPr>
          <p:cNvSpPr txBox="1"/>
          <p:nvPr/>
        </p:nvSpPr>
        <p:spPr>
          <a:xfrm>
            <a:off x="8278954" y="4981580"/>
            <a:ext cx="1363737" cy="229924"/>
          </a:xfrm>
          <a:prstGeom prst="rect">
            <a:avLst/>
          </a:prstGeom>
        </p:spPr>
        <p:txBody>
          <a:bodyPr vert="horz" wrap="square" lIns="0" tIns="0" rIns="0" bIns="0" rtlCol="0">
            <a:noAutofit/>
          </a:bodyPr>
          <a:lstStyle/>
          <a:p>
            <a:endParaRPr lang="uk-UA" sz="1050" b="1" dirty="0">
              <a:solidFill>
                <a:schemeClr val="bg2"/>
              </a:solidFill>
            </a:endParaRPr>
          </a:p>
        </p:txBody>
      </p:sp>
      <p:graphicFrame>
        <p:nvGraphicFramePr>
          <p:cNvPr id="16" name="Diagram 15">
            <a:extLst>
              <a:ext uri="{FF2B5EF4-FFF2-40B4-BE49-F238E27FC236}">
                <a16:creationId xmlns:a16="http://schemas.microsoft.com/office/drawing/2014/main" id="{B4E04D83-87FF-42DA-896B-B1872C2169BA}"/>
              </a:ext>
            </a:extLst>
          </p:cNvPr>
          <p:cNvGraphicFramePr/>
          <p:nvPr>
            <p:extLst>
              <p:ext uri="{D42A27DB-BD31-4B8C-83A1-F6EECF244321}">
                <p14:modId xmlns:p14="http://schemas.microsoft.com/office/powerpoint/2010/main" val="3650316524"/>
              </p:ext>
            </p:extLst>
          </p:nvPr>
        </p:nvGraphicFramePr>
        <p:xfrm>
          <a:off x="604350" y="1854351"/>
          <a:ext cx="9001650" cy="493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26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1B5945B6-C4D9-F4AA-3B86-A504B9B2C66D}"/>
              </a:ext>
            </a:extLst>
          </p:cNvPr>
          <p:cNvSpPr>
            <a:spLocks noGrp="1"/>
          </p:cNvSpPr>
          <p:nvPr>
            <p:ph type="body" sz="quarter" idx="14"/>
          </p:nvPr>
        </p:nvSpPr>
        <p:spPr>
          <a:xfrm>
            <a:off x="-296991" y="1740646"/>
            <a:ext cx="3271531" cy="1487439"/>
          </a:xfrm>
        </p:spPr>
        <p:txBody>
          <a:bodyPr/>
          <a:lstStyle/>
          <a:p>
            <a:pPr marL="171450" indent="-171450" algn="just">
              <a:buFont typeface="Wingdings" panose="05000000000000000000" pitchFamily="2" charset="2"/>
              <a:buChar char="q"/>
            </a:pPr>
            <a:endParaRPr lang="ru-RU" sz="1800" dirty="0">
              <a:solidFill>
                <a:schemeClr val="bg2"/>
              </a:solidFill>
            </a:endParaRPr>
          </a:p>
          <a:p>
            <a:endParaRPr lang="ru-RU" sz="1800" dirty="0"/>
          </a:p>
          <a:p>
            <a:endParaRPr lang="ru-RU" sz="1800" dirty="0"/>
          </a:p>
          <a:p>
            <a:pPr marL="171450" indent="-171450">
              <a:buFont typeface="Wingdings" panose="05000000000000000000" pitchFamily="2" charset="2"/>
              <a:buChar char="q"/>
            </a:pPr>
            <a:endParaRPr lang="uk-UA" sz="1600" dirty="0"/>
          </a:p>
          <a:p>
            <a:pPr marL="171450" indent="-171450">
              <a:buFont typeface="Wingdings" panose="05000000000000000000" pitchFamily="2" charset="2"/>
              <a:buChar char="q"/>
            </a:pPr>
            <a:endParaRPr lang="en-US" sz="1600" dirty="0"/>
          </a:p>
        </p:txBody>
      </p:sp>
      <p:sp>
        <p:nvSpPr>
          <p:cNvPr id="3" name="Rectangle 2">
            <a:extLst>
              <a:ext uri="{FF2B5EF4-FFF2-40B4-BE49-F238E27FC236}">
                <a16:creationId xmlns:a16="http://schemas.microsoft.com/office/drawing/2014/main" id="{B62ED1DE-E24A-15AE-D5A2-DAC8FA64FCBB}"/>
              </a:ext>
            </a:extLst>
          </p:cNvPr>
          <p:cNvSpPr/>
          <p:nvPr/>
        </p:nvSpPr>
        <p:spPr>
          <a:xfrm>
            <a:off x="-16351" y="259821"/>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14" name="Title 3">
            <a:extLst>
              <a:ext uri="{FF2B5EF4-FFF2-40B4-BE49-F238E27FC236}">
                <a16:creationId xmlns:a16="http://schemas.microsoft.com/office/drawing/2014/main" id="{65786F91-0B8D-14E5-596F-F748DCB8B1A0}"/>
              </a:ext>
            </a:extLst>
          </p:cNvPr>
          <p:cNvSpPr>
            <a:spLocks noGrp="1"/>
          </p:cNvSpPr>
          <p:nvPr>
            <p:ph type="title"/>
          </p:nvPr>
        </p:nvSpPr>
        <p:spPr>
          <a:xfrm>
            <a:off x="777429" y="656482"/>
            <a:ext cx="7957790" cy="639946"/>
          </a:xfrm>
        </p:spPr>
        <p:txBody>
          <a:bodyPr/>
          <a:lstStyle/>
          <a:p>
            <a:r>
              <a:rPr lang="ru-RU" dirty="0" err="1">
                <a:solidFill>
                  <a:schemeClr val="bg1"/>
                </a:solidFill>
              </a:rPr>
              <a:t>Що</a:t>
            </a:r>
            <a:r>
              <a:rPr lang="ru-RU" dirty="0">
                <a:solidFill>
                  <a:schemeClr val="bg1"/>
                </a:solidFill>
              </a:rPr>
              <a:t> </a:t>
            </a:r>
            <a:r>
              <a:rPr lang="ru-RU" dirty="0" err="1">
                <a:solidFill>
                  <a:schemeClr val="bg1"/>
                </a:solidFill>
              </a:rPr>
              <a:t>цікавого</a:t>
            </a:r>
            <a:r>
              <a:rPr lang="ru-RU" dirty="0">
                <a:solidFill>
                  <a:schemeClr val="bg1"/>
                </a:solidFill>
              </a:rPr>
              <a:t> </a:t>
            </a:r>
            <a:r>
              <a:rPr lang="ru-RU" dirty="0" err="1">
                <a:solidFill>
                  <a:schemeClr val="bg1"/>
                </a:solidFill>
              </a:rPr>
              <a:t>відбувається</a:t>
            </a:r>
            <a:r>
              <a:rPr lang="ru-RU" dirty="0">
                <a:solidFill>
                  <a:schemeClr val="bg1"/>
                </a:solidFill>
              </a:rPr>
              <a:t> на </a:t>
            </a:r>
            <a:r>
              <a:rPr lang="ru-RU" dirty="0" err="1">
                <a:solidFill>
                  <a:schemeClr val="bg1"/>
                </a:solidFill>
              </a:rPr>
              <a:t>практиці</a:t>
            </a:r>
            <a:r>
              <a:rPr lang="ru-RU" dirty="0">
                <a:solidFill>
                  <a:schemeClr val="bg1"/>
                </a:solidFill>
              </a:rPr>
              <a:t>?</a:t>
            </a:r>
            <a:endParaRPr lang="en-US" dirty="0">
              <a:solidFill>
                <a:schemeClr val="bg1"/>
              </a:solidFill>
            </a:endParaRPr>
          </a:p>
        </p:txBody>
      </p:sp>
      <p:graphicFrame>
        <p:nvGraphicFramePr>
          <p:cNvPr id="2" name="Diagram 1">
            <a:extLst>
              <a:ext uri="{FF2B5EF4-FFF2-40B4-BE49-F238E27FC236}">
                <a16:creationId xmlns:a16="http://schemas.microsoft.com/office/drawing/2014/main" id="{24647BC7-A880-5B01-8C60-DCC296D47306}"/>
              </a:ext>
            </a:extLst>
          </p:cNvPr>
          <p:cNvGraphicFramePr/>
          <p:nvPr>
            <p:extLst>
              <p:ext uri="{D42A27DB-BD31-4B8C-83A1-F6EECF244321}">
                <p14:modId xmlns:p14="http://schemas.microsoft.com/office/powerpoint/2010/main" val="3814909564"/>
              </p:ext>
            </p:extLst>
          </p:nvPr>
        </p:nvGraphicFramePr>
        <p:xfrm>
          <a:off x="1349093" y="2064640"/>
          <a:ext cx="6902980" cy="453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95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C2751F-CD95-B286-1EE2-AE9BFCF89B25}"/>
              </a:ext>
            </a:extLst>
          </p:cNvPr>
          <p:cNvPicPr>
            <a:picLocks noChangeAspect="1"/>
          </p:cNvPicPr>
          <p:nvPr/>
        </p:nvPicPr>
        <p:blipFill>
          <a:blip r:embed="rId2"/>
          <a:stretch>
            <a:fillRect/>
          </a:stretch>
        </p:blipFill>
        <p:spPr>
          <a:xfrm>
            <a:off x="353111" y="2137267"/>
            <a:ext cx="3314700" cy="328514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34341BCF-C974-1817-55B5-B4A1859B6907}"/>
              </a:ext>
            </a:extLst>
          </p:cNvPr>
          <p:cNvPicPr>
            <a:picLocks noChangeAspect="1"/>
          </p:cNvPicPr>
          <p:nvPr/>
        </p:nvPicPr>
        <p:blipFill>
          <a:blip r:embed="rId3"/>
          <a:stretch>
            <a:fillRect/>
          </a:stretch>
        </p:blipFill>
        <p:spPr>
          <a:xfrm>
            <a:off x="4148352" y="1598996"/>
            <a:ext cx="2729303" cy="2172302"/>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93EAC6D0-C96A-9444-BE09-3BE218665C50}"/>
              </a:ext>
            </a:extLst>
          </p:cNvPr>
          <p:cNvPicPr>
            <a:picLocks noChangeAspect="1"/>
          </p:cNvPicPr>
          <p:nvPr/>
        </p:nvPicPr>
        <p:blipFill>
          <a:blip r:embed="rId4"/>
          <a:stretch>
            <a:fillRect/>
          </a:stretch>
        </p:blipFill>
        <p:spPr>
          <a:xfrm>
            <a:off x="4208993" y="4284133"/>
            <a:ext cx="2696191" cy="2172302"/>
          </a:xfrm>
          <a:prstGeom prst="rect">
            <a:avLst/>
          </a:prstGeom>
        </p:spPr>
      </p:pic>
      <p:pic>
        <p:nvPicPr>
          <p:cNvPr id="20" name="Picture 19">
            <a:extLst>
              <a:ext uri="{FF2B5EF4-FFF2-40B4-BE49-F238E27FC236}">
                <a16:creationId xmlns:a16="http://schemas.microsoft.com/office/drawing/2014/main" id="{0151A60F-1929-1D6A-8D3E-0D89E04BFD02}"/>
              </a:ext>
            </a:extLst>
          </p:cNvPr>
          <p:cNvPicPr>
            <a:picLocks noChangeAspect="1"/>
          </p:cNvPicPr>
          <p:nvPr/>
        </p:nvPicPr>
        <p:blipFill>
          <a:blip r:embed="rId5"/>
          <a:stretch>
            <a:fillRect/>
          </a:stretch>
        </p:blipFill>
        <p:spPr>
          <a:xfrm>
            <a:off x="7554119" y="1614375"/>
            <a:ext cx="2095608" cy="4330923"/>
          </a:xfrm>
          <a:prstGeom prst="rect">
            <a:avLst/>
          </a:prstGeom>
        </p:spPr>
      </p:pic>
      <p:sp>
        <p:nvSpPr>
          <p:cNvPr id="21" name="Rectangle: Rounded Corners 20">
            <a:extLst>
              <a:ext uri="{FF2B5EF4-FFF2-40B4-BE49-F238E27FC236}">
                <a16:creationId xmlns:a16="http://schemas.microsoft.com/office/drawing/2014/main" id="{6DF3F8C3-6122-92C0-35BE-3C96BDFA7C9C}"/>
              </a:ext>
            </a:extLst>
          </p:cNvPr>
          <p:cNvSpPr/>
          <p:nvPr/>
        </p:nvSpPr>
        <p:spPr>
          <a:xfrm>
            <a:off x="1229519" y="537734"/>
            <a:ext cx="7620000" cy="685800"/>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baseline="0" dirty="0">
                <a:ln w="6600">
                  <a:solidFill>
                    <a:schemeClr val="accent2"/>
                  </a:solidFill>
                  <a:prstDash val="solid"/>
                </a:ln>
                <a:solidFill>
                  <a:schemeClr val="bg1"/>
                </a:solidFill>
                <a:latin typeface="+mj-lt"/>
              </a:rPr>
              <a:t>За</a:t>
            </a:r>
            <a:r>
              <a:rPr lang="uk-UA" b="1" dirty="0">
                <a:ln w="6600">
                  <a:solidFill>
                    <a:schemeClr val="accent2"/>
                  </a:solidFill>
                  <a:prstDash val="solid"/>
                </a:ln>
                <a:solidFill>
                  <a:schemeClr val="bg1"/>
                </a:solidFill>
                <a:latin typeface="+mj-lt"/>
              </a:rPr>
              <a:t>явки на ТМ (База даних СІС)</a:t>
            </a:r>
          </a:p>
          <a:p>
            <a:pPr algn="ctr"/>
            <a:r>
              <a:rPr lang="uk-UA" b="1" baseline="0" dirty="0">
                <a:ln w="6600">
                  <a:solidFill>
                    <a:schemeClr val="accent2"/>
                  </a:solidFill>
                  <a:prstDash val="solid"/>
                </a:ln>
                <a:solidFill>
                  <a:schemeClr val="bg1"/>
                </a:solidFill>
                <a:latin typeface="+mj-lt"/>
              </a:rPr>
              <a:t>*зареєстрованих ТМ ще немає</a:t>
            </a:r>
            <a:endParaRPr lang="en-US" b="1" baseline="0" dirty="0">
              <a:ln w="6600">
                <a:solidFill>
                  <a:schemeClr val="accent2"/>
                </a:solidFill>
                <a:prstDash val="solid"/>
              </a:ln>
              <a:solidFill>
                <a:schemeClr val="bg1"/>
              </a:solidFill>
              <a:latin typeface="+mj-lt"/>
            </a:endParaRPr>
          </a:p>
        </p:txBody>
      </p:sp>
    </p:spTree>
    <p:extLst>
      <p:ext uri="{BB962C8B-B14F-4D97-AF65-F5344CB8AC3E}">
        <p14:creationId xmlns:p14="http://schemas.microsoft.com/office/powerpoint/2010/main" val="250779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DC3DF71-ED01-9B48-A9D2-5B6BB5F530FE}"/>
              </a:ext>
            </a:extLst>
          </p:cNvPr>
          <p:cNvSpPr>
            <a:spLocks noGrp="1"/>
          </p:cNvSpPr>
          <p:nvPr>
            <p:ph type="body" sz="quarter" idx="14"/>
          </p:nvPr>
        </p:nvSpPr>
        <p:spPr>
          <a:xfrm>
            <a:off x="391319" y="2011003"/>
            <a:ext cx="9144878" cy="4435834"/>
          </a:xfrm>
        </p:spPr>
        <p:txBody>
          <a:bodyPr/>
          <a:lstStyle/>
          <a:p>
            <a:pPr marL="285750" indent="-285750" algn="just">
              <a:buFont typeface="Wingdings" panose="05000000000000000000" pitchFamily="2" charset="2"/>
              <a:buChar char="Ø"/>
            </a:pPr>
            <a:r>
              <a:rPr lang="ru-RU" sz="1600" dirty="0">
                <a:solidFill>
                  <a:schemeClr val="bg2"/>
                </a:solidFill>
              </a:rPr>
              <a:t>ТОВ «Патрон не спить» </a:t>
            </a:r>
            <a:r>
              <a:rPr lang="ru-RU" sz="1600" dirty="0" err="1">
                <a:solidFill>
                  <a:schemeClr val="bg2"/>
                </a:solidFill>
              </a:rPr>
              <a:t>володіє</a:t>
            </a:r>
            <a:r>
              <a:rPr lang="ru-RU" sz="1600" dirty="0">
                <a:solidFill>
                  <a:schemeClr val="bg2"/>
                </a:solidFill>
              </a:rPr>
              <a:t> </a:t>
            </a:r>
            <a:r>
              <a:rPr lang="ru-RU" sz="1600" dirty="0" err="1">
                <a:solidFill>
                  <a:schemeClr val="bg2"/>
                </a:solidFill>
              </a:rPr>
              <a:t>авторськими</a:t>
            </a:r>
            <a:r>
              <a:rPr lang="ru-RU" sz="1600" dirty="0">
                <a:solidFill>
                  <a:schemeClr val="bg2"/>
                </a:solidFill>
              </a:rPr>
              <a:t> правами на </a:t>
            </a:r>
            <a:r>
              <a:rPr lang="ru-RU" sz="1600" dirty="0" err="1">
                <a:solidFill>
                  <a:schemeClr val="bg2"/>
                </a:solidFill>
              </a:rPr>
              <a:t>зображення</a:t>
            </a:r>
            <a:r>
              <a:rPr lang="ru-RU" sz="1600" dirty="0">
                <a:solidFill>
                  <a:schemeClr val="bg2"/>
                </a:solidFill>
              </a:rPr>
              <a:t> пса Патрона та, </a:t>
            </a:r>
            <a:r>
              <a:rPr lang="ru-RU" sz="1600" dirty="0" err="1">
                <a:solidFill>
                  <a:schemeClr val="bg2"/>
                </a:solidFill>
              </a:rPr>
              <a:t>ймовірно</a:t>
            </a:r>
            <a:r>
              <a:rPr lang="ru-RU" sz="1600" dirty="0">
                <a:solidFill>
                  <a:schemeClr val="bg2"/>
                </a:solidFill>
              </a:rPr>
              <a:t>, </a:t>
            </a:r>
            <a:r>
              <a:rPr lang="ru-RU" sz="1600" dirty="0" err="1">
                <a:solidFill>
                  <a:schemeClr val="bg2"/>
                </a:solidFill>
              </a:rPr>
              <a:t>саме</a:t>
            </a:r>
            <a:r>
              <a:rPr lang="ru-RU" sz="1600" dirty="0">
                <a:solidFill>
                  <a:schemeClr val="bg2"/>
                </a:solidFill>
              </a:rPr>
              <a:t> з </a:t>
            </a:r>
            <a:r>
              <a:rPr lang="ru-RU" sz="1600" dirty="0" err="1">
                <a:solidFill>
                  <a:schemeClr val="bg2"/>
                </a:solidFill>
              </a:rPr>
              <a:t>цим</a:t>
            </a:r>
            <a:r>
              <a:rPr lang="ru-RU" sz="1600" dirty="0">
                <a:solidFill>
                  <a:schemeClr val="bg2"/>
                </a:solidFill>
              </a:rPr>
              <a:t> </a:t>
            </a:r>
            <a:r>
              <a:rPr lang="ru-RU" sz="1600" dirty="0" err="1">
                <a:solidFill>
                  <a:schemeClr val="bg2"/>
                </a:solidFill>
              </a:rPr>
              <a:t>суб</a:t>
            </a:r>
            <a:r>
              <a:rPr lang="en-US" sz="1600" dirty="0">
                <a:solidFill>
                  <a:schemeClr val="bg2"/>
                </a:solidFill>
              </a:rPr>
              <a:t>’</a:t>
            </a:r>
            <a:r>
              <a:rPr lang="uk-UA" sz="1600" dirty="0" err="1">
                <a:solidFill>
                  <a:schemeClr val="bg2"/>
                </a:solidFill>
              </a:rPr>
              <a:t>єктом</a:t>
            </a:r>
            <a:r>
              <a:rPr lang="uk-UA" sz="1600" dirty="0">
                <a:solidFill>
                  <a:schemeClr val="bg2"/>
                </a:solidFill>
              </a:rPr>
              <a:t> укладались договори на використання його зображень. </a:t>
            </a:r>
          </a:p>
          <a:p>
            <a:pPr marL="285750" indent="-285750" algn="just">
              <a:buFont typeface="Wingdings" panose="05000000000000000000" pitchFamily="2" charset="2"/>
              <a:buChar char="Ø"/>
            </a:pPr>
            <a:r>
              <a:rPr lang="uk-UA" sz="1600" dirty="0">
                <a:solidFill>
                  <a:schemeClr val="bg2"/>
                </a:solidFill>
              </a:rPr>
              <a:t>За інформацією ЗМІ, директора </a:t>
            </a:r>
            <a:r>
              <a:rPr lang="ru-RU" sz="1600" dirty="0">
                <a:solidFill>
                  <a:schemeClr val="bg2"/>
                </a:solidFill>
              </a:rPr>
              <a:t>ТОВ «Патрон не спить» </a:t>
            </a:r>
            <a:r>
              <a:rPr lang="ru-RU" sz="1600" dirty="0" err="1">
                <a:solidFill>
                  <a:schemeClr val="bg2"/>
                </a:solidFill>
              </a:rPr>
              <a:t>діє</a:t>
            </a:r>
            <a:r>
              <a:rPr lang="ru-RU" sz="1600" dirty="0">
                <a:solidFill>
                  <a:schemeClr val="bg2"/>
                </a:solidFill>
              </a:rPr>
              <a:t> за </a:t>
            </a:r>
            <a:r>
              <a:rPr lang="ru-RU" sz="1600" dirty="0" err="1">
                <a:solidFill>
                  <a:schemeClr val="bg2"/>
                </a:solidFill>
              </a:rPr>
              <a:t>дорученням</a:t>
            </a:r>
            <a:r>
              <a:rPr lang="ru-RU" sz="1600" dirty="0">
                <a:solidFill>
                  <a:schemeClr val="bg2"/>
                </a:solidFill>
              </a:rPr>
              <a:t> </a:t>
            </a:r>
            <a:r>
              <a:rPr lang="ru-RU" sz="1600" dirty="0" err="1">
                <a:solidFill>
                  <a:schemeClr val="bg2"/>
                </a:solidFill>
              </a:rPr>
              <a:t>власника</a:t>
            </a:r>
            <a:r>
              <a:rPr lang="ru-RU" sz="1600" dirty="0">
                <a:solidFill>
                  <a:schemeClr val="bg2"/>
                </a:solidFill>
              </a:rPr>
              <a:t> пса. </a:t>
            </a:r>
          </a:p>
          <a:p>
            <a:pPr marL="285750" indent="-285750" algn="just">
              <a:buFont typeface="Wingdings" panose="05000000000000000000" pitchFamily="2" charset="2"/>
              <a:buChar char="Ø"/>
            </a:pPr>
            <a:r>
              <a:rPr lang="ru-RU" sz="1600" dirty="0" err="1">
                <a:solidFill>
                  <a:schemeClr val="bg2"/>
                </a:solidFill>
              </a:rPr>
              <a:t>Всі</a:t>
            </a:r>
            <a:r>
              <a:rPr lang="ru-RU" sz="1600" dirty="0">
                <a:solidFill>
                  <a:schemeClr val="bg2"/>
                </a:solidFill>
              </a:rPr>
              <a:t> </a:t>
            </a:r>
            <a:r>
              <a:rPr lang="ru-RU" sz="1600" dirty="0" err="1">
                <a:solidFill>
                  <a:schemeClr val="bg2"/>
                </a:solidFill>
              </a:rPr>
              <a:t>вилучені</a:t>
            </a:r>
            <a:r>
              <a:rPr lang="ru-RU" sz="1600" dirty="0">
                <a:solidFill>
                  <a:schemeClr val="bg2"/>
                </a:solidFill>
              </a:rPr>
              <a:t> </a:t>
            </a:r>
            <a:r>
              <a:rPr lang="ru-RU" sz="1600" dirty="0" err="1">
                <a:solidFill>
                  <a:schemeClr val="bg2"/>
                </a:solidFill>
              </a:rPr>
              <a:t>від</a:t>
            </a:r>
            <a:r>
              <a:rPr lang="ru-RU" sz="1600" dirty="0">
                <a:solidFill>
                  <a:schemeClr val="bg2"/>
                </a:solidFill>
              </a:rPr>
              <a:t> </a:t>
            </a:r>
            <a:r>
              <a:rPr lang="ru-RU" sz="1600" dirty="0" err="1">
                <a:solidFill>
                  <a:schemeClr val="bg2"/>
                </a:solidFill>
              </a:rPr>
              <a:t>колаборації</a:t>
            </a:r>
            <a:r>
              <a:rPr lang="ru-RU" sz="1600" dirty="0">
                <a:solidFill>
                  <a:schemeClr val="bg2"/>
                </a:solidFill>
              </a:rPr>
              <a:t> </a:t>
            </a:r>
            <a:r>
              <a:rPr lang="ru-RU" sz="1600" dirty="0" err="1">
                <a:solidFill>
                  <a:schemeClr val="bg2"/>
                </a:solidFill>
              </a:rPr>
              <a:t>кошти</a:t>
            </a:r>
            <a:r>
              <a:rPr lang="ru-RU" sz="1600" dirty="0">
                <a:solidFill>
                  <a:schemeClr val="bg2"/>
                </a:solidFill>
              </a:rPr>
              <a:t>, а </a:t>
            </a:r>
            <a:r>
              <a:rPr lang="ru-RU" sz="1600" dirty="0" err="1">
                <a:solidFill>
                  <a:schemeClr val="bg2"/>
                </a:solidFill>
              </a:rPr>
              <a:t>також</a:t>
            </a:r>
            <a:r>
              <a:rPr lang="ru-RU" sz="1600" dirty="0">
                <a:solidFill>
                  <a:schemeClr val="bg2"/>
                </a:solidFill>
              </a:rPr>
              <a:t> </a:t>
            </a:r>
            <a:r>
              <a:rPr lang="ru-RU" sz="1600" dirty="0" err="1">
                <a:solidFill>
                  <a:schemeClr val="bg2"/>
                </a:solidFill>
              </a:rPr>
              <a:t>кошти</a:t>
            </a:r>
            <a:r>
              <a:rPr lang="ru-RU" sz="1600" dirty="0">
                <a:solidFill>
                  <a:schemeClr val="bg2"/>
                </a:solidFill>
              </a:rPr>
              <a:t> </a:t>
            </a:r>
            <a:r>
              <a:rPr lang="ru-RU" sz="1600" dirty="0" err="1">
                <a:solidFill>
                  <a:schemeClr val="bg2"/>
                </a:solidFill>
              </a:rPr>
              <a:t>із</a:t>
            </a:r>
            <a:r>
              <a:rPr lang="ru-RU" sz="1600" dirty="0">
                <a:solidFill>
                  <a:schemeClr val="bg2"/>
                </a:solidFill>
              </a:rPr>
              <a:t> продажу </a:t>
            </a:r>
            <a:r>
              <a:rPr lang="ru-RU" sz="1600" dirty="0" err="1">
                <a:solidFill>
                  <a:schemeClr val="bg2"/>
                </a:solidFill>
              </a:rPr>
              <a:t>мерчу</a:t>
            </a:r>
            <a:r>
              <a:rPr lang="ru-RU" sz="1600" dirty="0">
                <a:solidFill>
                  <a:schemeClr val="bg2"/>
                </a:solidFill>
              </a:rPr>
              <a:t> </a:t>
            </a:r>
            <a:r>
              <a:rPr lang="ru-RU" sz="1600" dirty="0" err="1">
                <a:solidFill>
                  <a:schemeClr val="bg2"/>
                </a:solidFill>
              </a:rPr>
              <a:t>із</a:t>
            </a:r>
            <a:r>
              <a:rPr lang="ru-RU" sz="1600" dirty="0">
                <a:solidFill>
                  <a:schemeClr val="bg2"/>
                </a:solidFill>
              </a:rPr>
              <a:t> </a:t>
            </a:r>
            <a:r>
              <a:rPr lang="ru-RU" sz="1600" dirty="0" err="1">
                <a:solidFill>
                  <a:schemeClr val="bg2"/>
                </a:solidFill>
              </a:rPr>
              <a:t>зображенням</a:t>
            </a:r>
            <a:r>
              <a:rPr lang="ru-RU" sz="1600" dirty="0">
                <a:solidFill>
                  <a:schemeClr val="bg2"/>
                </a:solidFill>
              </a:rPr>
              <a:t> пса </a:t>
            </a:r>
            <a:r>
              <a:rPr lang="ru-RU" sz="1600" dirty="0" err="1">
                <a:solidFill>
                  <a:schemeClr val="bg2"/>
                </a:solidFill>
              </a:rPr>
              <a:t>передаються</a:t>
            </a:r>
            <a:r>
              <a:rPr lang="ru-RU" sz="1600" dirty="0">
                <a:solidFill>
                  <a:schemeClr val="bg2"/>
                </a:solidFill>
              </a:rPr>
              <a:t> до </a:t>
            </a:r>
            <a:r>
              <a:rPr lang="ru-RU" sz="1600" dirty="0" err="1">
                <a:solidFill>
                  <a:schemeClr val="bg2"/>
                </a:solidFill>
              </a:rPr>
              <a:t>Благодійного</a:t>
            </a:r>
            <a:r>
              <a:rPr lang="ru-RU" sz="1600" dirty="0">
                <a:solidFill>
                  <a:schemeClr val="bg2"/>
                </a:solidFill>
              </a:rPr>
              <a:t> фонду Пса Патрона.</a:t>
            </a:r>
            <a:endParaRPr lang="uk-UA" sz="1600" dirty="0">
              <a:solidFill>
                <a:schemeClr val="bg2"/>
              </a:solidFill>
            </a:endParaRPr>
          </a:p>
        </p:txBody>
      </p:sp>
      <p:sp>
        <p:nvSpPr>
          <p:cNvPr id="5" name="Title 4">
            <a:extLst>
              <a:ext uri="{FF2B5EF4-FFF2-40B4-BE49-F238E27FC236}">
                <a16:creationId xmlns:a16="http://schemas.microsoft.com/office/drawing/2014/main" id="{53446530-C6BB-C432-79B4-9893378D8D58}"/>
              </a:ext>
            </a:extLst>
          </p:cNvPr>
          <p:cNvSpPr>
            <a:spLocks noGrp="1"/>
          </p:cNvSpPr>
          <p:nvPr>
            <p:ph type="title"/>
          </p:nvPr>
        </p:nvSpPr>
        <p:spPr/>
        <p:txBody>
          <a:bodyPr/>
          <a:lstStyle/>
          <a:p>
            <a:endParaRPr lang="uk-UA" dirty="0"/>
          </a:p>
        </p:txBody>
      </p:sp>
      <p:sp>
        <p:nvSpPr>
          <p:cNvPr id="2" name="Rectangle 1">
            <a:extLst>
              <a:ext uri="{FF2B5EF4-FFF2-40B4-BE49-F238E27FC236}">
                <a16:creationId xmlns:a16="http://schemas.microsoft.com/office/drawing/2014/main" id="{B40B635A-C8AF-2453-0883-405215882695}"/>
              </a:ext>
            </a:extLst>
          </p:cNvPr>
          <p:cNvSpPr/>
          <p:nvPr/>
        </p:nvSpPr>
        <p:spPr>
          <a:xfrm>
            <a:off x="0" y="259821"/>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3" name="Title 3">
            <a:extLst>
              <a:ext uri="{FF2B5EF4-FFF2-40B4-BE49-F238E27FC236}">
                <a16:creationId xmlns:a16="http://schemas.microsoft.com/office/drawing/2014/main" id="{382A2DF3-A851-9697-C8FE-E648D6B7DF12}"/>
              </a:ext>
            </a:extLst>
          </p:cNvPr>
          <p:cNvSpPr txBox="1">
            <a:spLocks/>
          </p:cNvSpPr>
          <p:nvPr/>
        </p:nvSpPr>
        <p:spPr>
          <a:xfrm>
            <a:off x="777429" y="569599"/>
            <a:ext cx="6776690" cy="639946"/>
          </a:xfrm>
          <a:prstGeom prst="rect">
            <a:avLst/>
          </a:prstGeom>
        </p:spPr>
        <p:txBody>
          <a:bodyPr vert="horz" lIns="0" tIns="0" rIns="0" bIns="0" rtlCol="0" anchor="t" anchorCtr="0">
            <a:noAutofit/>
          </a:bodyPr>
          <a:lstStyle>
            <a:lvl1pPr algn="l" defTabSz="982949" rtl="0" fontAlgn="base">
              <a:lnSpc>
                <a:spcPct val="90000"/>
              </a:lnSpc>
              <a:spcBef>
                <a:spcPct val="0"/>
              </a:spcBef>
              <a:spcAft>
                <a:spcPct val="0"/>
              </a:spcAft>
              <a:defRPr sz="3015" b="1" kern="1200" spc="-142" baseline="0">
                <a:solidFill>
                  <a:schemeClr val="bg2"/>
                </a:solidFill>
                <a:latin typeface="+mj-lt"/>
                <a:ea typeface="+mj-ea"/>
                <a:cs typeface="+mj-cs"/>
              </a:defRPr>
            </a:lvl1pPr>
            <a:lvl2pPr algn="l" defTabSz="982949" rtl="0" fontAlgn="base">
              <a:lnSpc>
                <a:spcPct val="90000"/>
              </a:lnSpc>
              <a:spcBef>
                <a:spcPct val="0"/>
              </a:spcBef>
              <a:spcAft>
                <a:spcPct val="0"/>
              </a:spcAft>
              <a:defRPr sz="3015" b="1">
                <a:solidFill>
                  <a:schemeClr val="tx2"/>
                </a:solidFill>
                <a:latin typeface="Arial" panose="020B0604020202020204" pitchFamily="34" charset="0"/>
              </a:defRPr>
            </a:lvl2pPr>
            <a:lvl3pPr algn="l" defTabSz="982949" rtl="0" fontAlgn="base">
              <a:lnSpc>
                <a:spcPct val="90000"/>
              </a:lnSpc>
              <a:spcBef>
                <a:spcPct val="0"/>
              </a:spcBef>
              <a:spcAft>
                <a:spcPct val="0"/>
              </a:spcAft>
              <a:defRPr sz="3015" b="1">
                <a:solidFill>
                  <a:schemeClr val="tx2"/>
                </a:solidFill>
                <a:latin typeface="Arial" panose="020B0604020202020204" pitchFamily="34" charset="0"/>
              </a:defRPr>
            </a:lvl3pPr>
            <a:lvl4pPr algn="l" defTabSz="982949" rtl="0" fontAlgn="base">
              <a:lnSpc>
                <a:spcPct val="90000"/>
              </a:lnSpc>
              <a:spcBef>
                <a:spcPct val="0"/>
              </a:spcBef>
              <a:spcAft>
                <a:spcPct val="0"/>
              </a:spcAft>
              <a:defRPr sz="3015" b="1">
                <a:solidFill>
                  <a:schemeClr val="tx2"/>
                </a:solidFill>
                <a:latin typeface="Arial" panose="020B0604020202020204" pitchFamily="34" charset="0"/>
              </a:defRPr>
            </a:lvl4pPr>
            <a:lvl5pPr algn="l" defTabSz="982949" rtl="0" fontAlgn="base">
              <a:lnSpc>
                <a:spcPct val="90000"/>
              </a:lnSpc>
              <a:spcBef>
                <a:spcPct val="0"/>
              </a:spcBef>
              <a:spcAft>
                <a:spcPct val="0"/>
              </a:spcAft>
              <a:defRPr sz="3015" b="1">
                <a:solidFill>
                  <a:schemeClr val="tx2"/>
                </a:solidFill>
                <a:latin typeface="Arial" panose="020B0604020202020204" pitchFamily="34" charset="0"/>
              </a:defRPr>
            </a:lvl5pPr>
            <a:lvl6pPr marL="430882" algn="l" defTabSz="982949" rtl="0" fontAlgn="base">
              <a:lnSpc>
                <a:spcPct val="90000"/>
              </a:lnSpc>
              <a:spcBef>
                <a:spcPct val="0"/>
              </a:spcBef>
              <a:spcAft>
                <a:spcPct val="0"/>
              </a:spcAft>
              <a:defRPr sz="3015" b="1">
                <a:solidFill>
                  <a:schemeClr val="tx2"/>
                </a:solidFill>
                <a:latin typeface="Arial" panose="020B0604020202020204" pitchFamily="34" charset="0"/>
              </a:defRPr>
            </a:lvl6pPr>
            <a:lvl7pPr marL="861763" algn="l" defTabSz="982949" rtl="0" fontAlgn="base">
              <a:lnSpc>
                <a:spcPct val="90000"/>
              </a:lnSpc>
              <a:spcBef>
                <a:spcPct val="0"/>
              </a:spcBef>
              <a:spcAft>
                <a:spcPct val="0"/>
              </a:spcAft>
              <a:defRPr sz="3015" b="1">
                <a:solidFill>
                  <a:schemeClr val="tx2"/>
                </a:solidFill>
                <a:latin typeface="Arial" panose="020B0604020202020204" pitchFamily="34" charset="0"/>
              </a:defRPr>
            </a:lvl7pPr>
            <a:lvl8pPr marL="1292645" algn="l" defTabSz="982949" rtl="0" fontAlgn="base">
              <a:lnSpc>
                <a:spcPct val="90000"/>
              </a:lnSpc>
              <a:spcBef>
                <a:spcPct val="0"/>
              </a:spcBef>
              <a:spcAft>
                <a:spcPct val="0"/>
              </a:spcAft>
              <a:defRPr sz="3015" b="1">
                <a:solidFill>
                  <a:schemeClr val="tx2"/>
                </a:solidFill>
                <a:latin typeface="Arial" panose="020B0604020202020204" pitchFamily="34" charset="0"/>
              </a:defRPr>
            </a:lvl8pPr>
            <a:lvl9pPr marL="1723527" algn="l" defTabSz="982949" rtl="0" fontAlgn="base">
              <a:lnSpc>
                <a:spcPct val="90000"/>
              </a:lnSpc>
              <a:spcBef>
                <a:spcPct val="0"/>
              </a:spcBef>
              <a:spcAft>
                <a:spcPct val="0"/>
              </a:spcAft>
              <a:defRPr sz="3015" b="1">
                <a:solidFill>
                  <a:schemeClr val="tx2"/>
                </a:solidFill>
                <a:latin typeface="Arial" panose="020B0604020202020204" pitchFamily="34" charset="0"/>
              </a:defRPr>
            </a:lvl9pPr>
          </a:lstStyle>
          <a:p>
            <a:pPr eaLnBrk="1" hangingPunct="1"/>
            <a:endParaRPr lang="en-US" dirty="0">
              <a:solidFill>
                <a:schemeClr val="bg1"/>
              </a:solidFill>
            </a:endParaRPr>
          </a:p>
        </p:txBody>
      </p:sp>
      <p:sp>
        <p:nvSpPr>
          <p:cNvPr id="4" name="Title 3">
            <a:extLst>
              <a:ext uri="{FF2B5EF4-FFF2-40B4-BE49-F238E27FC236}">
                <a16:creationId xmlns:a16="http://schemas.microsoft.com/office/drawing/2014/main" id="{F414CB63-B238-35E7-0A58-00C552F58143}"/>
              </a:ext>
            </a:extLst>
          </p:cNvPr>
          <p:cNvSpPr txBox="1">
            <a:spLocks/>
          </p:cNvSpPr>
          <p:nvPr/>
        </p:nvSpPr>
        <p:spPr>
          <a:xfrm>
            <a:off x="777429" y="681657"/>
            <a:ext cx="7957790" cy="639946"/>
          </a:xfrm>
          <a:prstGeom prst="rect">
            <a:avLst/>
          </a:prstGeom>
        </p:spPr>
        <p:txBody>
          <a:bodyPr vert="horz" lIns="0" tIns="0" rIns="0" bIns="0" rtlCol="0" anchor="t" anchorCtr="0">
            <a:noAutofit/>
          </a:bodyPr>
          <a:lstStyle>
            <a:lvl1pPr algn="l" defTabSz="982949" rtl="0" fontAlgn="base">
              <a:lnSpc>
                <a:spcPct val="90000"/>
              </a:lnSpc>
              <a:spcBef>
                <a:spcPct val="0"/>
              </a:spcBef>
              <a:spcAft>
                <a:spcPct val="0"/>
              </a:spcAft>
              <a:defRPr sz="3015" b="1" kern="1200" spc="-142" baseline="0">
                <a:solidFill>
                  <a:schemeClr val="bg2"/>
                </a:solidFill>
                <a:latin typeface="+mj-lt"/>
                <a:ea typeface="+mj-ea"/>
                <a:cs typeface="+mj-cs"/>
              </a:defRPr>
            </a:lvl1pPr>
            <a:lvl2pPr algn="l" defTabSz="982949" rtl="0" fontAlgn="base">
              <a:lnSpc>
                <a:spcPct val="90000"/>
              </a:lnSpc>
              <a:spcBef>
                <a:spcPct val="0"/>
              </a:spcBef>
              <a:spcAft>
                <a:spcPct val="0"/>
              </a:spcAft>
              <a:defRPr sz="3015" b="1">
                <a:solidFill>
                  <a:schemeClr val="tx2"/>
                </a:solidFill>
                <a:latin typeface="Arial" panose="020B0604020202020204" pitchFamily="34" charset="0"/>
              </a:defRPr>
            </a:lvl2pPr>
            <a:lvl3pPr algn="l" defTabSz="982949" rtl="0" fontAlgn="base">
              <a:lnSpc>
                <a:spcPct val="90000"/>
              </a:lnSpc>
              <a:spcBef>
                <a:spcPct val="0"/>
              </a:spcBef>
              <a:spcAft>
                <a:spcPct val="0"/>
              </a:spcAft>
              <a:defRPr sz="3015" b="1">
                <a:solidFill>
                  <a:schemeClr val="tx2"/>
                </a:solidFill>
                <a:latin typeface="Arial" panose="020B0604020202020204" pitchFamily="34" charset="0"/>
              </a:defRPr>
            </a:lvl3pPr>
            <a:lvl4pPr algn="l" defTabSz="982949" rtl="0" fontAlgn="base">
              <a:lnSpc>
                <a:spcPct val="90000"/>
              </a:lnSpc>
              <a:spcBef>
                <a:spcPct val="0"/>
              </a:spcBef>
              <a:spcAft>
                <a:spcPct val="0"/>
              </a:spcAft>
              <a:defRPr sz="3015" b="1">
                <a:solidFill>
                  <a:schemeClr val="tx2"/>
                </a:solidFill>
                <a:latin typeface="Arial" panose="020B0604020202020204" pitchFamily="34" charset="0"/>
              </a:defRPr>
            </a:lvl4pPr>
            <a:lvl5pPr algn="l" defTabSz="982949" rtl="0" fontAlgn="base">
              <a:lnSpc>
                <a:spcPct val="90000"/>
              </a:lnSpc>
              <a:spcBef>
                <a:spcPct val="0"/>
              </a:spcBef>
              <a:spcAft>
                <a:spcPct val="0"/>
              </a:spcAft>
              <a:defRPr sz="3015" b="1">
                <a:solidFill>
                  <a:schemeClr val="tx2"/>
                </a:solidFill>
                <a:latin typeface="Arial" panose="020B0604020202020204" pitchFamily="34" charset="0"/>
              </a:defRPr>
            </a:lvl5pPr>
            <a:lvl6pPr marL="430882" algn="l" defTabSz="982949" rtl="0" fontAlgn="base">
              <a:lnSpc>
                <a:spcPct val="90000"/>
              </a:lnSpc>
              <a:spcBef>
                <a:spcPct val="0"/>
              </a:spcBef>
              <a:spcAft>
                <a:spcPct val="0"/>
              </a:spcAft>
              <a:defRPr sz="3015" b="1">
                <a:solidFill>
                  <a:schemeClr val="tx2"/>
                </a:solidFill>
                <a:latin typeface="Arial" panose="020B0604020202020204" pitchFamily="34" charset="0"/>
              </a:defRPr>
            </a:lvl6pPr>
            <a:lvl7pPr marL="861763" algn="l" defTabSz="982949" rtl="0" fontAlgn="base">
              <a:lnSpc>
                <a:spcPct val="90000"/>
              </a:lnSpc>
              <a:spcBef>
                <a:spcPct val="0"/>
              </a:spcBef>
              <a:spcAft>
                <a:spcPct val="0"/>
              </a:spcAft>
              <a:defRPr sz="3015" b="1">
                <a:solidFill>
                  <a:schemeClr val="tx2"/>
                </a:solidFill>
                <a:latin typeface="Arial" panose="020B0604020202020204" pitchFamily="34" charset="0"/>
              </a:defRPr>
            </a:lvl7pPr>
            <a:lvl8pPr marL="1292645" algn="l" defTabSz="982949" rtl="0" fontAlgn="base">
              <a:lnSpc>
                <a:spcPct val="90000"/>
              </a:lnSpc>
              <a:spcBef>
                <a:spcPct val="0"/>
              </a:spcBef>
              <a:spcAft>
                <a:spcPct val="0"/>
              </a:spcAft>
              <a:defRPr sz="3015" b="1">
                <a:solidFill>
                  <a:schemeClr val="tx2"/>
                </a:solidFill>
                <a:latin typeface="Arial" panose="020B0604020202020204" pitchFamily="34" charset="0"/>
              </a:defRPr>
            </a:lvl8pPr>
            <a:lvl9pPr marL="1723527" algn="l" defTabSz="982949" rtl="0" fontAlgn="base">
              <a:lnSpc>
                <a:spcPct val="90000"/>
              </a:lnSpc>
              <a:spcBef>
                <a:spcPct val="0"/>
              </a:spcBef>
              <a:spcAft>
                <a:spcPct val="0"/>
              </a:spcAft>
              <a:defRPr sz="3015" b="1">
                <a:solidFill>
                  <a:schemeClr val="tx2"/>
                </a:solidFill>
                <a:latin typeface="Arial" panose="020B0604020202020204" pitchFamily="34" charset="0"/>
              </a:defRPr>
            </a:lvl9pPr>
          </a:lstStyle>
          <a:p>
            <a:pPr eaLnBrk="1" hangingPunct="1"/>
            <a:r>
              <a:rPr lang="ru-RU" dirty="0" err="1">
                <a:solidFill>
                  <a:schemeClr val="bg1"/>
                </a:solidFill>
              </a:rPr>
              <a:t>Успішні</a:t>
            </a:r>
            <a:r>
              <a:rPr lang="ru-RU" dirty="0">
                <a:solidFill>
                  <a:schemeClr val="bg1"/>
                </a:solidFill>
              </a:rPr>
              <a:t> </a:t>
            </a:r>
            <a:r>
              <a:rPr lang="ru-RU" dirty="0" err="1">
                <a:solidFill>
                  <a:schemeClr val="bg1"/>
                </a:solidFill>
              </a:rPr>
              <a:t>приклади</a:t>
            </a:r>
            <a:r>
              <a:rPr lang="ru-RU" dirty="0">
                <a:solidFill>
                  <a:schemeClr val="bg1"/>
                </a:solidFill>
              </a:rPr>
              <a:t> </a:t>
            </a:r>
            <a:r>
              <a:rPr lang="ru-RU" dirty="0" err="1">
                <a:solidFill>
                  <a:schemeClr val="bg1"/>
                </a:solidFill>
              </a:rPr>
              <a:t>колаборації</a:t>
            </a:r>
            <a:endParaRPr lang="en-US" dirty="0">
              <a:solidFill>
                <a:schemeClr val="bg1"/>
              </a:solidFill>
            </a:endParaRPr>
          </a:p>
        </p:txBody>
      </p:sp>
      <p:sp>
        <p:nvSpPr>
          <p:cNvPr id="12" name="TextBox 11">
            <a:extLst>
              <a:ext uri="{FF2B5EF4-FFF2-40B4-BE49-F238E27FC236}">
                <a16:creationId xmlns:a16="http://schemas.microsoft.com/office/drawing/2014/main" id="{B7AD55A6-450D-5290-E0EB-14E68EB47157}"/>
              </a:ext>
            </a:extLst>
          </p:cNvPr>
          <p:cNvSpPr txBox="1"/>
          <p:nvPr/>
        </p:nvSpPr>
        <p:spPr>
          <a:xfrm>
            <a:off x="2231483" y="6173827"/>
            <a:ext cx="2571888" cy="342900"/>
          </a:xfrm>
          <a:prstGeom prst="rect">
            <a:avLst/>
          </a:prstGeom>
        </p:spPr>
        <p:txBody>
          <a:bodyPr vert="horz" wrap="none" lIns="0" tIns="0" rIns="0" bIns="0" rtlCol="0">
            <a:noAutofit/>
          </a:bodyPr>
          <a:lstStyle/>
          <a:p>
            <a:r>
              <a:rPr lang="uk-UA" sz="1200" b="1" dirty="0" err="1">
                <a:solidFill>
                  <a:schemeClr val="bg2"/>
                </a:solidFill>
              </a:rPr>
              <a:t>Монобанк</a:t>
            </a:r>
            <a:r>
              <a:rPr lang="uk-UA" sz="1200" b="1" dirty="0">
                <a:solidFill>
                  <a:schemeClr val="bg2"/>
                </a:solidFill>
              </a:rPr>
              <a:t> Х Патрон</a:t>
            </a:r>
          </a:p>
        </p:txBody>
      </p:sp>
      <p:sp>
        <p:nvSpPr>
          <p:cNvPr id="15" name="TextBox 14">
            <a:extLst>
              <a:ext uri="{FF2B5EF4-FFF2-40B4-BE49-F238E27FC236}">
                <a16:creationId xmlns:a16="http://schemas.microsoft.com/office/drawing/2014/main" id="{66EA9E7A-267F-5383-9427-6622D346421B}"/>
              </a:ext>
            </a:extLst>
          </p:cNvPr>
          <p:cNvSpPr txBox="1"/>
          <p:nvPr/>
        </p:nvSpPr>
        <p:spPr>
          <a:xfrm>
            <a:off x="4503767" y="6180137"/>
            <a:ext cx="2571888" cy="342900"/>
          </a:xfrm>
          <a:prstGeom prst="rect">
            <a:avLst/>
          </a:prstGeom>
        </p:spPr>
        <p:txBody>
          <a:bodyPr vert="horz" wrap="none" lIns="0" tIns="0" rIns="0" bIns="0" rtlCol="0">
            <a:noAutofit/>
          </a:bodyPr>
          <a:lstStyle/>
          <a:p>
            <a:r>
              <a:rPr lang="uk-UA" sz="1200" b="1" dirty="0">
                <a:solidFill>
                  <a:schemeClr val="bg2"/>
                </a:solidFill>
              </a:rPr>
              <a:t>Лукас Х Патрон</a:t>
            </a:r>
          </a:p>
        </p:txBody>
      </p:sp>
      <p:sp>
        <p:nvSpPr>
          <p:cNvPr id="20" name="TextBox 19">
            <a:extLst>
              <a:ext uri="{FF2B5EF4-FFF2-40B4-BE49-F238E27FC236}">
                <a16:creationId xmlns:a16="http://schemas.microsoft.com/office/drawing/2014/main" id="{CF05141A-59DD-26BA-A826-2A2DE7692330}"/>
              </a:ext>
            </a:extLst>
          </p:cNvPr>
          <p:cNvSpPr txBox="1"/>
          <p:nvPr/>
        </p:nvSpPr>
        <p:spPr>
          <a:xfrm>
            <a:off x="6248168" y="6161414"/>
            <a:ext cx="2571888" cy="342900"/>
          </a:xfrm>
          <a:prstGeom prst="rect">
            <a:avLst/>
          </a:prstGeom>
        </p:spPr>
        <p:txBody>
          <a:bodyPr vert="horz" wrap="none" lIns="0" tIns="0" rIns="0" bIns="0" rtlCol="0">
            <a:noAutofit/>
          </a:bodyPr>
          <a:lstStyle/>
          <a:p>
            <a:r>
              <a:rPr lang="uk-UA" sz="1200" b="1" dirty="0">
                <a:solidFill>
                  <a:schemeClr val="bg2"/>
                </a:solidFill>
              </a:rPr>
              <a:t>Зошити </a:t>
            </a:r>
            <a:r>
              <a:rPr lang="en-US" sz="1200" b="1" dirty="0">
                <a:solidFill>
                  <a:schemeClr val="bg2"/>
                </a:solidFill>
              </a:rPr>
              <a:t>KITE</a:t>
            </a:r>
            <a:r>
              <a:rPr lang="uk-UA" sz="1200" b="1" dirty="0">
                <a:solidFill>
                  <a:schemeClr val="bg2"/>
                </a:solidFill>
              </a:rPr>
              <a:t> Х Патрон</a:t>
            </a:r>
          </a:p>
        </p:txBody>
      </p:sp>
      <p:graphicFrame>
        <p:nvGraphicFramePr>
          <p:cNvPr id="6" name="Diagram 5">
            <a:extLst>
              <a:ext uri="{FF2B5EF4-FFF2-40B4-BE49-F238E27FC236}">
                <a16:creationId xmlns:a16="http://schemas.microsoft.com/office/drawing/2014/main" id="{2502D240-D91B-BF3D-FC3B-7FD6831ABCD6}"/>
              </a:ext>
            </a:extLst>
          </p:cNvPr>
          <p:cNvGraphicFramePr/>
          <p:nvPr>
            <p:extLst>
              <p:ext uri="{D42A27DB-BD31-4B8C-83A1-F6EECF244321}">
                <p14:modId xmlns:p14="http://schemas.microsoft.com/office/powerpoint/2010/main" val="3896887770"/>
              </p:ext>
            </p:extLst>
          </p:nvPr>
        </p:nvGraphicFramePr>
        <p:xfrm>
          <a:off x="1608140" y="3322637"/>
          <a:ext cx="6395874" cy="3325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99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640BC1-0706-9C6C-F14F-43606A1BC5E7}"/>
              </a:ext>
            </a:extLst>
          </p:cNvPr>
          <p:cNvSpPr/>
          <p:nvPr/>
        </p:nvSpPr>
        <p:spPr>
          <a:xfrm>
            <a:off x="165830" y="2244539"/>
            <a:ext cx="9163887" cy="4907147"/>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solidFill>
                <a:schemeClr val="accent2"/>
              </a:solidFill>
            </a:endParaRPr>
          </a:p>
        </p:txBody>
      </p:sp>
      <p:sp>
        <p:nvSpPr>
          <p:cNvPr id="12" name="Text Placeholder 1">
            <a:extLst>
              <a:ext uri="{FF2B5EF4-FFF2-40B4-BE49-F238E27FC236}">
                <a16:creationId xmlns:a16="http://schemas.microsoft.com/office/drawing/2014/main" id="{FBB5612E-AC72-DC4E-3C6E-34378B348E1F}"/>
              </a:ext>
            </a:extLst>
          </p:cNvPr>
          <p:cNvSpPr>
            <a:spLocks noGrp="1"/>
          </p:cNvSpPr>
          <p:nvPr>
            <p:ph type="body" sz="quarter" idx="14"/>
          </p:nvPr>
        </p:nvSpPr>
        <p:spPr>
          <a:xfrm>
            <a:off x="1231881" y="2751137"/>
            <a:ext cx="12781754" cy="5162550"/>
          </a:xfrm>
        </p:spPr>
        <p:txBody>
          <a:bodyPr/>
          <a:lstStyle/>
          <a:p>
            <a:pPr marL="342900" indent="-342900">
              <a:buFont typeface="+mj-lt"/>
              <a:buAutoNum type="arabicPeriod"/>
            </a:pPr>
            <a:endParaRPr lang="uk-UA" sz="2400" b="1" dirty="0">
              <a:solidFill>
                <a:schemeClr val="bg2"/>
              </a:solidFill>
            </a:endParaRPr>
          </a:p>
          <a:p>
            <a:pPr marL="342900" indent="-342900">
              <a:buClr>
                <a:schemeClr val="bg2"/>
              </a:buClr>
              <a:buFont typeface="Wingdings" panose="05000000000000000000" pitchFamily="2" charset="2"/>
              <a:buChar char="q"/>
            </a:pPr>
            <a:r>
              <a:rPr lang="uk-UA" sz="2400" b="1" dirty="0">
                <a:solidFill>
                  <a:schemeClr val="bg2"/>
                </a:solidFill>
              </a:rPr>
              <a:t> Що таке символи війни</a:t>
            </a:r>
          </a:p>
          <a:p>
            <a:pPr marL="342900" indent="-342900">
              <a:buClr>
                <a:schemeClr val="bg2"/>
              </a:buClr>
              <a:buFont typeface="Wingdings" panose="05000000000000000000" pitchFamily="2" charset="2"/>
              <a:buChar char="q"/>
            </a:pPr>
            <a:r>
              <a:rPr lang="uk-UA" sz="2400" b="1" dirty="0">
                <a:solidFill>
                  <a:schemeClr val="bg2"/>
                </a:solidFill>
              </a:rPr>
              <a:t> Як комерціалізуються символи війни</a:t>
            </a:r>
          </a:p>
          <a:p>
            <a:pPr marL="342900" indent="-342900">
              <a:buClr>
                <a:schemeClr val="bg2"/>
              </a:buClr>
              <a:buFont typeface="Wingdings" panose="05000000000000000000" pitchFamily="2" charset="2"/>
              <a:buChar char="q"/>
            </a:pPr>
            <a:r>
              <a:rPr lang="uk-UA" sz="2400" b="1" dirty="0">
                <a:solidFill>
                  <a:schemeClr val="bg2"/>
                </a:solidFill>
              </a:rPr>
              <a:t> Які юридичні аспекти потрібно враховувати для правомірного використання символів війни?</a:t>
            </a:r>
          </a:p>
          <a:p>
            <a:pPr marL="342900" indent="-342900">
              <a:buFont typeface="Wingdings" panose="05000000000000000000" pitchFamily="2" charset="2"/>
              <a:buChar char="q"/>
            </a:pPr>
            <a:endParaRPr lang="uk-UA" sz="2400" b="1" dirty="0">
              <a:solidFill>
                <a:schemeClr val="bg2"/>
              </a:solidFill>
            </a:endParaRPr>
          </a:p>
          <a:p>
            <a:endParaRPr lang="uk-UA" sz="1200" b="1" dirty="0">
              <a:solidFill>
                <a:schemeClr val="bg1"/>
              </a:solidFill>
            </a:endParaRPr>
          </a:p>
          <a:p>
            <a:endParaRPr lang="uk-UA" sz="1200" b="1" dirty="0">
              <a:solidFill>
                <a:schemeClr val="bg1"/>
              </a:solidFill>
            </a:endParaRPr>
          </a:p>
          <a:p>
            <a:br>
              <a:rPr lang="uk-UA" sz="1200" b="1" dirty="0">
                <a:solidFill>
                  <a:schemeClr val="bg1"/>
                </a:solidFill>
              </a:rPr>
            </a:br>
            <a:endParaRPr lang="uk-UA" sz="1200" b="1" dirty="0">
              <a:latin typeface="+mj-lt"/>
            </a:endParaRPr>
          </a:p>
          <a:p>
            <a:endParaRPr lang="en-US" dirty="0"/>
          </a:p>
        </p:txBody>
      </p:sp>
      <p:sp>
        <p:nvSpPr>
          <p:cNvPr id="9" name="Title 4">
            <a:extLst>
              <a:ext uri="{FF2B5EF4-FFF2-40B4-BE49-F238E27FC236}">
                <a16:creationId xmlns:a16="http://schemas.microsoft.com/office/drawing/2014/main" id="{A6EE1E12-D189-96D0-7FAF-6D926BE5FBDD}"/>
              </a:ext>
            </a:extLst>
          </p:cNvPr>
          <p:cNvSpPr>
            <a:spLocks noGrp="1"/>
          </p:cNvSpPr>
          <p:nvPr>
            <p:ph type="title"/>
          </p:nvPr>
        </p:nvSpPr>
        <p:spPr>
          <a:xfrm>
            <a:off x="1029451" y="1162565"/>
            <a:ext cx="9049587" cy="639946"/>
          </a:xfrm>
        </p:spPr>
        <p:txBody>
          <a:bodyPr/>
          <a:lstStyle/>
          <a:p>
            <a:r>
              <a:rPr lang="uk-UA" sz="3200" i="0" dirty="0">
                <a:effectLst/>
                <a:latin typeface="+mn-lt"/>
              </a:rPr>
              <a:t>Про що сьогодні поговоримо?</a:t>
            </a:r>
            <a:endParaRPr lang="en-US" dirty="0"/>
          </a:p>
        </p:txBody>
      </p:sp>
    </p:spTree>
    <p:extLst>
      <p:ext uri="{BB962C8B-B14F-4D97-AF65-F5344CB8AC3E}">
        <p14:creationId xmlns:p14="http://schemas.microsoft.com/office/powerpoint/2010/main" val="1602142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FDA429AE-A32A-4468-D6DE-91F9A0593949}"/>
              </a:ext>
            </a:extLst>
          </p:cNvPr>
          <p:cNvSpPr/>
          <p:nvPr/>
        </p:nvSpPr>
        <p:spPr>
          <a:xfrm>
            <a:off x="473038" y="6122802"/>
            <a:ext cx="9252412" cy="150599"/>
          </a:xfrm>
          <a:prstGeom prst="rect">
            <a:avLst/>
          </a:prstGeom>
          <a:solidFill>
            <a:srgbClr val="FFFF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575"/>
          </a:p>
        </p:txBody>
      </p:sp>
      <p:sp>
        <p:nvSpPr>
          <p:cNvPr id="7" name="Rectangle 6">
            <a:extLst>
              <a:ext uri="{FF2B5EF4-FFF2-40B4-BE49-F238E27FC236}">
                <a16:creationId xmlns:a16="http://schemas.microsoft.com/office/drawing/2014/main" id="{21BA8BCB-E2F9-48DE-B202-C749EDD263B3}"/>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8" name="Title 4">
            <a:extLst>
              <a:ext uri="{FF2B5EF4-FFF2-40B4-BE49-F238E27FC236}">
                <a16:creationId xmlns:a16="http://schemas.microsoft.com/office/drawing/2014/main" id="{7867A14A-A511-A22B-4AE4-C243FBBCD32C}"/>
              </a:ext>
            </a:extLst>
          </p:cNvPr>
          <p:cNvSpPr txBox="1">
            <a:spLocks/>
          </p:cNvSpPr>
          <p:nvPr/>
        </p:nvSpPr>
        <p:spPr>
          <a:xfrm>
            <a:off x="433663" y="376270"/>
            <a:ext cx="7164478" cy="1460446"/>
          </a:xfrm>
          <a:prstGeom prst="rect">
            <a:avLst/>
          </a:prstGeom>
        </p:spPr>
        <p:txBody>
          <a:bodyPr vert="horz" lIns="0" tIns="0" rIns="0" bIns="0" rtlCol="0" anchor="t" anchorCtr="0">
            <a:noAutofit/>
          </a:bodyPr>
          <a:lstStyle>
            <a:lvl1pPr algn="l" defTabSz="1042779" rtl="0" fontAlgn="base">
              <a:lnSpc>
                <a:spcPct val="90000"/>
              </a:lnSpc>
              <a:spcBef>
                <a:spcPct val="0"/>
              </a:spcBef>
              <a:spcAft>
                <a:spcPct val="0"/>
              </a:spcAft>
              <a:defRPr sz="3199" b="1" kern="1200" spc="-150" baseline="0">
                <a:solidFill>
                  <a:schemeClr val="bg2"/>
                </a:solidFill>
                <a:latin typeface="+mj-lt"/>
                <a:ea typeface="+mj-ea"/>
                <a:cs typeface="+mj-cs"/>
              </a:defRPr>
            </a:lvl1pPr>
            <a:lvl2pPr algn="l" defTabSz="1042779" rtl="0" fontAlgn="base">
              <a:lnSpc>
                <a:spcPct val="90000"/>
              </a:lnSpc>
              <a:spcBef>
                <a:spcPct val="0"/>
              </a:spcBef>
              <a:spcAft>
                <a:spcPct val="0"/>
              </a:spcAft>
              <a:defRPr sz="3199" b="1">
                <a:solidFill>
                  <a:schemeClr val="tx2"/>
                </a:solidFill>
                <a:latin typeface="Arial" panose="020B0604020202020204" pitchFamily="34" charset="0"/>
              </a:defRPr>
            </a:lvl2pPr>
            <a:lvl3pPr algn="l" defTabSz="1042779" rtl="0" fontAlgn="base">
              <a:lnSpc>
                <a:spcPct val="90000"/>
              </a:lnSpc>
              <a:spcBef>
                <a:spcPct val="0"/>
              </a:spcBef>
              <a:spcAft>
                <a:spcPct val="0"/>
              </a:spcAft>
              <a:defRPr sz="3199" b="1">
                <a:solidFill>
                  <a:schemeClr val="tx2"/>
                </a:solidFill>
                <a:latin typeface="Arial" panose="020B0604020202020204" pitchFamily="34" charset="0"/>
              </a:defRPr>
            </a:lvl3pPr>
            <a:lvl4pPr algn="l" defTabSz="1042779" rtl="0" fontAlgn="base">
              <a:lnSpc>
                <a:spcPct val="90000"/>
              </a:lnSpc>
              <a:spcBef>
                <a:spcPct val="0"/>
              </a:spcBef>
              <a:spcAft>
                <a:spcPct val="0"/>
              </a:spcAft>
              <a:defRPr sz="3199" b="1">
                <a:solidFill>
                  <a:schemeClr val="tx2"/>
                </a:solidFill>
                <a:latin typeface="Arial" panose="020B0604020202020204" pitchFamily="34" charset="0"/>
              </a:defRPr>
            </a:lvl4pPr>
            <a:lvl5pPr algn="l" defTabSz="1042779" rtl="0" fontAlgn="base">
              <a:lnSpc>
                <a:spcPct val="90000"/>
              </a:lnSpc>
              <a:spcBef>
                <a:spcPct val="0"/>
              </a:spcBef>
              <a:spcAft>
                <a:spcPct val="0"/>
              </a:spcAft>
              <a:defRPr sz="3199" b="1">
                <a:solidFill>
                  <a:schemeClr val="tx2"/>
                </a:solidFill>
                <a:latin typeface="Arial" panose="020B0604020202020204" pitchFamily="34" charset="0"/>
              </a:defRPr>
            </a:lvl5pPr>
            <a:lvl6pPr marL="457109" algn="l" defTabSz="1042779" rtl="0" fontAlgn="base">
              <a:lnSpc>
                <a:spcPct val="90000"/>
              </a:lnSpc>
              <a:spcBef>
                <a:spcPct val="0"/>
              </a:spcBef>
              <a:spcAft>
                <a:spcPct val="0"/>
              </a:spcAft>
              <a:defRPr sz="3199" b="1">
                <a:solidFill>
                  <a:schemeClr val="tx2"/>
                </a:solidFill>
                <a:latin typeface="Arial" panose="020B0604020202020204" pitchFamily="34" charset="0"/>
              </a:defRPr>
            </a:lvl6pPr>
            <a:lvl7pPr marL="914217" algn="l" defTabSz="1042779" rtl="0" fontAlgn="base">
              <a:lnSpc>
                <a:spcPct val="90000"/>
              </a:lnSpc>
              <a:spcBef>
                <a:spcPct val="0"/>
              </a:spcBef>
              <a:spcAft>
                <a:spcPct val="0"/>
              </a:spcAft>
              <a:defRPr sz="3199" b="1">
                <a:solidFill>
                  <a:schemeClr val="tx2"/>
                </a:solidFill>
                <a:latin typeface="Arial" panose="020B0604020202020204" pitchFamily="34" charset="0"/>
              </a:defRPr>
            </a:lvl7pPr>
            <a:lvl8pPr marL="1371326" algn="l" defTabSz="1042779" rtl="0" fontAlgn="base">
              <a:lnSpc>
                <a:spcPct val="90000"/>
              </a:lnSpc>
              <a:spcBef>
                <a:spcPct val="0"/>
              </a:spcBef>
              <a:spcAft>
                <a:spcPct val="0"/>
              </a:spcAft>
              <a:defRPr sz="3199" b="1">
                <a:solidFill>
                  <a:schemeClr val="tx2"/>
                </a:solidFill>
                <a:latin typeface="Arial" panose="020B0604020202020204" pitchFamily="34" charset="0"/>
              </a:defRPr>
            </a:lvl8pPr>
            <a:lvl9pPr marL="1828434" algn="l" defTabSz="1042779" rtl="0" fontAlgn="base">
              <a:lnSpc>
                <a:spcPct val="90000"/>
              </a:lnSpc>
              <a:spcBef>
                <a:spcPct val="0"/>
              </a:spcBef>
              <a:spcAft>
                <a:spcPct val="0"/>
              </a:spcAft>
              <a:defRPr sz="3199" b="1">
                <a:solidFill>
                  <a:schemeClr val="tx2"/>
                </a:solidFill>
                <a:latin typeface="Arial" panose="020B0604020202020204" pitchFamily="34" charset="0"/>
              </a:defRPr>
            </a:lvl9pPr>
          </a:lstStyle>
          <a:p>
            <a:pPr eaLnBrk="1" hangingPunct="1"/>
            <a:r>
              <a:rPr lang="uk-UA" sz="3015" dirty="0">
                <a:solidFill>
                  <a:srgbClr val="FFFFFF"/>
                </a:solidFill>
              </a:rPr>
              <a:t>Тенденції на майбутнє</a:t>
            </a:r>
            <a:endParaRPr lang="en-US" sz="3015" dirty="0">
              <a:solidFill>
                <a:srgbClr val="FFFFFF"/>
              </a:solidFill>
            </a:endParaRPr>
          </a:p>
        </p:txBody>
      </p:sp>
      <p:sp>
        <p:nvSpPr>
          <p:cNvPr id="12" name="TextBox 11">
            <a:extLst>
              <a:ext uri="{FF2B5EF4-FFF2-40B4-BE49-F238E27FC236}">
                <a16:creationId xmlns:a16="http://schemas.microsoft.com/office/drawing/2014/main" id="{2EA0451A-562C-0A81-8F1D-349334B3B006}"/>
              </a:ext>
            </a:extLst>
          </p:cNvPr>
          <p:cNvSpPr txBox="1"/>
          <p:nvPr/>
        </p:nvSpPr>
        <p:spPr>
          <a:xfrm>
            <a:off x="3145697" y="3751264"/>
            <a:ext cx="1636667" cy="342873"/>
          </a:xfrm>
          <a:prstGeom prst="rect">
            <a:avLst/>
          </a:prstGeom>
        </p:spPr>
        <p:txBody>
          <a:bodyPr vert="horz" wrap="none" lIns="0" tIns="0" rIns="0" bIns="0" rtlCol="0">
            <a:noAutofit/>
          </a:bodyPr>
          <a:lstStyle/>
          <a:p>
            <a:endParaRPr lang="uk-UA" sz="1575" dirty="0"/>
          </a:p>
        </p:txBody>
      </p:sp>
      <p:sp>
        <p:nvSpPr>
          <p:cNvPr id="13" name="TextBox 12">
            <a:extLst>
              <a:ext uri="{FF2B5EF4-FFF2-40B4-BE49-F238E27FC236}">
                <a16:creationId xmlns:a16="http://schemas.microsoft.com/office/drawing/2014/main" id="{B5D7D3A9-9D33-ED15-15D9-E90AC7761BF6}"/>
              </a:ext>
            </a:extLst>
          </p:cNvPr>
          <p:cNvSpPr txBox="1"/>
          <p:nvPr/>
        </p:nvSpPr>
        <p:spPr>
          <a:xfrm>
            <a:off x="3139267" y="3560266"/>
            <a:ext cx="1179503" cy="685746"/>
          </a:xfrm>
          <a:prstGeom prst="rect">
            <a:avLst/>
          </a:prstGeom>
        </p:spPr>
        <p:txBody>
          <a:bodyPr vert="horz" wrap="none" lIns="0" tIns="0" rIns="0" bIns="0" rtlCol="0">
            <a:noAutofit/>
          </a:bodyPr>
          <a:lstStyle/>
          <a:p>
            <a:endParaRPr lang="uk-UA" sz="1575" dirty="0"/>
          </a:p>
        </p:txBody>
      </p:sp>
      <p:sp>
        <p:nvSpPr>
          <p:cNvPr id="49" name="TextBox 48">
            <a:extLst>
              <a:ext uri="{FF2B5EF4-FFF2-40B4-BE49-F238E27FC236}">
                <a16:creationId xmlns:a16="http://schemas.microsoft.com/office/drawing/2014/main" id="{28C159DD-9DB1-F52B-0842-40773240DB03}"/>
              </a:ext>
            </a:extLst>
          </p:cNvPr>
          <p:cNvSpPr txBox="1"/>
          <p:nvPr/>
        </p:nvSpPr>
        <p:spPr>
          <a:xfrm>
            <a:off x="7192440" y="5214839"/>
            <a:ext cx="937604" cy="569121"/>
          </a:xfrm>
          <a:prstGeom prst="rect">
            <a:avLst/>
          </a:prstGeom>
        </p:spPr>
        <p:txBody>
          <a:bodyPr vert="horz" wrap="square" lIns="0" tIns="0" rIns="0" bIns="0" rtlCol="0">
            <a:noAutofit/>
          </a:bodyPr>
          <a:lstStyle/>
          <a:p>
            <a:endParaRPr lang="uk-UA" sz="1050" b="1" dirty="0">
              <a:solidFill>
                <a:schemeClr val="bg2"/>
              </a:solidFill>
            </a:endParaRPr>
          </a:p>
        </p:txBody>
      </p:sp>
      <p:sp>
        <p:nvSpPr>
          <p:cNvPr id="56" name="TextBox 55">
            <a:extLst>
              <a:ext uri="{FF2B5EF4-FFF2-40B4-BE49-F238E27FC236}">
                <a16:creationId xmlns:a16="http://schemas.microsoft.com/office/drawing/2014/main" id="{244B1D2F-C0A9-709A-1586-9AA9459C72F4}"/>
              </a:ext>
            </a:extLst>
          </p:cNvPr>
          <p:cNvSpPr txBox="1"/>
          <p:nvPr/>
        </p:nvSpPr>
        <p:spPr>
          <a:xfrm>
            <a:off x="8278954" y="4981580"/>
            <a:ext cx="1363737" cy="229924"/>
          </a:xfrm>
          <a:prstGeom prst="rect">
            <a:avLst/>
          </a:prstGeom>
        </p:spPr>
        <p:txBody>
          <a:bodyPr vert="horz" wrap="square" lIns="0" tIns="0" rIns="0" bIns="0" rtlCol="0">
            <a:noAutofit/>
          </a:bodyPr>
          <a:lstStyle/>
          <a:p>
            <a:endParaRPr lang="uk-UA" sz="1050" b="1" dirty="0">
              <a:solidFill>
                <a:schemeClr val="bg2"/>
              </a:solidFill>
            </a:endParaRPr>
          </a:p>
        </p:txBody>
      </p:sp>
      <p:graphicFrame>
        <p:nvGraphicFramePr>
          <p:cNvPr id="16" name="Diagram 15">
            <a:extLst>
              <a:ext uri="{FF2B5EF4-FFF2-40B4-BE49-F238E27FC236}">
                <a16:creationId xmlns:a16="http://schemas.microsoft.com/office/drawing/2014/main" id="{B4E04D83-87FF-42DA-896B-B1872C2169BA}"/>
              </a:ext>
            </a:extLst>
          </p:cNvPr>
          <p:cNvGraphicFramePr/>
          <p:nvPr>
            <p:extLst>
              <p:ext uri="{D42A27DB-BD31-4B8C-83A1-F6EECF244321}">
                <p14:modId xmlns:p14="http://schemas.microsoft.com/office/powerpoint/2010/main" val="1018743158"/>
              </p:ext>
            </p:extLst>
          </p:nvPr>
        </p:nvGraphicFramePr>
        <p:xfrm>
          <a:off x="604350" y="1854351"/>
          <a:ext cx="9001650" cy="493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96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66072-91EF-02D6-B795-B648DB1FCD81}"/>
              </a:ext>
            </a:extLst>
          </p:cNvPr>
          <p:cNvSpPr>
            <a:spLocks noGrp="1"/>
          </p:cNvSpPr>
          <p:nvPr>
            <p:ph type="body" sz="quarter" idx="13"/>
          </p:nvPr>
        </p:nvSpPr>
        <p:spPr/>
        <p:txBody>
          <a:bodyPr/>
          <a:lstStyle/>
          <a:p>
            <a:endParaRPr lang="uk-UA" dirty="0"/>
          </a:p>
        </p:txBody>
      </p:sp>
      <p:sp>
        <p:nvSpPr>
          <p:cNvPr id="4" name="Rectangle 3">
            <a:extLst>
              <a:ext uri="{FF2B5EF4-FFF2-40B4-BE49-F238E27FC236}">
                <a16:creationId xmlns:a16="http://schemas.microsoft.com/office/drawing/2014/main" id="{2251C66D-9AC9-46C2-85C6-50A776EB87FD}"/>
              </a:ext>
            </a:extLst>
          </p:cNvPr>
          <p:cNvSpPr/>
          <p:nvPr/>
        </p:nvSpPr>
        <p:spPr>
          <a:xfrm>
            <a:off x="-27129" y="308714"/>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3" name="Title 2">
            <a:extLst>
              <a:ext uri="{FF2B5EF4-FFF2-40B4-BE49-F238E27FC236}">
                <a16:creationId xmlns:a16="http://schemas.microsoft.com/office/drawing/2014/main" id="{DBF28BF4-8FF8-EE18-D5BF-D98C7EF0C668}"/>
              </a:ext>
            </a:extLst>
          </p:cNvPr>
          <p:cNvSpPr>
            <a:spLocks noGrp="1"/>
          </p:cNvSpPr>
          <p:nvPr>
            <p:ph type="title"/>
          </p:nvPr>
        </p:nvSpPr>
        <p:spPr>
          <a:xfrm>
            <a:off x="501160" y="760082"/>
            <a:ext cx="9049587" cy="639946"/>
          </a:xfrm>
        </p:spPr>
        <p:txBody>
          <a:bodyPr/>
          <a:lstStyle/>
          <a:p>
            <a:r>
              <a:rPr lang="uk-UA" dirty="0">
                <a:solidFill>
                  <a:schemeClr val="bg1"/>
                </a:solidFill>
              </a:rPr>
              <a:t>Висновки</a:t>
            </a:r>
          </a:p>
        </p:txBody>
      </p:sp>
      <p:graphicFrame>
        <p:nvGraphicFramePr>
          <p:cNvPr id="5" name="Diagram 4">
            <a:extLst>
              <a:ext uri="{FF2B5EF4-FFF2-40B4-BE49-F238E27FC236}">
                <a16:creationId xmlns:a16="http://schemas.microsoft.com/office/drawing/2014/main" id="{126C2D4C-E7DD-8E6D-02C9-C02CB683947D}"/>
              </a:ext>
            </a:extLst>
          </p:cNvPr>
          <p:cNvGraphicFramePr/>
          <p:nvPr>
            <p:extLst>
              <p:ext uri="{D42A27DB-BD31-4B8C-83A1-F6EECF244321}">
                <p14:modId xmlns:p14="http://schemas.microsoft.com/office/powerpoint/2010/main" val="4163682320"/>
              </p:ext>
            </p:extLst>
          </p:nvPr>
        </p:nvGraphicFramePr>
        <p:xfrm>
          <a:off x="514725" y="1894373"/>
          <a:ext cx="7344194" cy="4817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213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4521E1-D774-4986-87A8-99AE3BCA4D45}"/>
              </a:ext>
            </a:extLst>
          </p:cNvPr>
          <p:cNvSpPr>
            <a:spLocks noGrp="1"/>
          </p:cNvSpPr>
          <p:nvPr>
            <p:ph type="body" sz="quarter" idx="11"/>
          </p:nvPr>
        </p:nvSpPr>
        <p:spPr>
          <a:xfrm>
            <a:off x="1209135" y="2323900"/>
            <a:ext cx="5697284" cy="1119952"/>
          </a:xfrm>
        </p:spPr>
        <p:txBody>
          <a:bodyPr/>
          <a:lstStyle/>
          <a:p>
            <a:r>
              <a:rPr lang="en-US" dirty="0"/>
              <a:t>Q&amp;A Session</a:t>
            </a:r>
            <a:endParaRPr lang="en-GB" dirty="0"/>
          </a:p>
        </p:txBody>
      </p:sp>
    </p:spTree>
    <p:extLst>
      <p:ext uri="{BB962C8B-B14F-4D97-AF65-F5344CB8AC3E}">
        <p14:creationId xmlns:p14="http://schemas.microsoft.com/office/powerpoint/2010/main" val="174637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F7F52CB0-D5A7-E7BC-ED98-C28CE39390F6}"/>
              </a:ext>
            </a:extLst>
          </p:cNvPr>
          <p:cNvSpPr/>
          <p:nvPr/>
        </p:nvSpPr>
        <p:spPr>
          <a:xfrm>
            <a:off x="1572419" y="5676037"/>
            <a:ext cx="7252524" cy="698333"/>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uk-UA" baseline="0"/>
          </a:p>
        </p:txBody>
      </p:sp>
      <p:sp>
        <p:nvSpPr>
          <p:cNvPr id="58" name="Rectangle 57">
            <a:extLst>
              <a:ext uri="{FF2B5EF4-FFF2-40B4-BE49-F238E27FC236}">
                <a16:creationId xmlns:a16="http://schemas.microsoft.com/office/drawing/2014/main" id="{9BBCD4CE-DC78-EDAB-3E21-F5CC4AECECDD}"/>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49" name="Title 4">
            <a:extLst>
              <a:ext uri="{FF2B5EF4-FFF2-40B4-BE49-F238E27FC236}">
                <a16:creationId xmlns:a16="http://schemas.microsoft.com/office/drawing/2014/main" id="{3546C73D-EDCF-2B0E-292A-8C5F66EA66E5}"/>
              </a:ext>
            </a:extLst>
          </p:cNvPr>
          <p:cNvSpPr>
            <a:spLocks noGrp="1"/>
          </p:cNvSpPr>
          <p:nvPr>
            <p:ph type="title"/>
          </p:nvPr>
        </p:nvSpPr>
        <p:spPr>
          <a:xfrm>
            <a:off x="429419" y="679513"/>
            <a:ext cx="3430713" cy="301634"/>
          </a:xfrm>
        </p:spPr>
        <p:txBody>
          <a:bodyPr/>
          <a:lstStyle/>
          <a:p>
            <a:r>
              <a:rPr lang="uk-UA" dirty="0">
                <a:solidFill>
                  <a:srgbClr val="FFFFFF"/>
                </a:solidFill>
              </a:rPr>
              <a:t>Що таке символ?</a:t>
            </a:r>
            <a:endParaRPr lang="en-US" dirty="0">
              <a:solidFill>
                <a:srgbClr val="FFFFFF"/>
              </a:solidFill>
            </a:endParaRPr>
          </a:p>
        </p:txBody>
      </p:sp>
      <p:sp>
        <p:nvSpPr>
          <p:cNvPr id="5" name="TextBox 4">
            <a:extLst>
              <a:ext uri="{FF2B5EF4-FFF2-40B4-BE49-F238E27FC236}">
                <a16:creationId xmlns:a16="http://schemas.microsoft.com/office/drawing/2014/main" id="{CADBDE57-A5AA-72DE-0D48-AAF1A2F3A8B4}"/>
              </a:ext>
            </a:extLst>
          </p:cNvPr>
          <p:cNvSpPr txBox="1"/>
          <p:nvPr/>
        </p:nvSpPr>
        <p:spPr>
          <a:xfrm>
            <a:off x="4717802" y="2508330"/>
            <a:ext cx="4772278" cy="2585323"/>
          </a:xfrm>
          <a:prstGeom prst="rect">
            <a:avLst/>
          </a:prstGeom>
          <a:noFill/>
        </p:spPr>
        <p:txBody>
          <a:bodyPr wrap="square">
            <a:spAutoFit/>
          </a:bodyPr>
          <a:lstStyle/>
          <a:p>
            <a:pPr algn="just"/>
            <a:r>
              <a:rPr lang="uk-UA" sz="1800" b="0" i="0" dirty="0">
                <a:solidFill>
                  <a:schemeClr val="bg2"/>
                </a:solidFill>
                <a:effectLst/>
                <a:latin typeface="+mn-lt"/>
              </a:rPr>
              <a:t>Умовне позначення якогось предмета, поняття або явища; розпізнавальний знак. </a:t>
            </a:r>
          </a:p>
          <a:p>
            <a:pPr algn="just"/>
            <a:endParaRPr lang="en-US" sz="1800" dirty="0">
              <a:solidFill>
                <a:schemeClr val="bg2"/>
              </a:solidFill>
              <a:latin typeface="+mn-lt"/>
            </a:endParaRPr>
          </a:p>
          <a:p>
            <a:pPr algn="just"/>
            <a:endParaRPr lang="en-US" sz="1800" dirty="0">
              <a:solidFill>
                <a:schemeClr val="bg2"/>
              </a:solidFill>
              <a:latin typeface="+mn-lt"/>
            </a:endParaRPr>
          </a:p>
          <a:p>
            <a:pPr algn="just"/>
            <a:endParaRPr lang="uk-UA" sz="1800" dirty="0">
              <a:solidFill>
                <a:schemeClr val="bg2"/>
              </a:solidFill>
              <a:latin typeface="+mn-lt"/>
            </a:endParaRPr>
          </a:p>
          <a:p>
            <a:pPr algn="just"/>
            <a:r>
              <a:rPr lang="uk-UA" sz="1800" b="0" i="0" dirty="0">
                <a:solidFill>
                  <a:schemeClr val="bg2"/>
                </a:solidFill>
                <a:effectLst/>
                <a:latin typeface="+mn-lt"/>
              </a:rPr>
              <a:t>Художній образ, який умовно відображає яку-небудь думку, ідею, почуття. </a:t>
            </a:r>
          </a:p>
          <a:p>
            <a:pPr algn="just"/>
            <a:endParaRPr lang="uk-UA" sz="1800" b="0" i="0" dirty="0">
              <a:solidFill>
                <a:schemeClr val="bg2"/>
              </a:solidFill>
              <a:effectLst/>
              <a:latin typeface="+mn-lt"/>
            </a:endParaRPr>
          </a:p>
          <a:p>
            <a:pPr algn="just"/>
            <a:endParaRPr lang="ru-RU" sz="1800" dirty="0">
              <a:solidFill>
                <a:schemeClr val="bg2"/>
              </a:solidFill>
              <a:latin typeface="+mn-lt"/>
            </a:endParaRPr>
          </a:p>
        </p:txBody>
      </p:sp>
      <p:sp>
        <p:nvSpPr>
          <p:cNvPr id="6" name="Oval 5">
            <a:extLst>
              <a:ext uri="{FF2B5EF4-FFF2-40B4-BE49-F238E27FC236}">
                <a16:creationId xmlns:a16="http://schemas.microsoft.com/office/drawing/2014/main" id="{4725924A-74CF-9808-86CF-8248CC3792BF}"/>
              </a:ext>
            </a:extLst>
          </p:cNvPr>
          <p:cNvSpPr/>
          <p:nvPr/>
        </p:nvSpPr>
        <p:spPr>
          <a:xfrm>
            <a:off x="1421127" y="2581134"/>
            <a:ext cx="1905000" cy="17526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uk-UA" b="1" baseline="0" dirty="0">
                <a:solidFill>
                  <a:schemeClr val="accent2"/>
                </a:solidFill>
              </a:rPr>
              <a:t>Символ</a:t>
            </a:r>
          </a:p>
        </p:txBody>
      </p:sp>
      <p:cxnSp>
        <p:nvCxnSpPr>
          <p:cNvPr id="8" name="Straight Arrow Connector 7">
            <a:extLst>
              <a:ext uri="{FF2B5EF4-FFF2-40B4-BE49-F238E27FC236}">
                <a16:creationId xmlns:a16="http://schemas.microsoft.com/office/drawing/2014/main" id="{D6C5FF2E-C773-7698-25D1-D571749405AB}"/>
              </a:ext>
            </a:extLst>
          </p:cNvPr>
          <p:cNvCxnSpPr>
            <a:cxnSpLocks/>
          </p:cNvCxnSpPr>
          <p:nvPr/>
        </p:nvCxnSpPr>
        <p:spPr>
          <a:xfrm flipV="1">
            <a:off x="3323437" y="2730449"/>
            <a:ext cx="1190620" cy="4953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7785E5A0-D60B-72FC-24E7-D6B510C3FCF7}"/>
              </a:ext>
            </a:extLst>
          </p:cNvPr>
          <p:cNvSpPr txBox="1"/>
          <p:nvPr/>
        </p:nvSpPr>
        <p:spPr>
          <a:xfrm>
            <a:off x="1572419" y="5865357"/>
            <a:ext cx="8343900" cy="369332"/>
          </a:xfrm>
          <a:prstGeom prst="rect">
            <a:avLst/>
          </a:prstGeom>
          <a:noFill/>
        </p:spPr>
        <p:txBody>
          <a:bodyPr wrap="square">
            <a:spAutoFit/>
          </a:bodyPr>
          <a:lstStyle/>
          <a:p>
            <a:r>
              <a:rPr lang="uk-UA" sz="1800" b="1" baseline="0" dirty="0">
                <a:solidFill>
                  <a:schemeClr val="accent2"/>
                </a:solidFill>
              </a:rPr>
              <a:t>Символ </a:t>
            </a:r>
            <a:r>
              <a:rPr lang="uk-UA" sz="1800" b="0" i="0" dirty="0">
                <a:solidFill>
                  <a:srgbClr val="4D5156"/>
                </a:solidFill>
                <a:effectLst/>
                <a:latin typeface="arial" panose="020B0604020202020204" pitchFamily="34" charset="0"/>
              </a:rPr>
              <a:t>—</a:t>
            </a:r>
            <a:r>
              <a:rPr lang="uk-UA" sz="1800" b="1" i="0" dirty="0">
                <a:solidFill>
                  <a:schemeClr val="accent2"/>
                </a:solidFill>
                <a:effectLst/>
                <a:latin typeface="arial" panose="020B0604020202020204" pitchFamily="34" charset="0"/>
              </a:rPr>
              <a:t> </a:t>
            </a:r>
            <a:r>
              <a:rPr lang="uk-UA" sz="1800" dirty="0">
                <a:solidFill>
                  <a:schemeClr val="bg2"/>
                </a:solidFill>
                <a:latin typeface="+mn-lt"/>
              </a:rPr>
              <a:t>у</a:t>
            </a:r>
            <a:r>
              <a:rPr lang="uk-UA" sz="1800" b="0" i="0" dirty="0">
                <a:solidFill>
                  <a:schemeClr val="bg2"/>
                </a:solidFill>
                <a:effectLst/>
                <a:latin typeface="+mn-lt"/>
              </a:rPr>
              <a:t>мовне позначення поняття</a:t>
            </a:r>
            <a:r>
              <a:rPr lang="uk-UA" sz="1800" dirty="0">
                <a:solidFill>
                  <a:schemeClr val="bg2"/>
                </a:solidFill>
                <a:latin typeface="+mn-lt"/>
              </a:rPr>
              <a:t> </a:t>
            </a:r>
            <a:r>
              <a:rPr lang="uk-UA" sz="1800" b="0" i="0" dirty="0">
                <a:solidFill>
                  <a:schemeClr val="bg2"/>
                </a:solidFill>
                <a:effectLst/>
                <a:latin typeface="+mn-lt"/>
              </a:rPr>
              <a:t>яке уособлює певну ідею.</a:t>
            </a:r>
            <a:endParaRPr lang="uk-UA" sz="1800" dirty="0"/>
          </a:p>
        </p:txBody>
      </p:sp>
      <p:cxnSp>
        <p:nvCxnSpPr>
          <p:cNvPr id="28" name="Straight Arrow Connector 27">
            <a:extLst>
              <a:ext uri="{FF2B5EF4-FFF2-40B4-BE49-F238E27FC236}">
                <a16:creationId xmlns:a16="http://schemas.microsoft.com/office/drawing/2014/main" id="{C5F7F35F-763D-79BF-AEA6-7B653A087705}"/>
              </a:ext>
            </a:extLst>
          </p:cNvPr>
          <p:cNvCxnSpPr>
            <a:cxnSpLocks/>
          </p:cNvCxnSpPr>
          <p:nvPr/>
        </p:nvCxnSpPr>
        <p:spPr>
          <a:xfrm>
            <a:off x="3294674" y="3759322"/>
            <a:ext cx="1423128" cy="3020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3997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9B972-E1E0-D933-5654-4F741C0B0CCE}"/>
              </a:ext>
            </a:extLst>
          </p:cNvPr>
          <p:cNvSpPr>
            <a:spLocks noGrp="1"/>
          </p:cNvSpPr>
          <p:nvPr>
            <p:ph type="title"/>
          </p:nvPr>
        </p:nvSpPr>
        <p:spPr/>
        <p:txBody>
          <a:bodyPr/>
          <a:lstStyle/>
          <a:p>
            <a:endParaRPr lang="uk-UA"/>
          </a:p>
        </p:txBody>
      </p:sp>
      <p:sp>
        <p:nvSpPr>
          <p:cNvPr id="10" name="Rectangle 9">
            <a:extLst>
              <a:ext uri="{FF2B5EF4-FFF2-40B4-BE49-F238E27FC236}">
                <a16:creationId xmlns:a16="http://schemas.microsoft.com/office/drawing/2014/main" id="{E4A2FBAC-C401-EBF2-BD99-CF2315540BD1}"/>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13" name="TextBox 12">
            <a:extLst>
              <a:ext uri="{FF2B5EF4-FFF2-40B4-BE49-F238E27FC236}">
                <a16:creationId xmlns:a16="http://schemas.microsoft.com/office/drawing/2014/main" id="{3B02F997-79C9-B57F-446F-CD9E06F4D1B3}"/>
              </a:ext>
            </a:extLst>
          </p:cNvPr>
          <p:cNvSpPr txBox="1"/>
          <p:nvPr/>
        </p:nvSpPr>
        <p:spPr>
          <a:xfrm>
            <a:off x="510260" y="559091"/>
            <a:ext cx="7115593" cy="553998"/>
          </a:xfrm>
          <a:prstGeom prst="rect">
            <a:avLst/>
          </a:prstGeom>
          <a:noFill/>
        </p:spPr>
        <p:txBody>
          <a:bodyPr wrap="square">
            <a:spAutoFit/>
          </a:bodyPr>
          <a:lstStyle/>
          <a:p>
            <a:r>
              <a:rPr lang="uk-UA" sz="3000" b="1" dirty="0">
                <a:solidFill>
                  <a:srgbClr val="FFFFFF"/>
                </a:solidFill>
                <a:latin typeface="+mj-lt"/>
              </a:rPr>
              <a:t>Топ 5 символів війни в Україні</a:t>
            </a:r>
            <a:endParaRPr lang="uk-UA" sz="3000" b="1" dirty="0">
              <a:latin typeface="+mj-lt"/>
            </a:endParaRPr>
          </a:p>
        </p:txBody>
      </p:sp>
      <p:graphicFrame>
        <p:nvGraphicFramePr>
          <p:cNvPr id="28" name="Diagram 27">
            <a:extLst>
              <a:ext uri="{FF2B5EF4-FFF2-40B4-BE49-F238E27FC236}">
                <a16:creationId xmlns:a16="http://schemas.microsoft.com/office/drawing/2014/main" id="{F19D9FD6-2C58-106C-FAA1-CA0AE3068338}"/>
              </a:ext>
            </a:extLst>
          </p:cNvPr>
          <p:cNvGraphicFramePr/>
          <p:nvPr>
            <p:extLst>
              <p:ext uri="{D42A27DB-BD31-4B8C-83A1-F6EECF244321}">
                <p14:modId xmlns:p14="http://schemas.microsoft.com/office/powerpoint/2010/main" val="873353193"/>
              </p:ext>
            </p:extLst>
          </p:nvPr>
        </p:nvGraphicFramePr>
        <p:xfrm>
          <a:off x="1381919" y="1989137"/>
          <a:ext cx="6719359" cy="4479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22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BBCD4CE-DC78-EDAB-3E21-F5CC4AECECDD}"/>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a:p>
        </p:txBody>
      </p:sp>
      <p:sp>
        <p:nvSpPr>
          <p:cNvPr id="49" name="Title 4">
            <a:extLst>
              <a:ext uri="{FF2B5EF4-FFF2-40B4-BE49-F238E27FC236}">
                <a16:creationId xmlns:a16="http://schemas.microsoft.com/office/drawing/2014/main" id="{3546C73D-EDCF-2B0E-292A-8C5F66EA66E5}"/>
              </a:ext>
            </a:extLst>
          </p:cNvPr>
          <p:cNvSpPr>
            <a:spLocks noGrp="1"/>
          </p:cNvSpPr>
          <p:nvPr>
            <p:ph type="title"/>
          </p:nvPr>
        </p:nvSpPr>
        <p:spPr>
          <a:xfrm>
            <a:off x="429419" y="679512"/>
            <a:ext cx="5753100" cy="571751"/>
          </a:xfrm>
        </p:spPr>
        <p:txBody>
          <a:bodyPr/>
          <a:lstStyle/>
          <a:p>
            <a:r>
              <a:rPr lang="uk-UA" dirty="0">
                <a:solidFill>
                  <a:srgbClr val="FFFFFF"/>
                </a:solidFill>
              </a:rPr>
              <a:t>Символи війни в Україні</a:t>
            </a:r>
            <a:endParaRPr lang="en-US" dirty="0">
              <a:solidFill>
                <a:srgbClr val="FFFFFF"/>
              </a:solidFill>
            </a:endParaRPr>
          </a:p>
        </p:txBody>
      </p:sp>
      <p:sp>
        <p:nvSpPr>
          <p:cNvPr id="5" name="Speech Bubble: Rectangle 4">
            <a:extLst>
              <a:ext uri="{FF2B5EF4-FFF2-40B4-BE49-F238E27FC236}">
                <a16:creationId xmlns:a16="http://schemas.microsoft.com/office/drawing/2014/main" id="{06F02865-82C5-8B41-2EE5-854104B7F9A0}"/>
              </a:ext>
            </a:extLst>
          </p:cNvPr>
          <p:cNvSpPr/>
          <p:nvPr/>
        </p:nvSpPr>
        <p:spPr>
          <a:xfrm>
            <a:off x="1153319" y="1981342"/>
            <a:ext cx="2819400" cy="609600"/>
          </a:xfrm>
          <a:prstGeom prst="wedgeRect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uk-UA" sz="1600" b="1" dirty="0">
                <a:solidFill>
                  <a:schemeClr val="accent2"/>
                </a:solidFill>
              </a:rPr>
              <a:t>Імена відомих осіб</a:t>
            </a:r>
            <a:endParaRPr lang="uk-UA" sz="1600" dirty="0">
              <a:solidFill>
                <a:schemeClr val="accent2"/>
              </a:solidFill>
            </a:endParaRPr>
          </a:p>
        </p:txBody>
      </p:sp>
      <p:sp>
        <p:nvSpPr>
          <p:cNvPr id="6" name="Speech Bubble: Rectangle 5">
            <a:extLst>
              <a:ext uri="{FF2B5EF4-FFF2-40B4-BE49-F238E27FC236}">
                <a16:creationId xmlns:a16="http://schemas.microsoft.com/office/drawing/2014/main" id="{8346F517-359E-BFF0-17F8-1353A7B1711A}"/>
              </a:ext>
            </a:extLst>
          </p:cNvPr>
          <p:cNvSpPr/>
          <p:nvPr/>
        </p:nvSpPr>
        <p:spPr>
          <a:xfrm>
            <a:off x="2334419" y="2955684"/>
            <a:ext cx="2819400" cy="609600"/>
          </a:xfrm>
          <a:prstGeom prst="wedgeRect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uk-UA" sz="1600" b="1" dirty="0">
                <a:solidFill>
                  <a:schemeClr val="accent2"/>
                </a:solidFill>
              </a:rPr>
              <a:t>Назви місць та територій</a:t>
            </a:r>
            <a:endParaRPr lang="uk-UA" sz="1600" dirty="0">
              <a:solidFill>
                <a:schemeClr val="accent2"/>
              </a:solidFill>
            </a:endParaRPr>
          </a:p>
        </p:txBody>
      </p:sp>
      <p:sp>
        <p:nvSpPr>
          <p:cNvPr id="7" name="Speech Bubble: Rectangle 6">
            <a:extLst>
              <a:ext uri="{FF2B5EF4-FFF2-40B4-BE49-F238E27FC236}">
                <a16:creationId xmlns:a16="http://schemas.microsoft.com/office/drawing/2014/main" id="{D6BE4BDE-65DC-CC48-335E-265E2900A63A}"/>
              </a:ext>
            </a:extLst>
          </p:cNvPr>
          <p:cNvSpPr/>
          <p:nvPr/>
        </p:nvSpPr>
        <p:spPr>
          <a:xfrm>
            <a:off x="3608499" y="3910773"/>
            <a:ext cx="2819400" cy="609600"/>
          </a:xfrm>
          <a:prstGeom prst="wedgeRect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600" b="1" dirty="0" err="1">
                <a:solidFill>
                  <a:schemeClr val="accent2"/>
                </a:solidFill>
              </a:rPr>
              <a:t>Україна</a:t>
            </a:r>
            <a:r>
              <a:rPr lang="ru-RU" sz="1600" b="1" dirty="0">
                <a:solidFill>
                  <a:schemeClr val="accent2"/>
                </a:solidFill>
              </a:rPr>
              <a:t> та </a:t>
            </a:r>
            <a:r>
              <a:rPr lang="ru-RU" sz="1600" b="1" dirty="0" err="1">
                <a:solidFill>
                  <a:schemeClr val="accent2"/>
                </a:solidFill>
              </a:rPr>
              <a:t>її</a:t>
            </a:r>
            <a:r>
              <a:rPr lang="ru-RU" sz="1600" b="1" dirty="0">
                <a:solidFill>
                  <a:schemeClr val="accent2"/>
                </a:solidFill>
              </a:rPr>
              <a:t> </a:t>
            </a:r>
            <a:r>
              <a:rPr lang="ru-RU" sz="1600" b="1" dirty="0" err="1">
                <a:solidFill>
                  <a:schemeClr val="accent2"/>
                </a:solidFill>
              </a:rPr>
              <a:t>державні</a:t>
            </a:r>
            <a:r>
              <a:rPr lang="ru-RU" sz="1600" b="1" dirty="0">
                <a:solidFill>
                  <a:schemeClr val="accent2"/>
                </a:solidFill>
              </a:rPr>
              <a:t> </a:t>
            </a:r>
            <a:r>
              <a:rPr lang="ru-RU" sz="1600" b="1" dirty="0" err="1">
                <a:solidFill>
                  <a:schemeClr val="accent2"/>
                </a:solidFill>
              </a:rPr>
              <a:t>символи</a:t>
            </a:r>
            <a:endParaRPr lang="uk-UA" sz="1600" dirty="0">
              <a:solidFill>
                <a:schemeClr val="accent2"/>
              </a:solidFill>
            </a:endParaRPr>
          </a:p>
        </p:txBody>
      </p:sp>
      <p:sp>
        <p:nvSpPr>
          <p:cNvPr id="8" name="Speech Bubble: Rectangle 7">
            <a:extLst>
              <a:ext uri="{FF2B5EF4-FFF2-40B4-BE49-F238E27FC236}">
                <a16:creationId xmlns:a16="http://schemas.microsoft.com/office/drawing/2014/main" id="{0CC69505-65D9-DC2E-3A1D-919E0B21C2F2}"/>
              </a:ext>
            </a:extLst>
          </p:cNvPr>
          <p:cNvSpPr/>
          <p:nvPr/>
        </p:nvSpPr>
        <p:spPr>
          <a:xfrm>
            <a:off x="4887119" y="4873886"/>
            <a:ext cx="2819400" cy="609600"/>
          </a:xfrm>
          <a:prstGeom prst="wedgeRect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600" b="1" dirty="0">
                <a:solidFill>
                  <a:schemeClr val="accent2"/>
                </a:solidFill>
              </a:rPr>
              <a:t>Слова, </a:t>
            </a:r>
            <a:r>
              <a:rPr lang="ru-RU" sz="1600" b="1" dirty="0" err="1">
                <a:solidFill>
                  <a:schemeClr val="accent2"/>
                </a:solidFill>
              </a:rPr>
              <a:t>що</a:t>
            </a:r>
            <a:r>
              <a:rPr lang="ru-RU" sz="1600" b="1" dirty="0">
                <a:solidFill>
                  <a:schemeClr val="accent2"/>
                </a:solidFill>
              </a:rPr>
              <a:t> </a:t>
            </a:r>
            <a:r>
              <a:rPr lang="ru-RU" sz="1600" b="1" dirty="0" err="1">
                <a:solidFill>
                  <a:schemeClr val="accent2"/>
                </a:solidFill>
              </a:rPr>
              <a:t>набули</a:t>
            </a:r>
            <a:r>
              <a:rPr lang="ru-RU" sz="1600" b="1" dirty="0">
                <a:solidFill>
                  <a:schemeClr val="accent2"/>
                </a:solidFill>
              </a:rPr>
              <a:t> </a:t>
            </a:r>
            <a:r>
              <a:rPr lang="ru-RU" sz="1600" b="1" dirty="0" err="1">
                <a:solidFill>
                  <a:schemeClr val="accent2"/>
                </a:solidFill>
              </a:rPr>
              <a:t>нових</a:t>
            </a:r>
            <a:r>
              <a:rPr lang="ru-RU" sz="1600" b="1" dirty="0">
                <a:solidFill>
                  <a:schemeClr val="accent2"/>
                </a:solidFill>
              </a:rPr>
              <a:t> </a:t>
            </a:r>
            <a:r>
              <a:rPr lang="ru-RU" sz="1600" b="1" dirty="0" err="1">
                <a:solidFill>
                  <a:schemeClr val="accent2"/>
                </a:solidFill>
              </a:rPr>
              <a:t>значень</a:t>
            </a:r>
            <a:endParaRPr lang="uk-UA" sz="1600" dirty="0">
              <a:solidFill>
                <a:schemeClr val="accent2"/>
              </a:solidFill>
            </a:endParaRPr>
          </a:p>
        </p:txBody>
      </p:sp>
      <p:sp>
        <p:nvSpPr>
          <p:cNvPr id="9" name="Speech Bubble: Rectangle 8">
            <a:extLst>
              <a:ext uri="{FF2B5EF4-FFF2-40B4-BE49-F238E27FC236}">
                <a16:creationId xmlns:a16="http://schemas.microsoft.com/office/drawing/2014/main" id="{E2630FA3-077C-320E-A444-2325D19B0EC4}"/>
              </a:ext>
            </a:extLst>
          </p:cNvPr>
          <p:cNvSpPr/>
          <p:nvPr/>
        </p:nvSpPr>
        <p:spPr>
          <a:xfrm>
            <a:off x="6182519" y="5792854"/>
            <a:ext cx="2819400" cy="609600"/>
          </a:xfrm>
          <a:prstGeom prst="wedgeRect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1600" b="1" dirty="0">
              <a:solidFill>
                <a:schemeClr val="accent2"/>
              </a:solidFill>
            </a:endParaRPr>
          </a:p>
          <a:p>
            <a:pPr algn="ctr"/>
            <a:r>
              <a:rPr lang="ru-RU" sz="1600" b="1" dirty="0" err="1">
                <a:solidFill>
                  <a:schemeClr val="accent2"/>
                </a:solidFill>
              </a:rPr>
              <a:t>Породжені</a:t>
            </a:r>
            <a:r>
              <a:rPr lang="ru-RU" sz="1600" b="1" dirty="0">
                <a:solidFill>
                  <a:schemeClr val="accent2"/>
                </a:solidFill>
              </a:rPr>
              <a:t> </a:t>
            </a:r>
            <a:r>
              <a:rPr lang="ru-RU" sz="1600" b="1" dirty="0" err="1">
                <a:solidFill>
                  <a:schemeClr val="accent2"/>
                </a:solidFill>
              </a:rPr>
              <a:t>війною</a:t>
            </a:r>
            <a:endParaRPr lang="uk-UA" sz="1600" dirty="0">
              <a:solidFill>
                <a:schemeClr val="accent2"/>
              </a:solidFill>
            </a:endParaRPr>
          </a:p>
          <a:p>
            <a:pPr algn="ctr"/>
            <a:endParaRPr lang="uk-UA" baseline="0" dirty="0"/>
          </a:p>
        </p:txBody>
      </p:sp>
      <p:cxnSp>
        <p:nvCxnSpPr>
          <p:cNvPr id="14" name="Connector: Elbow 13">
            <a:extLst>
              <a:ext uri="{FF2B5EF4-FFF2-40B4-BE49-F238E27FC236}">
                <a16:creationId xmlns:a16="http://schemas.microsoft.com/office/drawing/2014/main" id="{6F2D70C5-D469-A474-8D70-EC9549140B1A}"/>
              </a:ext>
            </a:extLst>
          </p:cNvPr>
          <p:cNvCxnSpPr/>
          <p:nvPr/>
        </p:nvCxnSpPr>
        <p:spPr>
          <a:xfrm rot="16200000" flipH="1">
            <a:off x="765296" y="2415260"/>
            <a:ext cx="1157047" cy="114300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Connector: Elbow 14">
            <a:extLst>
              <a:ext uri="{FF2B5EF4-FFF2-40B4-BE49-F238E27FC236}">
                <a16:creationId xmlns:a16="http://schemas.microsoft.com/office/drawing/2014/main" id="{31B5D90D-67B4-C838-15DD-CFCE7DE563A9}"/>
              </a:ext>
            </a:extLst>
          </p:cNvPr>
          <p:cNvCxnSpPr/>
          <p:nvPr/>
        </p:nvCxnSpPr>
        <p:spPr>
          <a:xfrm rot="16200000" flipH="1">
            <a:off x="5718296" y="2993784"/>
            <a:ext cx="1157047" cy="114300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Connector: Elbow 15">
            <a:extLst>
              <a:ext uri="{FF2B5EF4-FFF2-40B4-BE49-F238E27FC236}">
                <a16:creationId xmlns:a16="http://schemas.microsoft.com/office/drawing/2014/main" id="{A815EFAF-3280-9D90-8E84-0DBF9DC1AA8F}"/>
              </a:ext>
            </a:extLst>
          </p:cNvPr>
          <p:cNvCxnSpPr/>
          <p:nvPr/>
        </p:nvCxnSpPr>
        <p:spPr>
          <a:xfrm rot="16200000" flipH="1">
            <a:off x="3301308" y="4320329"/>
            <a:ext cx="1157047" cy="114300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Connector: Elbow 16">
            <a:extLst>
              <a:ext uri="{FF2B5EF4-FFF2-40B4-BE49-F238E27FC236}">
                <a16:creationId xmlns:a16="http://schemas.microsoft.com/office/drawing/2014/main" id="{55859129-0125-B344-CFE3-5518CF8DB906}"/>
              </a:ext>
            </a:extLst>
          </p:cNvPr>
          <p:cNvCxnSpPr/>
          <p:nvPr/>
        </p:nvCxnSpPr>
        <p:spPr>
          <a:xfrm rot="16200000" flipH="1">
            <a:off x="8156079" y="4898853"/>
            <a:ext cx="1157047" cy="114300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246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a:extLst>
              <a:ext uri="{FF2B5EF4-FFF2-40B4-BE49-F238E27FC236}">
                <a16:creationId xmlns:a16="http://schemas.microsoft.com/office/drawing/2014/main" id="{12D94601-342D-7C00-CEBC-3F3B56853F17}"/>
              </a:ext>
            </a:extLst>
          </p:cNvPr>
          <p:cNvSpPr/>
          <p:nvPr/>
        </p:nvSpPr>
        <p:spPr>
          <a:xfrm>
            <a:off x="5557778" y="2288684"/>
            <a:ext cx="2705100" cy="3619500"/>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13" name="Flowchart: Alternate Process 12">
            <a:extLst>
              <a:ext uri="{FF2B5EF4-FFF2-40B4-BE49-F238E27FC236}">
                <a16:creationId xmlns:a16="http://schemas.microsoft.com/office/drawing/2014/main" id="{194B0EAB-363C-6A2C-D7A2-549ACF4B4D62}"/>
              </a:ext>
            </a:extLst>
          </p:cNvPr>
          <p:cNvSpPr/>
          <p:nvPr/>
        </p:nvSpPr>
        <p:spPr>
          <a:xfrm>
            <a:off x="2174326" y="2288684"/>
            <a:ext cx="2705100" cy="3619500"/>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4" name="Title 3">
            <a:extLst>
              <a:ext uri="{FF2B5EF4-FFF2-40B4-BE49-F238E27FC236}">
                <a16:creationId xmlns:a16="http://schemas.microsoft.com/office/drawing/2014/main" id="{132D1CFA-C109-7B1F-865F-566EB8322854}"/>
              </a:ext>
            </a:extLst>
          </p:cNvPr>
          <p:cNvSpPr>
            <a:spLocks noGrp="1"/>
          </p:cNvSpPr>
          <p:nvPr>
            <p:ph type="title"/>
          </p:nvPr>
        </p:nvSpPr>
        <p:spPr/>
        <p:txBody>
          <a:bodyPr/>
          <a:lstStyle/>
          <a:p>
            <a:endParaRPr lang="uk-UA"/>
          </a:p>
        </p:txBody>
      </p:sp>
      <p:sp>
        <p:nvSpPr>
          <p:cNvPr id="5" name="Rectangle 4">
            <a:extLst>
              <a:ext uri="{FF2B5EF4-FFF2-40B4-BE49-F238E27FC236}">
                <a16:creationId xmlns:a16="http://schemas.microsoft.com/office/drawing/2014/main" id="{EE6EDA5D-BF7C-B4E4-2A9A-A1922AD395D5}"/>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dirty="0"/>
          </a:p>
        </p:txBody>
      </p:sp>
      <p:sp>
        <p:nvSpPr>
          <p:cNvPr id="6" name="TextBox 5">
            <a:extLst>
              <a:ext uri="{FF2B5EF4-FFF2-40B4-BE49-F238E27FC236}">
                <a16:creationId xmlns:a16="http://schemas.microsoft.com/office/drawing/2014/main" id="{AF11FC7A-2F6B-CB99-AA59-B01F1F245385}"/>
              </a:ext>
            </a:extLst>
          </p:cNvPr>
          <p:cNvSpPr txBox="1"/>
          <p:nvPr/>
        </p:nvSpPr>
        <p:spPr>
          <a:xfrm>
            <a:off x="2029619" y="3475037"/>
            <a:ext cx="914400" cy="914400"/>
          </a:xfrm>
          <a:prstGeom prst="rect">
            <a:avLst/>
          </a:prstGeom>
        </p:spPr>
        <p:txBody>
          <a:bodyPr vert="horz" wrap="none" lIns="0" tIns="0" rIns="0" bIns="0" rtlCol="0">
            <a:noAutofit/>
          </a:bodyPr>
          <a:lstStyle/>
          <a:p>
            <a:endParaRPr lang="uk-UA" dirty="0"/>
          </a:p>
        </p:txBody>
      </p:sp>
      <p:sp>
        <p:nvSpPr>
          <p:cNvPr id="7" name="TextBox 6">
            <a:extLst>
              <a:ext uri="{FF2B5EF4-FFF2-40B4-BE49-F238E27FC236}">
                <a16:creationId xmlns:a16="http://schemas.microsoft.com/office/drawing/2014/main" id="{6BA79302-5024-8D0D-A9F5-5F6A087DEEDD}"/>
              </a:ext>
            </a:extLst>
          </p:cNvPr>
          <p:cNvSpPr txBox="1"/>
          <p:nvPr/>
        </p:nvSpPr>
        <p:spPr>
          <a:xfrm>
            <a:off x="257969" y="634871"/>
            <a:ext cx="4457700" cy="914400"/>
          </a:xfrm>
          <a:prstGeom prst="rect">
            <a:avLst/>
          </a:prstGeom>
        </p:spPr>
        <p:txBody>
          <a:bodyPr vert="horz" wrap="none" lIns="0" tIns="0" rIns="0" bIns="0" rtlCol="0">
            <a:noAutofit/>
          </a:bodyPr>
          <a:lstStyle/>
          <a:p>
            <a:r>
              <a:rPr lang="uk-UA" sz="3000" b="1" dirty="0">
                <a:solidFill>
                  <a:schemeClr val="bg1"/>
                </a:solidFill>
                <a:latin typeface="+mj-lt"/>
              </a:rPr>
              <a:t>Імена відомих людей</a:t>
            </a:r>
          </a:p>
          <a:p>
            <a:endParaRPr lang="uk-UA" sz="3000" b="1" dirty="0">
              <a:solidFill>
                <a:schemeClr val="bg1"/>
              </a:solidFill>
              <a:latin typeface="+mj-lt"/>
            </a:endParaRPr>
          </a:p>
        </p:txBody>
      </p:sp>
      <p:sp>
        <p:nvSpPr>
          <p:cNvPr id="10" name="TextBox 9">
            <a:extLst>
              <a:ext uri="{FF2B5EF4-FFF2-40B4-BE49-F238E27FC236}">
                <a16:creationId xmlns:a16="http://schemas.microsoft.com/office/drawing/2014/main" id="{AD896D44-E607-B806-8EDE-72AB8F2307D6}"/>
              </a:ext>
            </a:extLst>
          </p:cNvPr>
          <p:cNvSpPr txBox="1"/>
          <p:nvPr/>
        </p:nvSpPr>
        <p:spPr>
          <a:xfrm>
            <a:off x="1235579" y="6454764"/>
            <a:ext cx="7160174" cy="609600"/>
          </a:xfrm>
          <a:prstGeom prst="rect">
            <a:avLst/>
          </a:prstGeom>
        </p:spPr>
        <p:txBody>
          <a:bodyPr vert="horz" wrap="none" lIns="0" tIns="0" rIns="0" bIns="0" rtlCol="0">
            <a:noAutofit/>
          </a:bodyPr>
          <a:lstStyle/>
          <a:p>
            <a:r>
              <a:rPr lang="uk-UA" sz="1600" i="1" dirty="0">
                <a:solidFill>
                  <a:schemeClr val="bg2"/>
                </a:solidFill>
                <a:latin typeface="+mn-lt"/>
              </a:rPr>
              <a:t>Джерело: сайт </a:t>
            </a:r>
            <a:r>
              <a:rPr lang="uk-UA" sz="1600" i="1" dirty="0" err="1">
                <a:solidFill>
                  <a:schemeClr val="bg2"/>
                </a:solidFill>
                <a:latin typeface="+mn-lt"/>
              </a:rPr>
              <a:t>онл</a:t>
            </a:r>
            <a:r>
              <a:rPr lang="ru-RU" sz="1600" i="1" dirty="0">
                <a:solidFill>
                  <a:schemeClr val="bg2"/>
                </a:solidFill>
                <a:latin typeface="+mn-lt"/>
              </a:rPr>
              <a:t>а</a:t>
            </a:r>
            <a:r>
              <a:rPr lang="uk-UA" sz="1600" i="1" dirty="0" err="1">
                <a:solidFill>
                  <a:schemeClr val="bg2"/>
                </a:solidFill>
                <a:latin typeface="+mn-lt"/>
              </a:rPr>
              <a:t>йн</a:t>
            </a:r>
            <a:r>
              <a:rPr lang="uk-UA" sz="1600" i="1" dirty="0">
                <a:solidFill>
                  <a:schemeClr val="bg2"/>
                </a:solidFill>
                <a:latin typeface="+mn-lt"/>
              </a:rPr>
              <a:t>-магазину «</a:t>
            </a:r>
            <a:r>
              <a:rPr lang="uk-UA" sz="1600" i="1" dirty="0" err="1">
                <a:solidFill>
                  <a:schemeClr val="bg2"/>
                </a:solidFill>
                <a:latin typeface="+mn-lt"/>
              </a:rPr>
              <a:t>Аква</a:t>
            </a:r>
            <a:r>
              <a:rPr lang="uk-UA" sz="1600" i="1" dirty="0">
                <a:solidFill>
                  <a:schemeClr val="bg2"/>
                </a:solidFill>
                <a:latin typeface="+mn-lt"/>
              </a:rPr>
              <a:t> Маркет»</a:t>
            </a:r>
            <a:r>
              <a:rPr lang="en-US" sz="1600" i="1" dirty="0">
                <a:solidFill>
                  <a:schemeClr val="bg2"/>
                </a:solidFill>
                <a:latin typeface="+mn-lt"/>
              </a:rPr>
              <a:t>, </a:t>
            </a:r>
            <a:r>
              <a:rPr lang="uk-UA" sz="1600" i="1" dirty="0">
                <a:solidFill>
                  <a:schemeClr val="bg2"/>
                </a:solidFill>
                <a:latin typeface="+mn-lt"/>
              </a:rPr>
              <a:t>сайт онлайн-медіа </a:t>
            </a:r>
            <a:r>
              <a:rPr lang="ru-RU" sz="1600" i="1" dirty="0">
                <a:solidFill>
                  <a:schemeClr val="bg2"/>
                </a:solidFill>
                <a:latin typeface="+mn-lt"/>
              </a:rPr>
              <a:t>«</a:t>
            </a:r>
            <a:r>
              <a:rPr lang="en-US" sz="1600" i="1" dirty="0">
                <a:solidFill>
                  <a:schemeClr val="bg2"/>
                </a:solidFill>
                <a:latin typeface="+mn-lt"/>
              </a:rPr>
              <a:t>OBOZREVATEL</a:t>
            </a:r>
            <a:r>
              <a:rPr lang="ru-RU" sz="1600" i="1" dirty="0">
                <a:solidFill>
                  <a:schemeClr val="bg2"/>
                </a:solidFill>
                <a:latin typeface="+mn-lt"/>
              </a:rPr>
              <a:t>»</a:t>
            </a:r>
            <a:endParaRPr lang="uk-UA" sz="1600" i="1" dirty="0">
              <a:solidFill>
                <a:schemeClr val="bg2"/>
              </a:solidFill>
              <a:latin typeface="+mn-lt"/>
            </a:endParaRPr>
          </a:p>
        </p:txBody>
      </p:sp>
      <p:pic>
        <p:nvPicPr>
          <p:cNvPr id="12" name="Picture 11" descr="A bottle of liquid with a label&#10;&#10;Description automatically generated">
            <a:extLst>
              <a:ext uri="{FF2B5EF4-FFF2-40B4-BE49-F238E27FC236}">
                <a16:creationId xmlns:a16="http://schemas.microsoft.com/office/drawing/2014/main" id="{CAD40590-FCFD-5C23-6FCC-7FBECC70F874}"/>
              </a:ext>
            </a:extLst>
          </p:cNvPr>
          <p:cNvPicPr>
            <a:picLocks noChangeAspect="1"/>
          </p:cNvPicPr>
          <p:nvPr/>
        </p:nvPicPr>
        <p:blipFill>
          <a:blip r:embed="rId2"/>
          <a:stretch>
            <a:fillRect/>
          </a:stretch>
        </p:blipFill>
        <p:spPr>
          <a:xfrm>
            <a:off x="2236956" y="2809079"/>
            <a:ext cx="2578710" cy="2578710"/>
          </a:xfrm>
          <a:prstGeom prst="rect">
            <a:avLst/>
          </a:prstGeom>
        </p:spPr>
      </p:pic>
      <p:pic>
        <p:nvPicPr>
          <p:cNvPr id="2" name="Picture 1" descr="A clear bottle of vodka&#10;&#10;Description automatically generated">
            <a:extLst>
              <a:ext uri="{FF2B5EF4-FFF2-40B4-BE49-F238E27FC236}">
                <a16:creationId xmlns:a16="http://schemas.microsoft.com/office/drawing/2014/main" id="{97CA084C-0D2A-3718-9ACF-64E83CF115F8}"/>
              </a:ext>
            </a:extLst>
          </p:cNvPr>
          <p:cNvPicPr>
            <a:picLocks noChangeAspect="1"/>
          </p:cNvPicPr>
          <p:nvPr/>
        </p:nvPicPr>
        <p:blipFill rotWithShape="1">
          <a:blip r:embed="rId3"/>
          <a:srcRect l="19626" r="9456"/>
          <a:stretch/>
        </p:blipFill>
        <p:spPr>
          <a:xfrm>
            <a:off x="2479370" y="2486724"/>
            <a:ext cx="2286001" cy="3223419"/>
          </a:xfrm>
          <a:prstGeom prst="rect">
            <a:avLst/>
          </a:prstGeom>
        </p:spPr>
      </p:pic>
      <p:pic>
        <p:nvPicPr>
          <p:cNvPr id="3" name="Picture 2" descr="A box with a picture of a person holding a cup&#10;&#10;Description automatically generated">
            <a:extLst>
              <a:ext uri="{FF2B5EF4-FFF2-40B4-BE49-F238E27FC236}">
                <a16:creationId xmlns:a16="http://schemas.microsoft.com/office/drawing/2014/main" id="{35C58C37-749C-6545-1224-0A3DC366DE88}"/>
              </a:ext>
            </a:extLst>
          </p:cNvPr>
          <p:cNvPicPr>
            <a:picLocks noChangeAspect="1"/>
          </p:cNvPicPr>
          <p:nvPr/>
        </p:nvPicPr>
        <p:blipFill rotWithShape="1">
          <a:blip r:embed="rId4"/>
          <a:srcRect l="16288" t="5669" r="7922" b="5860"/>
          <a:stretch/>
        </p:blipFill>
        <p:spPr>
          <a:xfrm>
            <a:off x="5885412" y="2738427"/>
            <a:ext cx="2164007" cy="28776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623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a:extLst>
              <a:ext uri="{FF2B5EF4-FFF2-40B4-BE49-F238E27FC236}">
                <a16:creationId xmlns:a16="http://schemas.microsoft.com/office/drawing/2014/main" id="{12D94601-342D-7C00-CEBC-3F3B56853F17}"/>
              </a:ext>
            </a:extLst>
          </p:cNvPr>
          <p:cNvSpPr/>
          <p:nvPr/>
        </p:nvSpPr>
        <p:spPr>
          <a:xfrm>
            <a:off x="5557778" y="2288684"/>
            <a:ext cx="2705100" cy="3619500"/>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13" name="Flowchart: Alternate Process 12">
            <a:extLst>
              <a:ext uri="{FF2B5EF4-FFF2-40B4-BE49-F238E27FC236}">
                <a16:creationId xmlns:a16="http://schemas.microsoft.com/office/drawing/2014/main" id="{194B0EAB-363C-6A2C-D7A2-549ACF4B4D62}"/>
              </a:ext>
            </a:extLst>
          </p:cNvPr>
          <p:cNvSpPr/>
          <p:nvPr/>
        </p:nvSpPr>
        <p:spPr>
          <a:xfrm>
            <a:off x="2174326" y="2288684"/>
            <a:ext cx="2705100" cy="3619500"/>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4" name="Title 3">
            <a:extLst>
              <a:ext uri="{FF2B5EF4-FFF2-40B4-BE49-F238E27FC236}">
                <a16:creationId xmlns:a16="http://schemas.microsoft.com/office/drawing/2014/main" id="{132D1CFA-C109-7B1F-865F-566EB8322854}"/>
              </a:ext>
            </a:extLst>
          </p:cNvPr>
          <p:cNvSpPr>
            <a:spLocks noGrp="1"/>
          </p:cNvSpPr>
          <p:nvPr>
            <p:ph type="title"/>
          </p:nvPr>
        </p:nvSpPr>
        <p:spPr/>
        <p:txBody>
          <a:bodyPr/>
          <a:lstStyle/>
          <a:p>
            <a:endParaRPr lang="uk-UA"/>
          </a:p>
        </p:txBody>
      </p:sp>
      <p:sp>
        <p:nvSpPr>
          <p:cNvPr id="5" name="Rectangle 4">
            <a:extLst>
              <a:ext uri="{FF2B5EF4-FFF2-40B4-BE49-F238E27FC236}">
                <a16:creationId xmlns:a16="http://schemas.microsoft.com/office/drawing/2014/main" id="{EE6EDA5D-BF7C-B4E4-2A9A-A1922AD395D5}"/>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dirty="0"/>
          </a:p>
        </p:txBody>
      </p:sp>
      <p:sp>
        <p:nvSpPr>
          <p:cNvPr id="6" name="TextBox 5">
            <a:extLst>
              <a:ext uri="{FF2B5EF4-FFF2-40B4-BE49-F238E27FC236}">
                <a16:creationId xmlns:a16="http://schemas.microsoft.com/office/drawing/2014/main" id="{AF11FC7A-2F6B-CB99-AA59-B01F1F245385}"/>
              </a:ext>
            </a:extLst>
          </p:cNvPr>
          <p:cNvSpPr txBox="1"/>
          <p:nvPr/>
        </p:nvSpPr>
        <p:spPr>
          <a:xfrm>
            <a:off x="2029619" y="3475037"/>
            <a:ext cx="914400" cy="914400"/>
          </a:xfrm>
          <a:prstGeom prst="rect">
            <a:avLst/>
          </a:prstGeom>
        </p:spPr>
        <p:txBody>
          <a:bodyPr vert="horz" wrap="none" lIns="0" tIns="0" rIns="0" bIns="0" rtlCol="0">
            <a:noAutofit/>
          </a:bodyPr>
          <a:lstStyle/>
          <a:p>
            <a:endParaRPr lang="uk-UA" dirty="0"/>
          </a:p>
        </p:txBody>
      </p:sp>
      <p:sp>
        <p:nvSpPr>
          <p:cNvPr id="7" name="TextBox 6">
            <a:extLst>
              <a:ext uri="{FF2B5EF4-FFF2-40B4-BE49-F238E27FC236}">
                <a16:creationId xmlns:a16="http://schemas.microsoft.com/office/drawing/2014/main" id="{6BA79302-5024-8D0D-A9F5-5F6A087DEEDD}"/>
              </a:ext>
            </a:extLst>
          </p:cNvPr>
          <p:cNvSpPr txBox="1"/>
          <p:nvPr/>
        </p:nvSpPr>
        <p:spPr>
          <a:xfrm>
            <a:off x="257969" y="634871"/>
            <a:ext cx="4457700" cy="914400"/>
          </a:xfrm>
          <a:prstGeom prst="rect">
            <a:avLst/>
          </a:prstGeom>
        </p:spPr>
        <p:txBody>
          <a:bodyPr vert="horz" wrap="none" lIns="0" tIns="0" rIns="0" bIns="0" rtlCol="0">
            <a:noAutofit/>
          </a:bodyPr>
          <a:lstStyle/>
          <a:p>
            <a:r>
              <a:rPr lang="uk-UA" sz="3000" b="1" dirty="0">
                <a:solidFill>
                  <a:schemeClr val="bg1"/>
                </a:solidFill>
                <a:latin typeface="+mj-lt"/>
              </a:rPr>
              <a:t>Назви місць та територій</a:t>
            </a:r>
          </a:p>
        </p:txBody>
      </p:sp>
      <p:pic>
        <p:nvPicPr>
          <p:cNvPr id="9" name="Picture 8">
            <a:extLst>
              <a:ext uri="{FF2B5EF4-FFF2-40B4-BE49-F238E27FC236}">
                <a16:creationId xmlns:a16="http://schemas.microsoft.com/office/drawing/2014/main" id="{1FCD10F8-B272-E225-8EC0-852D4370B0CC}"/>
              </a:ext>
            </a:extLst>
          </p:cNvPr>
          <p:cNvPicPr>
            <a:picLocks noChangeAspect="1"/>
          </p:cNvPicPr>
          <p:nvPr/>
        </p:nvPicPr>
        <p:blipFill>
          <a:blip r:embed="rId2"/>
          <a:stretch>
            <a:fillRect/>
          </a:stretch>
        </p:blipFill>
        <p:spPr>
          <a:xfrm>
            <a:off x="5807564" y="2999196"/>
            <a:ext cx="2356155" cy="2356155"/>
          </a:xfrm>
          <a:prstGeom prst="rect">
            <a:avLst/>
          </a:prstGeom>
        </p:spPr>
      </p:pic>
      <p:sp>
        <p:nvSpPr>
          <p:cNvPr id="10" name="TextBox 9">
            <a:extLst>
              <a:ext uri="{FF2B5EF4-FFF2-40B4-BE49-F238E27FC236}">
                <a16:creationId xmlns:a16="http://schemas.microsoft.com/office/drawing/2014/main" id="{AD896D44-E607-B806-8EDE-72AB8F2307D6}"/>
              </a:ext>
            </a:extLst>
          </p:cNvPr>
          <p:cNvSpPr txBox="1"/>
          <p:nvPr/>
        </p:nvSpPr>
        <p:spPr>
          <a:xfrm>
            <a:off x="3478137" y="6313896"/>
            <a:ext cx="4095750" cy="609600"/>
          </a:xfrm>
          <a:prstGeom prst="rect">
            <a:avLst/>
          </a:prstGeom>
        </p:spPr>
        <p:txBody>
          <a:bodyPr vert="horz" wrap="none" lIns="0" tIns="0" rIns="0" bIns="0" rtlCol="0">
            <a:noAutofit/>
          </a:bodyPr>
          <a:lstStyle/>
          <a:p>
            <a:r>
              <a:rPr lang="uk-UA" sz="1600" i="1" dirty="0">
                <a:solidFill>
                  <a:schemeClr val="bg2"/>
                </a:solidFill>
                <a:latin typeface="+mn-lt"/>
              </a:rPr>
              <a:t>Джерело: сайт супермаркету «</a:t>
            </a:r>
            <a:r>
              <a:rPr lang="en-US" sz="1600" i="1" dirty="0">
                <a:solidFill>
                  <a:schemeClr val="bg2"/>
                </a:solidFill>
                <a:latin typeface="+mn-lt"/>
              </a:rPr>
              <a:t>VARUS</a:t>
            </a:r>
            <a:r>
              <a:rPr lang="ru-RU" sz="1600" i="1" dirty="0">
                <a:solidFill>
                  <a:schemeClr val="bg2"/>
                </a:solidFill>
                <a:latin typeface="+mn-lt"/>
              </a:rPr>
              <a:t>» </a:t>
            </a:r>
            <a:endParaRPr lang="uk-UA" sz="1600" i="1" dirty="0">
              <a:solidFill>
                <a:schemeClr val="bg2"/>
              </a:solidFill>
              <a:latin typeface="+mn-lt"/>
            </a:endParaRPr>
          </a:p>
        </p:txBody>
      </p:sp>
      <p:pic>
        <p:nvPicPr>
          <p:cNvPr id="12" name="Picture 11" descr="A bottle of liquid with a label&#10;&#10;Description automatically generated">
            <a:extLst>
              <a:ext uri="{FF2B5EF4-FFF2-40B4-BE49-F238E27FC236}">
                <a16:creationId xmlns:a16="http://schemas.microsoft.com/office/drawing/2014/main" id="{CAD40590-FCFD-5C23-6FCC-7FBECC70F874}"/>
              </a:ext>
            </a:extLst>
          </p:cNvPr>
          <p:cNvPicPr>
            <a:picLocks noChangeAspect="1"/>
          </p:cNvPicPr>
          <p:nvPr/>
        </p:nvPicPr>
        <p:blipFill>
          <a:blip r:embed="rId3"/>
          <a:stretch>
            <a:fillRect/>
          </a:stretch>
        </p:blipFill>
        <p:spPr>
          <a:xfrm>
            <a:off x="2236956" y="2809079"/>
            <a:ext cx="2578710" cy="2578710"/>
          </a:xfrm>
          <a:prstGeom prst="rect">
            <a:avLst/>
          </a:prstGeom>
        </p:spPr>
      </p:pic>
    </p:spTree>
    <p:extLst>
      <p:ext uri="{BB962C8B-B14F-4D97-AF65-F5344CB8AC3E}">
        <p14:creationId xmlns:p14="http://schemas.microsoft.com/office/powerpoint/2010/main" val="359473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Alternate Process 14">
            <a:extLst>
              <a:ext uri="{FF2B5EF4-FFF2-40B4-BE49-F238E27FC236}">
                <a16:creationId xmlns:a16="http://schemas.microsoft.com/office/drawing/2014/main" id="{BB1C9740-E29F-2BB2-C4B2-42F3F785C057}"/>
              </a:ext>
            </a:extLst>
          </p:cNvPr>
          <p:cNvSpPr/>
          <p:nvPr/>
        </p:nvSpPr>
        <p:spPr>
          <a:xfrm rot="16200000">
            <a:off x="2177743" y="2863855"/>
            <a:ext cx="1906936" cy="4205363"/>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12" name="Flowchart: Alternate Process 11">
            <a:extLst>
              <a:ext uri="{FF2B5EF4-FFF2-40B4-BE49-F238E27FC236}">
                <a16:creationId xmlns:a16="http://schemas.microsoft.com/office/drawing/2014/main" id="{7EF7191E-4160-CA27-E481-5A124F0D04F2}"/>
              </a:ext>
            </a:extLst>
          </p:cNvPr>
          <p:cNvSpPr/>
          <p:nvPr/>
        </p:nvSpPr>
        <p:spPr>
          <a:xfrm rot="16200000">
            <a:off x="2218808" y="633895"/>
            <a:ext cx="1837447" cy="4205361"/>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4" name="Title 3">
            <a:extLst>
              <a:ext uri="{FF2B5EF4-FFF2-40B4-BE49-F238E27FC236}">
                <a16:creationId xmlns:a16="http://schemas.microsoft.com/office/drawing/2014/main" id="{132D1CFA-C109-7B1F-865F-566EB8322854}"/>
              </a:ext>
            </a:extLst>
          </p:cNvPr>
          <p:cNvSpPr>
            <a:spLocks noGrp="1"/>
          </p:cNvSpPr>
          <p:nvPr>
            <p:ph type="title"/>
          </p:nvPr>
        </p:nvSpPr>
        <p:spPr/>
        <p:txBody>
          <a:bodyPr/>
          <a:lstStyle/>
          <a:p>
            <a:endParaRPr lang="uk-UA"/>
          </a:p>
        </p:txBody>
      </p:sp>
      <p:sp>
        <p:nvSpPr>
          <p:cNvPr id="5" name="Rectangle 4">
            <a:extLst>
              <a:ext uri="{FF2B5EF4-FFF2-40B4-BE49-F238E27FC236}">
                <a16:creationId xmlns:a16="http://schemas.microsoft.com/office/drawing/2014/main" id="{EE6EDA5D-BF7C-B4E4-2A9A-A1922AD395D5}"/>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dirty="0"/>
          </a:p>
        </p:txBody>
      </p:sp>
      <p:sp>
        <p:nvSpPr>
          <p:cNvPr id="6" name="TextBox 5">
            <a:extLst>
              <a:ext uri="{FF2B5EF4-FFF2-40B4-BE49-F238E27FC236}">
                <a16:creationId xmlns:a16="http://schemas.microsoft.com/office/drawing/2014/main" id="{AF11FC7A-2F6B-CB99-AA59-B01F1F245385}"/>
              </a:ext>
            </a:extLst>
          </p:cNvPr>
          <p:cNvSpPr txBox="1"/>
          <p:nvPr/>
        </p:nvSpPr>
        <p:spPr>
          <a:xfrm>
            <a:off x="2029619" y="3475037"/>
            <a:ext cx="914400" cy="914400"/>
          </a:xfrm>
          <a:prstGeom prst="rect">
            <a:avLst/>
          </a:prstGeom>
        </p:spPr>
        <p:txBody>
          <a:bodyPr vert="horz" wrap="none" lIns="0" tIns="0" rIns="0" bIns="0" rtlCol="0">
            <a:noAutofit/>
          </a:bodyPr>
          <a:lstStyle/>
          <a:p>
            <a:endParaRPr lang="uk-UA" dirty="0"/>
          </a:p>
        </p:txBody>
      </p:sp>
      <p:sp>
        <p:nvSpPr>
          <p:cNvPr id="7" name="TextBox 6">
            <a:extLst>
              <a:ext uri="{FF2B5EF4-FFF2-40B4-BE49-F238E27FC236}">
                <a16:creationId xmlns:a16="http://schemas.microsoft.com/office/drawing/2014/main" id="{6BA79302-5024-8D0D-A9F5-5F6A087DEEDD}"/>
              </a:ext>
            </a:extLst>
          </p:cNvPr>
          <p:cNvSpPr txBox="1"/>
          <p:nvPr/>
        </p:nvSpPr>
        <p:spPr>
          <a:xfrm>
            <a:off x="1077119" y="593698"/>
            <a:ext cx="4457700" cy="914400"/>
          </a:xfrm>
          <a:prstGeom prst="rect">
            <a:avLst/>
          </a:prstGeom>
        </p:spPr>
        <p:txBody>
          <a:bodyPr vert="horz" wrap="none" lIns="0" tIns="0" rIns="0" bIns="0" rtlCol="0">
            <a:noAutofit/>
          </a:bodyPr>
          <a:lstStyle/>
          <a:p>
            <a:pPr lvl="0" algn="ctr"/>
            <a:r>
              <a:rPr lang="ru-RU" sz="3000" b="1" dirty="0" err="1">
                <a:solidFill>
                  <a:schemeClr val="bg1"/>
                </a:solidFill>
              </a:rPr>
              <a:t>Україна</a:t>
            </a:r>
            <a:r>
              <a:rPr lang="ru-RU" sz="3000" b="1" dirty="0">
                <a:solidFill>
                  <a:schemeClr val="bg1"/>
                </a:solidFill>
              </a:rPr>
              <a:t> та </a:t>
            </a:r>
            <a:r>
              <a:rPr lang="ru-RU" sz="3000" b="1" dirty="0" err="1">
                <a:solidFill>
                  <a:schemeClr val="bg1"/>
                </a:solidFill>
              </a:rPr>
              <a:t>її</a:t>
            </a:r>
            <a:r>
              <a:rPr lang="ru-RU" sz="3000" b="1" dirty="0">
                <a:solidFill>
                  <a:schemeClr val="bg1"/>
                </a:solidFill>
              </a:rPr>
              <a:t> </a:t>
            </a:r>
            <a:r>
              <a:rPr lang="ru-RU" sz="3000" b="1" dirty="0" err="1">
                <a:solidFill>
                  <a:schemeClr val="bg1"/>
                </a:solidFill>
              </a:rPr>
              <a:t>державні</a:t>
            </a:r>
            <a:r>
              <a:rPr lang="ru-RU" sz="3000" b="1" dirty="0">
                <a:solidFill>
                  <a:schemeClr val="bg1"/>
                </a:solidFill>
              </a:rPr>
              <a:t> </a:t>
            </a:r>
            <a:r>
              <a:rPr lang="ru-RU" sz="3000" b="1" dirty="0" err="1">
                <a:solidFill>
                  <a:schemeClr val="bg1"/>
                </a:solidFill>
              </a:rPr>
              <a:t>символи</a:t>
            </a:r>
            <a:endParaRPr lang="uk-UA" sz="3000" dirty="0">
              <a:solidFill>
                <a:schemeClr val="bg1"/>
              </a:solidFill>
            </a:endParaRPr>
          </a:p>
        </p:txBody>
      </p:sp>
      <p:pic>
        <p:nvPicPr>
          <p:cNvPr id="3074" name="Picture 2" descr="надано автором">
            <a:extLst>
              <a:ext uri="{FF2B5EF4-FFF2-40B4-BE49-F238E27FC236}">
                <a16:creationId xmlns:a16="http://schemas.microsoft.com/office/drawing/2014/main" id="{7F6331C8-163E-3C19-E0F5-F0F7DCD60D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6" b="4215"/>
          <a:stretch/>
        </p:blipFill>
        <p:spPr bwMode="auto">
          <a:xfrm>
            <a:off x="1233580" y="2013599"/>
            <a:ext cx="3805578" cy="1426470"/>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Alternate Process 9">
            <a:extLst>
              <a:ext uri="{FF2B5EF4-FFF2-40B4-BE49-F238E27FC236}">
                <a16:creationId xmlns:a16="http://schemas.microsoft.com/office/drawing/2014/main" id="{DD13CF0D-A31D-BC20-BCB1-E45C9B131301}"/>
              </a:ext>
            </a:extLst>
          </p:cNvPr>
          <p:cNvSpPr/>
          <p:nvPr/>
        </p:nvSpPr>
        <p:spPr>
          <a:xfrm>
            <a:off x="6339414" y="1817852"/>
            <a:ext cx="2586305" cy="4102153"/>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pic>
        <p:nvPicPr>
          <p:cNvPr id="11" name="Picture 10" descr="A clear bottle of vodka&#10;&#10;Description automatically generated">
            <a:extLst>
              <a:ext uri="{FF2B5EF4-FFF2-40B4-BE49-F238E27FC236}">
                <a16:creationId xmlns:a16="http://schemas.microsoft.com/office/drawing/2014/main" id="{4DDD208D-09E3-AA7E-3FFF-F9DC5B0C82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22" b="90000" l="10000" r="90000">
                        <a14:foregroundMark x1="47762" y1="7860" x2="50093" y2="11204"/>
                        <a14:foregroundMark x1="50093" y1="11204" x2="50278" y2="12593"/>
                        <a14:foregroundMark x1="44217" y1="34811" x2="42469" y2="37854"/>
                        <a14:foregroundMark x1="40615" y1="56076" x2="41481" y2="93148"/>
                        <a14:foregroundMark x1="41481" y1="93148" x2="51759" y2="95278"/>
                        <a14:foregroundMark x1="51759" y1="95278" x2="59630" y2="94444"/>
                        <a14:foregroundMark x1="59630" y1="94444" x2="57811" y2="36429"/>
                        <a14:foregroundMark x1="53545" y1="25093" x2="52870" y2="6204"/>
                        <a14:foregroundMark x1="53586" y1="26248" x2="53545" y2="25093"/>
                        <a14:foregroundMark x1="52870" y1="6204" x2="46954" y2="4990"/>
                        <a14:backgroundMark x1="46389" y1="5000" x2="45648" y2="15278"/>
                        <a14:backgroundMark x1="45648" y1="15278" x2="45648" y2="15278"/>
                        <a14:backgroundMark x1="46111" y1="5278" x2="44444" y2="32407"/>
                        <a14:backgroundMark x1="44444" y1="32407" x2="43426" y2="34444"/>
                        <a14:backgroundMark x1="53426" y1="25093" x2="53426" y2="25093"/>
                        <a14:backgroundMark x1="53981" y1="26111" x2="57500" y2="35926"/>
                        <a14:backgroundMark x1="57500" y1="35926" x2="57870" y2="36389"/>
                        <a14:backgroundMark x1="46574" y1="4722" x2="45648" y2="6944"/>
                        <a14:backgroundMark x1="45833" y1="6204" x2="47315" y2="4074"/>
                        <a14:backgroundMark x1="45093" y1="5741" x2="46389" y2="4074"/>
                        <a14:backgroundMark x1="40926" y1="37315" x2="39722" y2="56019"/>
                      </a14:backgroundRemoval>
                    </a14:imgEffect>
                  </a14:imgLayer>
                </a14:imgProps>
              </a:ext>
            </a:extLst>
          </a:blip>
          <a:stretch>
            <a:fillRect/>
          </a:stretch>
        </p:blipFill>
        <p:spPr>
          <a:xfrm>
            <a:off x="5838267" y="2106131"/>
            <a:ext cx="3600748" cy="3600748"/>
          </a:xfrm>
          <a:prstGeom prst="rect">
            <a:avLst/>
          </a:prstGeom>
        </p:spPr>
      </p:pic>
      <p:pic>
        <p:nvPicPr>
          <p:cNvPr id="14" name="Picture 13" descr="A chocolate covered ice cream on a stick&#10;&#10;Description automatically generated">
            <a:extLst>
              <a:ext uri="{FF2B5EF4-FFF2-40B4-BE49-F238E27FC236}">
                <a16:creationId xmlns:a16="http://schemas.microsoft.com/office/drawing/2014/main" id="{C9343BBE-6693-C375-202E-20AF874212A0}"/>
              </a:ext>
            </a:extLst>
          </p:cNvPr>
          <p:cNvPicPr>
            <a:picLocks noChangeAspect="1"/>
          </p:cNvPicPr>
          <p:nvPr/>
        </p:nvPicPr>
        <p:blipFill rotWithShape="1">
          <a:blip r:embed="rId5"/>
          <a:srcRect l="37603" t="11823" r="1631" b="7595"/>
          <a:stretch/>
        </p:blipFill>
        <p:spPr>
          <a:xfrm>
            <a:off x="1316500" y="4136807"/>
            <a:ext cx="3629421" cy="1578009"/>
          </a:xfrm>
          <a:prstGeom prst="rect">
            <a:avLst/>
          </a:prstGeom>
        </p:spPr>
      </p:pic>
      <p:sp>
        <p:nvSpPr>
          <p:cNvPr id="16" name="TextBox 15">
            <a:extLst>
              <a:ext uri="{FF2B5EF4-FFF2-40B4-BE49-F238E27FC236}">
                <a16:creationId xmlns:a16="http://schemas.microsoft.com/office/drawing/2014/main" id="{5CF73CF2-9505-2A0E-8DCD-A243A757D3E5}"/>
              </a:ext>
            </a:extLst>
          </p:cNvPr>
          <p:cNvSpPr txBox="1"/>
          <p:nvPr/>
        </p:nvSpPr>
        <p:spPr>
          <a:xfrm>
            <a:off x="2296319" y="6332824"/>
            <a:ext cx="7661825" cy="609600"/>
          </a:xfrm>
          <a:prstGeom prst="rect">
            <a:avLst/>
          </a:prstGeom>
        </p:spPr>
        <p:txBody>
          <a:bodyPr vert="horz" wrap="none" lIns="0" tIns="0" rIns="0" bIns="0" rtlCol="0">
            <a:noAutofit/>
          </a:bodyPr>
          <a:lstStyle/>
          <a:p>
            <a:r>
              <a:rPr lang="uk-UA" sz="1600" i="1" dirty="0">
                <a:solidFill>
                  <a:schemeClr val="bg2"/>
                </a:solidFill>
                <a:latin typeface="+mn-lt"/>
              </a:rPr>
              <a:t>Джерело: сайт супермаркету «</a:t>
            </a:r>
            <a:r>
              <a:rPr lang="ru-RU" sz="1600" i="1" dirty="0">
                <a:solidFill>
                  <a:schemeClr val="bg2"/>
                </a:solidFill>
                <a:latin typeface="+mn-lt"/>
              </a:rPr>
              <a:t>АТБ», сайт </a:t>
            </a:r>
            <a:r>
              <a:rPr lang="ru-RU" sz="1600" i="1" dirty="0" err="1">
                <a:solidFill>
                  <a:schemeClr val="bg2"/>
                </a:solidFill>
                <a:latin typeface="+mn-lt"/>
              </a:rPr>
              <a:t>компан</a:t>
            </a:r>
            <a:r>
              <a:rPr lang="uk-UA" sz="1600" i="1" dirty="0" err="1">
                <a:solidFill>
                  <a:schemeClr val="bg2"/>
                </a:solidFill>
                <a:latin typeface="+mn-lt"/>
              </a:rPr>
              <a:t>ії</a:t>
            </a:r>
            <a:r>
              <a:rPr lang="uk-UA" sz="1600" i="1" dirty="0">
                <a:solidFill>
                  <a:schemeClr val="bg2"/>
                </a:solidFill>
                <a:latin typeface="+mn-lt"/>
              </a:rPr>
              <a:t> </a:t>
            </a:r>
            <a:r>
              <a:rPr lang="uk-UA" sz="1200" dirty="0">
                <a:solidFill>
                  <a:srgbClr val="151D29"/>
                </a:solidFill>
                <a:latin typeface="Open Sans" panose="020B0606030504020204" pitchFamily="34" charset="0"/>
              </a:rPr>
              <a:t> </a:t>
            </a:r>
            <a:r>
              <a:rPr lang="ru-RU" sz="1600" i="1" dirty="0">
                <a:solidFill>
                  <a:schemeClr val="bg2"/>
                </a:solidFill>
                <a:latin typeface="+mn-lt"/>
              </a:rPr>
              <a:t>«</a:t>
            </a:r>
            <a:r>
              <a:rPr lang="en-US" sz="1600" i="1" dirty="0">
                <a:solidFill>
                  <a:schemeClr val="bg2"/>
                </a:solidFill>
                <a:latin typeface="+mn-lt"/>
              </a:rPr>
              <a:t>Hetman</a:t>
            </a:r>
            <a:r>
              <a:rPr lang="ru-RU" sz="1600" i="1" dirty="0">
                <a:solidFill>
                  <a:schemeClr val="bg2"/>
                </a:solidFill>
                <a:latin typeface="+mn-lt"/>
              </a:rPr>
              <a:t>»</a:t>
            </a:r>
            <a:r>
              <a:rPr lang="en-US" sz="1600" i="1" dirty="0">
                <a:solidFill>
                  <a:schemeClr val="bg2"/>
                </a:solidFill>
                <a:latin typeface="+mn-lt"/>
              </a:rPr>
              <a:t> </a:t>
            </a:r>
            <a:endParaRPr lang="uk-UA" sz="1600" i="1" dirty="0">
              <a:solidFill>
                <a:schemeClr val="bg2"/>
              </a:solidFill>
              <a:latin typeface="+mn-lt"/>
            </a:endParaRPr>
          </a:p>
        </p:txBody>
      </p:sp>
    </p:spTree>
    <p:extLst>
      <p:ext uri="{BB962C8B-B14F-4D97-AF65-F5344CB8AC3E}">
        <p14:creationId xmlns:p14="http://schemas.microsoft.com/office/powerpoint/2010/main" val="130467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a:extLst>
              <a:ext uri="{FF2B5EF4-FFF2-40B4-BE49-F238E27FC236}">
                <a16:creationId xmlns:a16="http://schemas.microsoft.com/office/drawing/2014/main" id="{28EC6E36-0EEC-01E2-2C0F-16C9299AFFEC}"/>
              </a:ext>
            </a:extLst>
          </p:cNvPr>
          <p:cNvSpPr/>
          <p:nvPr/>
        </p:nvSpPr>
        <p:spPr>
          <a:xfrm rot="16200000">
            <a:off x="4917196" y="1048735"/>
            <a:ext cx="3020913" cy="6273316"/>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sp>
        <p:nvSpPr>
          <p:cNvPr id="4" name="Title 3">
            <a:extLst>
              <a:ext uri="{FF2B5EF4-FFF2-40B4-BE49-F238E27FC236}">
                <a16:creationId xmlns:a16="http://schemas.microsoft.com/office/drawing/2014/main" id="{132D1CFA-C109-7B1F-865F-566EB8322854}"/>
              </a:ext>
            </a:extLst>
          </p:cNvPr>
          <p:cNvSpPr>
            <a:spLocks noGrp="1"/>
          </p:cNvSpPr>
          <p:nvPr>
            <p:ph type="title"/>
          </p:nvPr>
        </p:nvSpPr>
        <p:spPr/>
        <p:txBody>
          <a:bodyPr/>
          <a:lstStyle/>
          <a:p>
            <a:endParaRPr lang="uk-UA"/>
          </a:p>
        </p:txBody>
      </p:sp>
      <p:sp>
        <p:nvSpPr>
          <p:cNvPr id="5" name="Rectangle 4">
            <a:extLst>
              <a:ext uri="{FF2B5EF4-FFF2-40B4-BE49-F238E27FC236}">
                <a16:creationId xmlns:a16="http://schemas.microsoft.com/office/drawing/2014/main" id="{EE6EDA5D-BF7C-B4E4-2A9A-A1922AD395D5}"/>
              </a:ext>
            </a:extLst>
          </p:cNvPr>
          <p:cNvSpPr/>
          <p:nvPr/>
        </p:nvSpPr>
        <p:spPr>
          <a:xfrm>
            <a:off x="-361" y="200579"/>
            <a:ext cx="10079038" cy="1259502"/>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980" dirty="0"/>
          </a:p>
        </p:txBody>
      </p:sp>
      <p:sp>
        <p:nvSpPr>
          <p:cNvPr id="6" name="TextBox 5">
            <a:extLst>
              <a:ext uri="{FF2B5EF4-FFF2-40B4-BE49-F238E27FC236}">
                <a16:creationId xmlns:a16="http://schemas.microsoft.com/office/drawing/2014/main" id="{AF11FC7A-2F6B-CB99-AA59-B01F1F245385}"/>
              </a:ext>
            </a:extLst>
          </p:cNvPr>
          <p:cNvSpPr txBox="1"/>
          <p:nvPr/>
        </p:nvSpPr>
        <p:spPr>
          <a:xfrm>
            <a:off x="2029619" y="3475037"/>
            <a:ext cx="914400" cy="914400"/>
          </a:xfrm>
          <a:prstGeom prst="rect">
            <a:avLst/>
          </a:prstGeom>
        </p:spPr>
        <p:txBody>
          <a:bodyPr vert="horz" wrap="none" lIns="0" tIns="0" rIns="0" bIns="0" rtlCol="0">
            <a:noAutofit/>
          </a:bodyPr>
          <a:lstStyle/>
          <a:p>
            <a:endParaRPr lang="uk-UA" dirty="0"/>
          </a:p>
        </p:txBody>
      </p:sp>
      <p:sp>
        <p:nvSpPr>
          <p:cNvPr id="7" name="TextBox 6">
            <a:extLst>
              <a:ext uri="{FF2B5EF4-FFF2-40B4-BE49-F238E27FC236}">
                <a16:creationId xmlns:a16="http://schemas.microsoft.com/office/drawing/2014/main" id="{6BA79302-5024-8D0D-A9F5-5F6A087DEEDD}"/>
              </a:ext>
            </a:extLst>
          </p:cNvPr>
          <p:cNvSpPr txBox="1"/>
          <p:nvPr/>
        </p:nvSpPr>
        <p:spPr>
          <a:xfrm>
            <a:off x="1267619" y="593698"/>
            <a:ext cx="4457700" cy="914400"/>
          </a:xfrm>
          <a:prstGeom prst="rect">
            <a:avLst/>
          </a:prstGeom>
        </p:spPr>
        <p:txBody>
          <a:bodyPr vert="horz" wrap="none" lIns="0" tIns="0" rIns="0" bIns="0" rtlCol="0">
            <a:noAutofit/>
          </a:bodyPr>
          <a:lstStyle/>
          <a:p>
            <a:pPr lvl="0" algn="ctr"/>
            <a:r>
              <a:rPr lang="ru-RU" sz="3000" b="1" dirty="0">
                <a:solidFill>
                  <a:schemeClr val="bg1"/>
                </a:solidFill>
              </a:rPr>
              <a:t>Слова, </a:t>
            </a:r>
            <a:r>
              <a:rPr lang="ru-RU" sz="3000" b="1" dirty="0" err="1">
                <a:solidFill>
                  <a:schemeClr val="bg1"/>
                </a:solidFill>
              </a:rPr>
              <a:t>що</a:t>
            </a:r>
            <a:r>
              <a:rPr lang="ru-RU" sz="3000" b="1" dirty="0">
                <a:solidFill>
                  <a:schemeClr val="bg1"/>
                </a:solidFill>
              </a:rPr>
              <a:t> </a:t>
            </a:r>
            <a:r>
              <a:rPr lang="ru-RU" sz="3000" b="1" dirty="0" err="1">
                <a:solidFill>
                  <a:schemeClr val="bg1"/>
                </a:solidFill>
              </a:rPr>
              <a:t>набули</a:t>
            </a:r>
            <a:r>
              <a:rPr lang="ru-RU" sz="3000" b="1" dirty="0">
                <a:solidFill>
                  <a:schemeClr val="bg1"/>
                </a:solidFill>
              </a:rPr>
              <a:t> </a:t>
            </a:r>
            <a:r>
              <a:rPr lang="ru-RU" sz="3000" b="1" dirty="0" err="1">
                <a:solidFill>
                  <a:schemeClr val="bg1"/>
                </a:solidFill>
              </a:rPr>
              <a:t>нових</a:t>
            </a:r>
            <a:r>
              <a:rPr lang="ru-RU" sz="3000" b="1" dirty="0">
                <a:solidFill>
                  <a:schemeClr val="bg1"/>
                </a:solidFill>
              </a:rPr>
              <a:t> </a:t>
            </a:r>
            <a:r>
              <a:rPr lang="ru-RU" sz="3000" b="1" dirty="0" err="1">
                <a:solidFill>
                  <a:schemeClr val="bg1"/>
                </a:solidFill>
              </a:rPr>
              <a:t>значень</a:t>
            </a:r>
            <a:endParaRPr lang="uk-UA" sz="3000" dirty="0">
              <a:solidFill>
                <a:schemeClr val="bg1"/>
              </a:solidFill>
            </a:endParaRPr>
          </a:p>
        </p:txBody>
      </p:sp>
      <p:sp>
        <p:nvSpPr>
          <p:cNvPr id="8" name="Flowchart: Alternate Process 7">
            <a:extLst>
              <a:ext uri="{FF2B5EF4-FFF2-40B4-BE49-F238E27FC236}">
                <a16:creationId xmlns:a16="http://schemas.microsoft.com/office/drawing/2014/main" id="{7CE53FB6-5B71-1480-89CA-8190030DF7D5}"/>
              </a:ext>
            </a:extLst>
          </p:cNvPr>
          <p:cNvSpPr/>
          <p:nvPr/>
        </p:nvSpPr>
        <p:spPr>
          <a:xfrm>
            <a:off x="514727" y="2161066"/>
            <a:ext cx="2586305" cy="4102153"/>
          </a:xfrm>
          <a:prstGeom prst="flowChartAlternateProcess">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uk-UA" baseline="0"/>
          </a:p>
        </p:txBody>
      </p:sp>
      <p:pic>
        <p:nvPicPr>
          <p:cNvPr id="3" name="Picture 2" descr="A bottle of wine with a white label&#10;&#10;Description automatically generated">
            <a:extLst>
              <a:ext uri="{FF2B5EF4-FFF2-40B4-BE49-F238E27FC236}">
                <a16:creationId xmlns:a16="http://schemas.microsoft.com/office/drawing/2014/main" id="{A94F2983-DA78-3973-EF55-8BB7C21886B9}"/>
              </a:ext>
            </a:extLst>
          </p:cNvPr>
          <p:cNvPicPr>
            <a:picLocks noChangeAspect="1"/>
          </p:cNvPicPr>
          <p:nvPr/>
        </p:nvPicPr>
        <p:blipFill>
          <a:blip r:embed="rId2"/>
          <a:stretch>
            <a:fillRect/>
          </a:stretch>
        </p:blipFill>
        <p:spPr>
          <a:xfrm>
            <a:off x="1346826" y="2332036"/>
            <a:ext cx="1051560" cy="3657601"/>
          </a:xfrm>
          <a:prstGeom prst="rect">
            <a:avLst/>
          </a:prstGeom>
        </p:spPr>
      </p:pic>
      <p:pic>
        <p:nvPicPr>
          <p:cNvPr id="10" name="Picture 9" descr="A group of notebooks with cartoon characters&#10;&#10;Description automatically generated">
            <a:extLst>
              <a:ext uri="{FF2B5EF4-FFF2-40B4-BE49-F238E27FC236}">
                <a16:creationId xmlns:a16="http://schemas.microsoft.com/office/drawing/2014/main" id="{767F7FF9-82A1-2CCD-0421-995A69773313}"/>
              </a:ext>
            </a:extLst>
          </p:cNvPr>
          <p:cNvPicPr>
            <a:picLocks noChangeAspect="1"/>
          </p:cNvPicPr>
          <p:nvPr/>
        </p:nvPicPr>
        <p:blipFill rotWithShape="1">
          <a:blip r:embed="rId3"/>
          <a:srcRect t="15613" b="11508"/>
          <a:stretch/>
        </p:blipFill>
        <p:spPr>
          <a:xfrm>
            <a:off x="4048919" y="2808286"/>
            <a:ext cx="5007552" cy="2754214"/>
          </a:xfrm>
          <a:prstGeom prst="rect">
            <a:avLst/>
          </a:prstGeom>
        </p:spPr>
      </p:pic>
      <p:sp>
        <p:nvSpPr>
          <p:cNvPr id="13" name="TextBox 12">
            <a:extLst>
              <a:ext uri="{FF2B5EF4-FFF2-40B4-BE49-F238E27FC236}">
                <a16:creationId xmlns:a16="http://schemas.microsoft.com/office/drawing/2014/main" id="{30C7306D-D67F-99BA-463A-45D5A54E79FA}"/>
              </a:ext>
            </a:extLst>
          </p:cNvPr>
          <p:cNvSpPr txBox="1"/>
          <p:nvPr/>
        </p:nvSpPr>
        <p:spPr>
          <a:xfrm>
            <a:off x="1610519" y="6484937"/>
            <a:ext cx="7661825" cy="609600"/>
          </a:xfrm>
          <a:prstGeom prst="rect">
            <a:avLst/>
          </a:prstGeom>
        </p:spPr>
        <p:txBody>
          <a:bodyPr vert="horz" wrap="none" lIns="0" tIns="0" rIns="0" bIns="0" rtlCol="0">
            <a:noAutofit/>
          </a:bodyPr>
          <a:lstStyle/>
          <a:p>
            <a:r>
              <a:rPr lang="uk-UA" sz="1600" i="1" dirty="0">
                <a:solidFill>
                  <a:schemeClr val="bg2"/>
                </a:solidFill>
                <a:latin typeface="+mn-lt"/>
              </a:rPr>
              <a:t>Джерело: сайт компанії </a:t>
            </a:r>
            <a:r>
              <a:rPr lang="ru-RU" sz="1600" i="1" dirty="0">
                <a:solidFill>
                  <a:schemeClr val="bg2"/>
                </a:solidFill>
                <a:latin typeface="+mn-lt"/>
              </a:rPr>
              <a:t>«</a:t>
            </a:r>
            <a:r>
              <a:rPr lang="ru-RU" sz="1600" i="1" dirty="0" err="1">
                <a:solidFill>
                  <a:schemeClr val="bg2"/>
                </a:solidFill>
                <a:latin typeface="+mn-lt"/>
              </a:rPr>
              <a:t>Коблево</a:t>
            </a:r>
            <a:r>
              <a:rPr lang="ru-RU" sz="1600" i="1" dirty="0">
                <a:solidFill>
                  <a:schemeClr val="bg2"/>
                </a:solidFill>
                <a:latin typeface="+mn-lt"/>
              </a:rPr>
              <a:t>», сайт </a:t>
            </a:r>
            <a:r>
              <a:rPr lang="ru-RU" sz="1600" i="1" dirty="0" err="1">
                <a:solidFill>
                  <a:schemeClr val="bg2"/>
                </a:solidFill>
                <a:latin typeface="+mn-lt"/>
              </a:rPr>
              <a:t>компан</a:t>
            </a:r>
            <a:r>
              <a:rPr lang="uk-UA" sz="1600" i="1" dirty="0" err="1">
                <a:solidFill>
                  <a:schemeClr val="bg2"/>
                </a:solidFill>
                <a:latin typeface="+mn-lt"/>
              </a:rPr>
              <a:t>ії</a:t>
            </a:r>
            <a:r>
              <a:rPr lang="uk-UA" sz="1600" i="1" dirty="0">
                <a:solidFill>
                  <a:schemeClr val="bg2"/>
                </a:solidFill>
                <a:latin typeface="+mn-lt"/>
              </a:rPr>
              <a:t> </a:t>
            </a:r>
            <a:r>
              <a:rPr lang="uk-UA" sz="1200" dirty="0">
                <a:solidFill>
                  <a:srgbClr val="151D29"/>
                </a:solidFill>
                <a:latin typeface="Open Sans" panose="020B0606030504020204" pitchFamily="34" charset="0"/>
              </a:rPr>
              <a:t> </a:t>
            </a:r>
            <a:r>
              <a:rPr lang="uk-UA" sz="1600" i="1" dirty="0">
                <a:solidFill>
                  <a:schemeClr val="bg2"/>
                </a:solidFill>
                <a:latin typeface="+mn-lt"/>
              </a:rPr>
              <a:t>«</a:t>
            </a:r>
            <a:r>
              <a:rPr lang="uk-UA" sz="1600" i="1" dirty="0" err="1">
                <a:solidFill>
                  <a:schemeClr val="bg2"/>
                </a:solidFill>
                <a:latin typeface="+mn-lt"/>
              </a:rPr>
              <a:t>Леотрейд</a:t>
            </a:r>
            <a:r>
              <a:rPr lang="uk-UA" sz="1600" i="1" dirty="0">
                <a:solidFill>
                  <a:schemeClr val="bg2"/>
                </a:solidFill>
                <a:latin typeface="+mn-lt"/>
              </a:rPr>
              <a:t>»</a:t>
            </a:r>
          </a:p>
        </p:txBody>
      </p:sp>
    </p:spTree>
    <p:extLst>
      <p:ext uri="{BB962C8B-B14F-4D97-AF65-F5344CB8AC3E}">
        <p14:creationId xmlns:p14="http://schemas.microsoft.com/office/powerpoint/2010/main" val="2790782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355c3ce-e296-4a82-a8e4-440876436ce4"/>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M Short Template_A4 ">
  <a:themeElements>
    <a:clrScheme name="BM Pitch">
      <a:dk1>
        <a:srgbClr val="5F5F5F"/>
      </a:dk1>
      <a:lt1>
        <a:srgbClr val="FFFFFF"/>
      </a:lt1>
      <a:dk2>
        <a:srgbClr val="EE3135"/>
      </a:dk2>
      <a:lt2>
        <a:srgbClr val="000000"/>
      </a:lt2>
      <a:accent1>
        <a:srgbClr val="AE132A"/>
      </a:accent1>
      <a:accent2>
        <a:srgbClr val="7A0223"/>
      </a:accent2>
      <a:accent3>
        <a:srgbClr val="002856"/>
      </a:accent3>
      <a:accent4>
        <a:srgbClr val="F58220"/>
      </a:accent4>
      <a:accent5>
        <a:srgbClr val="007B66"/>
      </a:accent5>
      <a:accent6>
        <a:srgbClr val="4B0078"/>
      </a:accent6>
      <a:hlink>
        <a:srgbClr val="EE3135"/>
      </a:hlink>
      <a:folHlink>
        <a:srgbClr val="AA69B9"/>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defRPr dirty="0" smtClean="0"/>
        </a:defPPr>
      </a:lstStyle>
    </a:txDef>
  </a:objectDefaults>
  <a:extraClrSchemeLst/>
  <a:custClrLst>
    <a:custClr>
      <a:srgbClr val="FFFFFF"/>
    </a:custClr>
    <a:custClr name="Baker Grey 70%">
      <a:srgbClr val="909090"/>
    </a:custClr>
    <a:custClr name="Baker light grey 70%">
      <a:srgbClr val="E0E3E4"/>
    </a:custClr>
    <a:custClr name="Black">
      <a:srgbClr val="231F20"/>
    </a:custClr>
    <a:custClr name="Baker red 70%">
      <a:srgbClr val="F27279"/>
    </a:custClr>
    <a:custClr name="Baker burgundy 70%">
      <a:srgbClr val="C6636F"/>
    </a:custClr>
    <a:custClr name="Baker dark burgundy 70%">
      <a:srgbClr val="A05869"/>
    </a:custClr>
    <a:custClr name="Blue 70%">
      <a:srgbClr val="5D6D87"/>
    </a:custClr>
    <a:custClr name="Orange 70%">
      <a:srgbClr val="F7A263"/>
    </a:custClr>
    <a:custClr name="Teal 70%">
      <a:srgbClr val="4EA090"/>
    </a:custClr>
    <a:custClr>
      <a:srgbClr val="FFFFFF"/>
    </a:custClr>
    <a:custClr name="Baker grey 50%">
      <a:srgbClr val="ADADAD"/>
    </a:custClr>
    <a:custClr name="Baker light grey 50%">
      <a:srgbClr val="E0E3E4"/>
    </a:custClr>
    <a:custClr name="Black">
      <a:srgbClr val="231F20"/>
    </a:custClr>
    <a:custClr name="Baker red 50%">
      <a:srgbClr val="F4989D"/>
    </a:custClr>
    <a:custClr name="Baker burgundy 50%">
      <a:srgbClr val="D69098"/>
    </a:custClr>
    <a:custClr name="Baker dark burgundy 50%">
      <a:srgbClr val="BA8894"/>
    </a:custClr>
    <a:custClr name="Blue 50%">
      <a:srgbClr val="8A95A8"/>
    </a:custClr>
    <a:custClr name="Orange 50%">
      <a:srgbClr val="F9BD91"/>
    </a:custClr>
    <a:custClr name="Teal 50%">
      <a:srgbClr val="84BCB1"/>
    </a:custClr>
    <a:custClr name=" ">
      <a:srgbClr val="FFFFFF"/>
    </a:custClr>
    <a:custClr name="Baker grey 30%">
      <a:srgbClr val="CECECE"/>
    </a:custClr>
    <a:custClr name="Baker light grey 30%">
      <a:srgbClr val="E0E3E4"/>
    </a:custClr>
    <a:custClr name="Black">
      <a:srgbClr val="231F20"/>
    </a:custClr>
    <a:custClr name="Baker red 30%">
      <a:srgbClr val="F9C2C5"/>
    </a:custClr>
    <a:custClr name="Baker burgundy 30%">
      <a:srgbClr val="E5BDC1"/>
    </a:custClr>
    <a:custClr name="Baker dark burgundy 30%">
      <a:srgbClr val="D6B9BF"/>
    </a:custClr>
    <a:custClr name="Blue 30%">
      <a:srgbClr val="BAC1CC"/>
    </a:custClr>
    <a:custClr name="Orange 30%">
      <a:srgbClr val="F9D6BB"/>
    </a:custClr>
    <a:custClr name="Teal 30%">
      <a:srgbClr val="B4D6CF"/>
    </a:custClr>
  </a:custClrLst>
  <a:extLst>
    <a:ext uri="{05A4C25C-085E-4340-85A3-A5531E510DB2}">
      <thm15:themeFamily xmlns:thm15="http://schemas.microsoft.com/office/thememl/2012/main" name="BKM100002_Short Template_A4 )1.potx" id="{B319EE1F-D0C1-44CD-9897-784EC2B8FEDC}" vid="{13774988-43B5-4061-8ADC-2E303FBCA49B}"/>
    </a:ext>
  </a:extLst>
</a:theme>
</file>

<file path=ppt/theme/theme2.xml><?xml version="1.0" encoding="utf-8"?>
<a:theme xmlns:a="http://schemas.openxmlformats.org/drawingml/2006/main" name="BM Layout">
  <a:themeElements>
    <a:clrScheme name="BM Pitch">
      <a:dk1>
        <a:srgbClr val="5F5F5F"/>
      </a:dk1>
      <a:lt1>
        <a:srgbClr val="FFFFFF"/>
      </a:lt1>
      <a:dk2>
        <a:srgbClr val="EE3135"/>
      </a:dk2>
      <a:lt2>
        <a:srgbClr val="000000"/>
      </a:lt2>
      <a:accent1>
        <a:srgbClr val="AE132A"/>
      </a:accent1>
      <a:accent2>
        <a:srgbClr val="7A0223"/>
      </a:accent2>
      <a:accent3>
        <a:srgbClr val="002856"/>
      </a:accent3>
      <a:accent4>
        <a:srgbClr val="F58220"/>
      </a:accent4>
      <a:accent5>
        <a:srgbClr val="007B66"/>
      </a:accent5>
      <a:accent6>
        <a:srgbClr val="4B0078"/>
      </a:accent6>
      <a:hlink>
        <a:srgbClr val="EE3135"/>
      </a:hlink>
      <a:folHlink>
        <a:srgbClr val="AA69B9"/>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defRPr dirty="0" smtClean="0"/>
        </a:defPPr>
      </a:lstStyle>
    </a:txDef>
  </a:objectDefaults>
  <a:extraClrSchemeLst/>
  <a:custClrLst>
    <a:custClr>
      <a:srgbClr val="FFFFFF"/>
    </a:custClr>
    <a:custClr name="Baker Grey 70%">
      <a:srgbClr val="909090"/>
    </a:custClr>
    <a:custClr name="Baker light grey 70%">
      <a:srgbClr val="E0E3E4"/>
    </a:custClr>
    <a:custClr name="Black">
      <a:srgbClr val="231F20"/>
    </a:custClr>
    <a:custClr name="Baker red 70%">
      <a:srgbClr val="F27279"/>
    </a:custClr>
    <a:custClr name="Baker burgundy 70%">
      <a:srgbClr val="C6636F"/>
    </a:custClr>
    <a:custClr name="Baker dark burgundy 70%">
      <a:srgbClr val="A05869"/>
    </a:custClr>
    <a:custClr name="Blue 70%">
      <a:srgbClr val="5D6D87"/>
    </a:custClr>
    <a:custClr name="Orange 70%">
      <a:srgbClr val="F7A263"/>
    </a:custClr>
    <a:custClr name="Teal 70%">
      <a:srgbClr val="4EA090"/>
    </a:custClr>
    <a:custClr>
      <a:srgbClr val="FFFFFF"/>
    </a:custClr>
    <a:custClr name="Baker grey 50%">
      <a:srgbClr val="ADADAD"/>
    </a:custClr>
    <a:custClr name="Baker light grey 50%">
      <a:srgbClr val="E0E3E4"/>
    </a:custClr>
    <a:custClr name="Black">
      <a:srgbClr val="231F20"/>
    </a:custClr>
    <a:custClr name="Baker red 50%">
      <a:srgbClr val="F4989D"/>
    </a:custClr>
    <a:custClr name="Baker burgundy 50%">
      <a:srgbClr val="D69098"/>
    </a:custClr>
    <a:custClr name="Baker dark burgundy 50%">
      <a:srgbClr val="BA8894"/>
    </a:custClr>
    <a:custClr name="Blue 50%">
      <a:srgbClr val="8A95A8"/>
    </a:custClr>
    <a:custClr name="Orange 50%">
      <a:srgbClr val="F9BD91"/>
    </a:custClr>
    <a:custClr name="Teal 50%">
      <a:srgbClr val="84BCB1"/>
    </a:custClr>
    <a:custClr name=" ">
      <a:srgbClr val="FFFFFF"/>
    </a:custClr>
    <a:custClr name="Baker grey 30%">
      <a:srgbClr val="CECECE"/>
    </a:custClr>
    <a:custClr name="Baker light grey 30%">
      <a:srgbClr val="E0E3E4"/>
    </a:custClr>
    <a:custClr name="Black">
      <a:srgbClr val="231F20"/>
    </a:custClr>
    <a:custClr name="Baker red 30%">
      <a:srgbClr val="F9C2C5"/>
    </a:custClr>
    <a:custClr name="Baker burgundy 30%">
      <a:srgbClr val="E5BDC1"/>
    </a:custClr>
    <a:custClr name="Baker dark burgundy 30%">
      <a:srgbClr val="D6B9BF"/>
    </a:custClr>
    <a:custClr name="Blue 30%">
      <a:srgbClr val="BAC1CC"/>
    </a:custClr>
    <a:custClr name="Orange 30%">
      <a:srgbClr val="F9D6BB"/>
    </a:custClr>
    <a:custClr name="Teal 30%">
      <a:srgbClr val="B4D6CF"/>
    </a:custClr>
  </a:custClrLst>
  <a:extLst>
    <a:ext uri="{05A4C25C-085E-4340-85A3-A5531E510DB2}">
      <thm15:themeFamily xmlns:thm15="http://schemas.microsoft.com/office/thememl/2012/main" name="BKM100002_Short Template_A4 )1.potx" id="{B319EE1F-D0C1-44CD-9897-784EC2B8FEDC}" vid="{13774988-43B5-4061-8ADC-2E303FBCA49B}"/>
    </a:ext>
  </a:extLst>
</a:theme>
</file>

<file path=ppt/theme/theme3.xml><?xml version="1.0" encoding="utf-8"?>
<a:theme xmlns:a="http://schemas.openxmlformats.org/drawingml/2006/main" name="BM Layout No Subheading">
  <a:themeElements>
    <a:clrScheme name="BM Pitch">
      <a:dk1>
        <a:srgbClr val="5F5F5F"/>
      </a:dk1>
      <a:lt1>
        <a:srgbClr val="FFFFFF"/>
      </a:lt1>
      <a:dk2>
        <a:srgbClr val="EE3135"/>
      </a:dk2>
      <a:lt2>
        <a:srgbClr val="000000"/>
      </a:lt2>
      <a:accent1>
        <a:srgbClr val="AE132A"/>
      </a:accent1>
      <a:accent2>
        <a:srgbClr val="7A0223"/>
      </a:accent2>
      <a:accent3>
        <a:srgbClr val="002856"/>
      </a:accent3>
      <a:accent4>
        <a:srgbClr val="F58220"/>
      </a:accent4>
      <a:accent5>
        <a:srgbClr val="007B66"/>
      </a:accent5>
      <a:accent6>
        <a:srgbClr val="4B0078"/>
      </a:accent6>
      <a:hlink>
        <a:srgbClr val="EE3135"/>
      </a:hlink>
      <a:folHlink>
        <a:srgbClr val="AA69B9"/>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defRPr dirty="0" smtClean="0"/>
        </a:defPPr>
      </a:lstStyle>
    </a:txDef>
  </a:objectDefaults>
  <a:extraClrSchemeLst/>
  <a:custClrLst>
    <a:custClr>
      <a:srgbClr val="FFFFFF"/>
    </a:custClr>
    <a:custClr name="Baker Grey 70%">
      <a:srgbClr val="909090"/>
    </a:custClr>
    <a:custClr name="Baker light grey 70%">
      <a:srgbClr val="E0E3E4"/>
    </a:custClr>
    <a:custClr name="Black">
      <a:srgbClr val="231F20"/>
    </a:custClr>
    <a:custClr name="Baker red 70%">
      <a:srgbClr val="F27279"/>
    </a:custClr>
    <a:custClr name="Baker burgundy 70%">
      <a:srgbClr val="C6636F"/>
    </a:custClr>
    <a:custClr name="Baker dark burgundy 70%">
      <a:srgbClr val="A05869"/>
    </a:custClr>
    <a:custClr name="Blue 70%">
      <a:srgbClr val="5D6D87"/>
    </a:custClr>
    <a:custClr name="Orange 70%">
      <a:srgbClr val="F7A263"/>
    </a:custClr>
    <a:custClr name="Teal 70%">
      <a:srgbClr val="4EA090"/>
    </a:custClr>
    <a:custClr>
      <a:srgbClr val="FFFFFF"/>
    </a:custClr>
    <a:custClr name="Baker grey 50%">
      <a:srgbClr val="ADADAD"/>
    </a:custClr>
    <a:custClr name="Baker light grey 50%">
      <a:srgbClr val="E0E3E4"/>
    </a:custClr>
    <a:custClr name="Black">
      <a:srgbClr val="231F20"/>
    </a:custClr>
    <a:custClr name="Baker red 50%">
      <a:srgbClr val="F4989D"/>
    </a:custClr>
    <a:custClr name="Baker burgundy 50%">
      <a:srgbClr val="D69098"/>
    </a:custClr>
    <a:custClr name="Baker dark burgundy 50%">
      <a:srgbClr val="BA8894"/>
    </a:custClr>
    <a:custClr name="Blue 50%">
      <a:srgbClr val="8A95A8"/>
    </a:custClr>
    <a:custClr name="Orange 50%">
      <a:srgbClr val="F9BD91"/>
    </a:custClr>
    <a:custClr name="Teal 50%">
      <a:srgbClr val="84BCB1"/>
    </a:custClr>
    <a:custClr name=" ">
      <a:srgbClr val="FFFFFF"/>
    </a:custClr>
    <a:custClr name="Baker grey 30%">
      <a:srgbClr val="CECECE"/>
    </a:custClr>
    <a:custClr name="Baker light grey 30%">
      <a:srgbClr val="E0E3E4"/>
    </a:custClr>
    <a:custClr name="Black">
      <a:srgbClr val="231F20"/>
    </a:custClr>
    <a:custClr name="Baker red 30%">
      <a:srgbClr val="F9C2C5"/>
    </a:custClr>
    <a:custClr name="Baker burgundy 30%">
      <a:srgbClr val="E5BDC1"/>
    </a:custClr>
    <a:custClr name="Baker dark burgundy 30%">
      <a:srgbClr val="D6B9BF"/>
    </a:custClr>
    <a:custClr name="Blue 30%">
      <a:srgbClr val="BAC1CC"/>
    </a:custClr>
    <a:custClr name="Orange 30%">
      <a:srgbClr val="F9D6BB"/>
    </a:custClr>
    <a:custClr name="Teal 30%">
      <a:srgbClr val="B4D6CF"/>
    </a:custClr>
  </a:custClrLst>
  <a:extLst>
    <a:ext uri="{05A4C25C-085E-4340-85A3-A5531E510DB2}">
      <thm15:themeFamily xmlns:thm15="http://schemas.microsoft.com/office/thememl/2012/main" name="BKM100002_Short Template_A4 )1.potx" id="{B319EE1F-D0C1-44CD-9897-784EC2B8FEDC}" vid="{13774988-43B5-4061-8ADC-2E303FBCA4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name="Baker Grey 70%">
      <a:srgbClr val="909090"/>
    </a:custClr>
    <a:custClr name="Baker light grey 70%">
      <a:srgbClr val="E0E3E4"/>
    </a:custClr>
    <a:custClr name="Black">
      <a:srgbClr val="231F20"/>
    </a:custClr>
    <a:custClr name="Baker red 70%">
      <a:srgbClr val="F27279"/>
    </a:custClr>
    <a:custClr name="Baker burgundy 70%">
      <a:srgbClr val="C6636F"/>
    </a:custClr>
    <a:custClr name="Baker dark burgundy 70%">
      <a:srgbClr val="A05869"/>
    </a:custClr>
    <a:custClr name="Blue 70%">
      <a:srgbClr val="5D6D87"/>
    </a:custClr>
    <a:custClr name="Orange 70%">
      <a:srgbClr val="F7A263"/>
    </a:custClr>
    <a:custClr name="Teal 70%">
      <a:srgbClr val="4EA090"/>
    </a:custClr>
    <a:custClr>
      <a:srgbClr val="FFFFFF"/>
    </a:custClr>
    <a:custClr name="Baker grey 50%">
      <a:srgbClr val="ADADAD"/>
    </a:custClr>
    <a:custClr name="Baker light grey 50%">
      <a:srgbClr val="E0E3E4"/>
    </a:custClr>
    <a:custClr name="Black">
      <a:srgbClr val="231F20"/>
    </a:custClr>
    <a:custClr name="Baker red 50%">
      <a:srgbClr val="F4989D"/>
    </a:custClr>
    <a:custClr name="Baker burgundy 50%">
      <a:srgbClr val="D69098"/>
    </a:custClr>
    <a:custClr name="Baker dark burgundy 50%">
      <a:srgbClr val="BA8894"/>
    </a:custClr>
    <a:custClr name="Blue 50%">
      <a:srgbClr val="8A95A8"/>
    </a:custClr>
    <a:custClr name="Orange 50%">
      <a:srgbClr val="F9BD91"/>
    </a:custClr>
    <a:custClr name="Teal 50%">
      <a:srgbClr val="84BCB1"/>
    </a:custClr>
    <a:custClr name=" ">
      <a:srgbClr val="FFFFFF"/>
    </a:custClr>
    <a:custClr name="Baker grey 30%">
      <a:srgbClr val="CECECE"/>
    </a:custClr>
    <a:custClr name="Baker light grey 30%">
      <a:srgbClr val="E0E3E4"/>
    </a:custClr>
    <a:custClr name="Black">
      <a:srgbClr val="231F20"/>
    </a:custClr>
    <a:custClr name="Baker red 30%">
      <a:srgbClr val="F9C2C5"/>
    </a:custClr>
    <a:custClr name="Baker burgundy 30%">
      <a:srgbClr val="E5BDC1"/>
    </a:custClr>
    <a:custClr name="Baker dark burgundy 30%">
      <a:srgbClr val="D6B9BF"/>
    </a:custClr>
    <a:custClr name="Blue 30%">
      <a:srgbClr val="BAC1CC"/>
    </a:custClr>
    <a:custClr name="Orange 30%">
      <a:srgbClr val="F9D6BB"/>
    </a:custClr>
    <a:custClr name="Teal 30%">
      <a:srgbClr val="B4D6CF"/>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name="Baker Grey 70%">
      <a:srgbClr val="909090"/>
    </a:custClr>
    <a:custClr name="Baker light grey 70%">
      <a:srgbClr val="E0E3E4"/>
    </a:custClr>
    <a:custClr name="Black">
      <a:srgbClr val="231F20"/>
    </a:custClr>
    <a:custClr name="Baker red 70%">
      <a:srgbClr val="F27279"/>
    </a:custClr>
    <a:custClr name="Baker burgundy 70%">
      <a:srgbClr val="C6636F"/>
    </a:custClr>
    <a:custClr name="Baker dark burgundy 70%">
      <a:srgbClr val="A05869"/>
    </a:custClr>
    <a:custClr name="Blue 70%">
      <a:srgbClr val="5D6D87"/>
    </a:custClr>
    <a:custClr name="Orange 70%">
      <a:srgbClr val="F7A263"/>
    </a:custClr>
    <a:custClr name="Teal 70%">
      <a:srgbClr val="4EA090"/>
    </a:custClr>
    <a:custClr>
      <a:srgbClr val="FFFFFF"/>
    </a:custClr>
    <a:custClr name="Baker grey 50%">
      <a:srgbClr val="ADADAD"/>
    </a:custClr>
    <a:custClr name="Baker light grey 50%">
      <a:srgbClr val="E0E3E4"/>
    </a:custClr>
    <a:custClr name="Black">
      <a:srgbClr val="231F20"/>
    </a:custClr>
    <a:custClr name="Baker red 50%">
      <a:srgbClr val="F4989D"/>
    </a:custClr>
    <a:custClr name="Baker burgundy 50%">
      <a:srgbClr val="D69098"/>
    </a:custClr>
    <a:custClr name="Baker dark burgundy 50%">
      <a:srgbClr val="BA8894"/>
    </a:custClr>
    <a:custClr name="Blue 50%">
      <a:srgbClr val="8A95A8"/>
    </a:custClr>
    <a:custClr name="Orange 50%">
      <a:srgbClr val="F9BD91"/>
    </a:custClr>
    <a:custClr name="Teal 50%">
      <a:srgbClr val="84BCB1"/>
    </a:custClr>
    <a:custClr name=" ">
      <a:srgbClr val="FFFFFF"/>
    </a:custClr>
    <a:custClr name="Baker grey 30%">
      <a:srgbClr val="CECECE"/>
    </a:custClr>
    <a:custClr name="Baker light grey 30%">
      <a:srgbClr val="E0E3E4"/>
    </a:custClr>
    <a:custClr name="Black">
      <a:srgbClr val="231F20"/>
    </a:custClr>
    <a:custClr name="Baker red 30%">
      <a:srgbClr val="F9C2C5"/>
    </a:custClr>
    <a:custClr name="Baker burgundy 30%">
      <a:srgbClr val="E5BDC1"/>
    </a:custClr>
    <a:custClr name="Baker dark burgundy 30%">
      <a:srgbClr val="D6B9BF"/>
    </a:custClr>
    <a:custClr name="Blue 30%">
      <a:srgbClr val="BAC1CC"/>
    </a:custClr>
    <a:custClr name="Orange 30%">
      <a:srgbClr val="F9D6BB"/>
    </a:custClr>
    <a:custClr name="Teal 30%">
      <a:srgbClr val="B4D6CF"/>
    </a:custClr>
  </a:custClrLst>
</a:theme>
</file>

<file path=docProps/app.xml><?xml version="1.0" encoding="utf-8"?>
<Properties xmlns="http://schemas.openxmlformats.org/officeDocument/2006/extended-properties" xmlns:vt="http://schemas.openxmlformats.org/officeDocument/2006/docPropsVTypes">
  <Template>
  </Template>
  <TotalTime>0</TotalTime>
  <Words>953</Words>
  <Application>Microsoft Office PowerPoint</Application>
  <PresentationFormat>Custom</PresentationFormat>
  <Paragraphs>130</Paragraphs>
  <Slides>22</Slides>
  <Notes>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2" baseType="lpstr">
      <vt:lpstr>Arial</vt:lpstr>
      <vt:lpstr>Arial</vt:lpstr>
      <vt:lpstr>Arial Bold</vt:lpstr>
      <vt:lpstr>Calibri</vt:lpstr>
      <vt:lpstr>Open Sans</vt:lpstr>
      <vt:lpstr>Wingdings</vt:lpstr>
      <vt:lpstr>BM Short Template_A4 </vt:lpstr>
      <vt:lpstr>BM Layout</vt:lpstr>
      <vt:lpstr>BM Layout No Subheading</vt:lpstr>
      <vt:lpstr>think-cell Slide</vt:lpstr>
      <vt:lpstr>IP UKRAINE NOW 2023 Інтелектуальна власність на символи війни: виклики та рішення</vt:lpstr>
      <vt:lpstr>Про що сьогодні поговоримо?</vt:lpstr>
      <vt:lpstr>Що таке символ?</vt:lpstr>
      <vt:lpstr>PowerPoint Presentation</vt:lpstr>
      <vt:lpstr>Символи війни в Україні</vt:lpstr>
      <vt:lpstr>PowerPoint Presentation</vt:lpstr>
      <vt:lpstr>PowerPoint Presentation</vt:lpstr>
      <vt:lpstr>PowerPoint Presentation</vt:lpstr>
      <vt:lpstr>PowerPoint Presentation</vt:lpstr>
      <vt:lpstr>PowerPoint Presentation</vt:lpstr>
      <vt:lpstr>Чи можна це вважати прийнятним?</vt:lpstr>
      <vt:lpstr>Де баланс?</vt:lpstr>
      <vt:lpstr>PowerPoint Presentation</vt:lpstr>
      <vt:lpstr>Один символ − комплекс прав </vt:lpstr>
      <vt:lpstr>Один символ − комплекс прав </vt:lpstr>
      <vt:lpstr>PowerPoint Presentation</vt:lpstr>
      <vt:lpstr>Що цікавого відбувається на практиці?</vt:lpstr>
      <vt:lpstr>PowerPoint Presentation</vt:lpstr>
      <vt:lpstr>PowerPoint Presentation</vt:lpstr>
      <vt:lpstr>PowerPoint Presentation</vt:lpstr>
      <vt:lpstr>Висновки</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Morgante</dc:creator>
  <cp:keywords>
  </cp:keywords>
  <cp:lastModifiedBy>Koval-Lavok, Myroslava</cp:lastModifiedBy>
  <cp:revision>235</cp:revision>
  <dcterms:created xsi:type="dcterms:W3CDTF">1900-01-01T06:00:00Z</dcterms:created>
  <dcterms:modified xsi:type="dcterms:W3CDTF">2023-11-08T09:53:09Z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lobalTemplate">
    <vt:bool>true</vt:bool>
  </property>
  <property fmtid="{D5CDD505-2E9C-101B-9397-08002B2CF9AE}" pid="3" name="BMPresentation">
    <vt:bool>true</vt:bool>
  </property>
  <property fmtid="{D5CDD505-2E9C-101B-9397-08002B2CF9AE}" pid="4" name="OfficeIni">
    <vt:lpwstr>Kyiv - UKRAINIAN.ini</vt:lpwstr>
  </property>
</Properties>
</file>