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B6CF3-BFCD-4C16-BA15-9B75F88BD1D3}" v="77" dt="2023-11-15T21:20:55.452"/>
    <p1510:client id="{82C0543F-3F35-4333-9A53-29E12462F7F0}" v="1640" dt="2023-11-15T17:35:27.835"/>
    <p1510:client id="{CC608CA7-96C2-462D-8A2C-0D083BA4DB8C}" v="238" dt="2023-11-15T20:43:33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2B343-3F9F-4E48-9F17-8F9E9A24A0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68928F-9026-4DB1-B4A9-4B4A88D35206}">
      <dgm:prSet/>
      <dgm:spPr/>
      <dgm:t>
        <a:bodyPr/>
        <a:lstStyle/>
        <a:p>
          <a:r>
            <a:rPr lang="ru-RU"/>
            <a:t>Багато зайвого?</a:t>
          </a:r>
          <a:endParaRPr lang="en-US"/>
        </a:p>
      </dgm:t>
    </dgm:pt>
    <dgm:pt modelId="{60DCC71A-C173-4070-9956-227293E96348}" type="parTrans" cxnId="{20AE27FC-6A94-4A23-A555-0224B0A4025B}">
      <dgm:prSet/>
      <dgm:spPr/>
      <dgm:t>
        <a:bodyPr/>
        <a:lstStyle/>
        <a:p>
          <a:endParaRPr lang="en-US"/>
        </a:p>
      </dgm:t>
    </dgm:pt>
    <dgm:pt modelId="{1CA42BDC-279C-4112-87E5-53AC816252BA}" type="sibTrans" cxnId="{20AE27FC-6A94-4A23-A555-0224B0A4025B}">
      <dgm:prSet/>
      <dgm:spPr/>
      <dgm:t>
        <a:bodyPr/>
        <a:lstStyle/>
        <a:p>
          <a:endParaRPr lang="en-US"/>
        </a:p>
      </dgm:t>
    </dgm:pt>
    <dgm:pt modelId="{6F41B41E-4706-42F4-AD72-547A526282A3}">
      <dgm:prSet/>
      <dgm:spPr/>
      <dgm:t>
        <a:bodyPr/>
        <a:lstStyle/>
        <a:p>
          <a:r>
            <a:rPr lang="ru-RU"/>
            <a:t>Зазначення інших обвинуваченних, по яким виділено матеріали досудового розслідування</a:t>
          </a:r>
          <a:endParaRPr lang="en-US"/>
        </a:p>
      </dgm:t>
    </dgm:pt>
    <dgm:pt modelId="{5F20DF37-BAFB-4171-8B06-8F8A410C080E}" type="parTrans" cxnId="{7D84227B-F3D9-462B-8409-DF2AD4D560AE}">
      <dgm:prSet/>
      <dgm:spPr/>
      <dgm:t>
        <a:bodyPr/>
        <a:lstStyle/>
        <a:p>
          <a:endParaRPr lang="en-US"/>
        </a:p>
      </dgm:t>
    </dgm:pt>
    <dgm:pt modelId="{9E3876A3-7B94-471D-A0F9-26D44BA1C83B}" type="sibTrans" cxnId="{7D84227B-F3D9-462B-8409-DF2AD4D560AE}">
      <dgm:prSet/>
      <dgm:spPr/>
      <dgm:t>
        <a:bodyPr/>
        <a:lstStyle/>
        <a:p>
          <a:endParaRPr lang="en-US"/>
        </a:p>
      </dgm:t>
    </dgm:pt>
    <dgm:pt modelId="{753F71E2-5DD7-45A4-88A7-1C2BD9928FD9}" type="pres">
      <dgm:prSet presAssocID="{40D2B343-3F9F-4E48-9F17-8F9E9A24A088}" presName="vert0" presStyleCnt="0">
        <dgm:presLayoutVars>
          <dgm:dir/>
          <dgm:animOne val="branch"/>
          <dgm:animLvl val="lvl"/>
        </dgm:presLayoutVars>
      </dgm:prSet>
      <dgm:spPr/>
    </dgm:pt>
    <dgm:pt modelId="{3170D4C4-B084-45E4-9148-349247749208}" type="pres">
      <dgm:prSet presAssocID="{0468928F-9026-4DB1-B4A9-4B4A88D35206}" presName="thickLine" presStyleLbl="alignNode1" presStyleIdx="0" presStyleCnt="2"/>
      <dgm:spPr/>
    </dgm:pt>
    <dgm:pt modelId="{1A507EB9-AED9-4325-AE8F-597E682EF9C7}" type="pres">
      <dgm:prSet presAssocID="{0468928F-9026-4DB1-B4A9-4B4A88D35206}" presName="horz1" presStyleCnt="0"/>
      <dgm:spPr/>
    </dgm:pt>
    <dgm:pt modelId="{7DCEA5E0-0C59-4FB5-997A-EBE04C9A87BE}" type="pres">
      <dgm:prSet presAssocID="{0468928F-9026-4DB1-B4A9-4B4A88D35206}" presName="tx1" presStyleLbl="revTx" presStyleIdx="0" presStyleCnt="2"/>
      <dgm:spPr/>
    </dgm:pt>
    <dgm:pt modelId="{5CB85650-61A7-4B43-9613-F761022F92A2}" type="pres">
      <dgm:prSet presAssocID="{0468928F-9026-4DB1-B4A9-4B4A88D35206}" presName="vert1" presStyleCnt="0"/>
      <dgm:spPr/>
    </dgm:pt>
    <dgm:pt modelId="{A23E13B5-09BF-474F-A5F3-4BB23FC12856}" type="pres">
      <dgm:prSet presAssocID="{6F41B41E-4706-42F4-AD72-547A526282A3}" presName="thickLine" presStyleLbl="alignNode1" presStyleIdx="1" presStyleCnt="2"/>
      <dgm:spPr/>
    </dgm:pt>
    <dgm:pt modelId="{DE15D03A-9A20-4755-AA87-3306FE7961D9}" type="pres">
      <dgm:prSet presAssocID="{6F41B41E-4706-42F4-AD72-547A526282A3}" presName="horz1" presStyleCnt="0"/>
      <dgm:spPr/>
    </dgm:pt>
    <dgm:pt modelId="{8C5B902B-DB54-463F-B808-C07F3C367A03}" type="pres">
      <dgm:prSet presAssocID="{6F41B41E-4706-42F4-AD72-547A526282A3}" presName="tx1" presStyleLbl="revTx" presStyleIdx="1" presStyleCnt="2"/>
      <dgm:spPr/>
    </dgm:pt>
    <dgm:pt modelId="{E1959393-35BC-4027-B450-7F807E8EB647}" type="pres">
      <dgm:prSet presAssocID="{6F41B41E-4706-42F4-AD72-547A526282A3}" presName="vert1" presStyleCnt="0"/>
      <dgm:spPr/>
    </dgm:pt>
  </dgm:ptLst>
  <dgm:cxnLst>
    <dgm:cxn modelId="{7D84227B-F3D9-462B-8409-DF2AD4D560AE}" srcId="{40D2B343-3F9F-4E48-9F17-8F9E9A24A088}" destId="{6F41B41E-4706-42F4-AD72-547A526282A3}" srcOrd="1" destOrd="0" parTransId="{5F20DF37-BAFB-4171-8B06-8F8A410C080E}" sibTransId="{9E3876A3-7B94-471D-A0F9-26D44BA1C83B}"/>
    <dgm:cxn modelId="{157F8180-1685-4A1A-AA1A-4BFC682D981F}" type="presOf" srcId="{0468928F-9026-4DB1-B4A9-4B4A88D35206}" destId="{7DCEA5E0-0C59-4FB5-997A-EBE04C9A87BE}" srcOrd="0" destOrd="0" presId="urn:microsoft.com/office/officeart/2008/layout/LinedList"/>
    <dgm:cxn modelId="{3F123CD0-92EE-4C38-B4F8-56968D045B95}" type="presOf" srcId="{40D2B343-3F9F-4E48-9F17-8F9E9A24A088}" destId="{753F71E2-5DD7-45A4-88A7-1C2BD9928FD9}" srcOrd="0" destOrd="0" presId="urn:microsoft.com/office/officeart/2008/layout/LinedList"/>
    <dgm:cxn modelId="{0D84A3E5-2F16-4D6C-9593-AFED0D9273E4}" type="presOf" srcId="{6F41B41E-4706-42F4-AD72-547A526282A3}" destId="{8C5B902B-DB54-463F-B808-C07F3C367A03}" srcOrd="0" destOrd="0" presId="urn:microsoft.com/office/officeart/2008/layout/LinedList"/>
    <dgm:cxn modelId="{20AE27FC-6A94-4A23-A555-0224B0A4025B}" srcId="{40D2B343-3F9F-4E48-9F17-8F9E9A24A088}" destId="{0468928F-9026-4DB1-B4A9-4B4A88D35206}" srcOrd="0" destOrd="0" parTransId="{60DCC71A-C173-4070-9956-227293E96348}" sibTransId="{1CA42BDC-279C-4112-87E5-53AC816252BA}"/>
    <dgm:cxn modelId="{BD6F0C82-B660-4599-B50F-13EC7A6F3170}" type="presParOf" srcId="{753F71E2-5DD7-45A4-88A7-1C2BD9928FD9}" destId="{3170D4C4-B084-45E4-9148-349247749208}" srcOrd="0" destOrd="0" presId="urn:microsoft.com/office/officeart/2008/layout/LinedList"/>
    <dgm:cxn modelId="{0807C856-4A52-483C-B75D-3E3DEFCAA736}" type="presParOf" srcId="{753F71E2-5DD7-45A4-88A7-1C2BD9928FD9}" destId="{1A507EB9-AED9-4325-AE8F-597E682EF9C7}" srcOrd="1" destOrd="0" presId="urn:microsoft.com/office/officeart/2008/layout/LinedList"/>
    <dgm:cxn modelId="{B31A4EBE-9D1E-4DAC-A1D7-616BB3718E28}" type="presParOf" srcId="{1A507EB9-AED9-4325-AE8F-597E682EF9C7}" destId="{7DCEA5E0-0C59-4FB5-997A-EBE04C9A87BE}" srcOrd="0" destOrd="0" presId="urn:microsoft.com/office/officeart/2008/layout/LinedList"/>
    <dgm:cxn modelId="{816BD0AE-D643-42BA-800B-DD76A2D2457B}" type="presParOf" srcId="{1A507EB9-AED9-4325-AE8F-597E682EF9C7}" destId="{5CB85650-61A7-4B43-9613-F761022F92A2}" srcOrd="1" destOrd="0" presId="urn:microsoft.com/office/officeart/2008/layout/LinedList"/>
    <dgm:cxn modelId="{1D05FED5-F803-4949-8966-929F998EE276}" type="presParOf" srcId="{753F71E2-5DD7-45A4-88A7-1C2BD9928FD9}" destId="{A23E13B5-09BF-474F-A5F3-4BB23FC12856}" srcOrd="2" destOrd="0" presId="urn:microsoft.com/office/officeart/2008/layout/LinedList"/>
    <dgm:cxn modelId="{9EB49444-289E-4B56-934D-5783C4CD2777}" type="presParOf" srcId="{753F71E2-5DD7-45A4-88A7-1C2BD9928FD9}" destId="{DE15D03A-9A20-4755-AA87-3306FE7961D9}" srcOrd="3" destOrd="0" presId="urn:microsoft.com/office/officeart/2008/layout/LinedList"/>
    <dgm:cxn modelId="{C5457579-3210-402A-885B-0697548663A6}" type="presParOf" srcId="{DE15D03A-9A20-4755-AA87-3306FE7961D9}" destId="{8C5B902B-DB54-463F-B808-C07F3C367A03}" srcOrd="0" destOrd="0" presId="urn:microsoft.com/office/officeart/2008/layout/LinedList"/>
    <dgm:cxn modelId="{1BADEF19-711E-4AB6-B239-8FE435EEBCA5}" type="presParOf" srcId="{DE15D03A-9A20-4755-AA87-3306FE7961D9}" destId="{E1959393-35BC-4027-B450-7F807E8EB6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0EAE7-7FB5-4175-ABC6-9532298355AF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F9028FD-EEDC-4B96-97E4-9F6D17C885B1}">
      <dgm:prSet/>
      <dgm:spPr/>
      <dgm:t>
        <a:bodyPr/>
        <a:lstStyle/>
        <a:p>
          <a:r>
            <a:rPr lang="uk-UA" dirty="0"/>
            <a:t>Обвинувальний акт на російській мові?</a:t>
          </a:r>
          <a:endParaRPr lang="en-US" dirty="0"/>
        </a:p>
      </dgm:t>
    </dgm:pt>
    <dgm:pt modelId="{3B3F9F20-7273-44FA-A032-ADA6C5B72A01}" type="parTrans" cxnId="{D4954AC9-9B56-4B45-884F-2CE1B6C52702}">
      <dgm:prSet/>
      <dgm:spPr/>
      <dgm:t>
        <a:bodyPr/>
        <a:lstStyle/>
        <a:p>
          <a:endParaRPr lang="en-US"/>
        </a:p>
      </dgm:t>
    </dgm:pt>
    <dgm:pt modelId="{A67DE26A-6BC9-4E53-BC22-8C638A3BBEC7}" type="sibTrans" cxnId="{D4954AC9-9B56-4B45-884F-2CE1B6C52702}">
      <dgm:prSet/>
      <dgm:spPr/>
      <dgm:t>
        <a:bodyPr/>
        <a:lstStyle/>
        <a:p>
          <a:endParaRPr lang="en-US"/>
        </a:p>
      </dgm:t>
    </dgm:pt>
    <dgm:pt modelId="{7E933CC5-AFAA-419D-B23A-8683FE01D6B6}">
      <dgm:prSet/>
      <dgm:spPr/>
      <dgm:t>
        <a:bodyPr/>
        <a:lstStyle/>
        <a:p>
          <a:r>
            <a:rPr lang="uk-UA" dirty="0"/>
            <a:t>Оголошення на сайті суду/"Урядовому кур'єрі" на російській мові?</a:t>
          </a:r>
          <a:endParaRPr lang="en-US" dirty="0"/>
        </a:p>
      </dgm:t>
    </dgm:pt>
    <dgm:pt modelId="{47E08940-6A12-4415-B18B-6B6869B67F08}" type="parTrans" cxnId="{C70BB918-5DE4-4910-BD14-06863471628E}">
      <dgm:prSet/>
      <dgm:spPr/>
      <dgm:t>
        <a:bodyPr/>
        <a:lstStyle/>
        <a:p>
          <a:endParaRPr lang="en-US"/>
        </a:p>
      </dgm:t>
    </dgm:pt>
    <dgm:pt modelId="{B38C00CA-4851-4A04-B9E8-E0F35A18EEDC}" type="sibTrans" cxnId="{C70BB918-5DE4-4910-BD14-06863471628E}">
      <dgm:prSet/>
      <dgm:spPr/>
      <dgm:t>
        <a:bodyPr/>
        <a:lstStyle/>
        <a:p>
          <a:endParaRPr lang="en-US"/>
        </a:p>
      </dgm:t>
    </dgm:pt>
    <dgm:pt modelId="{A0C14072-455B-426D-BACF-ABF8F70CB4A8}">
      <dgm:prSet/>
      <dgm:spPr/>
      <dgm:t>
        <a:bodyPr/>
        <a:lstStyle/>
        <a:p>
          <a:r>
            <a:rPr lang="uk-UA" dirty="0"/>
            <a:t>Повістки на російській мові?</a:t>
          </a:r>
          <a:endParaRPr lang="en-US" dirty="0"/>
        </a:p>
      </dgm:t>
    </dgm:pt>
    <dgm:pt modelId="{63F32B9F-7F31-4D31-B275-2F676BF83E9B}" type="parTrans" cxnId="{6878AB04-8834-493F-A1EF-919A1D84763D}">
      <dgm:prSet/>
      <dgm:spPr/>
      <dgm:t>
        <a:bodyPr/>
        <a:lstStyle/>
        <a:p>
          <a:endParaRPr lang="en-US"/>
        </a:p>
      </dgm:t>
    </dgm:pt>
    <dgm:pt modelId="{539393EB-6B31-436F-82E4-86BF16E8BF74}" type="sibTrans" cxnId="{6878AB04-8834-493F-A1EF-919A1D84763D}">
      <dgm:prSet/>
      <dgm:spPr/>
      <dgm:t>
        <a:bodyPr/>
        <a:lstStyle/>
        <a:p>
          <a:endParaRPr lang="en-US"/>
        </a:p>
      </dgm:t>
    </dgm:pt>
    <dgm:pt modelId="{4671AF98-1331-430B-878D-B1EAABDF26A5}" type="pres">
      <dgm:prSet presAssocID="{0CE0EAE7-7FB5-4175-ABC6-9532298355AF}" presName="vert0" presStyleCnt="0">
        <dgm:presLayoutVars>
          <dgm:dir/>
          <dgm:animOne val="branch"/>
          <dgm:animLvl val="lvl"/>
        </dgm:presLayoutVars>
      </dgm:prSet>
      <dgm:spPr/>
    </dgm:pt>
    <dgm:pt modelId="{D45DB520-90F2-4056-BDD0-5D602E1323B0}" type="pres">
      <dgm:prSet presAssocID="{5F9028FD-EEDC-4B96-97E4-9F6D17C885B1}" presName="thickLine" presStyleLbl="alignNode1" presStyleIdx="0" presStyleCnt="3"/>
      <dgm:spPr/>
    </dgm:pt>
    <dgm:pt modelId="{030C74C5-6C6C-4DE5-9229-85DF7C37E931}" type="pres">
      <dgm:prSet presAssocID="{5F9028FD-EEDC-4B96-97E4-9F6D17C885B1}" presName="horz1" presStyleCnt="0"/>
      <dgm:spPr/>
    </dgm:pt>
    <dgm:pt modelId="{DD881BD7-4719-4605-8B1E-AC484D98B8E4}" type="pres">
      <dgm:prSet presAssocID="{5F9028FD-EEDC-4B96-97E4-9F6D17C885B1}" presName="tx1" presStyleLbl="revTx" presStyleIdx="0" presStyleCnt="3"/>
      <dgm:spPr/>
    </dgm:pt>
    <dgm:pt modelId="{791B3E9C-244A-4994-AE8D-ACEA19C98304}" type="pres">
      <dgm:prSet presAssocID="{5F9028FD-EEDC-4B96-97E4-9F6D17C885B1}" presName="vert1" presStyleCnt="0"/>
      <dgm:spPr/>
    </dgm:pt>
    <dgm:pt modelId="{200AF709-080B-4BB2-8698-BAAE0D9FB049}" type="pres">
      <dgm:prSet presAssocID="{7E933CC5-AFAA-419D-B23A-8683FE01D6B6}" presName="thickLine" presStyleLbl="alignNode1" presStyleIdx="1" presStyleCnt="3"/>
      <dgm:spPr/>
    </dgm:pt>
    <dgm:pt modelId="{AE3378E2-760C-4401-A478-07B84CA6BC23}" type="pres">
      <dgm:prSet presAssocID="{7E933CC5-AFAA-419D-B23A-8683FE01D6B6}" presName="horz1" presStyleCnt="0"/>
      <dgm:spPr/>
    </dgm:pt>
    <dgm:pt modelId="{7E6BE9B0-8AF5-42D6-B27B-84F239C240FE}" type="pres">
      <dgm:prSet presAssocID="{7E933CC5-AFAA-419D-B23A-8683FE01D6B6}" presName="tx1" presStyleLbl="revTx" presStyleIdx="1" presStyleCnt="3"/>
      <dgm:spPr/>
    </dgm:pt>
    <dgm:pt modelId="{6D2121CB-032A-4D1A-8129-E7FCE6862CBC}" type="pres">
      <dgm:prSet presAssocID="{7E933CC5-AFAA-419D-B23A-8683FE01D6B6}" presName="vert1" presStyleCnt="0"/>
      <dgm:spPr/>
    </dgm:pt>
    <dgm:pt modelId="{02B7C22C-1135-4C20-B584-06E5ADB79DD2}" type="pres">
      <dgm:prSet presAssocID="{A0C14072-455B-426D-BACF-ABF8F70CB4A8}" presName="thickLine" presStyleLbl="alignNode1" presStyleIdx="2" presStyleCnt="3"/>
      <dgm:spPr/>
    </dgm:pt>
    <dgm:pt modelId="{2204B92F-1038-4DDF-9BBB-D90DD2B7D647}" type="pres">
      <dgm:prSet presAssocID="{A0C14072-455B-426D-BACF-ABF8F70CB4A8}" presName="horz1" presStyleCnt="0"/>
      <dgm:spPr/>
    </dgm:pt>
    <dgm:pt modelId="{D11613DE-F0FE-4A74-9361-E90A50966071}" type="pres">
      <dgm:prSet presAssocID="{A0C14072-455B-426D-BACF-ABF8F70CB4A8}" presName="tx1" presStyleLbl="revTx" presStyleIdx="2" presStyleCnt="3"/>
      <dgm:spPr/>
    </dgm:pt>
    <dgm:pt modelId="{26B41272-7F5C-41EB-8D09-EBD3DA113A47}" type="pres">
      <dgm:prSet presAssocID="{A0C14072-455B-426D-BACF-ABF8F70CB4A8}" presName="vert1" presStyleCnt="0"/>
      <dgm:spPr/>
    </dgm:pt>
  </dgm:ptLst>
  <dgm:cxnLst>
    <dgm:cxn modelId="{6878AB04-8834-493F-A1EF-919A1D84763D}" srcId="{0CE0EAE7-7FB5-4175-ABC6-9532298355AF}" destId="{A0C14072-455B-426D-BACF-ABF8F70CB4A8}" srcOrd="2" destOrd="0" parTransId="{63F32B9F-7F31-4D31-B275-2F676BF83E9B}" sibTransId="{539393EB-6B31-436F-82E4-86BF16E8BF74}"/>
    <dgm:cxn modelId="{251FBF0E-78E8-445D-BDE8-B02A718D7699}" type="presOf" srcId="{5F9028FD-EEDC-4B96-97E4-9F6D17C885B1}" destId="{DD881BD7-4719-4605-8B1E-AC484D98B8E4}" srcOrd="0" destOrd="0" presId="urn:microsoft.com/office/officeart/2008/layout/LinedList"/>
    <dgm:cxn modelId="{C70BB918-5DE4-4910-BD14-06863471628E}" srcId="{0CE0EAE7-7FB5-4175-ABC6-9532298355AF}" destId="{7E933CC5-AFAA-419D-B23A-8683FE01D6B6}" srcOrd="1" destOrd="0" parTransId="{47E08940-6A12-4415-B18B-6B6869B67F08}" sibTransId="{B38C00CA-4851-4A04-B9E8-E0F35A18EEDC}"/>
    <dgm:cxn modelId="{5FB9B219-53B9-4A42-9245-AF300B7ED5CA}" type="presOf" srcId="{A0C14072-455B-426D-BACF-ABF8F70CB4A8}" destId="{D11613DE-F0FE-4A74-9361-E90A50966071}" srcOrd="0" destOrd="0" presId="urn:microsoft.com/office/officeart/2008/layout/LinedList"/>
    <dgm:cxn modelId="{755E774C-991C-4856-ACB4-193B2FA348DA}" type="presOf" srcId="{7E933CC5-AFAA-419D-B23A-8683FE01D6B6}" destId="{7E6BE9B0-8AF5-42D6-B27B-84F239C240FE}" srcOrd="0" destOrd="0" presId="urn:microsoft.com/office/officeart/2008/layout/LinedList"/>
    <dgm:cxn modelId="{6540187D-32CA-4F0B-9E82-5C2E96723F5E}" type="presOf" srcId="{0CE0EAE7-7FB5-4175-ABC6-9532298355AF}" destId="{4671AF98-1331-430B-878D-B1EAABDF26A5}" srcOrd="0" destOrd="0" presId="urn:microsoft.com/office/officeart/2008/layout/LinedList"/>
    <dgm:cxn modelId="{D4954AC9-9B56-4B45-884F-2CE1B6C52702}" srcId="{0CE0EAE7-7FB5-4175-ABC6-9532298355AF}" destId="{5F9028FD-EEDC-4B96-97E4-9F6D17C885B1}" srcOrd="0" destOrd="0" parTransId="{3B3F9F20-7273-44FA-A032-ADA6C5B72A01}" sibTransId="{A67DE26A-6BC9-4E53-BC22-8C638A3BBEC7}"/>
    <dgm:cxn modelId="{E0D17C8D-549A-40CE-8F65-BFBAA2FF0E3F}" type="presParOf" srcId="{4671AF98-1331-430B-878D-B1EAABDF26A5}" destId="{D45DB520-90F2-4056-BDD0-5D602E1323B0}" srcOrd="0" destOrd="0" presId="urn:microsoft.com/office/officeart/2008/layout/LinedList"/>
    <dgm:cxn modelId="{5AB8E3AB-9D87-44AA-AC84-F8E3B5691537}" type="presParOf" srcId="{4671AF98-1331-430B-878D-B1EAABDF26A5}" destId="{030C74C5-6C6C-4DE5-9229-85DF7C37E931}" srcOrd="1" destOrd="0" presId="urn:microsoft.com/office/officeart/2008/layout/LinedList"/>
    <dgm:cxn modelId="{1C22CBBC-48D1-40AE-93B1-CDA61CCD83EB}" type="presParOf" srcId="{030C74C5-6C6C-4DE5-9229-85DF7C37E931}" destId="{DD881BD7-4719-4605-8B1E-AC484D98B8E4}" srcOrd="0" destOrd="0" presId="urn:microsoft.com/office/officeart/2008/layout/LinedList"/>
    <dgm:cxn modelId="{B7439357-FF7D-4468-B39E-16CD59A7D3B5}" type="presParOf" srcId="{030C74C5-6C6C-4DE5-9229-85DF7C37E931}" destId="{791B3E9C-244A-4994-AE8D-ACEA19C98304}" srcOrd="1" destOrd="0" presId="urn:microsoft.com/office/officeart/2008/layout/LinedList"/>
    <dgm:cxn modelId="{150DD692-53E6-4CEA-981A-33D8D110D7B8}" type="presParOf" srcId="{4671AF98-1331-430B-878D-B1EAABDF26A5}" destId="{200AF709-080B-4BB2-8698-BAAE0D9FB049}" srcOrd="2" destOrd="0" presId="urn:microsoft.com/office/officeart/2008/layout/LinedList"/>
    <dgm:cxn modelId="{390E80FE-93E3-4808-B7F8-1D4ACBA87CDD}" type="presParOf" srcId="{4671AF98-1331-430B-878D-B1EAABDF26A5}" destId="{AE3378E2-760C-4401-A478-07B84CA6BC23}" srcOrd="3" destOrd="0" presId="urn:microsoft.com/office/officeart/2008/layout/LinedList"/>
    <dgm:cxn modelId="{C77F8DD2-2A3C-42D8-B409-3E649AE4F9FA}" type="presParOf" srcId="{AE3378E2-760C-4401-A478-07B84CA6BC23}" destId="{7E6BE9B0-8AF5-42D6-B27B-84F239C240FE}" srcOrd="0" destOrd="0" presId="urn:microsoft.com/office/officeart/2008/layout/LinedList"/>
    <dgm:cxn modelId="{05B5625B-E47E-4067-AFBC-0A3D7BE22D78}" type="presParOf" srcId="{AE3378E2-760C-4401-A478-07B84CA6BC23}" destId="{6D2121CB-032A-4D1A-8129-E7FCE6862CBC}" srcOrd="1" destOrd="0" presId="urn:microsoft.com/office/officeart/2008/layout/LinedList"/>
    <dgm:cxn modelId="{146962BF-2DF2-41DD-A614-43E4B7CD55C9}" type="presParOf" srcId="{4671AF98-1331-430B-878D-B1EAABDF26A5}" destId="{02B7C22C-1135-4C20-B584-06E5ADB79DD2}" srcOrd="4" destOrd="0" presId="urn:microsoft.com/office/officeart/2008/layout/LinedList"/>
    <dgm:cxn modelId="{F76AF789-F8F2-4418-8C14-38F4E71CDEAD}" type="presParOf" srcId="{4671AF98-1331-430B-878D-B1EAABDF26A5}" destId="{2204B92F-1038-4DDF-9BBB-D90DD2B7D647}" srcOrd="5" destOrd="0" presId="urn:microsoft.com/office/officeart/2008/layout/LinedList"/>
    <dgm:cxn modelId="{59F2F42C-F543-4CD6-963A-CEE268BCE4CA}" type="presParOf" srcId="{2204B92F-1038-4DDF-9BBB-D90DD2B7D647}" destId="{D11613DE-F0FE-4A74-9361-E90A50966071}" srcOrd="0" destOrd="0" presId="urn:microsoft.com/office/officeart/2008/layout/LinedList"/>
    <dgm:cxn modelId="{5200496E-D1BD-4437-A8BF-A91B06650792}" type="presParOf" srcId="{2204B92F-1038-4DDF-9BBB-D90DD2B7D647}" destId="{26B41272-7F5C-41EB-8D09-EBD3DA113A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384164-9E2C-487B-8A27-3C521E8E117A}" type="doc">
      <dgm:prSet loTypeId="urn:microsoft.com/office/officeart/2005/8/layout/vList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36E1B0A-E5BA-4712-878C-A2CD0E3D5533}">
      <dgm:prSet/>
      <dgm:spPr/>
      <dgm:t>
        <a:bodyPr/>
        <a:lstStyle/>
        <a:p>
          <a:r>
            <a:rPr lang="ru-RU" dirty="0" err="1"/>
            <a:t>Сприйняття</a:t>
          </a:r>
          <a:r>
            <a:rPr lang="ru-RU" dirty="0"/>
            <a:t> </a:t>
          </a:r>
          <a:r>
            <a:rPr lang="ru-RU" dirty="0" err="1"/>
            <a:t>учасниками</a:t>
          </a:r>
          <a:r>
            <a:rPr lang="ru-RU" dirty="0"/>
            <a:t> судового </a:t>
          </a:r>
          <a:r>
            <a:rPr lang="ru-RU" dirty="0" err="1"/>
            <a:t>провадження</a:t>
          </a:r>
          <a:r>
            <a:rPr lang="ru-RU" dirty="0"/>
            <a:t> (особливо </a:t>
          </a:r>
          <a:r>
            <a:rPr lang="ru-RU" dirty="0" err="1"/>
            <a:t>потерпілими</a:t>
          </a:r>
          <a:r>
            <a:rPr lang="ru-RU" dirty="0"/>
            <a:t>) </a:t>
          </a:r>
          <a:r>
            <a:rPr lang="ru-RU" dirty="0" err="1"/>
            <a:t>строків</a:t>
          </a:r>
          <a:r>
            <a:rPr lang="ru-RU" dirty="0"/>
            <a:t> </a:t>
          </a:r>
          <a:r>
            <a:rPr lang="ru-RU" dirty="0" err="1"/>
            <a:t>розгляду</a:t>
          </a:r>
          <a:r>
            <a:rPr lang="ru-RU" dirty="0"/>
            <a:t> </a:t>
          </a:r>
          <a:r>
            <a:rPr lang="ru-RU" dirty="0" err="1"/>
            <a:t>справи</a:t>
          </a:r>
          <a:endParaRPr lang="en-US" dirty="0" err="1"/>
        </a:p>
      </dgm:t>
    </dgm:pt>
    <dgm:pt modelId="{1003CC32-CD17-4BC7-8357-7D4DB56482E0}" type="parTrans" cxnId="{A1D9BD21-3D82-4C29-8388-C4581E8C390C}">
      <dgm:prSet/>
      <dgm:spPr/>
      <dgm:t>
        <a:bodyPr/>
        <a:lstStyle/>
        <a:p>
          <a:endParaRPr lang="en-US"/>
        </a:p>
      </dgm:t>
    </dgm:pt>
    <dgm:pt modelId="{0DF22DCA-7C61-423F-A324-BC9B32F9403D}" type="sibTrans" cxnId="{A1D9BD21-3D82-4C29-8388-C4581E8C390C}">
      <dgm:prSet/>
      <dgm:spPr/>
      <dgm:t>
        <a:bodyPr/>
        <a:lstStyle/>
        <a:p>
          <a:endParaRPr lang="en-US"/>
        </a:p>
      </dgm:t>
    </dgm:pt>
    <dgm:pt modelId="{7D73DE8A-C29A-4B08-BFF1-4D99C43DAEE1}">
      <dgm:prSet/>
      <dgm:spPr/>
      <dgm:t>
        <a:bodyPr/>
        <a:lstStyle/>
        <a:p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достатньо</a:t>
          </a:r>
          <a:r>
            <a:rPr lang="ru-RU" dirty="0"/>
            <a:t> </a:t>
          </a:r>
          <a:r>
            <a:rPr lang="ru-RU" dirty="0" err="1"/>
            <a:t>доказів</a:t>
          </a:r>
          <a:r>
            <a:rPr lang="ru-RU" dirty="0"/>
            <a:t>?</a:t>
          </a:r>
          <a:endParaRPr lang="en-US" dirty="0"/>
        </a:p>
      </dgm:t>
    </dgm:pt>
    <dgm:pt modelId="{AC18D4CB-A9BA-4B84-98E2-0E649C6BD5CB}" type="parTrans" cxnId="{D87F381F-8F01-48B1-B8F2-B55F1776C6D6}">
      <dgm:prSet/>
      <dgm:spPr/>
      <dgm:t>
        <a:bodyPr/>
        <a:lstStyle/>
        <a:p>
          <a:endParaRPr lang="en-US"/>
        </a:p>
      </dgm:t>
    </dgm:pt>
    <dgm:pt modelId="{238B66A4-7514-4A73-981C-AF222F824475}" type="sibTrans" cxnId="{D87F381F-8F01-48B1-B8F2-B55F1776C6D6}">
      <dgm:prSet/>
      <dgm:spPr/>
      <dgm:t>
        <a:bodyPr/>
        <a:lstStyle/>
        <a:p>
          <a:endParaRPr lang="en-US"/>
        </a:p>
      </dgm:t>
    </dgm:pt>
    <dgm:pt modelId="{3E013B51-2147-4623-AC1B-FDB9865DA2C3}">
      <dgm:prSet/>
      <dgm:spPr/>
      <dgm:t>
        <a:bodyPr/>
        <a:lstStyle/>
        <a:p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якісні</a:t>
          </a:r>
          <a:r>
            <a:rPr lang="ru-RU" dirty="0"/>
            <a:t> </a:t>
          </a:r>
          <a:r>
            <a:rPr lang="ru-RU" dirty="0" err="1"/>
            <a:t>докази</a:t>
          </a:r>
          <a:r>
            <a:rPr lang="ru-RU" dirty="0"/>
            <a:t>? </a:t>
          </a:r>
          <a:endParaRPr lang="en-US" dirty="0"/>
        </a:p>
      </dgm:t>
    </dgm:pt>
    <dgm:pt modelId="{C2C80915-0927-4B84-8378-459CB76D5B42}" type="parTrans" cxnId="{C2E0045C-ECF3-4B46-96FF-7F58F688FAB6}">
      <dgm:prSet/>
      <dgm:spPr/>
      <dgm:t>
        <a:bodyPr/>
        <a:lstStyle/>
        <a:p>
          <a:endParaRPr lang="en-US"/>
        </a:p>
      </dgm:t>
    </dgm:pt>
    <dgm:pt modelId="{AF264760-6AD5-44A1-BFFB-6D906E65D8CE}" type="sibTrans" cxnId="{C2E0045C-ECF3-4B46-96FF-7F58F688FAB6}">
      <dgm:prSet/>
      <dgm:spPr/>
      <dgm:t>
        <a:bodyPr/>
        <a:lstStyle/>
        <a:p>
          <a:endParaRPr lang="en-US"/>
        </a:p>
      </dgm:t>
    </dgm:pt>
    <dgm:pt modelId="{E8FAAD8D-A0F7-4848-98FB-538D438A60FD}" type="pres">
      <dgm:prSet presAssocID="{D9384164-9E2C-487B-8A27-3C521E8E117A}" presName="linear" presStyleCnt="0">
        <dgm:presLayoutVars>
          <dgm:animLvl val="lvl"/>
          <dgm:resizeHandles val="exact"/>
        </dgm:presLayoutVars>
      </dgm:prSet>
      <dgm:spPr/>
    </dgm:pt>
    <dgm:pt modelId="{DC4DABA1-61FA-4C0D-8B42-66ED849B4DC9}" type="pres">
      <dgm:prSet presAssocID="{836E1B0A-E5BA-4712-878C-A2CD0E3D55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1C92E2-F273-4861-B29E-F2726A8B4A24}" type="pres">
      <dgm:prSet presAssocID="{0DF22DCA-7C61-423F-A324-BC9B32F9403D}" presName="spacer" presStyleCnt="0"/>
      <dgm:spPr/>
    </dgm:pt>
    <dgm:pt modelId="{448E6769-C6CF-45A3-93C9-BC976B5181C4}" type="pres">
      <dgm:prSet presAssocID="{7D73DE8A-C29A-4B08-BFF1-4D99C43DAE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137DF1-D704-46FE-86D6-68FCB17D5826}" type="pres">
      <dgm:prSet presAssocID="{238B66A4-7514-4A73-981C-AF222F824475}" presName="spacer" presStyleCnt="0"/>
      <dgm:spPr/>
    </dgm:pt>
    <dgm:pt modelId="{13B713E9-EA17-4760-AC71-CF8237A930E6}" type="pres">
      <dgm:prSet presAssocID="{3E013B51-2147-4623-AC1B-FDB9865DA2C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87F381F-8F01-48B1-B8F2-B55F1776C6D6}" srcId="{D9384164-9E2C-487B-8A27-3C521E8E117A}" destId="{7D73DE8A-C29A-4B08-BFF1-4D99C43DAEE1}" srcOrd="1" destOrd="0" parTransId="{AC18D4CB-A9BA-4B84-98E2-0E649C6BD5CB}" sibTransId="{238B66A4-7514-4A73-981C-AF222F824475}"/>
    <dgm:cxn modelId="{A1D9BD21-3D82-4C29-8388-C4581E8C390C}" srcId="{D9384164-9E2C-487B-8A27-3C521E8E117A}" destId="{836E1B0A-E5BA-4712-878C-A2CD0E3D5533}" srcOrd="0" destOrd="0" parTransId="{1003CC32-CD17-4BC7-8357-7D4DB56482E0}" sibTransId="{0DF22DCA-7C61-423F-A324-BC9B32F9403D}"/>
    <dgm:cxn modelId="{68AE5D2A-91B7-46C2-A255-5BEA899F1C0E}" type="presOf" srcId="{3E013B51-2147-4623-AC1B-FDB9865DA2C3}" destId="{13B713E9-EA17-4760-AC71-CF8237A930E6}" srcOrd="0" destOrd="0" presId="urn:microsoft.com/office/officeart/2005/8/layout/vList2"/>
    <dgm:cxn modelId="{AB00E33A-3D7E-41E5-BE30-330BB9F75939}" type="presOf" srcId="{836E1B0A-E5BA-4712-878C-A2CD0E3D5533}" destId="{DC4DABA1-61FA-4C0D-8B42-66ED849B4DC9}" srcOrd="0" destOrd="0" presId="urn:microsoft.com/office/officeart/2005/8/layout/vList2"/>
    <dgm:cxn modelId="{A959063B-EF04-4FE7-B9C7-27096544372C}" type="presOf" srcId="{D9384164-9E2C-487B-8A27-3C521E8E117A}" destId="{E8FAAD8D-A0F7-4848-98FB-538D438A60FD}" srcOrd="0" destOrd="0" presId="urn:microsoft.com/office/officeart/2005/8/layout/vList2"/>
    <dgm:cxn modelId="{C2E0045C-ECF3-4B46-96FF-7F58F688FAB6}" srcId="{D9384164-9E2C-487B-8A27-3C521E8E117A}" destId="{3E013B51-2147-4623-AC1B-FDB9865DA2C3}" srcOrd="2" destOrd="0" parTransId="{C2C80915-0927-4B84-8378-459CB76D5B42}" sibTransId="{AF264760-6AD5-44A1-BFFB-6D906E65D8CE}"/>
    <dgm:cxn modelId="{60C5F98B-DA16-41DF-B725-271852AB950C}" type="presOf" srcId="{7D73DE8A-C29A-4B08-BFF1-4D99C43DAEE1}" destId="{448E6769-C6CF-45A3-93C9-BC976B5181C4}" srcOrd="0" destOrd="0" presId="urn:microsoft.com/office/officeart/2005/8/layout/vList2"/>
    <dgm:cxn modelId="{711571FF-717B-4A43-B38F-AAA51FA04EF4}" type="presParOf" srcId="{E8FAAD8D-A0F7-4848-98FB-538D438A60FD}" destId="{DC4DABA1-61FA-4C0D-8B42-66ED849B4DC9}" srcOrd="0" destOrd="0" presId="urn:microsoft.com/office/officeart/2005/8/layout/vList2"/>
    <dgm:cxn modelId="{3DC32E43-A044-4182-B685-D96532552368}" type="presParOf" srcId="{E8FAAD8D-A0F7-4848-98FB-538D438A60FD}" destId="{761C92E2-F273-4861-B29E-F2726A8B4A24}" srcOrd="1" destOrd="0" presId="urn:microsoft.com/office/officeart/2005/8/layout/vList2"/>
    <dgm:cxn modelId="{AE7453B9-AC6D-42B7-A3A7-ACA5B490F0CE}" type="presParOf" srcId="{E8FAAD8D-A0F7-4848-98FB-538D438A60FD}" destId="{448E6769-C6CF-45A3-93C9-BC976B5181C4}" srcOrd="2" destOrd="0" presId="urn:microsoft.com/office/officeart/2005/8/layout/vList2"/>
    <dgm:cxn modelId="{4CD6B0DE-DF20-4DE1-8339-6B3076D0FDEC}" type="presParOf" srcId="{E8FAAD8D-A0F7-4848-98FB-538D438A60FD}" destId="{51137DF1-D704-46FE-86D6-68FCB17D5826}" srcOrd="3" destOrd="0" presId="urn:microsoft.com/office/officeart/2005/8/layout/vList2"/>
    <dgm:cxn modelId="{CDE8835A-D199-4BB0-A181-4785E1DDBA78}" type="presParOf" srcId="{E8FAAD8D-A0F7-4848-98FB-538D438A60FD}" destId="{13B713E9-EA17-4760-AC71-CF8237A930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0D4C4-B084-45E4-9148-349247749208}">
      <dsp:nvSpPr>
        <dsp:cNvPr id="0" name=""/>
        <dsp:cNvSpPr/>
      </dsp:nvSpPr>
      <dsp:spPr>
        <a:xfrm>
          <a:off x="0" y="0"/>
          <a:ext cx="948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EA5E0-0C59-4FB5-997A-EBE04C9A87BE}">
      <dsp:nvSpPr>
        <dsp:cNvPr id="0" name=""/>
        <dsp:cNvSpPr/>
      </dsp:nvSpPr>
      <dsp:spPr>
        <a:xfrm>
          <a:off x="0" y="0"/>
          <a:ext cx="9489000" cy="1873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/>
            <a:t>Багато зайвого?</a:t>
          </a:r>
          <a:endParaRPr lang="en-US" sz="3700" kern="1200"/>
        </a:p>
      </dsp:txBody>
      <dsp:txXfrm>
        <a:off x="0" y="0"/>
        <a:ext cx="9489000" cy="1873691"/>
      </dsp:txXfrm>
    </dsp:sp>
    <dsp:sp modelId="{A23E13B5-09BF-474F-A5F3-4BB23FC12856}">
      <dsp:nvSpPr>
        <dsp:cNvPr id="0" name=""/>
        <dsp:cNvSpPr/>
      </dsp:nvSpPr>
      <dsp:spPr>
        <a:xfrm>
          <a:off x="0" y="1873691"/>
          <a:ext cx="948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B902B-DB54-463F-B808-C07F3C367A03}">
      <dsp:nvSpPr>
        <dsp:cNvPr id="0" name=""/>
        <dsp:cNvSpPr/>
      </dsp:nvSpPr>
      <dsp:spPr>
        <a:xfrm>
          <a:off x="0" y="1873691"/>
          <a:ext cx="9489000" cy="1873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/>
            <a:t>Зазначення інших обвинуваченних, по яким виділено матеріали досудового розслідування</a:t>
          </a:r>
          <a:endParaRPr lang="en-US" sz="3700" kern="1200"/>
        </a:p>
      </dsp:txBody>
      <dsp:txXfrm>
        <a:off x="0" y="1873691"/>
        <a:ext cx="9489000" cy="1873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DB520-90F2-4056-BDD0-5D602E1323B0}">
      <dsp:nvSpPr>
        <dsp:cNvPr id="0" name=""/>
        <dsp:cNvSpPr/>
      </dsp:nvSpPr>
      <dsp:spPr>
        <a:xfrm>
          <a:off x="0" y="2322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81BD7-4719-4605-8B1E-AC484D98B8E4}">
      <dsp:nvSpPr>
        <dsp:cNvPr id="0" name=""/>
        <dsp:cNvSpPr/>
      </dsp:nvSpPr>
      <dsp:spPr>
        <a:xfrm>
          <a:off x="0" y="2322"/>
          <a:ext cx="4027488" cy="1583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Обвинувальний акт на російській мові?</a:t>
          </a:r>
          <a:endParaRPr lang="en-US" sz="2800" kern="1200" dirty="0"/>
        </a:p>
      </dsp:txBody>
      <dsp:txXfrm>
        <a:off x="0" y="2322"/>
        <a:ext cx="4027488" cy="1583835"/>
      </dsp:txXfrm>
    </dsp:sp>
    <dsp:sp modelId="{200AF709-080B-4BB2-8698-BAAE0D9FB049}">
      <dsp:nvSpPr>
        <dsp:cNvPr id="0" name=""/>
        <dsp:cNvSpPr/>
      </dsp:nvSpPr>
      <dsp:spPr>
        <a:xfrm>
          <a:off x="0" y="1586157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BE9B0-8AF5-42D6-B27B-84F239C240FE}">
      <dsp:nvSpPr>
        <dsp:cNvPr id="0" name=""/>
        <dsp:cNvSpPr/>
      </dsp:nvSpPr>
      <dsp:spPr>
        <a:xfrm>
          <a:off x="0" y="1586157"/>
          <a:ext cx="4027488" cy="1583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Оголошення на сайті суду/"Урядовому кур'єрі" на російській мові?</a:t>
          </a:r>
          <a:endParaRPr lang="en-US" sz="2800" kern="1200" dirty="0"/>
        </a:p>
      </dsp:txBody>
      <dsp:txXfrm>
        <a:off x="0" y="1586157"/>
        <a:ext cx="4027488" cy="1583835"/>
      </dsp:txXfrm>
    </dsp:sp>
    <dsp:sp modelId="{02B7C22C-1135-4C20-B584-06E5ADB79DD2}">
      <dsp:nvSpPr>
        <dsp:cNvPr id="0" name=""/>
        <dsp:cNvSpPr/>
      </dsp:nvSpPr>
      <dsp:spPr>
        <a:xfrm>
          <a:off x="0" y="3169992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613DE-F0FE-4A74-9361-E90A50966071}">
      <dsp:nvSpPr>
        <dsp:cNvPr id="0" name=""/>
        <dsp:cNvSpPr/>
      </dsp:nvSpPr>
      <dsp:spPr>
        <a:xfrm>
          <a:off x="0" y="3169992"/>
          <a:ext cx="4027488" cy="1583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Повістки на російській мові?</a:t>
          </a:r>
          <a:endParaRPr lang="en-US" sz="2800" kern="1200" dirty="0"/>
        </a:p>
      </dsp:txBody>
      <dsp:txXfrm>
        <a:off x="0" y="3169992"/>
        <a:ext cx="4027488" cy="15838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DABA1-61FA-4C0D-8B42-66ED849B4DC9}">
      <dsp:nvSpPr>
        <dsp:cNvPr id="0" name=""/>
        <dsp:cNvSpPr/>
      </dsp:nvSpPr>
      <dsp:spPr>
        <a:xfrm>
          <a:off x="0" y="289575"/>
          <a:ext cx="5283200" cy="1347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Сприйняття</a:t>
          </a:r>
          <a:r>
            <a:rPr lang="ru-RU" sz="2400" kern="1200" dirty="0"/>
            <a:t> </a:t>
          </a:r>
          <a:r>
            <a:rPr lang="ru-RU" sz="2400" kern="1200" dirty="0" err="1"/>
            <a:t>учасниками</a:t>
          </a:r>
          <a:r>
            <a:rPr lang="ru-RU" sz="2400" kern="1200" dirty="0"/>
            <a:t> судового </a:t>
          </a:r>
          <a:r>
            <a:rPr lang="ru-RU" sz="2400" kern="1200" dirty="0" err="1"/>
            <a:t>провадження</a:t>
          </a:r>
          <a:r>
            <a:rPr lang="ru-RU" sz="2400" kern="1200" dirty="0"/>
            <a:t> (особливо </a:t>
          </a:r>
          <a:r>
            <a:rPr lang="ru-RU" sz="2400" kern="1200" dirty="0" err="1"/>
            <a:t>потерпілими</a:t>
          </a:r>
          <a:r>
            <a:rPr lang="ru-RU" sz="2400" kern="1200" dirty="0"/>
            <a:t>) </a:t>
          </a:r>
          <a:r>
            <a:rPr lang="ru-RU" sz="2400" kern="1200" dirty="0" err="1"/>
            <a:t>строків</a:t>
          </a:r>
          <a:r>
            <a:rPr lang="ru-RU" sz="2400" kern="1200" dirty="0"/>
            <a:t> </a:t>
          </a:r>
          <a:r>
            <a:rPr lang="ru-RU" sz="2400" kern="1200" dirty="0" err="1"/>
            <a:t>розгляду</a:t>
          </a:r>
          <a:r>
            <a:rPr lang="ru-RU" sz="2400" kern="1200" dirty="0"/>
            <a:t> </a:t>
          </a:r>
          <a:r>
            <a:rPr lang="ru-RU" sz="2400" kern="1200" dirty="0" err="1"/>
            <a:t>справи</a:t>
          </a:r>
          <a:endParaRPr lang="en-US" sz="2400" kern="1200" dirty="0" err="1"/>
        </a:p>
      </dsp:txBody>
      <dsp:txXfrm>
        <a:off x="65796" y="355371"/>
        <a:ext cx="5151608" cy="1216248"/>
      </dsp:txXfrm>
    </dsp:sp>
    <dsp:sp modelId="{448E6769-C6CF-45A3-93C9-BC976B5181C4}">
      <dsp:nvSpPr>
        <dsp:cNvPr id="0" name=""/>
        <dsp:cNvSpPr/>
      </dsp:nvSpPr>
      <dsp:spPr>
        <a:xfrm>
          <a:off x="0" y="1706536"/>
          <a:ext cx="5283200" cy="1347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Чи</a:t>
          </a:r>
          <a:r>
            <a:rPr lang="ru-RU" sz="2400" kern="1200" dirty="0"/>
            <a:t> </a:t>
          </a:r>
          <a:r>
            <a:rPr lang="ru-RU" sz="2400" kern="1200" dirty="0" err="1"/>
            <a:t>достатньо</a:t>
          </a:r>
          <a:r>
            <a:rPr lang="ru-RU" sz="2400" kern="1200" dirty="0"/>
            <a:t> </a:t>
          </a:r>
          <a:r>
            <a:rPr lang="ru-RU" sz="2400" kern="1200" dirty="0" err="1"/>
            <a:t>доказів</a:t>
          </a:r>
          <a:r>
            <a:rPr lang="ru-RU" sz="2400" kern="1200" dirty="0"/>
            <a:t>?</a:t>
          </a:r>
          <a:endParaRPr lang="en-US" sz="2400" kern="1200" dirty="0"/>
        </a:p>
      </dsp:txBody>
      <dsp:txXfrm>
        <a:off x="65796" y="1772332"/>
        <a:ext cx="5151608" cy="1216248"/>
      </dsp:txXfrm>
    </dsp:sp>
    <dsp:sp modelId="{13B713E9-EA17-4760-AC71-CF8237A930E6}">
      <dsp:nvSpPr>
        <dsp:cNvPr id="0" name=""/>
        <dsp:cNvSpPr/>
      </dsp:nvSpPr>
      <dsp:spPr>
        <a:xfrm>
          <a:off x="0" y="3123496"/>
          <a:ext cx="5283200" cy="13478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Чи</a:t>
          </a:r>
          <a:r>
            <a:rPr lang="ru-RU" sz="2400" kern="1200" dirty="0"/>
            <a:t> </a:t>
          </a:r>
          <a:r>
            <a:rPr lang="ru-RU" sz="2400" kern="1200" dirty="0" err="1"/>
            <a:t>якісні</a:t>
          </a:r>
          <a:r>
            <a:rPr lang="ru-RU" sz="2400" kern="1200" dirty="0"/>
            <a:t> </a:t>
          </a:r>
          <a:r>
            <a:rPr lang="ru-RU" sz="2400" kern="1200" dirty="0" err="1"/>
            <a:t>докази</a:t>
          </a:r>
          <a:r>
            <a:rPr lang="ru-RU" sz="2400" kern="1200" dirty="0"/>
            <a:t>? </a:t>
          </a:r>
          <a:endParaRPr lang="en-US" sz="2400" kern="1200" dirty="0"/>
        </a:p>
      </dsp:txBody>
      <dsp:txXfrm>
        <a:off x="65796" y="3189292"/>
        <a:ext cx="5151608" cy="1216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46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0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0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47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52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7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41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ain Frame">
            <a:extLst>
              <a:ext uri="{FF2B5EF4-FFF2-40B4-BE49-F238E27FC236}">
                <a16:creationId xmlns:a16="http://schemas.microsoft.com/office/drawing/2014/main" id="{F82D9B81-57D7-4F0C-AB92-6E390E4E1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1248" y="1044960"/>
            <a:ext cx="9456049" cy="3594112"/>
          </a:xfrm>
        </p:spPr>
        <p:txBody>
          <a:bodyPr>
            <a:normAutofit/>
          </a:bodyPr>
          <a:lstStyle/>
          <a:p>
            <a:r>
              <a:rPr lang="ru-RU" sz="4800" dirty="0" err="1">
                <a:latin typeface="Batang"/>
                <a:ea typeface="Batang"/>
              </a:rPr>
              <a:t>Судове</a:t>
            </a:r>
            <a:r>
              <a:rPr lang="ru-RU" sz="4800" dirty="0">
                <a:latin typeface="Batang"/>
                <a:ea typeface="Batang"/>
              </a:rPr>
              <a:t> </a:t>
            </a:r>
            <a:r>
              <a:rPr lang="ru-RU" sz="4800" dirty="0" err="1">
                <a:latin typeface="Batang"/>
                <a:ea typeface="Batang"/>
              </a:rPr>
              <a:t>провадження</a:t>
            </a:r>
            <a:r>
              <a:rPr lang="ru-RU" sz="4800" dirty="0">
                <a:latin typeface="Batang"/>
                <a:ea typeface="Batang"/>
              </a:rPr>
              <a:t> по </a:t>
            </a:r>
            <a:r>
              <a:rPr lang="ru-RU" sz="4800" dirty="0" err="1">
                <a:latin typeface="Batang"/>
                <a:ea typeface="Batang"/>
              </a:rPr>
              <a:t>воєнним</a:t>
            </a:r>
            <a:r>
              <a:rPr lang="ru-RU" sz="4800" dirty="0">
                <a:latin typeface="Batang"/>
                <a:ea typeface="Batang"/>
              </a:rPr>
              <a:t> </a:t>
            </a:r>
            <a:r>
              <a:rPr lang="ru-RU" sz="4800" dirty="0" err="1">
                <a:latin typeface="Batang"/>
                <a:ea typeface="Batang"/>
              </a:rPr>
              <a:t>злочинам</a:t>
            </a:r>
            <a:r>
              <a:rPr lang="ru-RU" sz="4800" dirty="0">
                <a:latin typeface="Batang"/>
                <a:ea typeface="Batang"/>
              </a:rPr>
              <a:t>: </a:t>
            </a:r>
            <a:r>
              <a:rPr lang="ru-RU" sz="4800" dirty="0" err="1">
                <a:latin typeface="Batang"/>
                <a:ea typeface="Batang"/>
              </a:rPr>
              <a:t>виклики</a:t>
            </a:r>
            <a:r>
              <a:rPr lang="ru-RU" sz="4800" dirty="0">
                <a:latin typeface="Batang"/>
                <a:ea typeface="Batang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/>
          <a:p>
            <a:endParaRPr lang="ru-RU"/>
          </a:p>
        </p:txBody>
      </p:sp>
      <p:cxnSp>
        <p:nvCxnSpPr>
          <p:cNvPr id="12" name="Main Horizontal Connector">
            <a:extLst>
              <a:ext uri="{FF2B5EF4-FFF2-40B4-BE49-F238E27FC236}">
                <a16:creationId xmlns:a16="http://schemas.microsoft.com/office/drawing/2014/main" id="{AE3D1161-F2DF-43A9-8376-3DB1403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Main Vertical Connector">
            <a:extLst>
              <a:ext uri="{FF2B5EF4-FFF2-40B4-BE49-F238E27FC236}">
                <a16:creationId xmlns:a16="http://schemas.microsoft.com/office/drawing/2014/main" id="{FF393DD8-555D-4D86-9600-299145E03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992F1-5E2F-04B6-93E6-BE67F66D3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34546"/>
            <a:ext cx="8924544" cy="4149945"/>
          </a:xfrm>
        </p:spPr>
        <p:txBody>
          <a:bodyPr>
            <a:normAutofit/>
          </a:bodyPr>
          <a:lstStyle/>
          <a:p>
            <a:r>
              <a:rPr lang="ru-RU" sz="6600" b="1" i="1" dirty="0">
                <a:latin typeface="Batang"/>
                <a:ea typeface="Batang"/>
                <a:cs typeface="Times New Roman"/>
              </a:rPr>
              <a:t>ДЯКУЮ ЗА УВАГУ!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9BB465-A4E5-62E4-CC22-62425425B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552783"/>
            <a:ext cx="8924544" cy="555872"/>
          </a:xfrm>
        </p:spPr>
        <p:txBody>
          <a:bodyPr anchor="ctr">
            <a:normAutofit/>
          </a:bodyPr>
          <a:lstStyle/>
          <a:p>
            <a:endParaRPr lang="ru-RU"/>
          </a:p>
        </p:txBody>
      </p:sp>
      <p:cxnSp>
        <p:nvCxnSpPr>
          <p:cNvPr id="20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A511E365-43E9-4D58-814D-18252F86A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371600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4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54FF5-E3D2-37C2-E37C-E86B4AE01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9310924" cy="896931"/>
          </a:xfrm>
        </p:spPr>
        <p:txBody>
          <a:bodyPr>
            <a:normAutofit/>
          </a:bodyPr>
          <a:lstStyle/>
          <a:p>
            <a:r>
              <a:rPr lang="ru-RU" err="1">
                <a:latin typeface="Batang"/>
                <a:ea typeface="Batang"/>
              </a:rPr>
              <a:t>Мертвий</a:t>
            </a:r>
            <a:r>
              <a:rPr lang="ru-RU" dirty="0">
                <a:latin typeface="Batang"/>
                <a:ea typeface="Batang"/>
              </a:rPr>
              <a:t> </a:t>
            </a:r>
            <a:r>
              <a:rPr lang="ru-RU" err="1">
                <a:latin typeface="Batang"/>
                <a:ea typeface="Batang"/>
              </a:rPr>
              <a:t>чи</a:t>
            </a:r>
            <a:r>
              <a:rPr lang="ru-RU" dirty="0">
                <a:latin typeface="Batang"/>
                <a:ea typeface="Batang"/>
              </a:rPr>
              <a:t> </a:t>
            </a:r>
            <a:r>
              <a:rPr lang="ru-RU" err="1">
                <a:latin typeface="Batang"/>
                <a:ea typeface="Batang"/>
              </a:rPr>
              <a:t>живий</a:t>
            </a:r>
            <a:r>
              <a:rPr lang="ru-RU" dirty="0">
                <a:latin typeface="Batang"/>
                <a:ea typeface="Batang"/>
              </a:rPr>
              <a:t>?</a:t>
            </a:r>
          </a:p>
        </p:txBody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DA245249-2F4C-4F85-AB62-095DBE52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11349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CED5C-2969-6174-C743-E22C16133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91995"/>
            <a:ext cx="9310924" cy="3174788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uk-UA" dirty="0"/>
              <a:t>Питання щодо біологічного стану підозрюваного/обвинуваченого.</a:t>
            </a:r>
          </a:p>
          <a:p>
            <a:pPr marL="457200" indent="-457200">
              <a:buAutoNum type="arabicPeriod"/>
            </a:pPr>
            <a:r>
              <a:rPr lang="uk-UA" dirty="0"/>
              <a:t>Мертвий            документальне підтвердження?</a:t>
            </a:r>
          </a:p>
          <a:p>
            <a:pPr marL="0" indent="0">
              <a:buNone/>
            </a:pPr>
            <a:r>
              <a:rPr lang="uk-UA" dirty="0"/>
              <a:t>                                     дії суду?</a:t>
            </a:r>
          </a:p>
          <a:p>
            <a:pPr marL="0" indent="0">
              <a:buNone/>
            </a:pPr>
            <a:r>
              <a:rPr lang="uk-UA" dirty="0"/>
              <a:t>2.        Живий             де знаходиться?</a:t>
            </a:r>
            <a:br>
              <a:rPr lang="uk-UA" dirty="0"/>
            </a:br>
            <a:r>
              <a:rPr lang="uk-UA" dirty="0"/>
              <a:t>                                     військовополонений?</a:t>
            </a:r>
          </a:p>
          <a:p>
            <a:pPr marL="0" indent="0">
              <a:buNone/>
            </a:pPr>
            <a:r>
              <a:rPr lang="ru-RU" dirty="0"/>
              <a:t>                                       </a:t>
            </a:r>
          </a:p>
        </p:txBody>
      </p:sp>
      <p:cxnSp>
        <p:nvCxnSpPr>
          <p:cNvPr id="21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1703E914-CAFA-EF77-C6D1-B01FA029C3FA}"/>
              </a:ext>
            </a:extLst>
          </p:cNvPr>
          <p:cNvCxnSpPr/>
          <p:nvPr/>
        </p:nvCxnSpPr>
        <p:spPr>
          <a:xfrm>
            <a:off x="2405186" y="4837723"/>
            <a:ext cx="494322" cy="5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8C4AB91B-AD26-1717-19D2-D6732D68B76A}"/>
              </a:ext>
            </a:extLst>
          </p:cNvPr>
          <p:cNvCxnSpPr>
            <a:cxnSpLocks/>
          </p:cNvCxnSpPr>
          <p:nvPr/>
        </p:nvCxnSpPr>
        <p:spPr>
          <a:xfrm>
            <a:off x="2405185" y="4427415"/>
            <a:ext cx="494322" cy="5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9203A6D-07E8-6AB0-86C6-12D054BEEBD7}"/>
              </a:ext>
            </a:extLst>
          </p:cNvPr>
          <p:cNvCxnSpPr>
            <a:cxnSpLocks/>
          </p:cNvCxnSpPr>
          <p:nvPr/>
        </p:nvCxnSpPr>
        <p:spPr>
          <a:xfrm>
            <a:off x="2405185" y="3919414"/>
            <a:ext cx="494322" cy="5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4C2FB05-D4E5-6FE7-DDA7-314548D22738}"/>
              </a:ext>
            </a:extLst>
          </p:cNvPr>
          <p:cNvCxnSpPr>
            <a:cxnSpLocks/>
          </p:cNvCxnSpPr>
          <p:nvPr/>
        </p:nvCxnSpPr>
        <p:spPr>
          <a:xfrm>
            <a:off x="2405186" y="3372338"/>
            <a:ext cx="494322" cy="5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6825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1DE0A-0C36-3C49-C7F1-61A35D69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25" y="810171"/>
            <a:ext cx="4315590" cy="4771784"/>
          </a:xfrm>
        </p:spPr>
        <p:txBody>
          <a:bodyPr anchor="t">
            <a:normAutofit/>
          </a:bodyPr>
          <a:lstStyle/>
          <a:p>
            <a:r>
              <a:rPr lang="ru-RU" err="1">
                <a:latin typeface="Batang"/>
                <a:ea typeface="Batang"/>
              </a:rPr>
              <a:t>Належне</a:t>
            </a:r>
            <a:r>
              <a:rPr lang="ru-RU" dirty="0">
                <a:latin typeface="Batang"/>
                <a:ea typeface="Batang"/>
              </a:rPr>
              <a:t> </a:t>
            </a:r>
            <a:r>
              <a:rPr lang="ru-RU" err="1">
                <a:latin typeface="Batang"/>
                <a:ea typeface="Batang"/>
              </a:rPr>
              <a:t>повідомлення</a:t>
            </a:r>
            <a:endParaRPr lang="ru-RU">
              <a:latin typeface="Batang"/>
              <a:ea typeface="Batang"/>
            </a:endParaRPr>
          </a:p>
        </p:txBody>
      </p:sp>
      <p:cxnSp>
        <p:nvCxnSpPr>
          <p:cNvPr id="31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20BA3454-A69E-4475-A906-0E452A63E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5884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83BEA1-9E68-4AC5-DD47-3FB0154C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750" y="810563"/>
            <a:ext cx="5225497" cy="47713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Wingdings" panose="020B0604020202020204" pitchFamily="34" charset="0"/>
              <a:buChar char="Ø"/>
            </a:pPr>
            <a:r>
              <a:rPr lang="uk-UA" sz="2400" dirty="0"/>
              <a:t>Пошук в </a:t>
            </a:r>
            <a:r>
              <a:rPr lang="uk-UA" sz="2400" dirty="0" err="1"/>
              <a:t>рф</a:t>
            </a:r>
            <a:r>
              <a:rPr lang="uk-UA" sz="2400" dirty="0"/>
              <a:t> (адреса військової частини)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uk-UA" sz="2400" dirty="0"/>
              <a:t>Дії захисника по комунікації з </a:t>
            </a:r>
            <a:r>
              <a:rPr lang="uk-UA" sz="2400" dirty="0">
                <a:ea typeface="+mn-lt"/>
                <a:cs typeface="+mn-lt"/>
              </a:rPr>
              <a:t>підозрюваним/обвинуваченим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uk-UA" sz="2400" dirty="0"/>
              <a:t>Заходи органу досудового розслідування щодо пошуку суб'єкта злочину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uk-UA" sz="2400" dirty="0"/>
              <a:t>Месенджери - чи можна вважати належним доказом?</a:t>
            </a:r>
          </a:p>
        </p:txBody>
      </p:sp>
      <p:cxnSp>
        <p:nvCxnSpPr>
          <p:cNvPr id="33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366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2DE01-A9CF-8B84-8CCC-D0CA11A8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00402"/>
            <a:ext cx="3426591" cy="4781553"/>
          </a:xfrm>
        </p:spPr>
        <p:txBody>
          <a:bodyPr anchor="t">
            <a:normAutofit/>
          </a:bodyPr>
          <a:lstStyle/>
          <a:p>
            <a:r>
              <a:rPr lang="ru-RU" dirty="0">
                <a:latin typeface="Batang"/>
                <a:ea typeface="Batang"/>
              </a:rPr>
              <a:t>Знав, не знав, </a:t>
            </a:r>
            <a:r>
              <a:rPr lang="ru-RU" err="1">
                <a:latin typeface="Batang"/>
                <a:ea typeface="Batang"/>
              </a:rPr>
              <a:t>міг</a:t>
            </a:r>
            <a:r>
              <a:rPr lang="ru-RU" dirty="0">
                <a:latin typeface="Batang"/>
                <a:ea typeface="Batang"/>
              </a:rPr>
              <a:t> знати....</a:t>
            </a:r>
          </a:p>
        </p:txBody>
      </p:sp>
      <p:cxnSp>
        <p:nvCxnSpPr>
          <p:cNvPr id="25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BA3454-A69E-4475-A906-0E452A63E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5884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3F5B7-50BF-0BC6-78A7-08743A50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750" y="810563"/>
            <a:ext cx="5225497" cy="4771396"/>
          </a:xfrm>
        </p:spPr>
        <p:txBody>
          <a:bodyPr anchor="t">
            <a:normAutofit/>
          </a:bodyPr>
          <a:lstStyle/>
          <a:p>
            <a:pPr marL="342900" indent="-342900">
              <a:lnSpc>
                <a:spcPct val="120000"/>
              </a:lnSpc>
              <a:buFont typeface="Calibri" panose="020B0604020202020204" pitchFamily="34" charset="0"/>
              <a:buChar char="-"/>
            </a:pPr>
            <a:r>
              <a:rPr lang="uk-UA" sz="1700" dirty="0"/>
              <a:t>Виконання вимог ч.3 ст. 323 КПК України - </a:t>
            </a:r>
            <a:r>
              <a:rPr lang="uk-UA" sz="1700" dirty="0">
                <a:latin typeface="Univers Condensed"/>
                <a:cs typeface="Times New Roman"/>
              </a:rPr>
              <a:t>з</a:t>
            </a:r>
            <a:r>
              <a:rPr lang="uk-UA" sz="1700" dirty="0">
                <a:latin typeface="Times New Roman"/>
                <a:cs typeface="Times New Roman"/>
              </a:rPr>
              <a:t>а наявності таких обставин за клопотанням прокурора, до якого додаються матеріали про те, що обвинувачений </a:t>
            </a:r>
            <a:r>
              <a:rPr lang="uk-UA" sz="1700" dirty="0">
                <a:solidFill>
                  <a:srgbClr val="7030A0"/>
                </a:solidFill>
                <a:latin typeface="Century Schoolbook"/>
                <a:ea typeface="HGGothicE"/>
                <a:cs typeface="Times New Roman"/>
              </a:rPr>
              <a:t>знав або повинен був знати</a:t>
            </a:r>
            <a:r>
              <a:rPr lang="uk-UA" sz="1700" dirty="0">
                <a:latin typeface="Times New Roman"/>
                <a:cs typeface="Times New Roman"/>
              </a:rPr>
              <a:t> про розпочате кримінальне провадження, суд постановляє ухвалу про здійснення спеціального судового провадження стосовно такого обвинуваченого:</a:t>
            </a:r>
            <a:endParaRPr lang="uk-UA" sz="1700" dirty="0"/>
          </a:p>
          <a:p>
            <a:pPr marL="0" indent="0">
              <a:lnSpc>
                <a:spcPct val="120000"/>
              </a:lnSpc>
              <a:buNone/>
            </a:pPr>
            <a:r>
              <a:rPr lang="uk-UA" sz="1700" dirty="0">
                <a:latin typeface="Times New Roman"/>
                <a:cs typeface="Times New Roman"/>
              </a:rPr>
              <a:t>- перелік доказів, які надаються прокурором? </a:t>
            </a:r>
            <a:r>
              <a:rPr lang="uk-UA" sz="1700" b="1" dirty="0"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1700" b="1" dirty="0">
                <a:latin typeface="Times New Roman"/>
                <a:cs typeface="Times New Roman"/>
              </a:rPr>
              <a:t>-</a:t>
            </a:r>
            <a:r>
              <a:rPr lang="uk-UA" sz="1700" b="1" dirty="0">
                <a:solidFill>
                  <a:srgbClr val="7030A0"/>
                </a:solidFill>
                <a:latin typeface="Century Schoolbook"/>
                <a:ea typeface="MingLiU_HKSCS"/>
                <a:cs typeface="Times New Roman"/>
              </a:rPr>
              <a:t>достатньо ухвали про спеціальне досудове розслідування, оголошення на сайті Офісу Генерального прокурора, повісток, рапортів СБУ, ГУР?</a:t>
            </a:r>
            <a:endParaRPr lang="uk-UA" dirty="0">
              <a:solidFill>
                <a:srgbClr val="7030A0"/>
              </a:solidFill>
              <a:latin typeface="Century Schoolbook"/>
              <a:ea typeface="MingLiU_HKSCS"/>
            </a:endParaRPr>
          </a:p>
        </p:txBody>
      </p:sp>
      <p:cxnSp>
        <p:nvCxnSpPr>
          <p:cNvPr id="29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Смущенный человек со сплошной заливкой">
            <a:extLst>
              <a:ext uri="{FF2B5EF4-FFF2-40B4-BE49-F238E27FC236}">
                <a16:creationId xmlns:a16="http://schemas.microsoft.com/office/drawing/2014/main" id="{DF62C238-6429-24D3-0781-70AF00445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9261" y="3401647"/>
            <a:ext cx="513861" cy="5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094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D0738-71A9-03F2-4B6E-E715372F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latin typeface="Batang"/>
                <a:ea typeface="+mj-lt"/>
                <a:cs typeface="+mj-lt"/>
              </a:rPr>
              <a:t>Якість обвинувального акту</a:t>
            </a:r>
            <a:endParaRPr lang="uk-UA" dirty="0">
              <a:latin typeface="Batang"/>
              <a:ea typeface="Batang"/>
            </a:endParaRPr>
          </a:p>
        </p:txBody>
      </p:sp>
      <p:graphicFrame>
        <p:nvGraphicFramePr>
          <p:cNvPr id="16" name="Объект 2">
            <a:extLst>
              <a:ext uri="{FF2B5EF4-FFF2-40B4-BE49-F238E27FC236}">
                <a16:creationId xmlns:a16="http://schemas.microsoft.com/office/drawing/2014/main" id="{1085A200-CB33-3565-D132-72D35DCD9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98459"/>
              </p:ext>
            </p:extLst>
          </p:nvPr>
        </p:nvGraphicFramePr>
        <p:xfrm>
          <a:off x="841248" y="2027815"/>
          <a:ext cx="9489000" cy="374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8696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1E8E4-B43A-5D39-26CD-05295030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4727511" cy="4756228"/>
          </a:xfrm>
        </p:spPr>
        <p:txBody>
          <a:bodyPr>
            <a:normAutofit/>
          </a:bodyPr>
          <a:lstStyle/>
          <a:p>
            <a:r>
              <a:rPr lang="ru-RU" err="1">
                <a:latin typeface="Batang"/>
                <a:ea typeface="Batang"/>
              </a:rPr>
              <a:t>Труднощі</a:t>
            </a:r>
            <a:r>
              <a:rPr lang="ru-RU" dirty="0">
                <a:latin typeface="Batang"/>
                <a:ea typeface="Batang"/>
              </a:rPr>
              <a:t> перекладу</a:t>
            </a:r>
          </a:p>
        </p:txBody>
      </p:sp>
      <p:cxnSp>
        <p:nvCxnSpPr>
          <p:cNvPr id="70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Объект 2">
            <a:extLst>
              <a:ext uri="{FF2B5EF4-FFF2-40B4-BE49-F238E27FC236}">
                <a16:creationId xmlns:a16="http://schemas.microsoft.com/office/drawing/2014/main" id="{1EC68FE8-FF69-59A8-490B-2308E0DA6E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74443"/>
              </p:ext>
            </p:extLst>
          </p:nvPr>
        </p:nvGraphicFramePr>
        <p:xfrm>
          <a:off x="6032256" y="938213"/>
          <a:ext cx="4027488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72FBB493-F47A-245F-7D06-3C75456E64F4}"/>
              </a:ext>
            </a:extLst>
          </p:cNvPr>
          <p:cNvCxnSpPr/>
          <p:nvPr/>
        </p:nvCxnSpPr>
        <p:spPr>
          <a:xfrm>
            <a:off x="6029569" y="334109"/>
            <a:ext cx="5862" cy="5701321"/>
          </a:xfrm>
          <a:prstGeom prst="straightConnector1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8967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94F5D-18DC-D8F8-3710-4DC37FC4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77" y="809473"/>
            <a:ext cx="3626162" cy="4772482"/>
          </a:xfrm>
        </p:spPr>
        <p:txBody>
          <a:bodyPr anchor="t">
            <a:normAutofit/>
          </a:bodyPr>
          <a:lstStyle/>
          <a:p>
            <a:r>
              <a:rPr lang="ru-RU" sz="4000" err="1">
                <a:latin typeface="Batang"/>
                <a:ea typeface="Batang"/>
                <a:cs typeface="Browallia New"/>
              </a:rPr>
              <a:t>Ефективний</a:t>
            </a:r>
            <a:r>
              <a:rPr lang="ru-RU" sz="4100" dirty="0">
                <a:latin typeface="Batang"/>
                <a:ea typeface="Batang"/>
                <a:cs typeface="Browallia New"/>
              </a:rPr>
              <a:t> </a:t>
            </a:r>
            <a:r>
              <a:rPr lang="ru-RU" sz="4100" err="1">
                <a:latin typeface="Batang"/>
                <a:ea typeface="Batang"/>
                <a:cs typeface="Browallia New"/>
              </a:rPr>
              <a:t>захист</a:t>
            </a:r>
            <a:r>
              <a:rPr lang="ru-RU" sz="4100" dirty="0">
                <a:latin typeface="Batang"/>
                <a:ea typeface="Batang"/>
                <a:cs typeface="Browallia New"/>
              </a:rPr>
              <a:t>!</a:t>
            </a:r>
          </a:p>
        </p:txBody>
      </p:sp>
      <p:cxnSp>
        <p:nvCxnSpPr>
          <p:cNvPr id="7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20BA3454-A69E-4475-A906-0E452A63E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5884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4E0FDF-A8F6-8083-3BCD-5265C2B8B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750" y="810563"/>
            <a:ext cx="5225497" cy="47713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/>
              <a:buChar char="o"/>
            </a:pPr>
            <a:r>
              <a:rPr lang="uk-UA" sz="2400" dirty="0"/>
              <a:t>Рішення ВС щодо пасивної участі захисника  (справа 607/9498/16-к)</a:t>
            </a:r>
          </a:p>
          <a:p>
            <a:pPr>
              <a:buFont typeface="Courier New"/>
              <a:buChar char="o"/>
            </a:pPr>
            <a:r>
              <a:rPr lang="uk-UA" sz="2400" dirty="0"/>
              <a:t>Як це забезпечити?</a:t>
            </a:r>
          </a:p>
          <a:p>
            <a:pPr>
              <a:buFont typeface="Courier New"/>
              <a:buChar char="o"/>
            </a:pPr>
            <a:r>
              <a:rPr lang="uk-UA" sz="2400" dirty="0"/>
              <a:t>Що має зробити захисник щоб вважати його дії ефективними, чи має він здійснювати розшук суб'єкта кримінального правопорушення?</a:t>
            </a:r>
          </a:p>
          <a:p>
            <a:pPr>
              <a:buFont typeface="Courier New"/>
              <a:buChar char="o"/>
            </a:pPr>
            <a:r>
              <a:rPr lang="uk-UA" sz="2400" dirty="0"/>
              <a:t>Наслідок пасивної участі захисника...</a:t>
            </a:r>
          </a:p>
          <a:p>
            <a:pPr>
              <a:buFont typeface="Courier New"/>
              <a:buChar char="o"/>
            </a:pPr>
            <a:endParaRPr lang="ru-RU" sz="2400" dirty="0"/>
          </a:p>
        </p:txBody>
      </p:sp>
      <p:cxnSp>
        <p:nvCxnSpPr>
          <p:cNvPr id="11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4895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D9B58-D22D-68CC-C121-4166A15F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/>
          </a:bodyPr>
          <a:lstStyle/>
          <a:p>
            <a:r>
              <a:rPr lang="ru-RU" sz="3400">
                <a:latin typeface="Batang"/>
                <a:ea typeface="Batang"/>
              </a:rPr>
              <a:t>Проблематика судового </a:t>
            </a:r>
            <a:r>
              <a:rPr lang="ru-RU" sz="3400" err="1">
                <a:latin typeface="Batang"/>
                <a:ea typeface="Batang"/>
              </a:rPr>
              <a:t>провадження</a:t>
            </a:r>
          </a:p>
        </p:txBody>
      </p:sp>
      <p:cxnSp>
        <p:nvCxnSpPr>
          <p:cNvPr id="26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04AB19-8820-4859-AA1B-09DD1F3E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FFE55326-E23A-9B31-FADA-6BE2B66D0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19285"/>
              </p:ext>
            </p:extLst>
          </p:nvPr>
        </p:nvGraphicFramePr>
        <p:xfrm>
          <a:off x="5057828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7163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21D08-C929-6C51-CFFC-50771384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Batang"/>
                <a:ea typeface="Batang"/>
              </a:rPr>
              <a:t>Шляхи?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0966F-43A3-EFE1-F27F-7B8E16E95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sz="2800" dirty="0"/>
              <a:t>Забезпечення права на перегляд судового рішення.</a:t>
            </a:r>
          </a:p>
          <a:p>
            <a:r>
              <a:rPr lang="uk-UA" sz="2800" dirty="0"/>
              <a:t>Удосконалення джерел доказів, наприклад, прийняття письмових пояснень учасників при розгляді справ.</a:t>
            </a:r>
          </a:p>
          <a:p>
            <a:r>
              <a:rPr lang="uk-UA" sz="2800" dirty="0"/>
              <a:t>Впровадження новітніх технологій обміну даними.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137169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imeoVTI">
  <a:themeElements>
    <a:clrScheme name="Mimeo">
      <a:dk1>
        <a:sysClr val="windowText" lastClr="000000"/>
      </a:dk1>
      <a:lt1>
        <a:sysClr val="window" lastClr="FFFFFF"/>
      </a:lt1>
      <a:dk2>
        <a:srgbClr val="011E31"/>
      </a:dk2>
      <a:lt2>
        <a:srgbClr val="FDF3E6"/>
      </a:lt2>
      <a:accent1>
        <a:srgbClr val="005E9E"/>
      </a:accent1>
      <a:accent2>
        <a:srgbClr val="38998D"/>
      </a:accent2>
      <a:accent3>
        <a:srgbClr val="EF8683"/>
      </a:accent3>
      <a:accent4>
        <a:srgbClr val="F04E28"/>
      </a:accent4>
      <a:accent5>
        <a:srgbClr val="DD992C"/>
      </a:accent5>
      <a:accent6>
        <a:srgbClr val="136E65"/>
      </a:accent6>
      <a:hlink>
        <a:srgbClr val="38998D"/>
      </a:hlink>
      <a:folHlink>
        <a:srgbClr val="F04E28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Batang</vt:lpstr>
      <vt:lpstr>Arial</vt:lpstr>
      <vt:lpstr>Calibri</vt:lpstr>
      <vt:lpstr>Century Schoolbook</vt:lpstr>
      <vt:lpstr>Courier New</vt:lpstr>
      <vt:lpstr>Elephant</vt:lpstr>
      <vt:lpstr>Times New Roman</vt:lpstr>
      <vt:lpstr>Univers Condensed</vt:lpstr>
      <vt:lpstr>Wingdings</vt:lpstr>
      <vt:lpstr>MimeoVTI</vt:lpstr>
      <vt:lpstr>Судове провадження по воєнним злочинам: виклики.</vt:lpstr>
      <vt:lpstr>Мертвий чи живий?</vt:lpstr>
      <vt:lpstr>Належне повідомлення</vt:lpstr>
      <vt:lpstr>Знав, не знав, міг знати....</vt:lpstr>
      <vt:lpstr>Якість обвинувального акту</vt:lpstr>
      <vt:lpstr>Труднощі перекладу</vt:lpstr>
      <vt:lpstr>Ефективний захист!</vt:lpstr>
      <vt:lpstr>Проблематика судового провадження</vt:lpstr>
      <vt:lpstr>Шляхи?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 O</dc:creator>
  <cp:lastModifiedBy>T O</cp:lastModifiedBy>
  <cp:revision>484</cp:revision>
  <dcterms:created xsi:type="dcterms:W3CDTF">2023-11-15T16:31:11Z</dcterms:created>
  <dcterms:modified xsi:type="dcterms:W3CDTF">2023-11-16T08:32:31Z</dcterms:modified>
</cp:coreProperties>
</file>