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0"/>
  </p:notesMasterIdLst>
  <p:sldIdLst>
    <p:sldId id="256" r:id="rId3"/>
    <p:sldId id="272" r:id="rId4"/>
    <p:sldId id="273" r:id="rId5"/>
    <p:sldId id="258" r:id="rId6"/>
    <p:sldId id="287" r:id="rId7"/>
    <p:sldId id="286" r:id="rId8"/>
    <p:sldId id="271" r:id="rId9"/>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70" userDrawn="1">
          <p15:clr>
            <a:srgbClr val="A4A3A4"/>
          </p15:clr>
        </p15:guide>
        <p15:guide id="2" orient="horz" pos="3929" userDrawn="1">
          <p15:clr>
            <a:srgbClr val="A4A3A4"/>
          </p15:clr>
        </p15:guide>
        <p15:guide id="3" orient="horz" pos="368" userDrawn="1">
          <p15:clr>
            <a:srgbClr val="A4A3A4"/>
          </p15:clr>
        </p15:guide>
        <p15:guide id="4" pos="731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Вершняк Ангеліна Геннадіївна" initials="ВАГ" lastIdx="2" clrIdx="0">
    <p:extLst>
      <p:ext uri="{19B8F6BF-5375-455C-9EA6-DF929625EA0E}">
        <p15:presenceInfo xmlns:p15="http://schemas.microsoft.com/office/powerpoint/2012/main" userId="S-1-5-21-1338016715-1461542558-604650771-51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74E"/>
    <a:srgbClr val="002949"/>
    <a:srgbClr val="008FD5"/>
    <a:srgbClr val="0086CD"/>
    <a:srgbClr val="00CCCD"/>
    <a:srgbClr val="5B9BD5"/>
    <a:srgbClr val="0059AA"/>
    <a:srgbClr val="32BCAD"/>
    <a:srgbClr val="F0E8E3"/>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Без стилю та сі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із теми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guide pos="370"/>
        <p:guide orient="horz" pos="3929"/>
        <p:guide orient="horz" pos="368"/>
        <p:guide pos="7310"/>
      </p:guideLst>
    </p:cSldViewPr>
  </p:slideViewPr>
  <p:notesTextViewPr>
    <p:cViewPr>
      <p:scale>
        <a:sx n="1" d="1"/>
        <a:sy n="1" d="1"/>
      </p:scale>
      <p:origin x="0" y="0"/>
    </p:cViewPr>
  </p:notesTextViewPr>
  <p:notesViewPr>
    <p:cSldViewPr snapToGrid="0" showGuides="1">
      <p:cViewPr varScale="1">
        <p:scale>
          <a:sx n="84" d="100"/>
          <a:sy n="84" d="100"/>
        </p:scale>
        <p:origin x="3828"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706CAF4C-4C14-4B39-AE2C-CE3174191875}" type="datetimeFigureOut">
              <a:rPr lang="uk-UA" smtClean="0"/>
              <a:t>12.10.2023</a:t>
            </a:fld>
            <a:endParaRPr lang="uk-UA"/>
          </a:p>
        </p:txBody>
      </p:sp>
      <p:sp>
        <p:nvSpPr>
          <p:cNvPr id="4" name="Образ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DB2ABB27-3B0C-4872-B850-1CD37297D886}" type="slidenum">
              <a:rPr lang="uk-UA" smtClean="0"/>
              <a:t>‹№›</a:t>
            </a:fld>
            <a:endParaRPr lang="uk-UA"/>
          </a:p>
        </p:txBody>
      </p:sp>
    </p:spTree>
    <p:extLst>
      <p:ext uri="{BB962C8B-B14F-4D97-AF65-F5344CB8AC3E}">
        <p14:creationId xmlns:p14="http://schemas.microsoft.com/office/powerpoint/2010/main" val="3165660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DB2ABB27-3B0C-4872-B850-1CD37297D886}" type="slidenum">
              <a:rPr lang="uk-UA" smtClean="0"/>
              <a:t>1</a:t>
            </a:fld>
            <a:endParaRPr lang="uk-UA"/>
          </a:p>
        </p:txBody>
      </p:sp>
    </p:spTree>
    <p:extLst>
      <p:ext uri="{BB962C8B-B14F-4D97-AF65-F5344CB8AC3E}">
        <p14:creationId xmlns:p14="http://schemas.microsoft.com/office/powerpoint/2010/main" val="646812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p:cNvSpPr>
            <a:spLocks noGrp="1"/>
          </p:cNvSpPr>
          <p:nvPr>
            <p:ph type="dt" sz="half" idx="10"/>
          </p:nvPr>
        </p:nvSpPr>
        <p:spPr/>
        <p:txBody>
          <a:bodyPr/>
          <a:lstStyle/>
          <a:p>
            <a:fld id="{8413F1AB-D55F-4FA8-8DCE-B4BF109E5ABB}" type="datetimeFigureOut">
              <a:rPr lang="en-US" smtClean="0"/>
              <a:t>10/12/2023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2994536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8413F1AB-D55F-4FA8-8DCE-B4BF109E5ABB}" type="datetimeFigureOut">
              <a:rPr lang="en-US" smtClean="0"/>
              <a:t>10/12/2023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197293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8413F1AB-D55F-4FA8-8DCE-B4BF109E5ABB}" type="datetimeFigureOut">
              <a:rPr lang="en-US" smtClean="0"/>
              <a:t>10/12/2023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3811435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 Слайд з текстом">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735" y="341784"/>
            <a:ext cx="10363200" cy="535995"/>
          </a:xfrm>
        </p:spPr>
        <p:txBody>
          <a:bodyPr anchor="ctr" anchorCtr="0">
            <a:normAutofit/>
          </a:bodyPr>
          <a:lstStyle>
            <a:lvl1pPr algn="l">
              <a:defRPr sz="3264"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a:t>
            </a:r>
            <a:endParaRPr lang="en-US" dirty="0"/>
          </a:p>
        </p:txBody>
      </p:sp>
      <p:sp>
        <p:nvSpPr>
          <p:cNvPr id="3" name="Subtitle 2"/>
          <p:cNvSpPr>
            <a:spLocks noGrp="1"/>
          </p:cNvSpPr>
          <p:nvPr>
            <p:ph type="subTitle" idx="1" hasCustomPrompt="1"/>
          </p:nvPr>
        </p:nvSpPr>
        <p:spPr>
          <a:xfrm>
            <a:off x="518735" y="1170312"/>
            <a:ext cx="9144001" cy="3270578"/>
          </a:xfrm>
        </p:spPr>
        <p:txBody>
          <a:bodyPr>
            <a:noAutofit/>
          </a:bodyPr>
          <a:lstStyle>
            <a:lvl1pPr marL="0" indent="0" algn="l">
              <a:lnSpc>
                <a:spcPct val="114000"/>
              </a:lnSpc>
              <a:spcBef>
                <a:spcPts val="0"/>
              </a:spcBef>
              <a:buNone/>
              <a:defRPr sz="1632" b="0" i="0">
                <a:latin typeface="Roboto Condensed Light" charset="0"/>
                <a:ea typeface="Roboto Condensed Light" charset="0"/>
                <a:cs typeface="Roboto Condensed Light" charset="0"/>
              </a:defRPr>
            </a:lvl1pPr>
            <a:lvl2pPr marL="457209" indent="0" algn="ctr">
              <a:buNone/>
              <a:defRPr sz="2000"/>
            </a:lvl2pPr>
            <a:lvl3pPr marL="914417" indent="0" algn="ctr">
              <a:buNone/>
              <a:defRPr sz="1800"/>
            </a:lvl3pPr>
            <a:lvl4pPr marL="1371626" indent="0" algn="ctr">
              <a:buNone/>
              <a:defRPr sz="1600"/>
            </a:lvl4pPr>
            <a:lvl5pPr marL="1828835" indent="0" algn="ctr">
              <a:buNone/>
              <a:defRPr sz="1600"/>
            </a:lvl5pPr>
            <a:lvl6pPr marL="2286044" indent="0" algn="ctr">
              <a:buNone/>
              <a:defRPr sz="1600"/>
            </a:lvl6pPr>
            <a:lvl7pPr marL="2743252" indent="0" algn="ctr">
              <a:buNone/>
              <a:defRPr sz="1600"/>
            </a:lvl7pPr>
            <a:lvl8pPr marL="3200461" indent="0" algn="ctr">
              <a:buNone/>
              <a:defRPr sz="1600"/>
            </a:lvl8pPr>
            <a:lvl9pPr marL="3657669" indent="0" algn="ctr">
              <a:buNone/>
              <a:defRPr sz="1600"/>
            </a:lvl9pPr>
          </a:lstStyle>
          <a:p>
            <a:r>
              <a:rPr lang="uk-UA" dirty="0"/>
              <a:t>Але щоб ви зрозуміли, звідки виникає це хибне уявлення людей, цуратись насолоди і вихваляти страждання, я розкрию перед вами всю картину і </a:t>
            </a:r>
            <a:r>
              <a:rPr lang="uk-UA" dirty="0" err="1"/>
              <a:t>роз’ясню</a:t>
            </a:r>
            <a:r>
              <a:rPr lang="uk-UA" dirty="0"/>
              <a:t>, що саме говорив цей чоловік, який відкрив істину, якого я б назвав зодчим щасливого життя. Дійсно, ніхто не відкидає, не зневажає, не уникає насолод тільки через те, що це насолоди, але лише через те, що тих, хто не вміє розумно вдаватися насолоді, осягають великі страждання.</a:t>
            </a:r>
          </a:p>
          <a:p>
            <a:r>
              <a:rPr lang="uk-UA" dirty="0"/>
              <a:t> </a:t>
            </a:r>
          </a:p>
          <a:p>
            <a:r>
              <a:rPr lang="uk-UA" dirty="0"/>
              <a:t>Так само як немає нікого, хто полюбивши, вважав і зажадав би саме страждання тільки за те, що це страждання, а не тому, що інший раз виникають такі обставини, коли страждання і біль приносять якесь і чималу насолоду. </a:t>
            </a:r>
            <a:endParaRPr lang="en-US" dirty="0"/>
          </a:p>
        </p:txBody>
      </p:sp>
      <p:cxnSp>
        <p:nvCxnSpPr>
          <p:cNvPr id="9" name="Straight Connector 8"/>
          <p:cNvCxnSpPr/>
          <p:nvPr userDrawn="1"/>
        </p:nvCxnSpPr>
        <p:spPr>
          <a:xfrm>
            <a:off x="617645" y="6314775"/>
            <a:ext cx="383871"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2035209" y="6040562"/>
            <a:ext cx="6118867" cy="294761"/>
          </a:xfrm>
        </p:spPr>
        <p:txBody>
          <a:bodyPr>
            <a:normAutofit/>
          </a:bodyPr>
          <a:lstStyle>
            <a:lvl1pPr marL="0" indent="0">
              <a:buNone/>
              <a:defRPr sz="1088"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501746" y="5970198"/>
            <a:ext cx="1321254" cy="365125"/>
          </a:xfrm>
          <a:prstGeom prst="rect">
            <a:avLst/>
          </a:prstGeom>
        </p:spPr>
        <p:txBody>
          <a:bodyPr vert="horz" lIns="82918" tIns="41459" rIns="82918" bIns="41459"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088" dirty="0">
                <a:solidFill>
                  <a:srgbClr val="00274E"/>
                </a:solidFill>
              </a:rPr>
              <a:t>Верховний Суд</a:t>
            </a:r>
            <a:endParaRPr lang="en-US" sz="1088" dirty="0">
              <a:solidFill>
                <a:srgbClr val="00274E"/>
              </a:solidFill>
            </a:endParaRPr>
          </a:p>
        </p:txBody>
      </p:sp>
      <p:sp>
        <p:nvSpPr>
          <p:cNvPr id="22" name="Slide Number Placeholder 5"/>
          <p:cNvSpPr>
            <a:spLocks noGrp="1"/>
          </p:cNvSpPr>
          <p:nvPr>
            <p:ph type="sldNum" sz="quarter" idx="12"/>
          </p:nvPr>
        </p:nvSpPr>
        <p:spPr>
          <a:xfrm>
            <a:off x="8963678" y="5957942"/>
            <a:ext cx="2743201" cy="365125"/>
          </a:xfrm>
        </p:spPr>
        <p:txBody>
          <a:bodyPr/>
          <a:lstStyle>
            <a:lvl1pPr>
              <a:defRPr sz="1088"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Tree>
    <p:extLst>
      <p:ext uri="{BB962C8B-B14F-4D97-AF65-F5344CB8AC3E}">
        <p14:creationId xmlns:p14="http://schemas.microsoft.com/office/powerpoint/2010/main" val="3885429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 Обкладинка презентації">
    <p:bg>
      <p:bgPr>
        <a:solidFill>
          <a:srgbClr val="00274E"/>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3727" y="4175276"/>
            <a:ext cx="11654117" cy="2387600"/>
          </a:xfrm>
        </p:spPr>
        <p:txBody>
          <a:bodyPr anchor="b">
            <a:normAutofit/>
          </a:bodyPr>
          <a:lstStyle>
            <a:lvl1pPr algn="l">
              <a:defRPr sz="6529" b="0" i="0">
                <a:solidFill>
                  <a:schemeClr val="bg1"/>
                </a:solidFill>
                <a:latin typeface="Roboto Condensed Light" charset="0"/>
                <a:ea typeface="Roboto Condensed Light" charset="0"/>
                <a:cs typeface="Roboto Condensed Light" charset="0"/>
              </a:defRPr>
            </a:lvl1pPr>
          </a:lstStyle>
          <a:p>
            <a:r>
              <a:rPr lang="uk-UA" dirty="0"/>
              <a:t>Заголовок презентації</a:t>
            </a:r>
            <a:endParaRPr lang="en-US"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8735" y="362331"/>
            <a:ext cx="1304265" cy="1264899"/>
          </a:xfrm>
          <a:prstGeom prst="rect">
            <a:avLst/>
          </a:prstGeom>
        </p:spPr>
      </p:pic>
    </p:spTree>
    <p:extLst>
      <p:ext uri="{BB962C8B-B14F-4D97-AF65-F5344CB8AC3E}">
        <p14:creationId xmlns:p14="http://schemas.microsoft.com/office/powerpoint/2010/main" val="4279837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Слайд з текстом">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735" y="341784"/>
            <a:ext cx="10363200" cy="535995"/>
          </a:xfrm>
        </p:spPr>
        <p:txBody>
          <a:bodyPr anchor="ctr" anchorCtr="0">
            <a:normAutofit/>
          </a:bodyPr>
          <a:lstStyle>
            <a:lvl1pPr algn="l">
              <a:defRPr sz="3264"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a:t>
            </a:r>
            <a:endParaRPr lang="en-US" dirty="0"/>
          </a:p>
        </p:txBody>
      </p:sp>
      <p:sp>
        <p:nvSpPr>
          <p:cNvPr id="3" name="Subtitle 2"/>
          <p:cNvSpPr>
            <a:spLocks noGrp="1"/>
          </p:cNvSpPr>
          <p:nvPr>
            <p:ph type="subTitle" idx="1" hasCustomPrompt="1"/>
          </p:nvPr>
        </p:nvSpPr>
        <p:spPr>
          <a:xfrm>
            <a:off x="518735" y="1170312"/>
            <a:ext cx="9144001" cy="3270578"/>
          </a:xfrm>
        </p:spPr>
        <p:txBody>
          <a:bodyPr>
            <a:noAutofit/>
          </a:bodyPr>
          <a:lstStyle>
            <a:lvl1pPr marL="0" indent="0" algn="l">
              <a:lnSpc>
                <a:spcPct val="114000"/>
              </a:lnSpc>
              <a:spcBef>
                <a:spcPts val="0"/>
              </a:spcBef>
              <a:buNone/>
              <a:defRPr sz="1632" b="0" i="0">
                <a:latin typeface="Roboto Condensed Light" charset="0"/>
                <a:ea typeface="Roboto Condensed Light" charset="0"/>
                <a:cs typeface="Roboto Condensed Light" charset="0"/>
              </a:defRPr>
            </a:lvl1pPr>
            <a:lvl2pPr marL="457209" indent="0" algn="ctr">
              <a:buNone/>
              <a:defRPr sz="2000"/>
            </a:lvl2pPr>
            <a:lvl3pPr marL="914417" indent="0" algn="ctr">
              <a:buNone/>
              <a:defRPr sz="1800"/>
            </a:lvl3pPr>
            <a:lvl4pPr marL="1371626" indent="0" algn="ctr">
              <a:buNone/>
              <a:defRPr sz="1600"/>
            </a:lvl4pPr>
            <a:lvl5pPr marL="1828835" indent="0" algn="ctr">
              <a:buNone/>
              <a:defRPr sz="1600"/>
            </a:lvl5pPr>
            <a:lvl6pPr marL="2286044" indent="0" algn="ctr">
              <a:buNone/>
              <a:defRPr sz="1600"/>
            </a:lvl6pPr>
            <a:lvl7pPr marL="2743252" indent="0" algn="ctr">
              <a:buNone/>
              <a:defRPr sz="1600"/>
            </a:lvl7pPr>
            <a:lvl8pPr marL="3200461" indent="0" algn="ctr">
              <a:buNone/>
              <a:defRPr sz="1600"/>
            </a:lvl8pPr>
            <a:lvl9pPr marL="3657669" indent="0" algn="ctr">
              <a:buNone/>
              <a:defRPr sz="1600"/>
            </a:lvl9pPr>
          </a:lstStyle>
          <a:p>
            <a:r>
              <a:rPr lang="uk-UA" dirty="0"/>
              <a:t>Але щоб ви зрозуміли, звідки виникає це хибне уявлення людей, цуратись насолоди і вихваляти страждання, я розкрию перед вами всю картину і </a:t>
            </a:r>
            <a:r>
              <a:rPr lang="uk-UA" dirty="0" err="1"/>
              <a:t>роз’ясню</a:t>
            </a:r>
            <a:r>
              <a:rPr lang="uk-UA" dirty="0"/>
              <a:t>, що саме говорив цей чоловік, який відкрив істину, якого я б назвав зодчим щасливого життя. Дійсно, ніхто не відкидає, не зневажає, не уникає насолод тільки через те, що це насолоди, але лише через те, що тих, хто не вміє розумно вдаватися насолоді, осягають великі страждання.</a:t>
            </a:r>
          </a:p>
          <a:p>
            <a:r>
              <a:rPr lang="uk-UA" dirty="0"/>
              <a:t> </a:t>
            </a:r>
          </a:p>
          <a:p>
            <a:r>
              <a:rPr lang="uk-UA" dirty="0"/>
              <a:t>Так само як немає нікого, хто полюбивши, вважав і зажадав би саме страждання тільки за те, що це страждання, а не тому, що інший раз виникають такі обставини, коли страждання і біль приносять якесь і чималу насолоду. </a:t>
            </a:r>
            <a:endParaRPr lang="en-US" dirty="0"/>
          </a:p>
        </p:txBody>
      </p:sp>
      <p:cxnSp>
        <p:nvCxnSpPr>
          <p:cNvPr id="9" name="Straight Connector 8"/>
          <p:cNvCxnSpPr/>
          <p:nvPr userDrawn="1"/>
        </p:nvCxnSpPr>
        <p:spPr>
          <a:xfrm>
            <a:off x="617645" y="6314775"/>
            <a:ext cx="383871"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2035209" y="6040562"/>
            <a:ext cx="6118867" cy="294761"/>
          </a:xfrm>
        </p:spPr>
        <p:txBody>
          <a:bodyPr>
            <a:normAutofit/>
          </a:bodyPr>
          <a:lstStyle>
            <a:lvl1pPr marL="0" indent="0">
              <a:buNone/>
              <a:defRPr sz="1088"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501746" y="5970198"/>
            <a:ext cx="1321254" cy="365125"/>
          </a:xfrm>
          <a:prstGeom prst="rect">
            <a:avLst/>
          </a:prstGeom>
        </p:spPr>
        <p:txBody>
          <a:bodyPr vert="horz" lIns="82918" tIns="41459" rIns="82918" bIns="41459"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088" dirty="0">
                <a:solidFill>
                  <a:srgbClr val="00274E"/>
                </a:solidFill>
              </a:rPr>
              <a:t>Верховний Суд</a:t>
            </a:r>
            <a:endParaRPr lang="en-US" sz="1088" dirty="0">
              <a:solidFill>
                <a:srgbClr val="00274E"/>
              </a:solidFill>
            </a:endParaRPr>
          </a:p>
        </p:txBody>
      </p:sp>
      <p:sp>
        <p:nvSpPr>
          <p:cNvPr id="22" name="Slide Number Placeholder 5"/>
          <p:cNvSpPr>
            <a:spLocks noGrp="1"/>
          </p:cNvSpPr>
          <p:nvPr>
            <p:ph type="sldNum" sz="quarter" idx="12"/>
          </p:nvPr>
        </p:nvSpPr>
        <p:spPr>
          <a:xfrm>
            <a:off x="8963678" y="5957942"/>
            <a:ext cx="2743201" cy="365125"/>
          </a:xfrm>
        </p:spPr>
        <p:txBody>
          <a:bodyPr/>
          <a:lstStyle>
            <a:lvl1pPr>
              <a:defRPr sz="1088"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Tree>
    <p:extLst>
      <p:ext uri="{BB962C8B-B14F-4D97-AF65-F5344CB8AC3E}">
        <p14:creationId xmlns:p14="http://schemas.microsoft.com/office/powerpoint/2010/main" val="4223713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Слайд розділу">
    <p:bg>
      <p:bgPr>
        <a:solidFill>
          <a:srgbClr val="0059AA"/>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735" y="457870"/>
            <a:ext cx="10363200" cy="535995"/>
          </a:xfrm>
        </p:spPr>
        <p:txBody>
          <a:bodyPr anchor="ctr" anchorCtr="0">
            <a:noAutofit/>
          </a:bodyPr>
          <a:lstStyle>
            <a:lvl1pPr algn="l">
              <a:defRPr sz="4353" b="0" i="0" baseline="0">
                <a:solidFill>
                  <a:schemeClr val="bg1"/>
                </a:solidFill>
                <a:latin typeface="Roboto Condensed Light" charset="0"/>
                <a:ea typeface="Roboto Condensed Light" charset="0"/>
                <a:cs typeface="Roboto Condensed Light" charset="0"/>
              </a:defRPr>
            </a:lvl1pPr>
          </a:lstStyle>
          <a:p>
            <a:r>
              <a:rPr lang="uk-UA" dirty="0"/>
              <a:t>Заголовок розділу</a:t>
            </a:r>
            <a:endParaRPr lang="en-US" dirty="0"/>
          </a:p>
        </p:txBody>
      </p:sp>
      <p:cxnSp>
        <p:nvCxnSpPr>
          <p:cNvPr id="9" name="Straight Connector 8"/>
          <p:cNvCxnSpPr/>
          <p:nvPr userDrawn="1"/>
        </p:nvCxnSpPr>
        <p:spPr>
          <a:xfrm>
            <a:off x="617645" y="6314775"/>
            <a:ext cx="383871" cy="0"/>
          </a:xfrm>
          <a:prstGeom prst="line">
            <a:avLst/>
          </a:prstGeom>
          <a:ln w="14224">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2035209" y="6040562"/>
            <a:ext cx="6118867" cy="294761"/>
          </a:xfrm>
        </p:spPr>
        <p:txBody>
          <a:bodyPr>
            <a:normAutofit/>
          </a:bodyPr>
          <a:lstStyle>
            <a:lvl1pPr marL="0" indent="0">
              <a:buNone/>
              <a:defRPr sz="1088" b="0" i="0" baseline="0">
                <a:solidFill>
                  <a:schemeClr val="bg1"/>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501746" y="5970198"/>
            <a:ext cx="1321254" cy="365125"/>
          </a:xfrm>
          <a:prstGeom prst="rect">
            <a:avLst/>
          </a:prstGeom>
        </p:spPr>
        <p:txBody>
          <a:bodyPr vert="horz" lIns="82918" tIns="41459" rIns="82918" bIns="41459"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088" dirty="0">
                <a:solidFill>
                  <a:srgbClr val="FFFFFF"/>
                </a:solidFill>
              </a:rPr>
              <a:t>Верховний Суд</a:t>
            </a:r>
            <a:endParaRPr lang="en-US" sz="1088" dirty="0">
              <a:solidFill>
                <a:srgbClr val="FFFFFF"/>
              </a:solidFill>
            </a:endParaRPr>
          </a:p>
        </p:txBody>
      </p:sp>
      <p:sp>
        <p:nvSpPr>
          <p:cNvPr id="22" name="Slide Number Placeholder 5"/>
          <p:cNvSpPr>
            <a:spLocks noGrp="1"/>
          </p:cNvSpPr>
          <p:nvPr>
            <p:ph type="sldNum" sz="quarter" idx="12"/>
          </p:nvPr>
        </p:nvSpPr>
        <p:spPr>
          <a:xfrm>
            <a:off x="8963678" y="5957942"/>
            <a:ext cx="2743201" cy="365125"/>
          </a:xfrm>
        </p:spPr>
        <p:txBody>
          <a:bodyPr/>
          <a:lstStyle>
            <a:lvl1pPr>
              <a:defRPr sz="1088" b="0" i="0">
                <a:solidFill>
                  <a:schemeClr val="bg1"/>
                </a:solidFill>
                <a:latin typeface="Roboto Condensed Light" charset="0"/>
                <a:ea typeface="Roboto Condensed Light" charset="0"/>
                <a:cs typeface="Roboto Condensed Light" charset="0"/>
              </a:defRPr>
            </a:lvl1pPr>
          </a:lstStyle>
          <a:p>
            <a:fld id="{E31F88C0-7908-8242-B816-1B240D45A7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512944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 Слайд з інфографікою #1">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735" y="341784"/>
            <a:ext cx="10363200" cy="535995"/>
          </a:xfrm>
        </p:spPr>
        <p:txBody>
          <a:bodyPr anchor="ctr" anchorCtr="0">
            <a:normAutofit/>
          </a:bodyPr>
          <a:lstStyle>
            <a:lvl1pPr algn="l">
              <a:defRPr sz="3264"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 з </a:t>
            </a:r>
            <a:r>
              <a:rPr lang="uk-UA" dirty="0" err="1"/>
              <a:t>інфографікою</a:t>
            </a:r>
            <a:r>
              <a:rPr lang="uk-UA" dirty="0"/>
              <a:t> #1</a:t>
            </a:r>
            <a:endParaRPr lang="en-US" dirty="0"/>
          </a:p>
        </p:txBody>
      </p:sp>
      <p:cxnSp>
        <p:nvCxnSpPr>
          <p:cNvPr id="9" name="Straight Connector 8"/>
          <p:cNvCxnSpPr/>
          <p:nvPr userDrawn="1"/>
        </p:nvCxnSpPr>
        <p:spPr>
          <a:xfrm>
            <a:off x="617645" y="6314775"/>
            <a:ext cx="383871"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2035209" y="6040562"/>
            <a:ext cx="6118867" cy="294761"/>
          </a:xfrm>
        </p:spPr>
        <p:txBody>
          <a:bodyPr>
            <a:normAutofit/>
          </a:bodyPr>
          <a:lstStyle>
            <a:lvl1pPr marL="0" indent="0">
              <a:buNone/>
              <a:defRPr sz="1088"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501746" y="5970198"/>
            <a:ext cx="1321254" cy="365125"/>
          </a:xfrm>
          <a:prstGeom prst="rect">
            <a:avLst/>
          </a:prstGeom>
        </p:spPr>
        <p:txBody>
          <a:bodyPr vert="horz" lIns="82918" tIns="41459" rIns="82918" bIns="41459"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088" dirty="0">
                <a:solidFill>
                  <a:srgbClr val="00274E"/>
                </a:solidFill>
              </a:rPr>
              <a:t>Верховний Суд</a:t>
            </a:r>
            <a:endParaRPr lang="en-US" sz="1088" dirty="0">
              <a:solidFill>
                <a:srgbClr val="00274E"/>
              </a:solidFill>
            </a:endParaRPr>
          </a:p>
        </p:txBody>
      </p:sp>
      <p:sp>
        <p:nvSpPr>
          <p:cNvPr id="22" name="Slide Number Placeholder 5"/>
          <p:cNvSpPr>
            <a:spLocks noGrp="1"/>
          </p:cNvSpPr>
          <p:nvPr>
            <p:ph type="sldNum" sz="quarter" idx="12"/>
          </p:nvPr>
        </p:nvSpPr>
        <p:spPr>
          <a:xfrm>
            <a:off x="8963678" y="5957942"/>
            <a:ext cx="2743201" cy="365125"/>
          </a:xfrm>
        </p:spPr>
        <p:txBody>
          <a:bodyPr/>
          <a:lstStyle>
            <a:lvl1pPr>
              <a:defRPr sz="1088"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
        <p:nvSpPr>
          <p:cNvPr id="7" name="Chart Placeholder 6"/>
          <p:cNvSpPr>
            <a:spLocks noGrp="1"/>
          </p:cNvSpPr>
          <p:nvPr>
            <p:ph type="chart" sz="quarter" idx="14"/>
          </p:nvPr>
        </p:nvSpPr>
        <p:spPr>
          <a:xfrm>
            <a:off x="517884" y="1252406"/>
            <a:ext cx="9975602" cy="4485627"/>
          </a:xfrm>
        </p:spPr>
        <p:txBody>
          <a:bodyPr>
            <a:normAutofit/>
          </a:bodyPr>
          <a:lstStyle>
            <a:lvl1pPr>
              <a:defRPr sz="2176" b="0" i="0">
                <a:solidFill>
                  <a:srgbClr val="00274E"/>
                </a:solidFill>
                <a:latin typeface="Roboto Condensed Light" charset="0"/>
                <a:ea typeface="Roboto Condensed Light" charset="0"/>
                <a:cs typeface="Roboto Condensed Light" charset="0"/>
              </a:defRPr>
            </a:lvl1pPr>
          </a:lstStyle>
          <a:p>
            <a:endParaRPr lang="en-US"/>
          </a:p>
        </p:txBody>
      </p:sp>
    </p:spTree>
    <p:extLst>
      <p:ext uri="{BB962C8B-B14F-4D97-AF65-F5344CB8AC3E}">
        <p14:creationId xmlns:p14="http://schemas.microsoft.com/office/powerpoint/2010/main" val="3567537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 Слайд з інфографікою #2">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735" y="341784"/>
            <a:ext cx="10363200" cy="535995"/>
          </a:xfrm>
        </p:spPr>
        <p:txBody>
          <a:bodyPr anchor="ctr" anchorCtr="0">
            <a:normAutofit/>
          </a:bodyPr>
          <a:lstStyle>
            <a:lvl1pPr algn="l">
              <a:defRPr sz="3264"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 з </a:t>
            </a:r>
            <a:r>
              <a:rPr lang="uk-UA" dirty="0" err="1"/>
              <a:t>інфографікою</a:t>
            </a:r>
            <a:r>
              <a:rPr lang="uk-UA" dirty="0"/>
              <a:t> #</a:t>
            </a:r>
            <a:r>
              <a:rPr lang="en-US" dirty="0"/>
              <a:t>2</a:t>
            </a:r>
          </a:p>
        </p:txBody>
      </p:sp>
      <p:cxnSp>
        <p:nvCxnSpPr>
          <p:cNvPr id="9" name="Straight Connector 8"/>
          <p:cNvCxnSpPr/>
          <p:nvPr userDrawn="1"/>
        </p:nvCxnSpPr>
        <p:spPr>
          <a:xfrm>
            <a:off x="617645" y="6314775"/>
            <a:ext cx="383871"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2035209" y="6040562"/>
            <a:ext cx="6118867" cy="294761"/>
          </a:xfrm>
        </p:spPr>
        <p:txBody>
          <a:bodyPr>
            <a:normAutofit/>
          </a:bodyPr>
          <a:lstStyle>
            <a:lvl1pPr marL="0" indent="0">
              <a:buNone/>
              <a:defRPr sz="1088"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501746" y="5970198"/>
            <a:ext cx="1321254" cy="365125"/>
          </a:xfrm>
          <a:prstGeom prst="rect">
            <a:avLst/>
          </a:prstGeom>
        </p:spPr>
        <p:txBody>
          <a:bodyPr vert="horz" lIns="82918" tIns="41459" rIns="82918" bIns="41459"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088" dirty="0">
                <a:solidFill>
                  <a:srgbClr val="00274E"/>
                </a:solidFill>
              </a:rPr>
              <a:t>Верховний Суд</a:t>
            </a:r>
            <a:endParaRPr lang="en-US" sz="1088" dirty="0">
              <a:solidFill>
                <a:srgbClr val="00274E"/>
              </a:solidFill>
            </a:endParaRPr>
          </a:p>
        </p:txBody>
      </p:sp>
      <p:sp>
        <p:nvSpPr>
          <p:cNvPr id="22" name="Slide Number Placeholder 5"/>
          <p:cNvSpPr>
            <a:spLocks noGrp="1"/>
          </p:cNvSpPr>
          <p:nvPr>
            <p:ph type="sldNum" sz="quarter" idx="12"/>
          </p:nvPr>
        </p:nvSpPr>
        <p:spPr>
          <a:xfrm>
            <a:off x="8963678" y="5957942"/>
            <a:ext cx="2743201" cy="365125"/>
          </a:xfrm>
        </p:spPr>
        <p:txBody>
          <a:bodyPr/>
          <a:lstStyle>
            <a:lvl1pPr>
              <a:defRPr sz="1088"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
        <p:nvSpPr>
          <p:cNvPr id="7" name="Chart Placeholder 6"/>
          <p:cNvSpPr>
            <a:spLocks noGrp="1"/>
          </p:cNvSpPr>
          <p:nvPr>
            <p:ph type="chart" sz="quarter" idx="14"/>
          </p:nvPr>
        </p:nvSpPr>
        <p:spPr>
          <a:xfrm>
            <a:off x="517883" y="1252406"/>
            <a:ext cx="11188995" cy="4485627"/>
          </a:xfrm>
        </p:spPr>
        <p:txBody>
          <a:bodyPr>
            <a:normAutofit/>
          </a:bodyPr>
          <a:lstStyle>
            <a:lvl1pPr>
              <a:defRPr sz="2176" b="0" i="0">
                <a:solidFill>
                  <a:srgbClr val="00274E"/>
                </a:solidFill>
                <a:latin typeface="Roboto Condensed Light" charset="0"/>
                <a:ea typeface="Roboto Condensed Light" charset="0"/>
                <a:cs typeface="Roboto Condensed Light" charset="0"/>
              </a:defRPr>
            </a:lvl1pPr>
          </a:lstStyle>
          <a:p>
            <a:endParaRPr lang="en-US"/>
          </a:p>
        </p:txBody>
      </p:sp>
    </p:spTree>
    <p:extLst>
      <p:ext uri="{BB962C8B-B14F-4D97-AF65-F5344CB8AC3E}">
        <p14:creationId xmlns:p14="http://schemas.microsoft.com/office/powerpoint/2010/main" val="31945630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 Акцент-слайд з текстом і списком">
    <p:bg>
      <p:bgPr>
        <a:solidFill>
          <a:srgbClr val="00274E"/>
        </a:solidFill>
        <a:effectLst/>
      </p:bgPr>
    </p:bg>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518735" y="341784"/>
            <a:ext cx="10363200" cy="535995"/>
          </a:xfrm>
        </p:spPr>
        <p:txBody>
          <a:bodyPr anchor="ctr" anchorCtr="0">
            <a:normAutofit/>
          </a:bodyPr>
          <a:lstStyle>
            <a:lvl1pPr algn="l">
              <a:defRPr sz="3264" b="0" i="0" baseline="0">
                <a:solidFill>
                  <a:schemeClr val="bg1"/>
                </a:solidFill>
                <a:latin typeface="Roboto Condensed Light" charset="0"/>
                <a:ea typeface="Roboto Condensed Light" charset="0"/>
                <a:cs typeface="Roboto Condensed Light" charset="0"/>
              </a:defRPr>
            </a:lvl1pPr>
          </a:lstStyle>
          <a:p>
            <a:r>
              <a:rPr lang="uk-UA" dirty="0"/>
              <a:t>Заголовок слайду</a:t>
            </a:r>
            <a:endParaRPr lang="en-US" dirty="0"/>
          </a:p>
        </p:txBody>
      </p:sp>
      <p:sp>
        <p:nvSpPr>
          <p:cNvPr id="5" name="Subtitle 2"/>
          <p:cNvSpPr>
            <a:spLocks noGrp="1"/>
          </p:cNvSpPr>
          <p:nvPr>
            <p:ph type="subTitle" idx="1" hasCustomPrompt="1"/>
          </p:nvPr>
        </p:nvSpPr>
        <p:spPr>
          <a:xfrm>
            <a:off x="518736" y="1170312"/>
            <a:ext cx="10736079" cy="1442566"/>
          </a:xfrm>
        </p:spPr>
        <p:txBody>
          <a:bodyPr>
            <a:noAutofit/>
          </a:bodyPr>
          <a:lstStyle>
            <a:lvl1pPr marL="0" indent="0" algn="l">
              <a:lnSpc>
                <a:spcPct val="114000"/>
              </a:lnSpc>
              <a:spcBef>
                <a:spcPts val="0"/>
              </a:spcBef>
              <a:buNone/>
              <a:defRPr sz="2358" b="0" i="0">
                <a:solidFill>
                  <a:schemeClr val="bg1"/>
                </a:solidFill>
                <a:latin typeface="Roboto Condensed Light" charset="0"/>
                <a:ea typeface="Roboto Condensed Light" charset="0"/>
                <a:cs typeface="Roboto Condensed Light" charset="0"/>
              </a:defRPr>
            </a:lvl1pPr>
            <a:lvl2pPr marL="457209" indent="0" algn="ctr">
              <a:buNone/>
              <a:defRPr sz="2000"/>
            </a:lvl2pPr>
            <a:lvl3pPr marL="914417" indent="0" algn="ctr">
              <a:buNone/>
              <a:defRPr sz="1800"/>
            </a:lvl3pPr>
            <a:lvl4pPr marL="1371626" indent="0" algn="ctr">
              <a:buNone/>
              <a:defRPr sz="1600"/>
            </a:lvl4pPr>
            <a:lvl5pPr marL="1828835" indent="0" algn="ctr">
              <a:buNone/>
              <a:defRPr sz="1600"/>
            </a:lvl5pPr>
            <a:lvl6pPr marL="2286044" indent="0" algn="ctr">
              <a:buNone/>
              <a:defRPr sz="1600"/>
            </a:lvl6pPr>
            <a:lvl7pPr marL="2743252" indent="0" algn="ctr">
              <a:buNone/>
              <a:defRPr sz="1600"/>
            </a:lvl7pPr>
            <a:lvl8pPr marL="3200461" indent="0" algn="ctr">
              <a:buNone/>
              <a:defRPr sz="1600"/>
            </a:lvl8pPr>
            <a:lvl9pPr marL="3657669" indent="0" algn="ctr">
              <a:buNone/>
              <a:defRPr sz="1600"/>
            </a:lvl9pPr>
          </a:lstStyle>
          <a:p>
            <a:r>
              <a:rPr lang="uk-UA" dirty="0"/>
              <a:t>Але щоб ви зрозуміли, звідки виникає це хибне уявлення людей, цуратись насолоди і вихваляти страждання, я розкрию перед вами всю картину і </a:t>
            </a:r>
            <a:r>
              <a:rPr lang="uk-UA" dirty="0" err="1"/>
              <a:t>роз’ясню</a:t>
            </a:r>
            <a:r>
              <a:rPr lang="uk-UA" dirty="0"/>
              <a:t>, що саме говорив цей чоловік</a:t>
            </a:r>
            <a:r>
              <a:rPr lang="en-US" dirty="0"/>
              <a:t>.</a:t>
            </a:r>
          </a:p>
        </p:txBody>
      </p:sp>
      <p:cxnSp>
        <p:nvCxnSpPr>
          <p:cNvPr id="6" name="Straight Connector 5"/>
          <p:cNvCxnSpPr/>
          <p:nvPr userDrawn="1"/>
        </p:nvCxnSpPr>
        <p:spPr>
          <a:xfrm>
            <a:off x="617645" y="6314775"/>
            <a:ext cx="383871" cy="0"/>
          </a:xfrm>
          <a:prstGeom prst="line">
            <a:avLst/>
          </a:prstGeom>
          <a:ln w="14224">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 Placeholder 12"/>
          <p:cNvSpPr>
            <a:spLocks noGrp="1"/>
          </p:cNvSpPr>
          <p:nvPr>
            <p:ph type="body" sz="quarter" idx="13" hasCustomPrompt="1"/>
          </p:nvPr>
        </p:nvSpPr>
        <p:spPr>
          <a:xfrm>
            <a:off x="2035209" y="6040562"/>
            <a:ext cx="6118867" cy="294761"/>
          </a:xfrm>
        </p:spPr>
        <p:txBody>
          <a:bodyPr>
            <a:normAutofit/>
          </a:bodyPr>
          <a:lstStyle>
            <a:lvl1pPr marL="0" indent="0">
              <a:buNone/>
              <a:defRPr sz="1088" b="0" i="0" baseline="0">
                <a:solidFill>
                  <a:schemeClr val="bg1"/>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8" name="Subtitle 2"/>
          <p:cNvSpPr txBox="1">
            <a:spLocks/>
          </p:cNvSpPr>
          <p:nvPr userDrawn="1"/>
        </p:nvSpPr>
        <p:spPr>
          <a:xfrm>
            <a:off x="501746" y="5970198"/>
            <a:ext cx="1321254" cy="365125"/>
          </a:xfrm>
          <a:prstGeom prst="rect">
            <a:avLst/>
          </a:prstGeom>
        </p:spPr>
        <p:txBody>
          <a:bodyPr vert="horz" lIns="82918" tIns="41459" rIns="82918" bIns="41459"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088" dirty="0">
                <a:solidFill>
                  <a:srgbClr val="FFFFFF"/>
                </a:solidFill>
              </a:rPr>
              <a:t>Верховний Суд</a:t>
            </a:r>
            <a:endParaRPr lang="en-US" sz="1088" dirty="0">
              <a:solidFill>
                <a:srgbClr val="FFFFFF"/>
              </a:solidFill>
            </a:endParaRPr>
          </a:p>
        </p:txBody>
      </p:sp>
      <p:sp>
        <p:nvSpPr>
          <p:cNvPr id="9" name="Slide Number Placeholder 5"/>
          <p:cNvSpPr>
            <a:spLocks noGrp="1"/>
          </p:cNvSpPr>
          <p:nvPr>
            <p:ph type="sldNum" sz="quarter" idx="12"/>
          </p:nvPr>
        </p:nvSpPr>
        <p:spPr>
          <a:xfrm>
            <a:off x="8963678" y="5957942"/>
            <a:ext cx="2743201" cy="365125"/>
          </a:xfrm>
        </p:spPr>
        <p:txBody>
          <a:bodyPr/>
          <a:lstStyle>
            <a:lvl1pPr>
              <a:defRPr sz="1088" b="0" i="0">
                <a:solidFill>
                  <a:schemeClr val="bg1"/>
                </a:solidFill>
                <a:latin typeface="Roboto Condensed Light" charset="0"/>
                <a:ea typeface="Roboto Condensed Light" charset="0"/>
                <a:cs typeface="Roboto Condensed Light" charset="0"/>
              </a:defRPr>
            </a:lvl1pPr>
          </a:lstStyle>
          <a:p>
            <a:fld id="{E31F88C0-7908-8242-B816-1B240D45A7D7}" type="slidenum">
              <a:rPr lang="en-US" smtClean="0">
                <a:solidFill>
                  <a:srgbClr val="FFFFFF"/>
                </a:solidFill>
              </a:rPr>
              <a:pPr/>
              <a:t>‹№›</a:t>
            </a:fld>
            <a:endParaRPr lang="en-US" dirty="0">
              <a:solidFill>
                <a:srgbClr val="FFFFFF"/>
              </a:solidFill>
            </a:endParaRPr>
          </a:p>
        </p:txBody>
      </p:sp>
      <p:sp>
        <p:nvSpPr>
          <p:cNvPr id="10" name="Text Placeholder 5"/>
          <p:cNvSpPr>
            <a:spLocks noGrp="1"/>
          </p:cNvSpPr>
          <p:nvPr>
            <p:ph type="body" sz="quarter" idx="14" hasCustomPrompt="1"/>
          </p:nvPr>
        </p:nvSpPr>
        <p:spPr>
          <a:xfrm>
            <a:off x="518309" y="2841710"/>
            <a:ext cx="7267887" cy="2322227"/>
          </a:xfrm>
        </p:spPr>
        <p:txBody>
          <a:bodyPr>
            <a:normAutofit/>
          </a:bodyPr>
          <a:lstStyle>
            <a:lvl1pPr>
              <a:lnSpc>
                <a:spcPct val="114000"/>
              </a:lnSpc>
              <a:spcBef>
                <a:spcPts val="0"/>
              </a:spcBef>
              <a:defRPr sz="2358" b="0" i="0">
                <a:solidFill>
                  <a:schemeClr val="bg1"/>
                </a:solidFill>
                <a:latin typeface="Roboto Condensed Light" charset="0"/>
                <a:ea typeface="Roboto Condensed Light" charset="0"/>
                <a:cs typeface="Roboto Condensed Light" charset="0"/>
              </a:defRPr>
            </a:lvl1pPr>
          </a:lstStyle>
          <a:p>
            <a:pPr lvl="0"/>
            <a:r>
              <a:rPr lang="uk-UA" dirty="0"/>
              <a:t>Перше твердження</a:t>
            </a:r>
            <a:endParaRPr lang="en-US" dirty="0"/>
          </a:p>
        </p:txBody>
      </p:sp>
    </p:spTree>
    <p:extLst>
      <p:ext uri="{BB962C8B-B14F-4D97-AF65-F5344CB8AC3E}">
        <p14:creationId xmlns:p14="http://schemas.microsoft.com/office/powerpoint/2010/main" val="18516968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 Акцент-слайд з цитатою">
    <p:bg>
      <p:bgPr>
        <a:solidFill>
          <a:srgbClr val="0059AA"/>
        </a:solidFill>
        <a:effectLst/>
      </p:bgPr>
    </p:bg>
    <p:spTree>
      <p:nvGrpSpPr>
        <p:cNvPr id="1" name=""/>
        <p:cNvGrpSpPr/>
        <p:nvPr/>
      </p:nvGrpSpPr>
      <p:grpSpPr>
        <a:xfrm>
          <a:off x="0" y="0"/>
          <a:ext cx="0" cy="0"/>
          <a:chOff x="0" y="0"/>
          <a:chExt cx="0" cy="0"/>
        </a:xfrm>
      </p:grpSpPr>
      <p:cxnSp>
        <p:nvCxnSpPr>
          <p:cNvPr id="6" name="Straight Connector 5"/>
          <p:cNvCxnSpPr/>
          <p:nvPr userDrawn="1"/>
        </p:nvCxnSpPr>
        <p:spPr>
          <a:xfrm>
            <a:off x="617645" y="6314775"/>
            <a:ext cx="383871" cy="0"/>
          </a:xfrm>
          <a:prstGeom prst="line">
            <a:avLst/>
          </a:prstGeom>
          <a:ln w="14224">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 Placeholder 12"/>
          <p:cNvSpPr>
            <a:spLocks noGrp="1"/>
          </p:cNvSpPr>
          <p:nvPr>
            <p:ph type="body" sz="quarter" idx="13" hasCustomPrompt="1"/>
          </p:nvPr>
        </p:nvSpPr>
        <p:spPr>
          <a:xfrm>
            <a:off x="2035209" y="6040562"/>
            <a:ext cx="6118867" cy="294761"/>
          </a:xfrm>
        </p:spPr>
        <p:txBody>
          <a:bodyPr>
            <a:normAutofit/>
          </a:bodyPr>
          <a:lstStyle>
            <a:lvl1pPr marL="0" indent="0">
              <a:buNone/>
              <a:defRPr sz="1088" b="0" i="0" baseline="0">
                <a:solidFill>
                  <a:schemeClr val="bg1"/>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8" name="Subtitle 2"/>
          <p:cNvSpPr txBox="1">
            <a:spLocks/>
          </p:cNvSpPr>
          <p:nvPr userDrawn="1"/>
        </p:nvSpPr>
        <p:spPr>
          <a:xfrm>
            <a:off x="501746" y="5970198"/>
            <a:ext cx="1321254" cy="365125"/>
          </a:xfrm>
          <a:prstGeom prst="rect">
            <a:avLst/>
          </a:prstGeom>
        </p:spPr>
        <p:txBody>
          <a:bodyPr vert="horz" lIns="82918" tIns="41459" rIns="82918" bIns="41459"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088" dirty="0">
                <a:solidFill>
                  <a:srgbClr val="FFFFFF"/>
                </a:solidFill>
              </a:rPr>
              <a:t>Верховний Суд</a:t>
            </a:r>
            <a:endParaRPr lang="en-US" sz="1088" dirty="0">
              <a:solidFill>
                <a:srgbClr val="FFFFFF"/>
              </a:solidFill>
            </a:endParaRPr>
          </a:p>
        </p:txBody>
      </p:sp>
      <p:sp>
        <p:nvSpPr>
          <p:cNvPr id="9" name="Slide Number Placeholder 5"/>
          <p:cNvSpPr>
            <a:spLocks noGrp="1"/>
          </p:cNvSpPr>
          <p:nvPr>
            <p:ph type="sldNum" sz="quarter" idx="12"/>
          </p:nvPr>
        </p:nvSpPr>
        <p:spPr>
          <a:xfrm>
            <a:off x="8963678" y="5957942"/>
            <a:ext cx="2743201" cy="365125"/>
          </a:xfrm>
        </p:spPr>
        <p:txBody>
          <a:bodyPr/>
          <a:lstStyle>
            <a:lvl1pPr>
              <a:defRPr sz="1088" b="0" i="0">
                <a:solidFill>
                  <a:schemeClr val="bg1"/>
                </a:solidFill>
                <a:latin typeface="Roboto Condensed Light" charset="0"/>
                <a:ea typeface="Roboto Condensed Light" charset="0"/>
                <a:cs typeface="Roboto Condensed Light" charset="0"/>
              </a:defRPr>
            </a:lvl1pPr>
          </a:lstStyle>
          <a:p>
            <a:fld id="{E31F88C0-7908-8242-B816-1B240D45A7D7}" type="slidenum">
              <a:rPr lang="en-US" smtClean="0">
                <a:solidFill>
                  <a:srgbClr val="FFFFFF"/>
                </a:solidFill>
              </a:rPr>
              <a:pPr/>
              <a:t>‹№›</a:t>
            </a:fld>
            <a:endParaRPr lang="en-US" dirty="0">
              <a:solidFill>
                <a:srgbClr val="FFFFFF"/>
              </a:solidFill>
            </a:endParaRPr>
          </a:p>
        </p:txBody>
      </p:sp>
      <p:sp>
        <p:nvSpPr>
          <p:cNvPr id="12" name="Title 1"/>
          <p:cNvSpPr>
            <a:spLocks noGrp="1"/>
          </p:cNvSpPr>
          <p:nvPr>
            <p:ph type="ctrTitle" hasCustomPrompt="1"/>
          </p:nvPr>
        </p:nvSpPr>
        <p:spPr>
          <a:xfrm>
            <a:off x="518735" y="351426"/>
            <a:ext cx="10363200" cy="4083717"/>
          </a:xfrm>
        </p:spPr>
        <p:txBody>
          <a:bodyPr anchor="ctr" anchorCtr="0">
            <a:noAutofit/>
          </a:bodyPr>
          <a:lstStyle>
            <a:lvl1pPr algn="l">
              <a:defRPr sz="4353" b="0" i="0" baseline="0">
                <a:solidFill>
                  <a:schemeClr val="bg1"/>
                </a:solidFill>
                <a:latin typeface="Roboto Condensed Light" charset="0"/>
                <a:ea typeface="Roboto Condensed Light" charset="0"/>
                <a:cs typeface="Roboto Condensed Light" charset="0"/>
              </a:defRPr>
            </a:lvl1pPr>
          </a:lstStyle>
          <a:p>
            <a:r>
              <a:rPr lang="uk-UA" dirty="0"/>
              <a:t>Але щоб ви зрозуміли, звідки виникає це хибне уявлення людей, цуратись насолоди і вихваляти страждання, я розкрию перед вами всю картину і </a:t>
            </a:r>
            <a:r>
              <a:rPr lang="uk-UA" dirty="0" err="1"/>
              <a:t>роз’ясню</a:t>
            </a:r>
            <a:r>
              <a:rPr lang="uk-UA" dirty="0"/>
              <a:t>.</a:t>
            </a:r>
            <a:br>
              <a:rPr lang="uk-UA" dirty="0"/>
            </a:br>
            <a:r>
              <a:rPr lang="uk-UA" dirty="0"/>
              <a:t>саме говорив цей чоловік, який відкрив істину, якого я б назвав.</a:t>
            </a:r>
            <a:endParaRPr lang="en-US" dirty="0"/>
          </a:p>
        </p:txBody>
      </p:sp>
    </p:spTree>
    <p:extLst>
      <p:ext uri="{BB962C8B-B14F-4D97-AF65-F5344CB8AC3E}">
        <p14:creationId xmlns:p14="http://schemas.microsoft.com/office/powerpoint/2010/main" val="2282843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8413F1AB-D55F-4FA8-8DCE-B4BF109E5ABB}" type="datetimeFigureOut">
              <a:rPr lang="en-US" smtClean="0"/>
              <a:t>10/12/2023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39243082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 Слайд з таблицею">
    <p:bg>
      <p:bgPr>
        <a:solidFill>
          <a:srgbClr val="EFE7E3"/>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735" y="341784"/>
            <a:ext cx="10363200" cy="535995"/>
          </a:xfrm>
        </p:spPr>
        <p:txBody>
          <a:bodyPr anchor="ctr" anchorCtr="0">
            <a:normAutofit/>
          </a:bodyPr>
          <a:lstStyle>
            <a:lvl1pPr algn="l">
              <a:defRPr sz="3264"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 з таблицею</a:t>
            </a:r>
            <a:endParaRPr lang="en-US" dirty="0"/>
          </a:p>
        </p:txBody>
      </p:sp>
      <p:cxnSp>
        <p:nvCxnSpPr>
          <p:cNvPr id="9" name="Straight Connector 8"/>
          <p:cNvCxnSpPr/>
          <p:nvPr userDrawn="1"/>
        </p:nvCxnSpPr>
        <p:spPr>
          <a:xfrm>
            <a:off x="617645" y="6314775"/>
            <a:ext cx="383871"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2035209" y="6040562"/>
            <a:ext cx="6118867" cy="294761"/>
          </a:xfrm>
        </p:spPr>
        <p:txBody>
          <a:bodyPr>
            <a:normAutofit/>
          </a:bodyPr>
          <a:lstStyle>
            <a:lvl1pPr marL="0" indent="0">
              <a:buNone/>
              <a:defRPr sz="1088"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501746" y="5970198"/>
            <a:ext cx="1321254" cy="365125"/>
          </a:xfrm>
          <a:prstGeom prst="rect">
            <a:avLst/>
          </a:prstGeom>
        </p:spPr>
        <p:txBody>
          <a:bodyPr vert="horz" lIns="82918" tIns="41459" rIns="82918" bIns="41459"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088" dirty="0">
                <a:solidFill>
                  <a:srgbClr val="00274E"/>
                </a:solidFill>
              </a:rPr>
              <a:t>Верховний Суд</a:t>
            </a:r>
            <a:endParaRPr lang="en-US" sz="1088" dirty="0">
              <a:solidFill>
                <a:srgbClr val="00274E"/>
              </a:solidFill>
            </a:endParaRPr>
          </a:p>
        </p:txBody>
      </p:sp>
      <p:sp>
        <p:nvSpPr>
          <p:cNvPr id="22" name="Slide Number Placeholder 5"/>
          <p:cNvSpPr>
            <a:spLocks noGrp="1"/>
          </p:cNvSpPr>
          <p:nvPr>
            <p:ph type="sldNum" sz="quarter" idx="12"/>
          </p:nvPr>
        </p:nvSpPr>
        <p:spPr>
          <a:xfrm>
            <a:off x="8963678" y="5957942"/>
            <a:ext cx="2743201" cy="365125"/>
          </a:xfrm>
        </p:spPr>
        <p:txBody>
          <a:bodyPr/>
          <a:lstStyle>
            <a:lvl1pPr>
              <a:defRPr sz="1088"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
        <p:nvSpPr>
          <p:cNvPr id="10" name="Table Placeholder 3"/>
          <p:cNvSpPr>
            <a:spLocks noGrp="1"/>
          </p:cNvSpPr>
          <p:nvPr>
            <p:ph type="tbl" sz="quarter" idx="15"/>
          </p:nvPr>
        </p:nvSpPr>
        <p:spPr>
          <a:xfrm>
            <a:off x="517885" y="1252406"/>
            <a:ext cx="11188826" cy="4485627"/>
          </a:xfrm>
        </p:spPr>
        <p:txBody>
          <a:bodyPr>
            <a:normAutofit/>
          </a:bodyPr>
          <a:lstStyle>
            <a:lvl1pPr>
              <a:defRPr sz="1632" b="0" i="0">
                <a:solidFill>
                  <a:srgbClr val="00274E"/>
                </a:solidFill>
                <a:latin typeface="Roboto Condensed Light" charset="0"/>
                <a:ea typeface="Roboto Condensed Light" charset="0"/>
                <a:cs typeface="Roboto Condensed Light" charset="0"/>
              </a:defRPr>
            </a:lvl1pPr>
          </a:lstStyle>
          <a:p>
            <a:endParaRPr lang="en-US" dirty="0"/>
          </a:p>
        </p:txBody>
      </p:sp>
    </p:spTree>
    <p:extLst>
      <p:ext uri="{BB962C8B-B14F-4D97-AF65-F5344CB8AC3E}">
        <p14:creationId xmlns:p14="http://schemas.microsoft.com/office/powerpoint/2010/main" val="39390616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 Слайд зі списком">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735" y="341784"/>
            <a:ext cx="10363200" cy="535995"/>
          </a:xfrm>
        </p:spPr>
        <p:txBody>
          <a:bodyPr anchor="ctr" anchorCtr="0">
            <a:normAutofit/>
          </a:bodyPr>
          <a:lstStyle>
            <a:lvl1pPr algn="l">
              <a:defRPr sz="3264"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a:t>
            </a:r>
            <a:r>
              <a:rPr lang="en-US" dirty="0"/>
              <a:t> </a:t>
            </a:r>
            <a:r>
              <a:rPr lang="uk-UA" dirty="0"/>
              <a:t>зі списком</a:t>
            </a:r>
            <a:endParaRPr lang="en-US" dirty="0"/>
          </a:p>
        </p:txBody>
      </p:sp>
      <p:sp>
        <p:nvSpPr>
          <p:cNvPr id="3" name="Subtitle 2"/>
          <p:cNvSpPr>
            <a:spLocks noGrp="1"/>
          </p:cNvSpPr>
          <p:nvPr>
            <p:ph type="subTitle" idx="1" hasCustomPrompt="1"/>
          </p:nvPr>
        </p:nvSpPr>
        <p:spPr>
          <a:xfrm>
            <a:off x="518736" y="1170312"/>
            <a:ext cx="4308221" cy="3270578"/>
          </a:xfrm>
        </p:spPr>
        <p:txBody>
          <a:bodyPr>
            <a:noAutofit/>
          </a:bodyPr>
          <a:lstStyle>
            <a:lvl1pPr marL="259118" marR="0" indent="-259118" algn="l" defTabSz="914417" rtl="0" eaLnBrk="1" fontAlgn="auto" latinLnBrk="0" hangingPunct="1">
              <a:lnSpc>
                <a:spcPct val="114000"/>
              </a:lnSpc>
              <a:spcBef>
                <a:spcPts val="0"/>
              </a:spcBef>
              <a:spcAft>
                <a:spcPts val="0"/>
              </a:spcAft>
              <a:buClrTx/>
              <a:buSzTx/>
              <a:buFont typeface="Arial" charset="0"/>
              <a:buChar char="•"/>
              <a:tabLst/>
              <a:defRPr sz="1632" b="0" i="0" baseline="0">
                <a:latin typeface="Roboto Condensed Light" charset="0"/>
                <a:ea typeface="Roboto Condensed Light" charset="0"/>
                <a:cs typeface="Roboto Condensed Light" charset="0"/>
              </a:defRPr>
            </a:lvl1pPr>
            <a:lvl2pPr marL="457209" indent="0" algn="ctr">
              <a:buNone/>
              <a:defRPr sz="2000"/>
            </a:lvl2pPr>
            <a:lvl3pPr marL="914417" indent="0" algn="ctr">
              <a:buNone/>
              <a:defRPr sz="1800"/>
            </a:lvl3pPr>
            <a:lvl4pPr marL="1371626" indent="0" algn="ctr">
              <a:buNone/>
              <a:defRPr sz="1600"/>
            </a:lvl4pPr>
            <a:lvl5pPr marL="1828835" indent="0" algn="ctr">
              <a:buNone/>
              <a:defRPr sz="1600"/>
            </a:lvl5pPr>
            <a:lvl6pPr marL="2286044" indent="0" algn="ctr">
              <a:buNone/>
              <a:defRPr sz="1600"/>
            </a:lvl6pPr>
            <a:lvl7pPr marL="2743252" indent="0" algn="ctr">
              <a:buNone/>
              <a:defRPr sz="1600"/>
            </a:lvl7pPr>
            <a:lvl8pPr marL="3200461" indent="0" algn="ctr">
              <a:buNone/>
              <a:defRPr sz="1600"/>
            </a:lvl8pPr>
            <a:lvl9pPr marL="3657669" indent="0" algn="ctr">
              <a:buNone/>
              <a:defRPr sz="1600"/>
            </a:lvl9pPr>
          </a:lstStyle>
          <a:p>
            <a:r>
              <a:rPr lang="uk-UA" dirty="0"/>
              <a:t>Але щоб ви зрозуміли, звідки виникає це хибне уявлення людей</a:t>
            </a:r>
          </a:p>
          <a:p>
            <a:r>
              <a:rPr lang="uk-UA" dirty="0"/>
              <a:t>Але щоб ви зрозуміли, звідки виникає це хибне уявлення людей</a:t>
            </a:r>
            <a:endParaRPr lang="en-US" dirty="0"/>
          </a:p>
          <a:p>
            <a:r>
              <a:rPr lang="uk-UA" dirty="0"/>
              <a:t>Але щоб ви зрозуміли, звідки виникає це хибне уявлення людей</a:t>
            </a:r>
            <a:endParaRPr lang="en-US" dirty="0"/>
          </a:p>
          <a:p>
            <a:endParaRPr lang="uk-UA" dirty="0"/>
          </a:p>
          <a:p>
            <a:endParaRPr lang="uk-UA" dirty="0"/>
          </a:p>
          <a:p>
            <a:endParaRPr lang="en-US" dirty="0"/>
          </a:p>
        </p:txBody>
      </p:sp>
      <p:cxnSp>
        <p:nvCxnSpPr>
          <p:cNvPr id="9" name="Straight Connector 8"/>
          <p:cNvCxnSpPr/>
          <p:nvPr userDrawn="1"/>
        </p:nvCxnSpPr>
        <p:spPr>
          <a:xfrm>
            <a:off x="617645" y="6314775"/>
            <a:ext cx="383871"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2035209" y="6040562"/>
            <a:ext cx="6118867" cy="294761"/>
          </a:xfrm>
        </p:spPr>
        <p:txBody>
          <a:bodyPr>
            <a:normAutofit/>
          </a:bodyPr>
          <a:lstStyle>
            <a:lvl1pPr marL="0" indent="0">
              <a:buNone/>
              <a:defRPr sz="1088"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501746" y="5970198"/>
            <a:ext cx="1321254" cy="365125"/>
          </a:xfrm>
          <a:prstGeom prst="rect">
            <a:avLst/>
          </a:prstGeom>
        </p:spPr>
        <p:txBody>
          <a:bodyPr vert="horz" lIns="82918" tIns="41459" rIns="82918" bIns="41459"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088" dirty="0">
                <a:solidFill>
                  <a:srgbClr val="00274E"/>
                </a:solidFill>
              </a:rPr>
              <a:t>Верховний Суд</a:t>
            </a:r>
            <a:endParaRPr lang="en-US" sz="1088" dirty="0">
              <a:solidFill>
                <a:srgbClr val="00274E"/>
              </a:solidFill>
            </a:endParaRPr>
          </a:p>
        </p:txBody>
      </p:sp>
      <p:sp>
        <p:nvSpPr>
          <p:cNvPr id="22" name="Slide Number Placeholder 5"/>
          <p:cNvSpPr>
            <a:spLocks noGrp="1"/>
          </p:cNvSpPr>
          <p:nvPr>
            <p:ph type="sldNum" sz="quarter" idx="12"/>
          </p:nvPr>
        </p:nvSpPr>
        <p:spPr>
          <a:xfrm>
            <a:off x="8963678" y="5957942"/>
            <a:ext cx="2743201" cy="365125"/>
          </a:xfrm>
        </p:spPr>
        <p:txBody>
          <a:bodyPr/>
          <a:lstStyle>
            <a:lvl1pPr>
              <a:defRPr sz="1088"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Tree>
    <p:extLst>
      <p:ext uri="{BB962C8B-B14F-4D97-AF65-F5344CB8AC3E}">
        <p14:creationId xmlns:p14="http://schemas.microsoft.com/office/powerpoint/2010/main" val="34172769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 Слайд з текстом і списком">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735" y="341784"/>
            <a:ext cx="10363200" cy="535995"/>
          </a:xfrm>
        </p:spPr>
        <p:txBody>
          <a:bodyPr anchor="ctr" anchorCtr="0">
            <a:normAutofit/>
          </a:bodyPr>
          <a:lstStyle>
            <a:lvl1pPr algn="l">
              <a:defRPr sz="3264"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a:t>
            </a:r>
            <a:r>
              <a:rPr lang="en-US" dirty="0"/>
              <a:t> </a:t>
            </a:r>
            <a:r>
              <a:rPr lang="uk-UA" dirty="0"/>
              <a:t>з текстом і списком</a:t>
            </a:r>
            <a:endParaRPr lang="en-US" dirty="0"/>
          </a:p>
        </p:txBody>
      </p:sp>
      <p:sp>
        <p:nvSpPr>
          <p:cNvPr id="3" name="Subtitle 2"/>
          <p:cNvSpPr>
            <a:spLocks noGrp="1"/>
          </p:cNvSpPr>
          <p:nvPr>
            <p:ph type="subTitle" idx="1" hasCustomPrompt="1"/>
          </p:nvPr>
        </p:nvSpPr>
        <p:spPr>
          <a:xfrm>
            <a:off x="518735" y="1170312"/>
            <a:ext cx="9195818" cy="1884844"/>
          </a:xfrm>
        </p:spPr>
        <p:txBody>
          <a:bodyPr>
            <a:noAutofit/>
          </a:bodyPr>
          <a:lstStyle>
            <a:lvl1pPr marL="0" marR="0" indent="0" algn="l" defTabSz="914417" rtl="0" eaLnBrk="1" fontAlgn="auto" latinLnBrk="0" hangingPunct="1">
              <a:lnSpc>
                <a:spcPct val="114000"/>
              </a:lnSpc>
              <a:spcBef>
                <a:spcPts val="0"/>
              </a:spcBef>
              <a:spcAft>
                <a:spcPts val="0"/>
              </a:spcAft>
              <a:buClrTx/>
              <a:buSzTx/>
              <a:buFont typeface="Arial" charset="0"/>
              <a:buNone/>
              <a:tabLst/>
              <a:defRPr sz="1632" b="0" i="0" baseline="0">
                <a:latin typeface="Roboto Condensed Light" charset="0"/>
                <a:ea typeface="Roboto Condensed Light" charset="0"/>
                <a:cs typeface="Roboto Condensed Light" charset="0"/>
              </a:defRPr>
            </a:lvl1pPr>
            <a:lvl2pPr marL="457209" indent="0" algn="ctr">
              <a:buNone/>
              <a:defRPr sz="2000"/>
            </a:lvl2pPr>
            <a:lvl3pPr marL="914417" indent="0" algn="ctr">
              <a:buNone/>
              <a:defRPr sz="1800"/>
            </a:lvl3pPr>
            <a:lvl4pPr marL="1371626" indent="0" algn="ctr">
              <a:buNone/>
              <a:defRPr sz="1600"/>
            </a:lvl4pPr>
            <a:lvl5pPr marL="1828835" indent="0" algn="ctr">
              <a:buNone/>
              <a:defRPr sz="1600"/>
            </a:lvl5pPr>
            <a:lvl6pPr marL="2286044" indent="0" algn="ctr">
              <a:buNone/>
              <a:defRPr sz="1600"/>
            </a:lvl6pPr>
            <a:lvl7pPr marL="2743252" indent="0" algn="ctr">
              <a:buNone/>
              <a:defRPr sz="1600"/>
            </a:lvl7pPr>
            <a:lvl8pPr marL="3200461" indent="0" algn="ctr">
              <a:buNone/>
              <a:defRPr sz="1600"/>
            </a:lvl8pPr>
            <a:lvl9pPr marL="3657669" indent="0" algn="ctr">
              <a:buNone/>
              <a:defRPr sz="1600"/>
            </a:lvl9pPr>
          </a:lstStyle>
          <a:p>
            <a:r>
              <a:rPr lang="uk-UA" dirty="0"/>
              <a:t>Але щоб ви зрозуміли, звідки виникає це хибне уявлення людей, цуратись насолоди і вихваляти страждання, я розкрию перед вами всю картину і </a:t>
            </a:r>
            <a:r>
              <a:rPr lang="uk-UA" dirty="0" err="1"/>
              <a:t>роз’ясню</a:t>
            </a:r>
            <a:r>
              <a:rPr lang="uk-UA" dirty="0"/>
              <a:t>, що саме говорив цей чоловік, який відкрив істину, якого я б назвав зодчим щасливого життя. Дійсно, ніхто не відкидає, не зневажає, не уникає насолод тільки через те, що це насолоди, але лише через те, що тих, хто не вміє розумно вдаватися насолоді, осягають великі страждання.</a:t>
            </a:r>
            <a:endParaRPr lang="en-US" dirty="0"/>
          </a:p>
          <a:p>
            <a:endParaRPr lang="en-US" dirty="0"/>
          </a:p>
          <a:p>
            <a:endParaRPr lang="uk-UA" dirty="0"/>
          </a:p>
          <a:p>
            <a:endParaRPr lang="uk-UA" dirty="0"/>
          </a:p>
          <a:p>
            <a:endParaRPr lang="en-US" dirty="0"/>
          </a:p>
        </p:txBody>
      </p:sp>
      <p:cxnSp>
        <p:nvCxnSpPr>
          <p:cNvPr id="9" name="Straight Connector 8"/>
          <p:cNvCxnSpPr/>
          <p:nvPr userDrawn="1"/>
        </p:nvCxnSpPr>
        <p:spPr>
          <a:xfrm>
            <a:off x="617645" y="6314775"/>
            <a:ext cx="383871"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2035209" y="6040562"/>
            <a:ext cx="6118867" cy="294761"/>
          </a:xfrm>
        </p:spPr>
        <p:txBody>
          <a:bodyPr>
            <a:normAutofit/>
          </a:bodyPr>
          <a:lstStyle>
            <a:lvl1pPr marL="0" indent="0">
              <a:buNone/>
              <a:defRPr sz="1088"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501746" y="5970198"/>
            <a:ext cx="1321254" cy="365125"/>
          </a:xfrm>
          <a:prstGeom prst="rect">
            <a:avLst/>
          </a:prstGeom>
        </p:spPr>
        <p:txBody>
          <a:bodyPr vert="horz" lIns="82918" tIns="41459" rIns="82918" bIns="41459"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088" dirty="0">
                <a:solidFill>
                  <a:srgbClr val="00274E"/>
                </a:solidFill>
              </a:rPr>
              <a:t>Верховний Суд</a:t>
            </a:r>
            <a:endParaRPr lang="en-US" sz="1088" dirty="0">
              <a:solidFill>
                <a:srgbClr val="00274E"/>
              </a:solidFill>
            </a:endParaRPr>
          </a:p>
        </p:txBody>
      </p:sp>
      <p:sp>
        <p:nvSpPr>
          <p:cNvPr id="22" name="Slide Number Placeholder 5"/>
          <p:cNvSpPr>
            <a:spLocks noGrp="1"/>
          </p:cNvSpPr>
          <p:nvPr>
            <p:ph type="sldNum" sz="quarter" idx="12"/>
          </p:nvPr>
        </p:nvSpPr>
        <p:spPr>
          <a:xfrm>
            <a:off x="8963678" y="5957942"/>
            <a:ext cx="2743201" cy="365125"/>
          </a:xfrm>
        </p:spPr>
        <p:txBody>
          <a:bodyPr/>
          <a:lstStyle>
            <a:lvl1pPr>
              <a:defRPr sz="1088"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
        <p:nvSpPr>
          <p:cNvPr id="6" name="Text Placeholder 5"/>
          <p:cNvSpPr>
            <a:spLocks noGrp="1"/>
          </p:cNvSpPr>
          <p:nvPr>
            <p:ph type="body" sz="quarter" idx="14" hasCustomPrompt="1"/>
          </p:nvPr>
        </p:nvSpPr>
        <p:spPr>
          <a:xfrm>
            <a:off x="517884" y="3191475"/>
            <a:ext cx="9196966" cy="2226978"/>
          </a:xfrm>
        </p:spPr>
        <p:txBody>
          <a:bodyPr>
            <a:normAutofit/>
          </a:bodyPr>
          <a:lstStyle>
            <a:lvl1pPr>
              <a:lnSpc>
                <a:spcPct val="114000"/>
              </a:lnSpc>
              <a:spcBef>
                <a:spcPts val="0"/>
              </a:spcBef>
              <a:defRPr sz="1632" b="0" i="0">
                <a:solidFill>
                  <a:schemeClr val="tx1"/>
                </a:solidFill>
                <a:latin typeface="Roboto Condensed Light" charset="0"/>
                <a:ea typeface="Roboto Condensed Light" charset="0"/>
                <a:cs typeface="Roboto Condensed Light" charset="0"/>
              </a:defRPr>
            </a:lvl1pPr>
          </a:lstStyle>
          <a:p>
            <a:pPr lvl="0"/>
            <a:r>
              <a:rPr lang="uk-UA" dirty="0"/>
              <a:t>Перше твердження</a:t>
            </a:r>
            <a:endParaRPr lang="en-US" dirty="0"/>
          </a:p>
        </p:txBody>
      </p:sp>
    </p:spTree>
    <p:extLst>
      <p:ext uri="{BB962C8B-B14F-4D97-AF65-F5344CB8AC3E}">
        <p14:creationId xmlns:p14="http://schemas.microsoft.com/office/powerpoint/2010/main" val="13501597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 Слайд розділу з підзаголовком">
    <p:bg>
      <p:bgPr>
        <a:solidFill>
          <a:srgbClr val="0059AA"/>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735" y="457870"/>
            <a:ext cx="10363200" cy="535995"/>
          </a:xfrm>
        </p:spPr>
        <p:txBody>
          <a:bodyPr anchor="ctr" anchorCtr="0">
            <a:noAutofit/>
          </a:bodyPr>
          <a:lstStyle>
            <a:lvl1pPr algn="l">
              <a:defRPr sz="4353" b="0" i="0" baseline="0">
                <a:solidFill>
                  <a:schemeClr val="bg1"/>
                </a:solidFill>
                <a:latin typeface="Roboto Condensed Light" charset="0"/>
                <a:ea typeface="Roboto Condensed Light" charset="0"/>
                <a:cs typeface="Roboto Condensed Light" charset="0"/>
              </a:defRPr>
            </a:lvl1pPr>
          </a:lstStyle>
          <a:p>
            <a:r>
              <a:rPr lang="uk-UA" dirty="0"/>
              <a:t>Заголовок розділу</a:t>
            </a:r>
            <a:endParaRPr lang="en-US" dirty="0"/>
          </a:p>
        </p:txBody>
      </p:sp>
      <p:cxnSp>
        <p:nvCxnSpPr>
          <p:cNvPr id="9" name="Straight Connector 8"/>
          <p:cNvCxnSpPr/>
          <p:nvPr userDrawn="1"/>
        </p:nvCxnSpPr>
        <p:spPr>
          <a:xfrm>
            <a:off x="617645" y="6314775"/>
            <a:ext cx="383871" cy="0"/>
          </a:xfrm>
          <a:prstGeom prst="line">
            <a:avLst/>
          </a:prstGeom>
          <a:ln w="14224">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2035209" y="6040562"/>
            <a:ext cx="6118867" cy="294761"/>
          </a:xfrm>
        </p:spPr>
        <p:txBody>
          <a:bodyPr>
            <a:normAutofit/>
          </a:bodyPr>
          <a:lstStyle>
            <a:lvl1pPr marL="0" indent="0">
              <a:buNone/>
              <a:defRPr sz="1088" b="0" i="0" baseline="0">
                <a:solidFill>
                  <a:schemeClr val="bg1"/>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501746" y="5970198"/>
            <a:ext cx="1321254" cy="365125"/>
          </a:xfrm>
          <a:prstGeom prst="rect">
            <a:avLst/>
          </a:prstGeom>
        </p:spPr>
        <p:txBody>
          <a:bodyPr vert="horz" lIns="82918" tIns="41459" rIns="82918" bIns="41459"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088" dirty="0">
                <a:solidFill>
                  <a:srgbClr val="FFFFFF"/>
                </a:solidFill>
              </a:rPr>
              <a:t>Верховний Суд</a:t>
            </a:r>
            <a:endParaRPr lang="en-US" sz="1088" dirty="0">
              <a:solidFill>
                <a:srgbClr val="FFFFFF"/>
              </a:solidFill>
            </a:endParaRPr>
          </a:p>
        </p:txBody>
      </p:sp>
      <p:sp>
        <p:nvSpPr>
          <p:cNvPr id="22" name="Slide Number Placeholder 5"/>
          <p:cNvSpPr>
            <a:spLocks noGrp="1"/>
          </p:cNvSpPr>
          <p:nvPr>
            <p:ph type="sldNum" sz="quarter" idx="12"/>
          </p:nvPr>
        </p:nvSpPr>
        <p:spPr>
          <a:xfrm>
            <a:off x="8963678" y="5957942"/>
            <a:ext cx="2743201" cy="365125"/>
          </a:xfrm>
        </p:spPr>
        <p:txBody>
          <a:bodyPr/>
          <a:lstStyle>
            <a:lvl1pPr>
              <a:defRPr sz="1088" b="0" i="0">
                <a:solidFill>
                  <a:schemeClr val="bg1"/>
                </a:solidFill>
                <a:latin typeface="Roboto Condensed Light" charset="0"/>
                <a:ea typeface="Roboto Condensed Light" charset="0"/>
                <a:cs typeface="Roboto Condensed Light" charset="0"/>
              </a:defRPr>
            </a:lvl1pPr>
          </a:lstStyle>
          <a:p>
            <a:fld id="{E31F88C0-7908-8242-B816-1B240D45A7D7}" type="slidenum">
              <a:rPr lang="en-US" smtClean="0">
                <a:solidFill>
                  <a:srgbClr val="FFFFFF"/>
                </a:solidFill>
              </a:rPr>
              <a:pPr/>
              <a:t>‹№›</a:t>
            </a:fld>
            <a:endParaRPr lang="en-US" dirty="0">
              <a:solidFill>
                <a:srgbClr val="FFFFFF"/>
              </a:solidFill>
            </a:endParaRPr>
          </a:p>
        </p:txBody>
      </p:sp>
      <p:sp>
        <p:nvSpPr>
          <p:cNvPr id="4" name="Text Placeholder 3"/>
          <p:cNvSpPr>
            <a:spLocks noGrp="1"/>
          </p:cNvSpPr>
          <p:nvPr>
            <p:ph type="body" sz="quarter" idx="14" hasCustomPrompt="1"/>
          </p:nvPr>
        </p:nvSpPr>
        <p:spPr>
          <a:xfrm>
            <a:off x="517884" y="1147320"/>
            <a:ext cx="10364920" cy="1050869"/>
          </a:xfrm>
        </p:spPr>
        <p:txBody>
          <a:bodyPr>
            <a:normAutofit/>
          </a:bodyPr>
          <a:lstStyle>
            <a:lvl1pPr marL="0" indent="0">
              <a:buNone/>
              <a:defRPr sz="1632" b="0" i="0">
                <a:solidFill>
                  <a:schemeClr val="bg1"/>
                </a:solidFill>
                <a:latin typeface="Roboto Condensed Light" charset="0"/>
                <a:ea typeface="Roboto Condensed Light" charset="0"/>
                <a:cs typeface="Roboto Condensed Light" charset="0"/>
              </a:defRPr>
            </a:lvl1pPr>
          </a:lstStyle>
          <a:p>
            <a:pPr lvl="0"/>
            <a:r>
              <a:rPr lang="uk-UA" dirty="0"/>
              <a:t>Підзаголовок розділу</a:t>
            </a:r>
            <a:endParaRPr lang="en-US" dirty="0"/>
          </a:p>
        </p:txBody>
      </p:sp>
    </p:spTree>
    <p:extLst>
      <p:ext uri="{BB962C8B-B14F-4D97-AF65-F5344CB8AC3E}">
        <p14:creationId xmlns:p14="http://schemas.microsoft.com/office/powerpoint/2010/main" val="11291235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 Слайд з текстом і списком (2 колонки)">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735" y="341784"/>
            <a:ext cx="10363200" cy="535995"/>
          </a:xfrm>
        </p:spPr>
        <p:txBody>
          <a:bodyPr anchor="ctr" anchorCtr="0">
            <a:normAutofit/>
          </a:bodyPr>
          <a:lstStyle>
            <a:lvl1pPr algn="l">
              <a:defRPr sz="3264"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a:t>
            </a:r>
            <a:r>
              <a:rPr lang="en-US" dirty="0"/>
              <a:t> </a:t>
            </a:r>
            <a:r>
              <a:rPr lang="uk-UA" dirty="0"/>
              <a:t>з текстом і списком</a:t>
            </a:r>
            <a:endParaRPr lang="en-US" dirty="0"/>
          </a:p>
        </p:txBody>
      </p:sp>
      <p:sp>
        <p:nvSpPr>
          <p:cNvPr id="3" name="Subtitle 2"/>
          <p:cNvSpPr>
            <a:spLocks noGrp="1"/>
          </p:cNvSpPr>
          <p:nvPr>
            <p:ph type="subTitle" idx="1" hasCustomPrompt="1"/>
          </p:nvPr>
        </p:nvSpPr>
        <p:spPr>
          <a:xfrm>
            <a:off x="518735" y="1170312"/>
            <a:ext cx="5436129" cy="767652"/>
          </a:xfrm>
        </p:spPr>
        <p:txBody>
          <a:bodyPr>
            <a:noAutofit/>
          </a:bodyPr>
          <a:lstStyle>
            <a:lvl1pPr marL="0" marR="0" indent="0" algn="l" defTabSz="914417" rtl="0" eaLnBrk="1" fontAlgn="auto" latinLnBrk="0" hangingPunct="1">
              <a:lnSpc>
                <a:spcPct val="114000"/>
              </a:lnSpc>
              <a:spcBef>
                <a:spcPts val="0"/>
              </a:spcBef>
              <a:spcAft>
                <a:spcPts val="0"/>
              </a:spcAft>
              <a:buClrTx/>
              <a:buSzTx/>
              <a:buFont typeface="Arial" charset="0"/>
              <a:buNone/>
              <a:tabLst/>
              <a:defRPr sz="1632" b="0" i="0" baseline="0">
                <a:latin typeface="Roboto Condensed Light" charset="0"/>
                <a:ea typeface="Roboto Condensed Light" charset="0"/>
                <a:cs typeface="Roboto Condensed Light" charset="0"/>
              </a:defRPr>
            </a:lvl1pPr>
            <a:lvl2pPr marL="457209" indent="0" algn="ctr">
              <a:buNone/>
              <a:defRPr sz="2000"/>
            </a:lvl2pPr>
            <a:lvl3pPr marL="914417" indent="0" algn="ctr">
              <a:buNone/>
              <a:defRPr sz="1800"/>
            </a:lvl3pPr>
            <a:lvl4pPr marL="1371626" indent="0" algn="ctr">
              <a:buNone/>
              <a:defRPr sz="1600"/>
            </a:lvl4pPr>
            <a:lvl5pPr marL="1828835" indent="0" algn="ctr">
              <a:buNone/>
              <a:defRPr sz="1600"/>
            </a:lvl5pPr>
            <a:lvl6pPr marL="2286044" indent="0" algn="ctr">
              <a:buNone/>
              <a:defRPr sz="1600"/>
            </a:lvl6pPr>
            <a:lvl7pPr marL="2743252" indent="0" algn="ctr">
              <a:buNone/>
              <a:defRPr sz="1600"/>
            </a:lvl7pPr>
            <a:lvl8pPr marL="3200461" indent="0" algn="ctr">
              <a:buNone/>
              <a:defRPr sz="1600"/>
            </a:lvl8pPr>
            <a:lvl9pPr marL="3657669" indent="0" algn="ctr">
              <a:buNone/>
              <a:defRPr sz="1600"/>
            </a:lvl9pPr>
          </a:lstStyle>
          <a:p>
            <a:r>
              <a:rPr lang="uk-UA" dirty="0"/>
              <a:t>Але щоб ви зрозуміли, звідки виникає це хибне уявлення людей, цуратись насолоди і вихваляти</a:t>
            </a:r>
            <a:r>
              <a:rPr lang="en-US" dirty="0"/>
              <a:t>:</a:t>
            </a:r>
          </a:p>
          <a:p>
            <a:endParaRPr lang="uk-UA" dirty="0"/>
          </a:p>
          <a:p>
            <a:endParaRPr lang="uk-UA" dirty="0"/>
          </a:p>
          <a:p>
            <a:endParaRPr lang="en-US" dirty="0"/>
          </a:p>
        </p:txBody>
      </p:sp>
      <p:cxnSp>
        <p:nvCxnSpPr>
          <p:cNvPr id="9" name="Straight Connector 8"/>
          <p:cNvCxnSpPr/>
          <p:nvPr userDrawn="1"/>
        </p:nvCxnSpPr>
        <p:spPr>
          <a:xfrm>
            <a:off x="617645" y="6314775"/>
            <a:ext cx="383871"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2035209" y="6040562"/>
            <a:ext cx="6118867" cy="294761"/>
          </a:xfrm>
        </p:spPr>
        <p:txBody>
          <a:bodyPr>
            <a:normAutofit/>
          </a:bodyPr>
          <a:lstStyle>
            <a:lvl1pPr marL="0" indent="0">
              <a:buNone/>
              <a:defRPr sz="1088"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501746" y="5970198"/>
            <a:ext cx="1321254" cy="365125"/>
          </a:xfrm>
          <a:prstGeom prst="rect">
            <a:avLst/>
          </a:prstGeom>
        </p:spPr>
        <p:txBody>
          <a:bodyPr vert="horz" lIns="82918" tIns="41459" rIns="82918" bIns="41459"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088" dirty="0">
                <a:solidFill>
                  <a:srgbClr val="00274E"/>
                </a:solidFill>
              </a:rPr>
              <a:t>Верховний Суд</a:t>
            </a:r>
            <a:endParaRPr lang="en-US" sz="1088" dirty="0">
              <a:solidFill>
                <a:srgbClr val="00274E"/>
              </a:solidFill>
            </a:endParaRPr>
          </a:p>
        </p:txBody>
      </p:sp>
      <p:sp>
        <p:nvSpPr>
          <p:cNvPr id="22" name="Slide Number Placeholder 5"/>
          <p:cNvSpPr>
            <a:spLocks noGrp="1"/>
          </p:cNvSpPr>
          <p:nvPr>
            <p:ph type="sldNum" sz="quarter" idx="12"/>
          </p:nvPr>
        </p:nvSpPr>
        <p:spPr>
          <a:xfrm>
            <a:off x="8963678" y="5957942"/>
            <a:ext cx="2743201" cy="365125"/>
          </a:xfrm>
        </p:spPr>
        <p:txBody>
          <a:bodyPr/>
          <a:lstStyle>
            <a:lvl1pPr>
              <a:defRPr sz="1088"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
        <p:nvSpPr>
          <p:cNvPr id="6" name="Text Placeholder 5"/>
          <p:cNvSpPr>
            <a:spLocks noGrp="1"/>
          </p:cNvSpPr>
          <p:nvPr>
            <p:ph type="body" sz="quarter" idx="14" hasCustomPrompt="1"/>
          </p:nvPr>
        </p:nvSpPr>
        <p:spPr>
          <a:xfrm>
            <a:off x="517884" y="2121256"/>
            <a:ext cx="5436980" cy="2226978"/>
          </a:xfrm>
        </p:spPr>
        <p:txBody>
          <a:bodyPr>
            <a:normAutofit/>
          </a:bodyPr>
          <a:lstStyle>
            <a:lvl1pPr>
              <a:lnSpc>
                <a:spcPct val="114000"/>
              </a:lnSpc>
              <a:spcBef>
                <a:spcPts val="0"/>
              </a:spcBef>
              <a:defRPr sz="1632" b="0" i="0">
                <a:solidFill>
                  <a:schemeClr val="tx1"/>
                </a:solidFill>
                <a:latin typeface="Roboto Condensed Light" charset="0"/>
                <a:ea typeface="Roboto Condensed Light" charset="0"/>
                <a:cs typeface="Roboto Condensed Light" charset="0"/>
              </a:defRPr>
            </a:lvl1pPr>
          </a:lstStyle>
          <a:p>
            <a:pPr lvl="0"/>
            <a:r>
              <a:rPr lang="uk-UA" dirty="0"/>
              <a:t>Перше твердження</a:t>
            </a:r>
            <a:endParaRPr lang="en-US" dirty="0"/>
          </a:p>
        </p:txBody>
      </p:sp>
      <p:sp>
        <p:nvSpPr>
          <p:cNvPr id="11" name="Text Placeholder 5"/>
          <p:cNvSpPr>
            <a:spLocks noGrp="1"/>
          </p:cNvSpPr>
          <p:nvPr>
            <p:ph type="body" sz="quarter" idx="15" hasCustomPrompt="1"/>
          </p:nvPr>
        </p:nvSpPr>
        <p:spPr>
          <a:xfrm>
            <a:off x="6245189" y="2121256"/>
            <a:ext cx="5436980" cy="2226978"/>
          </a:xfrm>
        </p:spPr>
        <p:txBody>
          <a:bodyPr>
            <a:normAutofit/>
          </a:bodyPr>
          <a:lstStyle>
            <a:lvl1pPr>
              <a:lnSpc>
                <a:spcPct val="114000"/>
              </a:lnSpc>
              <a:spcBef>
                <a:spcPts val="0"/>
              </a:spcBef>
              <a:defRPr sz="1632" b="0" i="0">
                <a:solidFill>
                  <a:schemeClr val="tx1"/>
                </a:solidFill>
                <a:latin typeface="Roboto Condensed Light" charset="0"/>
                <a:ea typeface="Roboto Condensed Light" charset="0"/>
                <a:cs typeface="Roboto Condensed Light" charset="0"/>
              </a:defRPr>
            </a:lvl1pPr>
          </a:lstStyle>
          <a:p>
            <a:pPr lvl="0"/>
            <a:r>
              <a:rPr lang="uk-UA" dirty="0"/>
              <a:t>Перше твердження</a:t>
            </a:r>
            <a:endParaRPr lang="en-US" dirty="0"/>
          </a:p>
        </p:txBody>
      </p:sp>
      <p:sp>
        <p:nvSpPr>
          <p:cNvPr id="5" name="Text Placeholder 4"/>
          <p:cNvSpPr>
            <a:spLocks noGrp="1"/>
          </p:cNvSpPr>
          <p:nvPr>
            <p:ph type="body" sz="quarter" idx="16" hasCustomPrompt="1"/>
          </p:nvPr>
        </p:nvSpPr>
        <p:spPr>
          <a:xfrm>
            <a:off x="6246031" y="1170352"/>
            <a:ext cx="5435969" cy="767278"/>
          </a:xfrm>
        </p:spPr>
        <p:txBody>
          <a:bodyPr>
            <a:noAutofit/>
          </a:bodyPr>
          <a:lstStyle>
            <a:lvl1pPr marL="0" indent="0">
              <a:lnSpc>
                <a:spcPct val="113000"/>
              </a:lnSpc>
              <a:spcBef>
                <a:spcPts val="0"/>
              </a:spcBef>
              <a:buNone/>
              <a:defRPr sz="1632" b="0" i="0">
                <a:latin typeface="Roboto Condensed Light" charset="0"/>
                <a:ea typeface="Roboto Condensed Light" charset="0"/>
                <a:cs typeface="Roboto Condensed Light" charset="0"/>
              </a:defRPr>
            </a:lvl1pPr>
            <a:lvl2pPr marL="457209" indent="0">
              <a:buNone/>
              <a:defRPr sz="1632"/>
            </a:lvl2pPr>
            <a:lvl3pPr marL="914417" indent="0">
              <a:buNone/>
              <a:defRPr sz="1632"/>
            </a:lvl3pPr>
            <a:lvl4pPr marL="1371627" indent="0">
              <a:buNone/>
              <a:defRPr sz="1632"/>
            </a:lvl4pPr>
            <a:lvl5pPr marL="1828835" indent="0">
              <a:buNone/>
              <a:defRPr sz="1632"/>
            </a:lvl5pPr>
          </a:lstStyle>
          <a:p>
            <a:r>
              <a:rPr lang="uk-UA" dirty="0"/>
              <a:t>Але щоб ви зрозуміли, звідки виникає це хибне уявлення людей, цуратись насолоди і вихваляти</a:t>
            </a:r>
            <a:r>
              <a:rPr lang="en-US" dirty="0"/>
              <a:t>:</a:t>
            </a:r>
          </a:p>
        </p:txBody>
      </p:sp>
    </p:spTree>
    <p:extLst>
      <p:ext uri="{BB962C8B-B14F-4D97-AF65-F5344CB8AC3E}">
        <p14:creationId xmlns:p14="http://schemas.microsoft.com/office/powerpoint/2010/main" val="6527310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 Слайд з текстом і списком (3 колонки)">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735" y="341784"/>
            <a:ext cx="10363200" cy="535995"/>
          </a:xfrm>
        </p:spPr>
        <p:txBody>
          <a:bodyPr anchor="ctr" anchorCtr="0">
            <a:normAutofit/>
          </a:bodyPr>
          <a:lstStyle>
            <a:lvl1pPr algn="l">
              <a:defRPr sz="3264"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a:t>
            </a:r>
            <a:r>
              <a:rPr lang="en-US" dirty="0"/>
              <a:t> </a:t>
            </a:r>
            <a:r>
              <a:rPr lang="uk-UA" dirty="0"/>
              <a:t>з текстом і списком</a:t>
            </a:r>
            <a:endParaRPr lang="en-US" dirty="0"/>
          </a:p>
        </p:txBody>
      </p:sp>
      <p:sp>
        <p:nvSpPr>
          <p:cNvPr id="3" name="Subtitle 2"/>
          <p:cNvSpPr>
            <a:spLocks noGrp="1"/>
          </p:cNvSpPr>
          <p:nvPr>
            <p:ph type="subTitle" idx="1" hasCustomPrompt="1"/>
          </p:nvPr>
        </p:nvSpPr>
        <p:spPr>
          <a:xfrm>
            <a:off x="518735" y="1170312"/>
            <a:ext cx="3447132" cy="767652"/>
          </a:xfrm>
        </p:spPr>
        <p:txBody>
          <a:bodyPr>
            <a:noAutofit/>
          </a:bodyPr>
          <a:lstStyle>
            <a:lvl1pPr marL="0" marR="0" indent="0" algn="l" defTabSz="914417" rtl="0" eaLnBrk="1" fontAlgn="auto" latinLnBrk="0" hangingPunct="1">
              <a:lnSpc>
                <a:spcPct val="114000"/>
              </a:lnSpc>
              <a:spcBef>
                <a:spcPts val="0"/>
              </a:spcBef>
              <a:spcAft>
                <a:spcPts val="0"/>
              </a:spcAft>
              <a:buClrTx/>
              <a:buSzTx/>
              <a:buFont typeface="Arial" charset="0"/>
              <a:buNone/>
              <a:tabLst/>
              <a:defRPr sz="1632" b="0" i="0" baseline="0">
                <a:latin typeface="Roboto Condensed Light" charset="0"/>
                <a:ea typeface="Roboto Condensed Light" charset="0"/>
                <a:cs typeface="Roboto Condensed Light" charset="0"/>
              </a:defRPr>
            </a:lvl1pPr>
            <a:lvl2pPr marL="457209" indent="0" algn="ctr">
              <a:buNone/>
              <a:defRPr sz="2000"/>
            </a:lvl2pPr>
            <a:lvl3pPr marL="914417" indent="0" algn="ctr">
              <a:buNone/>
              <a:defRPr sz="1800"/>
            </a:lvl3pPr>
            <a:lvl4pPr marL="1371626" indent="0" algn="ctr">
              <a:buNone/>
              <a:defRPr sz="1600"/>
            </a:lvl4pPr>
            <a:lvl5pPr marL="1828835" indent="0" algn="ctr">
              <a:buNone/>
              <a:defRPr sz="1600"/>
            </a:lvl5pPr>
            <a:lvl6pPr marL="2286044" indent="0" algn="ctr">
              <a:buNone/>
              <a:defRPr sz="1600"/>
            </a:lvl6pPr>
            <a:lvl7pPr marL="2743252" indent="0" algn="ctr">
              <a:buNone/>
              <a:defRPr sz="1600"/>
            </a:lvl7pPr>
            <a:lvl8pPr marL="3200461" indent="0" algn="ctr">
              <a:buNone/>
              <a:defRPr sz="1600"/>
            </a:lvl8pPr>
            <a:lvl9pPr marL="3657669" indent="0" algn="ctr">
              <a:buNone/>
              <a:defRPr sz="1600"/>
            </a:lvl9pPr>
          </a:lstStyle>
          <a:p>
            <a:r>
              <a:rPr lang="uk-UA" dirty="0"/>
              <a:t>Але щоб ви зрозуміли, звідки виникає це хибне уявлення</a:t>
            </a:r>
            <a:r>
              <a:rPr lang="en-US" dirty="0"/>
              <a:t>:</a:t>
            </a:r>
          </a:p>
          <a:p>
            <a:endParaRPr lang="uk-UA" dirty="0"/>
          </a:p>
          <a:p>
            <a:endParaRPr lang="uk-UA" dirty="0"/>
          </a:p>
          <a:p>
            <a:endParaRPr lang="en-US" dirty="0"/>
          </a:p>
        </p:txBody>
      </p:sp>
      <p:cxnSp>
        <p:nvCxnSpPr>
          <p:cNvPr id="9" name="Straight Connector 8"/>
          <p:cNvCxnSpPr/>
          <p:nvPr userDrawn="1"/>
        </p:nvCxnSpPr>
        <p:spPr>
          <a:xfrm>
            <a:off x="617645" y="6314775"/>
            <a:ext cx="383871"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2035209" y="6040562"/>
            <a:ext cx="6118867" cy="294761"/>
          </a:xfrm>
        </p:spPr>
        <p:txBody>
          <a:bodyPr>
            <a:normAutofit/>
          </a:bodyPr>
          <a:lstStyle>
            <a:lvl1pPr marL="0" indent="0">
              <a:buNone/>
              <a:defRPr sz="1088"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501746" y="5970198"/>
            <a:ext cx="1321254" cy="365125"/>
          </a:xfrm>
          <a:prstGeom prst="rect">
            <a:avLst/>
          </a:prstGeom>
        </p:spPr>
        <p:txBody>
          <a:bodyPr vert="horz" lIns="82918" tIns="41459" rIns="82918" bIns="41459"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088" dirty="0">
                <a:solidFill>
                  <a:srgbClr val="00274E"/>
                </a:solidFill>
              </a:rPr>
              <a:t>Верховний Суд</a:t>
            </a:r>
            <a:endParaRPr lang="en-US" sz="1088" dirty="0">
              <a:solidFill>
                <a:srgbClr val="00274E"/>
              </a:solidFill>
            </a:endParaRPr>
          </a:p>
        </p:txBody>
      </p:sp>
      <p:sp>
        <p:nvSpPr>
          <p:cNvPr id="22" name="Slide Number Placeholder 5"/>
          <p:cNvSpPr>
            <a:spLocks noGrp="1"/>
          </p:cNvSpPr>
          <p:nvPr>
            <p:ph type="sldNum" sz="quarter" idx="12"/>
          </p:nvPr>
        </p:nvSpPr>
        <p:spPr>
          <a:xfrm>
            <a:off x="8963678" y="5957942"/>
            <a:ext cx="2743201" cy="365125"/>
          </a:xfrm>
        </p:spPr>
        <p:txBody>
          <a:bodyPr/>
          <a:lstStyle>
            <a:lvl1pPr>
              <a:defRPr sz="1088"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
        <p:nvSpPr>
          <p:cNvPr id="6" name="Text Placeholder 5"/>
          <p:cNvSpPr>
            <a:spLocks noGrp="1"/>
          </p:cNvSpPr>
          <p:nvPr>
            <p:ph type="body" sz="quarter" idx="14" hasCustomPrompt="1"/>
          </p:nvPr>
        </p:nvSpPr>
        <p:spPr>
          <a:xfrm>
            <a:off x="517885" y="2121256"/>
            <a:ext cx="3447983" cy="2226978"/>
          </a:xfrm>
        </p:spPr>
        <p:txBody>
          <a:bodyPr>
            <a:normAutofit/>
          </a:bodyPr>
          <a:lstStyle>
            <a:lvl1pPr>
              <a:lnSpc>
                <a:spcPct val="114000"/>
              </a:lnSpc>
              <a:spcBef>
                <a:spcPts val="0"/>
              </a:spcBef>
              <a:defRPr sz="1632" b="0" i="0">
                <a:solidFill>
                  <a:schemeClr val="tx1"/>
                </a:solidFill>
                <a:latin typeface="Roboto Condensed Light" charset="0"/>
                <a:ea typeface="Roboto Condensed Light" charset="0"/>
                <a:cs typeface="Roboto Condensed Light" charset="0"/>
              </a:defRPr>
            </a:lvl1pPr>
          </a:lstStyle>
          <a:p>
            <a:pPr lvl="0"/>
            <a:r>
              <a:rPr lang="uk-UA" dirty="0"/>
              <a:t>Перше твердження</a:t>
            </a:r>
            <a:endParaRPr lang="en-US" dirty="0"/>
          </a:p>
        </p:txBody>
      </p:sp>
      <p:sp>
        <p:nvSpPr>
          <p:cNvPr id="11" name="Text Placeholder 5"/>
          <p:cNvSpPr>
            <a:spLocks noGrp="1"/>
          </p:cNvSpPr>
          <p:nvPr>
            <p:ph type="body" sz="quarter" idx="15" hasCustomPrompt="1"/>
          </p:nvPr>
        </p:nvSpPr>
        <p:spPr>
          <a:xfrm>
            <a:off x="4384913" y="2121256"/>
            <a:ext cx="3464121" cy="2226978"/>
          </a:xfrm>
        </p:spPr>
        <p:txBody>
          <a:bodyPr>
            <a:normAutofit/>
          </a:bodyPr>
          <a:lstStyle>
            <a:lvl1pPr>
              <a:lnSpc>
                <a:spcPct val="114000"/>
              </a:lnSpc>
              <a:spcBef>
                <a:spcPts val="0"/>
              </a:spcBef>
              <a:defRPr sz="1632" b="0" i="0">
                <a:solidFill>
                  <a:schemeClr val="tx1"/>
                </a:solidFill>
                <a:latin typeface="Roboto Condensed Light" charset="0"/>
                <a:ea typeface="Roboto Condensed Light" charset="0"/>
                <a:cs typeface="Roboto Condensed Light" charset="0"/>
              </a:defRPr>
            </a:lvl1pPr>
          </a:lstStyle>
          <a:p>
            <a:pPr lvl="0"/>
            <a:r>
              <a:rPr lang="uk-UA" dirty="0"/>
              <a:t>Перше твердження</a:t>
            </a:r>
            <a:endParaRPr lang="en-US" dirty="0"/>
          </a:p>
        </p:txBody>
      </p:sp>
      <p:sp>
        <p:nvSpPr>
          <p:cNvPr id="5" name="Text Placeholder 4"/>
          <p:cNvSpPr>
            <a:spLocks noGrp="1"/>
          </p:cNvSpPr>
          <p:nvPr>
            <p:ph type="body" sz="quarter" idx="16" hasCustomPrompt="1"/>
          </p:nvPr>
        </p:nvSpPr>
        <p:spPr>
          <a:xfrm>
            <a:off x="4384911" y="1177667"/>
            <a:ext cx="3464121" cy="767278"/>
          </a:xfrm>
        </p:spPr>
        <p:txBody>
          <a:bodyPr>
            <a:noAutofit/>
          </a:bodyPr>
          <a:lstStyle>
            <a:lvl1pPr marL="0" indent="0">
              <a:lnSpc>
                <a:spcPct val="113000"/>
              </a:lnSpc>
              <a:spcBef>
                <a:spcPts val="0"/>
              </a:spcBef>
              <a:buNone/>
              <a:defRPr sz="1632" b="0" i="0">
                <a:latin typeface="Roboto Condensed Light" charset="0"/>
                <a:ea typeface="Roboto Condensed Light" charset="0"/>
                <a:cs typeface="Roboto Condensed Light" charset="0"/>
              </a:defRPr>
            </a:lvl1pPr>
            <a:lvl2pPr marL="457209" indent="0">
              <a:buNone/>
              <a:defRPr sz="1632"/>
            </a:lvl2pPr>
            <a:lvl3pPr marL="914417" indent="0">
              <a:buNone/>
              <a:defRPr sz="1632"/>
            </a:lvl3pPr>
            <a:lvl4pPr marL="1371627" indent="0">
              <a:buNone/>
              <a:defRPr sz="1632"/>
            </a:lvl4pPr>
            <a:lvl5pPr marL="1828835" indent="0">
              <a:buNone/>
              <a:defRPr sz="1632"/>
            </a:lvl5pPr>
          </a:lstStyle>
          <a:p>
            <a:r>
              <a:rPr lang="uk-UA" dirty="0"/>
              <a:t>Але щоб ви зрозуміли, звідки виникає це хибне уявлення</a:t>
            </a:r>
            <a:r>
              <a:rPr lang="en-US" dirty="0"/>
              <a:t>:</a:t>
            </a:r>
          </a:p>
        </p:txBody>
      </p:sp>
      <p:sp>
        <p:nvSpPr>
          <p:cNvPr id="12" name="Text Placeholder 4"/>
          <p:cNvSpPr>
            <a:spLocks noGrp="1"/>
          </p:cNvSpPr>
          <p:nvPr>
            <p:ph type="body" sz="quarter" idx="17" hasCustomPrompt="1"/>
          </p:nvPr>
        </p:nvSpPr>
        <p:spPr>
          <a:xfrm>
            <a:off x="8268078" y="1179070"/>
            <a:ext cx="3438802" cy="775112"/>
          </a:xfrm>
        </p:spPr>
        <p:txBody>
          <a:bodyPr>
            <a:noAutofit/>
          </a:bodyPr>
          <a:lstStyle>
            <a:lvl1pPr marL="0" indent="0">
              <a:lnSpc>
                <a:spcPct val="113000"/>
              </a:lnSpc>
              <a:spcBef>
                <a:spcPts val="0"/>
              </a:spcBef>
              <a:buNone/>
              <a:defRPr sz="1632" b="0" i="0">
                <a:latin typeface="Roboto Condensed Light" charset="0"/>
                <a:ea typeface="Roboto Condensed Light" charset="0"/>
                <a:cs typeface="Roboto Condensed Light" charset="0"/>
              </a:defRPr>
            </a:lvl1pPr>
            <a:lvl2pPr marL="457209" indent="0">
              <a:buNone/>
              <a:defRPr sz="1632"/>
            </a:lvl2pPr>
            <a:lvl3pPr marL="914417" indent="0">
              <a:buNone/>
              <a:defRPr sz="1632"/>
            </a:lvl3pPr>
            <a:lvl4pPr marL="1371627" indent="0">
              <a:buNone/>
              <a:defRPr sz="1632"/>
            </a:lvl4pPr>
            <a:lvl5pPr marL="1828835" indent="0">
              <a:buNone/>
              <a:defRPr sz="1632"/>
            </a:lvl5pPr>
          </a:lstStyle>
          <a:p>
            <a:r>
              <a:rPr lang="uk-UA" dirty="0"/>
              <a:t>Але щоб ви зрозуміли, звідки виникає це хибне уявлення</a:t>
            </a:r>
            <a:r>
              <a:rPr lang="en-US" dirty="0"/>
              <a:t>:</a:t>
            </a:r>
          </a:p>
        </p:txBody>
      </p:sp>
      <p:sp>
        <p:nvSpPr>
          <p:cNvPr id="15" name="Text Placeholder 5"/>
          <p:cNvSpPr>
            <a:spLocks noGrp="1"/>
          </p:cNvSpPr>
          <p:nvPr>
            <p:ph type="body" sz="quarter" idx="18" hasCustomPrompt="1"/>
          </p:nvPr>
        </p:nvSpPr>
        <p:spPr>
          <a:xfrm>
            <a:off x="8268078" y="2121256"/>
            <a:ext cx="3438802" cy="2226978"/>
          </a:xfrm>
        </p:spPr>
        <p:txBody>
          <a:bodyPr>
            <a:normAutofit/>
          </a:bodyPr>
          <a:lstStyle>
            <a:lvl1pPr>
              <a:lnSpc>
                <a:spcPct val="114000"/>
              </a:lnSpc>
              <a:spcBef>
                <a:spcPts val="0"/>
              </a:spcBef>
              <a:defRPr sz="1632" b="0" i="0">
                <a:solidFill>
                  <a:schemeClr val="tx1"/>
                </a:solidFill>
                <a:latin typeface="Roboto Condensed Light" charset="0"/>
                <a:ea typeface="Roboto Condensed Light" charset="0"/>
                <a:cs typeface="Roboto Condensed Light" charset="0"/>
              </a:defRPr>
            </a:lvl1pPr>
          </a:lstStyle>
          <a:p>
            <a:pPr lvl="0"/>
            <a:r>
              <a:rPr lang="uk-UA" dirty="0"/>
              <a:t>Перше твердження</a:t>
            </a:r>
            <a:endParaRPr lang="en-US" dirty="0"/>
          </a:p>
        </p:txBody>
      </p:sp>
    </p:spTree>
    <p:extLst>
      <p:ext uri="{BB962C8B-B14F-4D97-AF65-F5344CB8AC3E}">
        <p14:creationId xmlns:p14="http://schemas.microsoft.com/office/powerpoint/2010/main" val="19481005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 Слайд з текстом і списком (4 колонки)">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735" y="341784"/>
            <a:ext cx="10363200" cy="535995"/>
          </a:xfrm>
        </p:spPr>
        <p:txBody>
          <a:bodyPr anchor="ctr" anchorCtr="0">
            <a:normAutofit/>
          </a:bodyPr>
          <a:lstStyle>
            <a:lvl1pPr algn="l">
              <a:defRPr sz="3264"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a:t>
            </a:r>
            <a:r>
              <a:rPr lang="en-US" dirty="0"/>
              <a:t> </a:t>
            </a:r>
            <a:r>
              <a:rPr lang="uk-UA" dirty="0"/>
              <a:t>з текстом і списком</a:t>
            </a:r>
            <a:endParaRPr lang="en-US" dirty="0"/>
          </a:p>
        </p:txBody>
      </p:sp>
      <p:sp>
        <p:nvSpPr>
          <p:cNvPr id="3" name="Subtitle 2"/>
          <p:cNvSpPr>
            <a:spLocks noGrp="1"/>
          </p:cNvSpPr>
          <p:nvPr>
            <p:ph type="subTitle" idx="1" hasCustomPrompt="1"/>
          </p:nvPr>
        </p:nvSpPr>
        <p:spPr>
          <a:xfrm>
            <a:off x="518735" y="1170312"/>
            <a:ext cx="2634554" cy="942186"/>
          </a:xfrm>
        </p:spPr>
        <p:txBody>
          <a:bodyPr>
            <a:noAutofit/>
          </a:bodyPr>
          <a:lstStyle>
            <a:lvl1pPr marL="0" marR="0" indent="0" algn="l" defTabSz="914417" rtl="0" eaLnBrk="1" fontAlgn="auto" latinLnBrk="0" hangingPunct="1">
              <a:lnSpc>
                <a:spcPct val="114000"/>
              </a:lnSpc>
              <a:spcBef>
                <a:spcPts val="0"/>
              </a:spcBef>
              <a:spcAft>
                <a:spcPts val="0"/>
              </a:spcAft>
              <a:buClrTx/>
              <a:buSzTx/>
              <a:buFont typeface="Arial" charset="0"/>
              <a:buNone/>
              <a:tabLst/>
              <a:defRPr sz="1632" b="0" i="0" baseline="0">
                <a:latin typeface="Roboto Condensed Light" charset="0"/>
                <a:ea typeface="Roboto Condensed Light" charset="0"/>
                <a:cs typeface="Roboto Condensed Light" charset="0"/>
              </a:defRPr>
            </a:lvl1pPr>
            <a:lvl2pPr marL="457209" indent="0" algn="ctr">
              <a:buNone/>
              <a:defRPr sz="2000"/>
            </a:lvl2pPr>
            <a:lvl3pPr marL="914417" indent="0" algn="ctr">
              <a:buNone/>
              <a:defRPr sz="1800"/>
            </a:lvl3pPr>
            <a:lvl4pPr marL="1371626" indent="0" algn="ctr">
              <a:buNone/>
              <a:defRPr sz="1600"/>
            </a:lvl4pPr>
            <a:lvl5pPr marL="1828835" indent="0" algn="ctr">
              <a:buNone/>
              <a:defRPr sz="1600"/>
            </a:lvl5pPr>
            <a:lvl6pPr marL="2286044" indent="0" algn="ctr">
              <a:buNone/>
              <a:defRPr sz="1600"/>
            </a:lvl6pPr>
            <a:lvl7pPr marL="2743252" indent="0" algn="ctr">
              <a:buNone/>
              <a:defRPr sz="1600"/>
            </a:lvl7pPr>
            <a:lvl8pPr marL="3200461" indent="0" algn="ctr">
              <a:buNone/>
              <a:defRPr sz="1600"/>
            </a:lvl8pPr>
            <a:lvl9pPr marL="3657669" indent="0" algn="ctr">
              <a:buNone/>
              <a:defRPr sz="1600"/>
            </a:lvl9pPr>
          </a:lstStyle>
          <a:p>
            <a:r>
              <a:rPr lang="uk-UA" dirty="0"/>
              <a:t>Але щоб ви зрозуміли, звідки виникає це хибне уявлення</a:t>
            </a:r>
            <a:r>
              <a:rPr lang="en-US" dirty="0"/>
              <a:t>:</a:t>
            </a:r>
          </a:p>
          <a:p>
            <a:endParaRPr lang="uk-UA" dirty="0"/>
          </a:p>
          <a:p>
            <a:endParaRPr lang="uk-UA" dirty="0"/>
          </a:p>
          <a:p>
            <a:endParaRPr lang="en-US" dirty="0"/>
          </a:p>
        </p:txBody>
      </p:sp>
      <p:cxnSp>
        <p:nvCxnSpPr>
          <p:cNvPr id="9" name="Straight Connector 8"/>
          <p:cNvCxnSpPr/>
          <p:nvPr userDrawn="1"/>
        </p:nvCxnSpPr>
        <p:spPr>
          <a:xfrm>
            <a:off x="617645" y="6314775"/>
            <a:ext cx="383871"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2035209" y="6040562"/>
            <a:ext cx="6118867" cy="294761"/>
          </a:xfrm>
        </p:spPr>
        <p:txBody>
          <a:bodyPr>
            <a:normAutofit/>
          </a:bodyPr>
          <a:lstStyle>
            <a:lvl1pPr marL="0" indent="0">
              <a:buNone/>
              <a:defRPr sz="1088"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501746" y="5970198"/>
            <a:ext cx="1321254" cy="365125"/>
          </a:xfrm>
          <a:prstGeom prst="rect">
            <a:avLst/>
          </a:prstGeom>
        </p:spPr>
        <p:txBody>
          <a:bodyPr vert="horz" lIns="82918" tIns="41459" rIns="82918" bIns="41459"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088" dirty="0">
                <a:solidFill>
                  <a:srgbClr val="00274E"/>
                </a:solidFill>
              </a:rPr>
              <a:t>Верховний Суд</a:t>
            </a:r>
            <a:endParaRPr lang="en-US" sz="1088" dirty="0">
              <a:solidFill>
                <a:srgbClr val="00274E"/>
              </a:solidFill>
            </a:endParaRPr>
          </a:p>
        </p:txBody>
      </p:sp>
      <p:sp>
        <p:nvSpPr>
          <p:cNvPr id="22" name="Slide Number Placeholder 5"/>
          <p:cNvSpPr>
            <a:spLocks noGrp="1"/>
          </p:cNvSpPr>
          <p:nvPr>
            <p:ph type="sldNum" sz="quarter" idx="12"/>
          </p:nvPr>
        </p:nvSpPr>
        <p:spPr>
          <a:xfrm>
            <a:off x="8963678" y="5957942"/>
            <a:ext cx="2743201" cy="365125"/>
          </a:xfrm>
        </p:spPr>
        <p:txBody>
          <a:bodyPr/>
          <a:lstStyle>
            <a:lvl1pPr>
              <a:defRPr sz="1088"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
        <p:nvSpPr>
          <p:cNvPr id="6" name="Text Placeholder 5"/>
          <p:cNvSpPr>
            <a:spLocks noGrp="1"/>
          </p:cNvSpPr>
          <p:nvPr>
            <p:ph type="body" sz="quarter" idx="14" hasCustomPrompt="1"/>
          </p:nvPr>
        </p:nvSpPr>
        <p:spPr>
          <a:xfrm>
            <a:off x="518310" y="2305748"/>
            <a:ext cx="2635403" cy="2322227"/>
          </a:xfrm>
        </p:spPr>
        <p:txBody>
          <a:bodyPr>
            <a:normAutofit/>
          </a:bodyPr>
          <a:lstStyle>
            <a:lvl1pPr>
              <a:lnSpc>
                <a:spcPct val="114000"/>
              </a:lnSpc>
              <a:spcBef>
                <a:spcPts val="0"/>
              </a:spcBef>
              <a:defRPr sz="1632" b="0" i="0">
                <a:solidFill>
                  <a:schemeClr val="tx1"/>
                </a:solidFill>
                <a:latin typeface="Roboto Condensed Light" charset="0"/>
                <a:ea typeface="Roboto Condensed Light" charset="0"/>
                <a:cs typeface="Roboto Condensed Light" charset="0"/>
              </a:defRPr>
            </a:lvl1pPr>
          </a:lstStyle>
          <a:p>
            <a:pPr lvl="0"/>
            <a:r>
              <a:rPr lang="uk-UA" dirty="0"/>
              <a:t>Перше твердження</a:t>
            </a:r>
            <a:endParaRPr lang="en-US" dirty="0"/>
          </a:p>
        </p:txBody>
      </p:sp>
      <p:sp>
        <p:nvSpPr>
          <p:cNvPr id="11" name="Text Placeholder 5"/>
          <p:cNvSpPr>
            <a:spLocks noGrp="1"/>
          </p:cNvSpPr>
          <p:nvPr>
            <p:ph type="body" sz="quarter" idx="15" hasCustomPrompt="1"/>
          </p:nvPr>
        </p:nvSpPr>
        <p:spPr>
          <a:xfrm>
            <a:off x="3365253" y="2305748"/>
            <a:ext cx="2631784" cy="2322227"/>
          </a:xfrm>
        </p:spPr>
        <p:txBody>
          <a:bodyPr>
            <a:normAutofit/>
          </a:bodyPr>
          <a:lstStyle>
            <a:lvl1pPr>
              <a:lnSpc>
                <a:spcPct val="114000"/>
              </a:lnSpc>
              <a:spcBef>
                <a:spcPts val="0"/>
              </a:spcBef>
              <a:defRPr sz="1632" b="0" i="0">
                <a:solidFill>
                  <a:schemeClr val="tx1"/>
                </a:solidFill>
                <a:latin typeface="Roboto Condensed Light" charset="0"/>
                <a:ea typeface="Roboto Condensed Light" charset="0"/>
                <a:cs typeface="Roboto Condensed Light" charset="0"/>
              </a:defRPr>
            </a:lvl1pPr>
          </a:lstStyle>
          <a:p>
            <a:pPr lvl="0"/>
            <a:r>
              <a:rPr lang="uk-UA" dirty="0"/>
              <a:t>Перше твердження</a:t>
            </a:r>
            <a:endParaRPr lang="en-US" dirty="0"/>
          </a:p>
        </p:txBody>
      </p:sp>
      <p:sp>
        <p:nvSpPr>
          <p:cNvPr id="5" name="Text Placeholder 4"/>
          <p:cNvSpPr>
            <a:spLocks noGrp="1"/>
          </p:cNvSpPr>
          <p:nvPr>
            <p:ph type="body" sz="quarter" idx="16" hasCustomPrompt="1"/>
          </p:nvPr>
        </p:nvSpPr>
        <p:spPr>
          <a:xfrm>
            <a:off x="3360575" y="1168910"/>
            <a:ext cx="2631783" cy="943589"/>
          </a:xfrm>
        </p:spPr>
        <p:txBody>
          <a:bodyPr>
            <a:noAutofit/>
          </a:bodyPr>
          <a:lstStyle>
            <a:lvl1pPr marL="0" indent="0">
              <a:lnSpc>
                <a:spcPct val="113000"/>
              </a:lnSpc>
              <a:spcBef>
                <a:spcPts val="0"/>
              </a:spcBef>
              <a:buNone/>
              <a:defRPr sz="1632" b="0" i="0">
                <a:latin typeface="Roboto Condensed Light" charset="0"/>
                <a:ea typeface="Roboto Condensed Light" charset="0"/>
                <a:cs typeface="Roboto Condensed Light" charset="0"/>
              </a:defRPr>
            </a:lvl1pPr>
            <a:lvl2pPr marL="457209" indent="0">
              <a:buNone/>
              <a:defRPr sz="1632"/>
            </a:lvl2pPr>
            <a:lvl3pPr marL="914417" indent="0">
              <a:buNone/>
              <a:defRPr sz="1632"/>
            </a:lvl3pPr>
            <a:lvl4pPr marL="1371627" indent="0">
              <a:buNone/>
              <a:defRPr sz="1632"/>
            </a:lvl4pPr>
            <a:lvl5pPr marL="1828835" indent="0">
              <a:buNone/>
              <a:defRPr sz="1632"/>
            </a:lvl5pPr>
          </a:lstStyle>
          <a:p>
            <a:r>
              <a:rPr lang="uk-UA" dirty="0"/>
              <a:t>Але щоб ви зрозуміли, звідки виникає це хибне уявлення</a:t>
            </a:r>
            <a:r>
              <a:rPr lang="en-US" dirty="0"/>
              <a:t>:</a:t>
            </a:r>
          </a:p>
        </p:txBody>
      </p:sp>
      <p:sp>
        <p:nvSpPr>
          <p:cNvPr id="12" name="Text Placeholder 4"/>
          <p:cNvSpPr>
            <a:spLocks noGrp="1"/>
          </p:cNvSpPr>
          <p:nvPr>
            <p:ph type="body" sz="quarter" idx="17" hasCustomPrompt="1"/>
          </p:nvPr>
        </p:nvSpPr>
        <p:spPr>
          <a:xfrm>
            <a:off x="6199643" y="1170312"/>
            <a:ext cx="2622424" cy="942186"/>
          </a:xfrm>
        </p:spPr>
        <p:txBody>
          <a:bodyPr>
            <a:noAutofit/>
          </a:bodyPr>
          <a:lstStyle>
            <a:lvl1pPr marL="0" indent="0">
              <a:lnSpc>
                <a:spcPct val="113000"/>
              </a:lnSpc>
              <a:spcBef>
                <a:spcPts val="0"/>
              </a:spcBef>
              <a:buNone/>
              <a:defRPr sz="1632" b="0" i="0">
                <a:latin typeface="Roboto Condensed Light" charset="0"/>
                <a:ea typeface="Roboto Condensed Light" charset="0"/>
                <a:cs typeface="Roboto Condensed Light" charset="0"/>
              </a:defRPr>
            </a:lvl1pPr>
            <a:lvl2pPr marL="457209" indent="0">
              <a:buNone/>
              <a:defRPr sz="1632"/>
            </a:lvl2pPr>
            <a:lvl3pPr marL="914417" indent="0">
              <a:buNone/>
              <a:defRPr sz="1632"/>
            </a:lvl3pPr>
            <a:lvl4pPr marL="1371627" indent="0">
              <a:buNone/>
              <a:defRPr sz="1632"/>
            </a:lvl4pPr>
            <a:lvl5pPr marL="1828835" indent="0">
              <a:buNone/>
              <a:defRPr sz="1632"/>
            </a:lvl5pPr>
          </a:lstStyle>
          <a:p>
            <a:r>
              <a:rPr lang="uk-UA" dirty="0"/>
              <a:t>Але щоб ви зрозуміли, звідки виникає це хибне уявлення</a:t>
            </a:r>
            <a:r>
              <a:rPr lang="en-US" dirty="0"/>
              <a:t>:</a:t>
            </a:r>
          </a:p>
        </p:txBody>
      </p:sp>
      <p:sp>
        <p:nvSpPr>
          <p:cNvPr id="15" name="Text Placeholder 5"/>
          <p:cNvSpPr>
            <a:spLocks noGrp="1"/>
          </p:cNvSpPr>
          <p:nvPr>
            <p:ph type="body" sz="quarter" idx="18" hasCustomPrompt="1"/>
          </p:nvPr>
        </p:nvSpPr>
        <p:spPr>
          <a:xfrm>
            <a:off x="6191770" y="2305748"/>
            <a:ext cx="2630651" cy="2322227"/>
          </a:xfrm>
        </p:spPr>
        <p:txBody>
          <a:bodyPr>
            <a:normAutofit/>
          </a:bodyPr>
          <a:lstStyle>
            <a:lvl1pPr>
              <a:lnSpc>
                <a:spcPct val="114000"/>
              </a:lnSpc>
              <a:spcBef>
                <a:spcPts val="0"/>
              </a:spcBef>
              <a:defRPr sz="1632" b="0" i="0">
                <a:solidFill>
                  <a:schemeClr val="tx1"/>
                </a:solidFill>
                <a:latin typeface="Roboto Condensed Light" charset="0"/>
                <a:ea typeface="Roboto Condensed Light" charset="0"/>
                <a:cs typeface="Roboto Condensed Light" charset="0"/>
              </a:defRPr>
            </a:lvl1pPr>
          </a:lstStyle>
          <a:p>
            <a:pPr lvl="0"/>
            <a:r>
              <a:rPr lang="uk-UA" dirty="0"/>
              <a:t>Перше твердження</a:t>
            </a:r>
            <a:endParaRPr lang="en-US" dirty="0"/>
          </a:p>
        </p:txBody>
      </p:sp>
      <p:sp>
        <p:nvSpPr>
          <p:cNvPr id="16" name="Text Placeholder 4"/>
          <p:cNvSpPr>
            <a:spLocks noGrp="1"/>
          </p:cNvSpPr>
          <p:nvPr>
            <p:ph type="body" sz="quarter" idx="19" hasCustomPrompt="1"/>
          </p:nvPr>
        </p:nvSpPr>
        <p:spPr>
          <a:xfrm>
            <a:off x="9029355" y="1168908"/>
            <a:ext cx="2677525" cy="943590"/>
          </a:xfrm>
        </p:spPr>
        <p:txBody>
          <a:bodyPr>
            <a:noAutofit/>
          </a:bodyPr>
          <a:lstStyle>
            <a:lvl1pPr marL="0" indent="0">
              <a:lnSpc>
                <a:spcPct val="113000"/>
              </a:lnSpc>
              <a:spcBef>
                <a:spcPts val="0"/>
              </a:spcBef>
              <a:buNone/>
              <a:defRPr sz="1632" b="0" i="0">
                <a:latin typeface="Roboto Condensed Light" charset="0"/>
                <a:ea typeface="Roboto Condensed Light" charset="0"/>
                <a:cs typeface="Roboto Condensed Light" charset="0"/>
              </a:defRPr>
            </a:lvl1pPr>
            <a:lvl2pPr marL="457209" indent="0">
              <a:buNone/>
              <a:defRPr sz="1632"/>
            </a:lvl2pPr>
            <a:lvl3pPr marL="914417" indent="0">
              <a:buNone/>
              <a:defRPr sz="1632"/>
            </a:lvl3pPr>
            <a:lvl4pPr marL="1371627" indent="0">
              <a:buNone/>
              <a:defRPr sz="1632"/>
            </a:lvl4pPr>
            <a:lvl5pPr marL="1828835" indent="0">
              <a:buNone/>
              <a:defRPr sz="1632"/>
            </a:lvl5pPr>
          </a:lstStyle>
          <a:p>
            <a:r>
              <a:rPr lang="uk-UA" dirty="0"/>
              <a:t>Але щоб ви зрозуміли, звідки виникає це хибне уявлення</a:t>
            </a:r>
            <a:r>
              <a:rPr lang="en-US" dirty="0"/>
              <a:t>:</a:t>
            </a:r>
          </a:p>
        </p:txBody>
      </p:sp>
      <p:sp>
        <p:nvSpPr>
          <p:cNvPr id="17" name="Text Placeholder 5"/>
          <p:cNvSpPr>
            <a:spLocks noGrp="1"/>
          </p:cNvSpPr>
          <p:nvPr>
            <p:ph type="body" sz="quarter" idx="20" hasCustomPrompt="1"/>
          </p:nvPr>
        </p:nvSpPr>
        <p:spPr>
          <a:xfrm>
            <a:off x="9029355" y="2305748"/>
            <a:ext cx="2677525" cy="2322227"/>
          </a:xfrm>
        </p:spPr>
        <p:txBody>
          <a:bodyPr>
            <a:normAutofit/>
          </a:bodyPr>
          <a:lstStyle>
            <a:lvl1pPr>
              <a:lnSpc>
                <a:spcPct val="114000"/>
              </a:lnSpc>
              <a:spcBef>
                <a:spcPts val="0"/>
              </a:spcBef>
              <a:defRPr sz="1632" b="0" i="0">
                <a:solidFill>
                  <a:schemeClr val="tx1"/>
                </a:solidFill>
                <a:latin typeface="Roboto Condensed Light" charset="0"/>
                <a:ea typeface="Roboto Condensed Light" charset="0"/>
                <a:cs typeface="Roboto Condensed Light" charset="0"/>
              </a:defRPr>
            </a:lvl1pPr>
          </a:lstStyle>
          <a:p>
            <a:pPr lvl="0"/>
            <a:r>
              <a:rPr lang="uk-UA" dirty="0"/>
              <a:t>Перше твердження</a:t>
            </a:r>
            <a:endParaRPr lang="en-US" dirty="0"/>
          </a:p>
        </p:txBody>
      </p:sp>
    </p:spTree>
    <p:extLst>
      <p:ext uri="{BB962C8B-B14F-4D97-AF65-F5344CB8AC3E}">
        <p14:creationId xmlns:p14="http://schemas.microsoft.com/office/powerpoint/2010/main" val="17958990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 Слайд з фотографією">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735" y="341784"/>
            <a:ext cx="5193570" cy="535995"/>
          </a:xfrm>
        </p:spPr>
        <p:txBody>
          <a:bodyPr anchor="ctr" anchorCtr="0">
            <a:normAutofit/>
          </a:bodyPr>
          <a:lstStyle>
            <a:lvl1pPr algn="l">
              <a:defRPr sz="3264"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a:t>
            </a:r>
            <a:endParaRPr lang="en-US" dirty="0"/>
          </a:p>
        </p:txBody>
      </p:sp>
      <p:sp>
        <p:nvSpPr>
          <p:cNvPr id="3" name="Subtitle 2"/>
          <p:cNvSpPr>
            <a:spLocks noGrp="1"/>
          </p:cNvSpPr>
          <p:nvPr>
            <p:ph type="subTitle" idx="1" hasCustomPrompt="1"/>
          </p:nvPr>
        </p:nvSpPr>
        <p:spPr>
          <a:xfrm>
            <a:off x="518736" y="1170312"/>
            <a:ext cx="5193569" cy="3270578"/>
          </a:xfrm>
        </p:spPr>
        <p:txBody>
          <a:bodyPr>
            <a:noAutofit/>
          </a:bodyPr>
          <a:lstStyle>
            <a:lvl1pPr marL="0" indent="0" algn="l">
              <a:lnSpc>
                <a:spcPct val="114000"/>
              </a:lnSpc>
              <a:spcBef>
                <a:spcPts val="0"/>
              </a:spcBef>
              <a:buNone/>
              <a:defRPr sz="1632" b="0" i="0">
                <a:latin typeface="Roboto Condensed Light" charset="0"/>
                <a:ea typeface="Roboto Condensed Light" charset="0"/>
                <a:cs typeface="Roboto Condensed Light" charset="0"/>
              </a:defRPr>
            </a:lvl1pPr>
            <a:lvl2pPr marL="457209" indent="0" algn="ctr">
              <a:buNone/>
              <a:defRPr sz="2000"/>
            </a:lvl2pPr>
            <a:lvl3pPr marL="914417" indent="0" algn="ctr">
              <a:buNone/>
              <a:defRPr sz="1800"/>
            </a:lvl3pPr>
            <a:lvl4pPr marL="1371626" indent="0" algn="ctr">
              <a:buNone/>
              <a:defRPr sz="1600"/>
            </a:lvl4pPr>
            <a:lvl5pPr marL="1828835" indent="0" algn="ctr">
              <a:buNone/>
              <a:defRPr sz="1600"/>
            </a:lvl5pPr>
            <a:lvl6pPr marL="2286044" indent="0" algn="ctr">
              <a:buNone/>
              <a:defRPr sz="1600"/>
            </a:lvl6pPr>
            <a:lvl7pPr marL="2743252" indent="0" algn="ctr">
              <a:buNone/>
              <a:defRPr sz="1600"/>
            </a:lvl7pPr>
            <a:lvl8pPr marL="3200461" indent="0" algn="ctr">
              <a:buNone/>
              <a:defRPr sz="1600"/>
            </a:lvl8pPr>
            <a:lvl9pPr marL="3657669" indent="0" algn="ctr">
              <a:buNone/>
              <a:defRPr sz="1600"/>
            </a:lvl9pPr>
          </a:lstStyle>
          <a:p>
            <a:r>
              <a:rPr lang="uk-UA" dirty="0"/>
              <a:t>Але щоб ви зрозуміли, звідки виникає це хибне уявлення людей, цуратись насолоди і вихваляти страждання, я розкрию перед вами всю картину і </a:t>
            </a:r>
            <a:r>
              <a:rPr lang="uk-UA" dirty="0" err="1"/>
              <a:t>роз’ясню</a:t>
            </a:r>
            <a:r>
              <a:rPr lang="uk-UA" dirty="0"/>
              <a:t>, що саме говорив цей чоловік, який відкрив істину, якого я б назвав зодчим щасливого життя. Дійсно, ніхто не відкидає, не зневажає, не уникає насолод тільки через те, що це насолоди, але лише через те, що тих, хто не вміє розумно вдаватися насолоді, осягають великі страждання.</a:t>
            </a:r>
            <a:endParaRPr lang="en-US" dirty="0"/>
          </a:p>
        </p:txBody>
      </p:sp>
      <p:cxnSp>
        <p:nvCxnSpPr>
          <p:cNvPr id="9" name="Straight Connector 8"/>
          <p:cNvCxnSpPr/>
          <p:nvPr userDrawn="1"/>
        </p:nvCxnSpPr>
        <p:spPr>
          <a:xfrm>
            <a:off x="617645" y="6314775"/>
            <a:ext cx="383871"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2035209" y="6040562"/>
            <a:ext cx="6118867" cy="294761"/>
          </a:xfrm>
        </p:spPr>
        <p:txBody>
          <a:bodyPr>
            <a:normAutofit/>
          </a:bodyPr>
          <a:lstStyle>
            <a:lvl1pPr marL="0" indent="0">
              <a:buNone/>
              <a:defRPr sz="1088"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501746" y="5970198"/>
            <a:ext cx="1321254" cy="365125"/>
          </a:xfrm>
          <a:prstGeom prst="rect">
            <a:avLst/>
          </a:prstGeom>
        </p:spPr>
        <p:txBody>
          <a:bodyPr vert="horz" lIns="82918" tIns="41459" rIns="82918" bIns="41459"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088" dirty="0">
                <a:solidFill>
                  <a:srgbClr val="00274E"/>
                </a:solidFill>
              </a:rPr>
              <a:t>Верховний Суд</a:t>
            </a:r>
            <a:endParaRPr lang="en-US" sz="1088" dirty="0">
              <a:solidFill>
                <a:srgbClr val="00274E"/>
              </a:solidFill>
            </a:endParaRPr>
          </a:p>
        </p:txBody>
      </p:sp>
      <p:sp>
        <p:nvSpPr>
          <p:cNvPr id="22" name="Slide Number Placeholder 5"/>
          <p:cNvSpPr>
            <a:spLocks noGrp="1"/>
          </p:cNvSpPr>
          <p:nvPr>
            <p:ph type="sldNum" sz="quarter" idx="12"/>
          </p:nvPr>
        </p:nvSpPr>
        <p:spPr>
          <a:xfrm>
            <a:off x="8963678" y="5957942"/>
            <a:ext cx="2743201" cy="365125"/>
          </a:xfrm>
        </p:spPr>
        <p:txBody>
          <a:bodyPr/>
          <a:lstStyle>
            <a:lvl1pPr>
              <a:defRPr sz="1088"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
        <p:nvSpPr>
          <p:cNvPr id="11" name="Picture Placeholder 5"/>
          <p:cNvSpPr>
            <a:spLocks noGrp="1"/>
          </p:cNvSpPr>
          <p:nvPr>
            <p:ph type="pic" sz="quarter" idx="14" hasCustomPrompt="1"/>
          </p:nvPr>
        </p:nvSpPr>
        <p:spPr>
          <a:xfrm>
            <a:off x="6183824" y="424667"/>
            <a:ext cx="5450456" cy="5963461"/>
          </a:xfrm>
        </p:spPr>
        <p:txBody>
          <a:bodyPr>
            <a:normAutofit/>
          </a:bodyPr>
          <a:lstStyle>
            <a:lvl1pPr>
              <a:defRPr sz="1632" b="0" i="0">
                <a:solidFill>
                  <a:srgbClr val="00274E"/>
                </a:solidFill>
                <a:latin typeface="Roboto Condensed Light" charset="0"/>
                <a:ea typeface="Roboto Condensed Light" charset="0"/>
                <a:cs typeface="Roboto Condensed Light" charset="0"/>
              </a:defRPr>
            </a:lvl1pPr>
          </a:lstStyle>
          <a:p>
            <a:r>
              <a:rPr lang="uk-UA" dirty="0"/>
              <a:t>Картинка</a:t>
            </a:r>
            <a:endParaRPr lang="en-US" dirty="0"/>
          </a:p>
        </p:txBody>
      </p:sp>
    </p:spTree>
    <p:extLst>
      <p:ext uri="{BB962C8B-B14F-4D97-AF65-F5344CB8AC3E}">
        <p14:creationId xmlns:p14="http://schemas.microsoft.com/office/powerpoint/2010/main" val="34493702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 Слайд з фотографією (2 фото)">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735" y="341784"/>
            <a:ext cx="5193570" cy="535995"/>
          </a:xfrm>
        </p:spPr>
        <p:txBody>
          <a:bodyPr anchor="ctr" anchorCtr="0">
            <a:normAutofit/>
          </a:bodyPr>
          <a:lstStyle>
            <a:lvl1pPr algn="l">
              <a:defRPr sz="3264"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a:t>
            </a:r>
            <a:endParaRPr lang="en-US" dirty="0"/>
          </a:p>
        </p:txBody>
      </p:sp>
      <p:sp>
        <p:nvSpPr>
          <p:cNvPr id="3" name="Subtitle 2"/>
          <p:cNvSpPr>
            <a:spLocks noGrp="1"/>
          </p:cNvSpPr>
          <p:nvPr>
            <p:ph type="subTitle" idx="1" hasCustomPrompt="1"/>
          </p:nvPr>
        </p:nvSpPr>
        <p:spPr>
          <a:xfrm>
            <a:off x="518736" y="1170312"/>
            <a:ext cx="5193569" cy="3270578"/>
          </a:xfrm>
        </p:spPr>
        <p:txBody>
          <a:bodyPr>
            <a:noAutofit/>
          </a:bodyPr>
          <a:lstStyle>
            <a:lvl1pPr marL="0" indent="0" algn="l">
              <a:lnSpc>
                <a:spcPct val="114000"/>
              </a:lnSpc>
              <a:spcBef>
                <a:spcPts val="0"/>
              </a:spcBef>
              <a:buNone/>
              <a:defRPr sz="1632" b="0" i="0">
                <a:latin typeface="Roboto Condensed Light" charset="0"/>
                <a:ea typeface="Roboto Condensed Light" charset="0"/>
                <a:cs typeface="Roboto Condensed Light" charset="0"/>
              </a:defRPr>
            </a:lvl1pPr>
            <a:lvl2pPr marL="457209" indent="0" algn="ctr">
              <a:buNone/>
              <a:defRPr sz="2000"/>
            </a:lvl2pPr>
            <a:lvl3pPr marL="914417" indent="0" algn="ctr">
              <a:buNone/>
              <a:defRPr sz="1800"/>
            </a:lvl3pPr>
            <a:lvl4pPr marL="1371626" indent="0" algn="ctr">
              <a:buNone/>
              <a:defRPr sz="1600"/>
            </a:lvl4pPr>
            <a:lvl5pPr marL="1828835" indent="0" algn="ctr">
              <a:buNone/>
              <a:defRPr sz="1600"/>
            </a:lvl5pPr>
            <a:lvl6pPr marL="2286044" indent="0" algn="ctr">
              <a:buNone/>
              <a:defRPr sz="1600"/>
            </a:lvl6pPr>
            <a:lvl7pPr marL="2743252" indent="0" algn="ctr">
              <a:buNone/>
              <a:defRPr sz="1600"/>
            </a:lvl7pPr>
            <a:lvl8pPr marL="3200461" indent="0" algn="ctr">
              <a:buNone/>
              <a:defRPr sz="1600"/>
            </a:lvl8pPr>
            <a:lvl9pPr marL="3657669" indent="0" algn="ctr">
              <a:buNone/>
              <a:defRPr sz="1600"/>
            </a:lvl9pPr>
          </a:lstStyle>
          <a:p>
            <a:r>
              <a:rPr lang="uk-UA" dirty="0"/>
              <a:t>Але щоб ви зрозуміли, звідки виникає це хибне уявлення людей, цуратись насолоди і вихваляти страждання, я розкрию перед вами всю картину і </a:t>
            </a:r>
            <a:r>
              <a:rPr lang="uk-UA" dirty="0" err="1"/>
              <a:t>роз’ясню</a:t>
            </a:r>
            <a:r>
              <a:rPr lang="uk-UA" dirty="0"/>
              <a:t>, що саме говорив цей чоловік, який відкрив істину, якого я б назвав зодчим щасливого життя. Дійсно, ніхто не відкидає, не зневажає, не уникає насолод тільки через те, що це насолоди, але лише через те, що тих, хто не вміє розумно вдаватися насолоді, осягають великі страждання.</a:t>
            </a:r>
            <a:endParaRPr lang="en-US" dirty="0"/>
          </a:p>
        </p:txBody>
      </p:sp>
      <p:cxnSp>
        <p:nvCxnSpPr>
          <p:cNvPr id="9" name="Straight Connector 8"/>
          <p:cNvCxnSpPr/>
          <p:nvPr userDrawn="1"/>
        </p:nvCxnSpPr>
        <p:spPr>
          <a:xfrm>
            <a:off x="617645" y="6314775"/>
            <a:ext cx="383871"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2035209" y="6040562"/>
            <a:ext cx="6118867" cy="294761"/>
          </a:xfrm>
        </p:spPr>
        <p:txBody>
          <a:bodyPr>
            <a:normAutofit/>
          </a:bodyPr>
          <a:lstStyle>
            <a:lvl1pPr marL="0" indent="0">
              <a:buNone/>
              <a:defRPr sz="1088"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501746" y="5970198"/>
            <a:ext cx="1321254" cy="365125"/>
          </a:xfrm>
          <a:prstGeom prst="rect">
            <a:avLst/>
          </a:prstGeom>
        </p:spPr>
        <p:txBody>
          <a:bodyPr vert="horz" lIns="82918" tIns="41459" rIns="82918" bIns="41459"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088" dirty="0">
                <a:solidFill>
                  <a:srgbClr val="00274E"/>
                </a:solidFill>
              </a:rPr>
              <a:t>Верховний Суд</a:t>
            </a:r>
            <a:endParaRPr lang="en-US" sz="1088" dirty="0">
              <a:solidFill>
                <a:srgbClr val="00274E"/>
              </a:solidFill>
            </a:endParaRPr>
          </a:p>
        </p:txBody>
      </p:sp>
      <p:sp>
        <p:nvSpPr>
          <p:cNvPr id="22" name="Slide Number Placeholder 5"/>
          <p:cNvSpPr>
            <a:spLocks noGrp="1"/>
          </p:cNvSpPr>
          <p:nvPr>
            <p:ph type="sldNum" sz="quarter" idx="12"/>
          </p:nvPr>
        </p:nvSpPr>
        <p:spPr>
          <a:xfrm>
            <a:off x="8963678" y="5957942"/>
            <a:ext cx="2743201" cy="365125"/>
          </a:xfrm>
        </p:spPr>
        <p:txBody>
          <a:bodyPr/>
          <a:lstStyle>
            <a:lvl1pPr>
              <a:defRPr sz="1088"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
        <p:nvSpPr>
          <p:cNvPr id="11" name="Picture Placeholder 5"/>
          <p:cNvSpPr>
            <a:spLocks noGrp="1"/>
          </p:cNvSpPr>
          <p:nvPr>
            <p:ph type="pic" sz="quarter" idx="14" hasCustomPrompt="1"/>
          </p:nvPr>
        </p:nvSpPr>
        <p:spPr>
          <a:xfrm>
            <a:off x="6183824" y="424667"/>
            <a:ext cx="5450456" cy="2940257"/>
          </a:xfrm>
        </p:spPr>
        <p:txBody>
          <a:bodyPr>
            <a:normAutofit/>
          </a:bodyPr>
          <a:lstStyle>
            <a:lvl1pPr>
              <a:defRPr sz="1632" b="0" i="0">
                <a:solidFill>
                  <a:srgbClr val="00274E"/>
                </a:solidFill>
                <a:latin typeface="Roboto Condensed Light" charset="0"/>
                <a:ea typeface="Roboto Condensed Light" charset="0"/>
                <a:cs typeface="Roboto Condensed Light" charset="0"/>
              </a:defRPr>
            </a:lvl1pPr>
          </a:lstStyle>
          <a:p>
            <a:r>
              <a:rPr lang="uk-UA" dirty="0"/>
              <a:t>Картинка</a:t>
            </a:r>
            <a:endParaRPr lang="en-US" dirty="0"/>
          </a:p>
        </p:txBody>
      </p:sp>
      <p:sp>
        <p:nvSpPr>
          <p:cNvPr id="15" name="Picture Placeholder 5"/>
          <p:cNvSpPr>
            <a:spLocks noGrp="1"/>
          </p:cNvSpPr>
          <p:nvPr>
            <p:ph type="pic" sz="quarter" idx="15" hasCustomPrompt="1"/>
          </p:nvPr>
        </p:nvSpPr>
        <p:spPr>
          <a:xfrm>
            <a:off x="6183824" y="3453620"/>
            <a:ext cx="5450456" cy="2940257"/>
          </a:xfrm>
        </p:spPr>
        <p:txBody>
          <a:bodyPr>
            <a:normAutofit/>
          </a:bodyPr>
          <a:lstStyle>
            <a:lvl1pPr>
              <a:defRPr sz="1632" b="0" i="0">
                <a:solidFill>
                  <a:srgbClr val="00274E"/>
                </a:solidFill>
                <a:latin typeface="Roboto Condensed Light" charset="0"/>
                <a:ea typeface="Roboto Condensed Light" charset="0"/>
                <a:cs typeface="Roboto Condensed Light" charset="0"/>
              </a:defRPr>
            </a:lvl1pPr>
          </a:lstStyle>
          <a:p>
            <a:r>
              <a:rPr lang="uk-UA" dirty="0"/>
              <a:t>Картинка</a:t>
            </a:r>
            <a:endParaRPr lang="en-US" dirty="0"/>
          </a:p>
        </p:txBody>
      </p:sp>
    </p:spTree>
    <p:extLst>
      <p:ext uri="{BB962C8B-B14F-4D97-AF65-F5344CB8AC3E}">
        <p14:creationId xmlns:p14="http://schemas.microsoft.com/office/powerpoint/2010/main" val="459614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8413F1AB-D55F-4FA8-8DCE-B4BF109E5ABB}" type="datetimeFigureOut">
              <a:rPr lang="en-US" smtClean="0"/>
              <a:t>10/12/2023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2562650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p:cNvSpPr>
            <a:spLocks noGrp="1"/>
          </p:cNvSpPr>
          <p:nvPr>
            <p:ph type="dt" sz="half" idx="10"/>
          </p:nvPr>
        </p:nvSpPr>
        <p:spPr/>
        <p:txBody>
          <a:bodyPr/>
          <a:lstStyle/>
          <a:p>
            <a:fld id="{8413F1AB-D55F-4FA8-8DCE-B4BF109E5ABB}" type="datetimeFigureOut">
              <a:rPr lang="en-US" smtClean="0"/>
              <a:t>10/12/2023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4105161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p:cNvSpPr>
            <a:spLocks noGrp="1"/>
          </p:cNvSpPr>
          <p:nvPr>
            <p:ph type="dt" sz="half" idx="10"/>
          </p:nvPr>
        </p:nvSpPr>
        <p:spPr/>
        <p:txBody>
          <a:bodyPr/>
          <a:lstStyle/>
          <a:p>
            <a:fld id="{8413F1AB-D55F-4FA8-8DCE-B4BF109E5ABB}" type="datetimeFigureOut">
              <a:rPr lang="en-US" smtClean="0"/>
              <a:t>10/12/2023</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2483540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2"/>
          <p:cNvSpPr>
            <a:spLocks noGrp="1"/>
          </p:cNvSpPr>
          <p:nvPr>
            <p:ph type="dt" sz="half" idx="10"/>
          </p:nvPr>
        </p:nvSpPr>
        <p:spPr/>
        <p:txBody>
          <a:bodyPr/>
          <a:lstStyle/>
          <a:p>
            <a:fld id="{8413F1AB-D55F-4FA8-8DCE-B4BF109E5ABB}" type="datetimeFigureOut">
              <a:rPr lang="en-US" smtClean="0"/>
              <a:t>10/12/2023</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938745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413F1AB-D55F-4FA8-8DCE-B4BF109E5ABB}" type="datetimeFigureOut">
              <a:rPr lang="en-US" smtClean="0"/>
              <a:t>10/12/2023</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1443179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8413F1AB-D55F-4FA8-8DCE-B4BF109E5ABB}" type="datetimeFigureOut">
              <a:rPr lang="en-US" smtClean="0"/>
              <a:t>10/12/2023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784691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8413F1AB-D55F-4FA8-8DCE-B4BF109E5ABB}" type="datetimeFigureOut">
              <a:rPr lang="en-US" smtClean="0"/>
              <a:t>10/12/2023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D27E676C-3C3F-4D0F-96E9-C9CBD3B5703D}" type="slidenum">
              <a:rPr lang="en-US" smtClean="0"/>
              <a:t>‹№›</a:t>
            </a:fld>
            <a:endParaRPr lang="en-US"/>
          </a:p>
        </p:txBody>
      </p:sp>
    </p:spTree>
    <p:extLst>
      <p:ext uri="{BB962C8B-B14F-4D97-AF65-F5344CB8AC3E}">
        <p14:creationId xmlns:p14="http://schemas.microsoft.com/office/powerpoint/2010/main" val="2190833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E8E3"/>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3F1AB-D55F-4FA8-8DCE-B4BF109E5ABB}" type="datetimeFigureOut">
              <a:rPr lang="en-US" smtClean="0"/>
              <a:t>10/12/2023</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E676C-3C3F-4D0F-96E9-C9CBD3B5703D}" type="slidenum">
              <a:rPr lang="en-US" smtClean="0"/>
              <a:t>‹№›</a:t>
            </a:fld>
            <a:endParaRPr lang="en-US"/>
          </a:p>
        </p:txBody>
      </p:sp>
    </p:spTree>
    <p:extLst>
      <p:ext uri="{BB962C8B-B14F-4D97-AF65-F5344CB8AC3E}">
        <p14:creationId xmlns:p14="http://schemas.microsoft.com/office/powerpoint/2010/main" val="4097763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6"/>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1"/>
            <a:ext cx="27432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02726"/>
            <a:fld id="{95E3E458-9D58-3646-B4B1-71B1D256F52D}" type="datetime1">
              <a:rPr lang="en-US" smtClean="0">
                <a:solidFill>
                  <a:srgbClr val="000000">
                    <a:tint val="75000"/>
                  </a:srgbClr>
                </a:solidFill>
              </a:rPr>
              <a:pPr defTabSz="902726"/>
              <a:t>10/12/2023</a:t>
            </a:fld>
            <a:endParaRPr lang="en-US">
              <a:solidFill>
                <a:srgbClr val="000000">
                  <a:tint val="75000"/>
                </a:srgbClr>
              </a:solidFill>
            </a:endParaRPr>
          </a:p>
        </p:txBody>
      </p:sp>
      <p:sp>
        <p:nvSpPr>
          <p:cNvPr id="5" name="Footer Placeholder 4"/>
          <p:cNvSpPr>
            <a:spLocks noGrp="1"/>
          </p:cNvSpPr>
          <p:nvPr>
            <p:ph type="ftr" sz="quarter" idx="3"/>
          </p:nvPr>
        </p:nvSpPr>
        <p:spPr>
          <a:xfrm>
            <a:off x="4038601"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02726"/>
            <a:endParaRPr lang="en-US">
              <a:solidFill>
                <a:srgbClr val="000000">
                  <a:tint val="75000"/>
                </a:srgbClr>
              </a:solidFill>
            </a:endParaRPr>
          </a:p>
        </p:txBody>
      </p:sp>
      <p:sp>
        <p:nvSpPr>
          <p:cNvPr id="6" name="Slide Number Placeholder 5"/>
          <p:cNvSpPr>
            <a:spLocks noGrp="1"/>
          </p:cNvSpPr>
          <p:nvPr>
            <p:ph type="sldNum" sz="quarter" idx="4"/>
          </p:nvPr>
        </p:nvSpPr>
        <p:spPr>
          <a:xfrm>
            <a:off x="8610599" y="6356351"/>
            <a:ext cx="2743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02726"/>
            <a:fld id="{E31F88C0-7908-8242-B816-1B240D45A7D7}" type="slidenum">
              <a:rPr lang="en-US" smtClean="0">
                <a:solidFill>
                  <a:srgbClr val="000000">
                    <a:tint val="75000"/>
                  </a:srgbClr>
                </a:solidFill>
              </a:rPr>
              <a:pPr defTabSz="902726"/>
              <a:t>‹№›</a:t>
            </a:fld>
            <a:endParaRPr lang="en-US">
              <a:solidFill>
                <a:srgbClr val="000000">
                  <a:tint val="75000"/>
                </a:srgbClr>
              </a:solidFill>
            </a:endParaRPr>
          </a:p>
        </p:txBody>
      </p:sp>
    </p:spTree>
    <p:extLst>
      <p:ext uri="{BB962C8B-B14F-4D97-AF65-F5344CB8AC3E}">
        <p14:creationId xmlns:p14="http://schemas.microsoft.com/office/powerpoint/2010/main" val="375537689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hf hdr="0" ftr="0" dt="0"/>
  <p:txStyles>
    <p:titleStyle>
      <a:lvl1pPr algn="l" defTabSz="91441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3" indent="-228604" algn="l" defTabSz="91441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1" indent="-228604" algn="l" defTabSz="91441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31" indent="-228604" algn="l" defTabSz="9144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39" indent="-228604" algn="l" defTabSz="9144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48" indent="-228604" algn="l" defTabSz="9144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57" indent="-228604" algn="l" defTabSz="9144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65" indent="-228604" algn="l" defTabSz="9144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74" indent="-228604" algn="l" defTabSz="9144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17" rtl="0" eaLnBrk="1" latinLnBrk="0" hangingPunct="1">
        <a:defRPr sz="1800" kern="1200">
          <a:solidFill>
            <a:schemeClr val="tx1"/>
          </a:solidFill>
          <a:latin typeface="+mn-lt"/>
          <a:ea typeface="+mn-ea"/>
          <a:cs typeface="+mn-cs"/>
        </a:defRPr>
      </a:lvl1pPr>
      <a:lvl2pPr marL="457209" algn="l" defTabSz="914417" rtl="0" eaLnBrk="1" latinLnBrk="0" hangingPunct="1">
        <a:defRPr sz="1800" kern="1200">
          <a:solidFill>
            <a:schemeClr val="tx1"/>
          </a:solidFill>
          <a:latin typeface="+mn-lt"/>
          <a:ea typeface="+mn-ea"/>
          <a:cs typeface="+mn-cs"/>
        </a:defRPr>
      </a:lvl2pPr>
      <a:lvl3pPr marL="914417" algn="l" defTabSz="914417" rtl="0" eaLnBrk="1" latinLnBrk="0" hangingPunct="1">
        <a:defRPr sz="1800" kern="1200">
          <a:solidFill>
            <a:schemeClr val="tx1"/>
          </a:solidFill>
          <a:latin typeface="+mn-lt"/>
          <a:ea typeface="+mn-ea"/>
          <a:cs typeface="+mn-cs"/>
        </a:defRPr>
      </a:lvl3pPr>
      <a:lvl4pPr marL="1371626" algn="l" defTabSz="914417" rtl="0" eaLnBrk="1" latinLnBrk="0" hangingPunct="1">
        <a:defRPr sz="1800" kern="1200">
          <a:solidFill>
            <a:schemeClr val="tx1"/>
          </a:solidFill>
          <a:latin typeface="+mn-lt"/>
          <a:ea typeface="+mn-ea"/>
          <a:cs typeface="+mn-cs"/>
        </a:defRPr>
      </a:lvl4pPr>
      <a:lvl5pPr marL="1828835" algn="l" defTabSz="914417" rtl="0" eaLnBrk="1" latinLnBrk="0" hangingPunct="1">
        <a:defRPr sz="1800" kern="1200">
          <a:solidFill>
            <a:schemeClr val="tx1"/>
          </a:solidFill>
          <a:latin typeface="+mn-lt"/>
          <a:ea typeface="+mn-ea"/>
          <a:cs typeface="+mn-cs"/>
        </a:defRPr>
      </a:lvl5pPr>
      <a:lvl6pPr marL="2286044" algn="l" defTabSz="914417" rtl="0" eaLnBrk="1" latinLnBrk="0" hangingPunct="1">
        <a:defRPr sz="1800" kern="1200">
          <a:solidFill>
            <a:schemeClr val="tx1"/>
          </a:solidFill>
          <a:latin typeface="+mn-lt"/>
          <a:ea typeface="+mn-ea"/>
          <a:cs typeface="+mn-cs"/>
        </a:defRPr>
      </a:lvl6pPr>
      <a:lvl7pPr marL="2743252" algn="l" defTabSz="914417" rtl="0" eaLnBrk="1" latinLnBrk="0" hangingPunct="1">
        <a:defRPr sz="1800" kern="1200">
          <a:solidFill>
            <a:schemeClr val="tx1"/>
          </a:solidFill>
          <a:latin typeface="+mn-lt"/>
          <a:ea typeface="+mn-ea"/>
          <a:cs typeface="+mn-cs"/>
        </a:defRPr>
      </a:lvl7pPr>
      <a:lvl8pPr marL="3200461" algn="l" defTabSz="914417" rtl="0" eaLnBrk="1" latinLnBrk="0" hangingPunct="1">
        <a:defRPr sz="1800" kern="1200">
          <a:solidFill>
            <a:schemeClr val="tx1"/>
          </a:solidFill>
          <a:latin typeface="+mn-lt"/>
          <a:ea typeface="+mn-ea"/>
          <a:cs typeface="+mn-cs"/>
        </a:defRPr>
      </a:lvl8pPr>
      <a:lvl9pPr marL="3657669" algn="l" defTabSz="91441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91363" y="5471299"/>
            <a:ext cx="4787292" cy="909218"/>
          </a:xfrm>
        </p:spPr>
        <p:txBody>
          <a:bodyPr>
            <a:normAutofit fontScale="92500"/>
          </a:bodyPr>
          <a:lstStyle/>
          <a:p>
            <a:pPr algn="l"/>
            <a:r>
              <a:rPr lang="uk-UA" sz="2800" dirty="0">
                <a:solidFill>
                  <a:schemeClr val="bg1"/>
                </a:solidFill>
                <a:latin typeface="Roboto Condensed Light" panose="02000000000000000000" pitchFamily="2" charset="0"/>
                <a:ea typeface="Roboto Condensed Light" panose="02000000000000000000" pitchFamily="2" charset="0"/>
              </a:rPr>
              <a:t>Ольга СТУПАК</a:t>
            </a:r>
          </a:p>
          <a:p>
            <a:pPr algn="l"/>
            <a:r>
              <a:rPr lang="ru-RU" sz="1500" dirty="0" err="1">
                <a:solidFill>
                  <a:schemeClr val="bg1"/>
                </a:solidFill>
                <a:latin typeface="Roboto Condensed Light" panose="02000000000000000000" pitchFamily="2" charset="0"/>
                <a:ea typeface="Roboto Condensed Light" panose="02000000000000000000" pitchFamily="2" charset="0"/>
              </a:rPr>
              <a:t>суддя</a:t>
            </a:r>
            <a:r>
              <a:rPr lang="ru-RU" sz="1500" dirty="0">
                <a:solidFill>
                  <a:schemeClr val="bg1"/>
                </a:solidFill>
                <a:latin typeface="Roboto Condensed Light" panose="02000000000000000000" pitchFamily="2" charset="0"/>
                <a:ea typeface="Roboto Condensed Light" panose="02000000000000000000" pitchFamily="2" charset="0"/>
              </a:rPr>
              <a:t> </a:t>
            </a:r>
            <a:r>
              <a:rPr lang="ru-RU" sz="1500" dirty="0" err="1">
                <a:solidFill>
                  <a:schemeClr val="bg1"/>
                </a:solidFill>
                <a:latin typeface="Roboto Condensed Light" panose="02000000000000000000" pitchFamily="2" charset="0"/>
                <a:ea typeface="Roboto Condensed Light" panose="02000000000000000000" pitchFamily="2" charset="0"/>
              </a:rPr>
              <a:t>Касаційного</a:t>
            </a:r>
            <a:r>
              <a:rPr lang="ru-RU" sz="1500" dirty="0">
                <a:solidFill>
                  <a:schemeClr val="bg1"/>
                </a:solidFill>
                <a:latin typeface="Roboto Condensed Light" panose="02000000000000000000" pitchFamily="2" charset="0"/>
                <a:ea typeface="Roboto Condensed Light" panose="02000000000000000000" pitchFamily="2" charset="0"/>
              </a:rPr>
              <a:t> </a:t>
            </a:r>
            <a:r>
              <a:rPr lang="ru-RU" sz="1500" dirty="0" err="1">
                <a:solidFill>
                  <a:schemeClr val="bg1"/>
                </a:solidFill>
                <a:latin typeface="Roboto Condensed Light" panose="02000000000000000000" pitchFamily="2" charset="0"/>
                <a:ea typeface="Roboto Condensed Light" panose="02000000000000000000" pitchFamily="2" charset="0"/>
              </a:rPr>
              <a:t>цивільного</a:t>
            </a:r>
            <a:r>
              <a:rPr lang="ru-RU" sz="1500" dirty="0">
                <a:solidFill>
                  <a:schemeClr val="bg1"/>
                </a:solidFill>
                <a:latin typeface="Roboto Condensed Light" panose="02000000000000000000" pitchFamily="2" charset="0"/>
                <a:ea typeface="Roboto Condensed Light" panose="02000000000000000000" pitchFamily="2" charset="0"/>
              </a:rPr>
              <a:t> суду у </a:t>
            </a:r>
            <a:r>
              <a:rPr lang="ru-RU" sz="1500" dirty="0" err="1">
                <a:solidFill>
                  <a:schemeClr val="bg1"/>
                </a:solidFill>
                <a:latin typeface="Roboto Condensed Light" panose="02000000000000000000" pitchFamily="2" charset="0"/>
                <a:ea typeface="Roboto Condensed Light" panose="02000000000000000000" pitchFamily="2" charset="0"/>
              </a:rPr>
              <a:t>складі</a:t>
            </a:r>
            <a:r>
              <a:rPr lang="ru-RU" sz="1500" dirty="0">
                <a:solidFill>
                  <a:schemeClr val="bg1"/>
                </a:solidFill>
                <a:latin typeface="Roboto Condensed Light" panose="02000000000000000000" pitchFamily="2" charset="0"/>
                <a:ea typeface="Roboto Condensed Light" panose="02000000000000000000" pitchFamily="2" charset="0"/>
              </a:rPr>
              <a:t> Верховного Суду</a:t>
            </a:r>
            <a:endParaRPr lang="uk-UA" sz="1500" dirty="0">
              <a:solidFill>
                <a:schemeClr val="bg1"/>
              </a:solidFill>
              <a:latin typeface="Roboto Condensed Light" panose="02000000000000000000" pitchFamily="2" charset="0"/>
              <a:ea typeface="Roboto Condensed Light" panose="02000000000000000000" pitchFamily="2" charset="0"/>
            </a:endParaRPr>
          </a:p>
        </p:txBody>
      </p:sp>
      <p:sp>
        <p:nvSpPr>
          <p:cNvPr id="5" name="TextBox 4">
            <a:extLst>
              <a:ext uri="{FF2B5EF4-FFF2-40B4-BE49-F238E27FC236}">
                <a16:creationId xmlns:a16="http://schemas.microsoft.com/office/drawing/2014/main" id="{C325D63E-727F-49EA-8DBD-E66F61A96F68}"/>
              </a:ext>
            </a:extLst>
          </p:cNvPr>
          <p:cNvSpPr txBox="1"/>
          <p:nvPr/>
        </p:nvSpPr>
        <p:spPr>
          <a:xfrm>
            <a:off x="491363" y="2661686"/>
            <a:ext cx="10868615" cy="1200329"/>
          </a:xfrm>
          <a:prstGeom prst="rect">
            <a:avLst/>
          </a:prstGeom>
          <a:noFill/>
        </p:spPr>
        <p:txBody>
          <a:bodyPr wrap="square" rtlCol="0">
            <a:spAutoFit/>
          </a:bodyPr>
          <a:lstStyle/>
          <a:p>
            <a:pPr algn="just"/>
            <a:r>
              <a:rPr lang="uk-UA" sz="36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Розгляд сімейних спорів в умовах воєнного стану:</a:t>
            </a:r>
          </a:p>
          <a:p>
            <a:pPr algn="just"/>
            <a:r>
              <a:rPr lang="uk-UA" sz="360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нові </a:t>
            </a:r>
            <a:r>
              <a:rPr lang="uk-UA" sz="36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виклики</a:t>
            </a:r>
          </a:p>
        </p:txBody>
      </p:sp>
      <p:pic>
        <p:nvPicPr>
          <p:cNvPr id="14" name="Графіка 13">
            <a:extLst>
              <a:ext uri="{FF2B5EF4-FFF2-40B4-BE49-F238E27FC236}">
                <a16:creationId xmlns:a16="http://schemas.microsoft.com/office/drawing/2014/main" id="{807C6EA5-01E7-4961-906B-E8F780987E9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87375" y="588417"/>
            <a:ext cx="1232064" cy="1510617"/>
          </a:xfrm>
          <a:prstGeom prst="rect">
            <a:avLst/>
          </a:prstGeom>
        </p:spPr>
      </p:pic>
      <p:sp>
        <p:nvSpPr>
          <p:cNvPr id="2" name="Подзаголовок 2">
            <a:extLst>
              <a:ext uri="{FF2B5EF4-FFF2-40B4-BE49-F238E27FC236}">
                <a16:creationId xmlns:a16="http://schemas.microsoft.com/office/drawing/2014/main" id="{0C8D586D-45EB-4C6E-B076-0A3217E1877E}"/>
              </a:ext>
            </a:extLst>
          </p:cNvPr>
          <p:cNvSpPr txBox="1">
            <a:spLocks/>
          </p:cNvSpPr>
          <p:nvPr/>
        </p:nvSpPr>
        <p:spPr>
          <a:xfrm>
            <a:off x="7651632" y="5437115"/>
            <a:ext cx="3955001" cy="9092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uk-UA" sz="3000"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421120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F0E8E3"/>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22337" y="591277"/>
            <a:ext cx="10302182" cy="395409"/>
          </a:xfrm>
        </p:spPr>
        <p:txBody>
          <a:bodyPr>
            <a:noAutofit/>
          </a:bodyPr>
          <a:lstStyle/>
          <a:p>
            <a:r>
              <a:rPr lang="uk-UA" sz="1800" dirty="0">
                <a:solidFill>
                  <a:srgbClr val="0086CD"/>
                </a:solidFill>
              </a:rPr>
              <a:t>Сімейні спори, з якими  зіштовхнулася судова система в умовах воєнного стану (статистика)</a:t>
            </a:r>
          </a:p>
        </p:txBody>
      </p:sp>
      <p:sp>
        <p:nvSpPr>
          <p:cNvPr id="3" name="Subtitle 2"/>
          <p:cNvSpPr>
            <a:spLocks noGrp="1"/>
          </p:cNvSpPr>
          <p:nvPr>
            <p:ph type="subTitle" idx="1"/>
          </p:nvPr>
        </p:nvSpPr>
        <p:spPr>
          <a:xfrm>
            <a:off x="522336" y="1313909"/>
            <a:ext cx="4420365" cy="767652"/>
          </a:xfrm>
        </p:spPr>
        <p:txBody>
          <a:bodyPr/>
          <a:lstStyle/>
          <a:p>
            <a:pPr algn="just"/>
            <a:r>
              <a:rPr lang="uk-UA" sz="1600" dirty="0">
                <a:solidFill>
                  <a:srgbClr val="008FD5"/>
                </a:solidFill>
              </a:rPr>
              <a:t>У 2022 році </a:t>
            </a:r>
            <a:r>
              <a:rPr lang="uk-UA" sz="1600" dirty="0">
                <a:solidFill>
                  <a:srgbClr val="00274E"/>
                </a:solidFill>
              </a:rPr>
              <a:t>Касаційним цивільним судом у складі Верховного Суду </a:t>
            </a:r>
            <a:r>
              <a:rPr lang="uk-UA" sz="1600" dirty="0">
                <a:solidFill>
                  <a:srgbClr val="008FD5"/>
                </a:solidFill>
              </a:rPr>
              <a:t>розглянуто 1 391 касаційну скаргу</a:t>
            </a:r>
            <a:r>
              <a:rPr lang="uk-UA" sz="1600" dirty="0">
                <a:solidFill>
                  <a:srgbClr val="00274E"/>
                </a:solidFill>
              </a:rPr>
              <a:t> у спорах, що виникають із сімейних відносин, з них :</a:t>
            </a:r>
          </a:p>
        </p:txBody>
      </p:sp>
      <p:sp>
        <p:nvSpPr>
          <p:cNvPr id="6" name="Text Placeholder 5"/>
          <p:cNvSpPr>
            <a:spLocks noGrp="1"/>
          </p:cNvSpPr>
          <p:nvPr>
            <p:ph type="body" sz="quarter" idx="14"/>
          </p:nvPr>
        </p:nvSpPr>
        <p:spPr>
          <a:xfrm>
            <a:off x="587375" y="2529015"/>
            <a:ext cx="4355327" cy="3080951"/>
          </a:xfrm>
        </p:spPr>
        <p:txBody>
          <a:bodyPr>
            <a:normAutofit fontScale="92500" lnSpcReduction="20000"/>
          </a:bodyPr>
          <a:lstStyle/>
          <a:p>
            <a:endParaRPr lang="uk-UA" dirty="0">
              <a:solidFill>
                <a:srgbClr val="00274E"/>
              </a:solidFill>
            </a:endParaRPr>
          </a:p>
          <a:p>
            <a:pPr algn="just"/>
            <a:r>
              <a:rPr lang="ru-RU" sz="1700" dirty="0">
                <a:solidFill>
                  <a:srgbClr val="008FD5"/>
                </a:solidFill>
              </a:rPr>
              <a:t>548</a:t>
            </a:r>
            <a:r>
              <a:rPr lang="ru-RU" sz="1700" dirty="0">
                <a:solidFill>
                  <a:srgbClr val="00274E"/>
                </a:solidFill>
              </a:rPr>
              <a:t> </a:t>
            </a:r>
            <a:r>
              <a:rPr lang="uk-UA" sz="1700" dirty="0">
                <a:solidFill>
                  <a:srgbClr val="00274E"/>
                </a:solidFill>
              </a:rPr>
              <a:t>– відмовлено у відкритті провадження;</a:t>
            </a:r>
          </a:p>
          <a:p>
            <a:pPr algn="just"/>
            <a:r>
              <a:rPr lang="uk-UA" sz="1700" dirty="0">
                <a:solidFill>
                  <a:srgbClr val="008FD5"/>
                </a:solidFill>
              </a:rPr>
              <a:t>180 </a:t>
            </a:r>
            <a:r>
              <a:rPr lang="uk-UA" sz="1700" dirty="0">
                <a:solidFill>
                  <a:srgbClr val="00274E"/>
                </a:solidFill>
              </a:rPr>
              <a:t>– повернуто;</a:t>
            </a:r>
          </a:p>
          <a:p>
            <a:pPr algn="just"/>
            <a:r>
              <a:rPr lang="uk-UA" sz="1700" dirty="0">
                <a:solidFill>
                  <a:srgbClr val="008FD5"/>
                </a:solidFill>
              </a:rPr>
              <a:t>10</a:t>
            </a:r>
            <a:r>
              <a:rPr lang="uk-UA" sz="1700" dirty="0">
                <a:solidFill>
                  <a:srgbClr val="00274E"/>
                </a:solidFill>
              </a:rPr>
              <a:t> – закрито касаційне провадження;</a:t>
            </a:r>
          </a:p>
          <a:p>
            <a:pPr algn="just"/>
            <a:r>
              <a:rPr lang="uk-UA" sz="1700" dirty="0">
                <a:solidFill>
                  <a:srgbClr val="008FD5"/>
                </a:solidFill>
              </a:rPr>
              <a:t>432</a:t>
            </a:r>
            <a:r>
              <a:rPr lang="uk-UA" sz="1700" dirty="0">
                <a:solidFill>
                  <a:srgbClr val="00274E"/>
                </a:solidFill>
              </a:rPr>
              <a:t> – у задоволенні скарги відмовлено, судове рішення залишено без змін;</a:t>
            </a:r>
          </a:p>
          <a:p>
            <a:pPr algn="just"/>
            <a:r>
              <a:rPr lang="uk-UA" sz="1700" dirty="0">
                <a:solidFill>
                  <a:srgbClr val="008FD5"/>
                </a:solidFill>
              </a:rPr>
              <a:t>27</a:t>
            </a:r>
            <a:r>
              <a:rPr lang="uk-UA" sz="1700" dirty="0">
                <a:solidFill>
                  <a:srgbClr val="00274E"/>
                </a:solidFill>
              </a:rPr>
              <a:t> – скарг задоволено, судове рішення змінено;</a:t>
            </a:r>
          </a:p>
          <a:p>
            <a:pPr algn="just"/>
            <a:r>
              <a:rPr lang="uk-UA" sz="1700" dirty="0">
                <a:solidFill>
                  <a:srgbClr val="008FD5"/>
                </a:solidFill>
              </a:rPr>
              <a:t>194</a:t>
            </a:r>
            <a:r>
              <a:rPr lang="uk-UA" sz="1700" dirty="0">
                <a:solidFill>
                  <a:srgbClr val="00274E"/>
                </a:solidFill>
              </a:rPr>
              <a:t> – скарги задоволено, судове рішення скасовано (з направленням на новий розгляд, для продовження розгляду, з ухваленням нового рішення, із залишенням в силі рішення суду першої інстанції). </a:t>
            </a:r>
          </a:p>
          <a:p>
            <a:endParaRPr lang="en-US" dirty="0">
              <a:solidFill>
                <a:srgbClr val="00274E"/>
              </a:solidFill>
            </a:endParaRPr>
          </a:p>
        </p:txBody>
      </p:sp>
      <p:sp>
        <p:nvSpPr>
          <p:cNvPr id="7" name="Text Placeholder 6"/>
          <p:cNvSpPr>
            <a:spLocks noGrp="1"/>
          </p:cNvSpPr>
          <p:nvPr>
            <p:ph type="body" sz="quarter" idx="15"/>
          </p:nvPr>
        </p:nvSpPr>
        <p:spPr>
          <a:xfrm>
            <a:off x="6153665" y="2529014"/>
            <a:ext cx="5450960" cy="2833818"/>
          </a:xfrm>
        </p:spPr>
        <p:txBody>
          <a:bodyPr>
            <a:normAutofit fontScale="92500" lnSpcReduction="20000"/>
          </a:bodyPr>
          <a:lstStyle/>
          <a:p>
            <a:endParaRPr lang="uk-UA" dirty="0">
              <a:solidFill>
                <a:srgbClr val="00274E"/>
              </a:solidFill>
            </a:endParaRPr>
          </a:p>
          <a:p>
            <a:pPr algn="just"/>
            <a:r>
              <a:rPr lang="ru-RU" dirty="0">
                <a:solidFill>
                  <a:srgbClr val="008FD5"/>
                </a:solidFill>
              </a:rPr>
              <a:t>542</a:t>
            </a:r>
            <a:r>
              <a:rPr lang="ru-RU" dirty="0">
                <a:solidFill>
                  <a:srgbClr val="00274E"/>
                </a:solidFill>
              </a:rPr>
              <a:t> </a:t>
            </a:r>
            <a:r>
              <a:rPr lang="uk-UA" dirty="0">
                <a:solidFill>
                  <a:srgbClr val="00274E"/>
                </a:solidFill>
              </a:rPr>
              <a:t>– </a:t>
            </a:r>
            <a:r>
              <a:rPr lang="uk-UA" sz="1700" dirty="0">
                <a:solidFill>
                  <a:srgbClr val="00274E"/>
                </a:solidFill>
              </a:rPr>
              <a:t>відмовлено у відкритті провадження;</a:t>
            </a:r>
          </a:p>
          <a:p>
            <a:pPr algn="just"/>
            <a:r>
              <a:rPr lang="uk-UA" sz="1700" dirty="0">
                <a:solidFill>
                  <a:srgbClr val="008FD5"/>
                </a:solidFill>
              </a:rPr>
              <a:t>175</a:t>
            </a:r>
            <a:r>
              <a:rPr lang="uk-UA" sz="1700" dirty="0">
                <a:solidFill>
                  <a:srgbClr val="32BCAD"/>
                </a:solidFill>
              </a:rPr>
              <a:t> </a:t>
            </a:r>
            <a:r>
              <a:rPr lang="uk-UA" sz="1700" dirty="0">
                <a:solidFill>
                  <a:srgbClr val="00274E"/>
                </a:solidFill>
              </a:rPr>
              <a:t>– повернуто;</a:t>
            </a:r>
          </a:p>
          <a:p>
            <a:pPr algn="just"/>
            <a:r>
              <a:rPr lang="uk-UA" sz="1700" dirty="0">
                <a:solidFill>
                  <a:srgbClr val="008FD5"/>
                </a:solidFill>
              </a:rPr>
              <a:t>12</a:t>
            </a:r>
            <a:r>
              <a:rPr lang="uk-UA" sz="1700" dirty="0">
                <a:solidFill>
                  <a:srgbClr val="32BCAD"/>
                </a:solidFill>
              </a:rPr>
              <a:t> </a:t>
            </a:r>
            <a:r>
              <a:rPr lang="uk-UA" sz="1700" dirty="0">
                <a:solidFill>
                  <a:srgbClr val="00274E"/>
                </a:solidFill>
              </a:rPr>
              <a:t>– закрито касаційне провадження;</a:t>
            </a:r>
          </a:p>
          <a:p>
            <a:pPr algn="just"/>
            <a:r>
              <a:rPr lang="uk-UA" sz="1700" dirty="0">
                <a:solidFill>
                  <a:srgbClr val="008FD5"/>
                </a:solidFill>
              </a:rPr>
              <a:t>325</a:t>
            </a:r>
            <a:r>
              <a:rPr lang="uk-UA" sz="1700" dirty="0">
                <a:solidFill>
                  <a:srgbClr val="32BCAD"/>
                </a:solidFill>
              </a:rPr>
              <a:t> </a:t>
            </a:r>
            <a:r>
              <a:rPr lang="uk-UA" sz="1700" dirty="0">
                <a:solidFill>
                  <a:srgbClr val="00274E"/>
                </a:solidFill>
              </a:rPr>
              <a:t>– у задоволенні скарги відмовлено, судове рішення залишено без змін;</a:t>
            </a:r>
          </a:p>
          <a:p>
            <a:pPr algn="just"/>
            <a:r>
              <a:rPr lang="uk-UA" sz="1700" dirty="0">
                <a:solidFill>
                  <a:srgbClr val="008FD5"/>
                </a:solidFill>
              </a:rPr>
              <a:t>13 </a:t>
            </a:r>
            <a:r>
              <a:rPr lang="uk-UA" sz="1700" dirty="0">
                <a:solidFill>
                  <a:srgbClr val="00274E"/>
                </a:solidFill>
              </a:rPr>
              <a:t>– скарг задоволено, судове рішення змінено;</a:t>
            </a:r>
          </a:p>
          <a:p>
            <a:pPr algn="just"/>
            <a:r>
              <a:rPr lang="uk-UA" sz="1700" dirty="0">
                <a:solidFill>
                  <a:srgbClr val="008FD5"/>
                </a:solidFill>
              </a:rPr>
              <a:t>138</a:t>
            </a:r>
            <a:r>
              <a:rPr lang="uk-UA" sz="1700" dirty="0">
                <a:solidFill>
                  <a:srgbClr val="00274E"/>
                </a:solidFill>
              </a:rPr>
              <a:t> – скарг задоволено, судове рішення скасовано (з направленням на новий розгляд, для продовження розгляду, з ухваленням нового рішення, із залишенням в силі рішення суду першої інстанції). </a:t>
            </a:r>
          </a:p>
          <a:p>
            <a:endParaRPr lang="en-US" dirty="0">
              <a:solidFill>
                <a:srgbClr val="00274E"/>
              </a:solidFill>
            </a:endParaRPr>
          </a:p>
        </p:txBody>
      </p:sp>
      <p:sp>
        <p:nvSpPr>
          <p:cNvPr id="8" name="Text Placeholder 7"/>
          <p:cNvSpPr>
            <a:spLocks noGrp="1"/>
          </p:cNvSpPr>
          <p:nvPr>
            <p:ph type="body" sz="quarter" idx="16"/>
          </p:nvPr>
        </p:nvSpPr>
        <p:spPr>
          <a:xfrm>
            <a:off x="6168656" y="1313909"/>
            <a:ext cx="5435969" cy="767278"/>
          </a:xfrm>
        </p:spPr>
        <p:txBody>
          <a:bodyPr/>
          <a:lstStyle/>
          <a:p>
            <a:pPr algn="just"/>
            <a:r>
              <a:rPr lang="uk-UA" sz="1600" dirty="0">
                <a:solidFill>
                  <a:srgbClr val="00274E"/>
                </a:solidFill>
              </a:rPr>
              <a:t>Станом </a:t>
            </a:r>
            <a:r>
              <a:rPr lang="uk-UA" sz="1600" dirty="0">
                <a:solidFill>
                  <a:srgbClr val="008FD5"/>
                </a:solidFill>
              </a:rPr>
              <a:t>на 01 жовтня 2023 року </a:t>
            </a:r>
            <a:r>
              <a:rPr lang="uk-UA" sz="1600" dirty="0">
                <a:solidFill>
                  <a:srgbClr val="00274E"/>
                </a:solidFill>
              </a:rPr>
              <a:t>Касаційним цивільним судом у складі Верховного Суду </a:t>
            </a:r>
            <a:r>
              <a:rPr lang="uk-UA" sz="1600" dirty="0">
                <a:solidFill>
                  <a:srgbClr val="008FD5"/>
                </a:solidFill>
              </a:rPr>
              <a:t>розглянуто 1 205 касаційних скарг </a:t>
            </a:r>
            <a:r>
              <a:rPr lang="uk-UA" sz="1600" dirty="0">
                <a:solidFill>
                  <a:srgbClr val="00274E"/>
                </a:solidFill>
              </a:rPr>
              <a:t>у спорах, що виникають із сімейних відносин, з них :</a:t>
            </a:r>
          </a:p>
        </p:txBody>
      </p:sp>
      <p:sp>
        <p:nvSpPr>
          <p:cNvPr id="9" name="Text Placeholder 2"/>
          <p:cNvSpPr>
            <a:spLocks noGrp="1"/>
          </p:cNvSpPr>
          <p:nvPr>
            <p:ph type="body" sz="quarter" idx="13"/>
          </p:nvPr>
        </p:nvSpPr>
        <p:spPr>
          <a:xfrm>
            <a:off x="587375" y="6027372"/>
            <a:ext cx="1049830" cy="294761"/>
          </a:xfrm>
        </p:spPr>
        <p:txBody>
          <a:bodyPr/>
          <a:lstStyle/>
          <a:p>
            <a:r>
              <a:rPr lang="uk-UA" dirty="0"/>
              <a:t>Верховний Суд</a:t>
            </a:r>
            <a:endParaRPr lang="en-US" dirty="0"/>
          </a:p>
        </p:txBody>
      </p:sp>
      <p:cxnSp>
        <p:nvCxnSpPr>
          <p:cNvPr id="11" name="Прямая соединительная линия 10"/>
          <p:cNvCxnSpPr/>
          <p:nvPr/>
        </p:nvCxnSpPr>
        <p:spPr>
          <a:xfrm>
            <a:off x="687439" y="6285950"/>
            <a:ext cx="342488" cy="0"/>
          </a:xfrm>
          <a:prstGeom prst="line">
            <a:avLst/>
          </a:prstGeom>
          <a:ln w="12700">
            <a:solidFill>
              <a:srgbClr val="00274E"/>
            </a:solidFill>
          </a:ln>
        </p:spPr>
        <p:style>
          <a:lnRef idx="1">
            <a:schemeClr val="accent1"/>
          </a:lnRef>
          <a:fillRef idx="0">
            <a:schemeClr val="accent1"/>
          </a:fillRef>
          <a:effectRef idx="0">
            <a:schemeClr val="accent1"/>
          </a:effectRef>
          <a:fontRef idx="minor">
            <a:schemeClr val="tx1"/>
          </a:fontRef>
        </p:style>
      </p:cxnSp>
      <p:sp>
        <p:nvSpPr>
          <p:cNvPr id="12" name="Text Placeholder 2"/>
          <p:cNvSpPr txBox="1">
            <a:spLocks/>
          </p:cNvSpPr>
          <p:nvPr/>
        </p:nvSpPr>
        <p:spPr>
          <a:xfrm>
            <a:off x="1820709" y="6057420"/>
            <a:ext cx="3789258" cy="294761"/>
          </a:xfrm>
          <a:prstGeom prst="rect">
            <a:avLst/>
          </a:prstGeom>
        </p:spPr>
        <p:txBody>
          <a:bodyPr vert="horz" lIns="82918" tIns="41459" rIns="82918" bIns="41459" rtlCol="0">
            <a:normAutofit/>
          </a:bodyPr>
          <a:lstStyle>
            <a:lvl1pPr marL="0" indent="0" algn="l" defTabSz="1008400" rtl="0" eaLnBrk="1" latinLnBrk="0" hangingPunct="1">
              <a:lnSpc>
                <a:spcPct val="90000"/>
              </a:lnSpc>
              <a:spcBef>
                <a:spcPts val="1103"/>
              </a:spcBef>
              <a:buFont typeface="Arial" panose="020B0604020202020204" pitchFamily="34" charset="0"/>
              <a:buNone/>
              <a:defRPr sz="1200" b="0" i="0" kern="1200" baseline="0">
                <a:solidFill>
                  <a:schemeClr val="bg1"/>
                </a:solidFill>
                <a:latin typeface="Roboto Condensed Light" charset="0"/>
                <a:ea typeface="Roboto Condensed Light" charset="0"/>
                <a:cs typeface="Roboto Condensed Light" charset="0"/>
              </a:defRPr>
            </a:lvl1pPr>
            <a:lvl2pPr marL="756300" indent="-252100" algn="l" defTabSz="1008400" rtl="0" eaLnBrk="1" latinLnBrk="0" hangingPunct="1">
              <a:lnSpc>
                <a:spcPct val="90000"/>
              </a:lnSpc>
              <a:spcBef>
                <a:spcPts val="551"/>
              </a:spcBef>
              <a:buFont typeface="Arial" panose="020B0604020202020204" pitchFamily="34" charset="0"/>
              <a:buChar char="•"/>
              <a:defRPr sz="2647" kern="1200">
                <a:solidFill>
                  <a:schemeClr val="tx1"/>
                </a:solidFill>
                <a:latin typeface="+mn-lt"/>
                <a:ea typeface="+mn-ea"/>
                <a:cs typeface="+mn-cs"/>
              </a:defRPr>
            </a:lvl2pPr>
            <a:lvl3pPr marL="1260500" indent="-252100" algn="l" defTabSz="1008400" rtl="0" eaLnBrk="1" latinLnBrk="0" hangingPunct="1">
              <a:lnSpc>
                <a:spcPct val="90000"/>
              </a:lnSpc>
              <a:spcBef>
                <a:spcPts val="551"/>
              </a:spcBef>
              <a:buFont typeface="Arial" panose="020B0604020202020204" pitchFamily="34" charset="0"/>
              <a:buChar char="•"/>
              <a:defRPr sz="2206" kern="1200">
                <a:solidFill>
                  <a:schemeClr val="tx1"/>
                </a:solidFill>
                <a:latin typeface="+mn-lt"/>
                <a:ea typeface="+mn-ea"/>
                <a:cs typeface="+mn-cs"/>
              </a:defRPr>
            </a:lvl3pPr>
            <a:lvl4pPr marL="1764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9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a:lstStyle>
          <a:p>
            <a:r>
              <a:rPr lang="uk-UA" sz="1088" dirty="0">
                <a:solidFill>
                  <a:srgbClr val="002949"/>
                </a:solidFill>
              </a:rPr>
              <a:t>Особливості розгляду сімейних спорів в умовах воєнного стану</a:t>
            </a:r>
          </a:p>
        </p:txBody>
      </p:sp>
    </p:spTree>
    <p:extLst>
      <p:ext uri="{BB962C8B-B14F-4D97-AF65-F5344CB8AC3E}">
        <p14:creationId xmlns:p14="http://schemas.microsoft.com/office/powerpoint/2010/main" val="336464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F0E8E3"/>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22337" y="591277"/>
            <a:ext cx="10409274" cy="395409"/>
          </a:xfrm>
        </p:spPr>
        <p:txBody>
          <a:bodyPr>
            <a:noAutofit/>
          </a:bodyPr>
          <a:lstStyle/>
          <a:p>
            <a:r>
              <a:rPr lang="uk-UA" sz="1800" dirty="0">
                <a:solidFill>
                  <a:srgbClr val="008FD5"/>
                </a:solidFill>
              </a:rPr>
              <a:t>Сімейні спори, з якими  зіштовхнулася судова система в умовах воєнного стану (статистика)</a:t>
            </a:r>
          </a:p>
        </p:txBody>
      </p:sp>
      <p:sp>
        <p:nvSpPr>
          <p:cNvPr id="3" name="Subtitle 2"/>
          <p:cNvSpPr>
            <a:spLocks noGrp="1"/>
          </p:cNvSpPr>
          <p:nvPr>
            <p:ph type="subTitle" idx="1"/>
          </p:nvPr>
        </p:nvSpPr>
        <p:spPr>
          <a:xfrm>
            <a:off x="522336" y="1313909"/>
            <a:ext cx="4420365" cy="767652"/>
          </a:xfrm>
        </p:spPr>
        <p:txBody>
          <a:bodyPr/>
          <a:lstStyle/>
          <a:p>
            <a:pPr algn="just"/>
            <a:r>
              <a:rPr lang="uk-UA" sz="1600" dirty="0">
                <a:solidFill>
                  <a:srgbClr val="002949"/>
                </a:solidFill>
              </a:rPr>
              <a:t>Серед розглянутих касаційних скарг згаданої категорії цивільних справ більшість становлять справи за позовами про:</a:t>
            </a:r>
          </a:p>
        </p:txBody>
      </p:sp>
      <p:sp>
        <p:nvSpPr>
          <p:cNvPr id="6" name="Text Placeholder 5"/>
          <p:cNvSpPr>
            <a:spLocks noGrp="1"/>
          </p:cNvSpPr>
          <p:nvPr>
            <p:ph type="body" sz="quarter" idx="14"/>
          </p:nvPr>
        </p:nvSpPr>
        <p:spPr>
          <a:xfrm>
            <a:off x="587375" y="2529015"/>
            <a:ext cx="4355327" cy="3080951"/>
          </a:xfrm>
        </p:spPr>
        <p:txBody>
          <a:bodyPr>
            <a:normAutofit fontScale="92500" lnSpcReduction="20000"/>
          </a:bodyPr>
          <a:lstStyle/>
          <a:p>
            <a:endParaRPr lang="uk-UA" dirty="0">
              <a:solidFill>
                <a:srgbClr val="00274E"/>
              </a:solidFill>
            </a:endParaRPr>
          </a:p>
          <a:p>
            <a:pPr algn="just"/>
            <a:r>
              <a:rPr lang="uk-UA" dirty="0">
                <a:solidFill>
                  <a:srgbClr val="00274E"/>
                </a:solidFill>
              </a:rPr>
              <a:t>розірвання шлюбу (66 у 2022 році, 62 у 2023 році);</a:t>
            </a:r>
          </a:p>
          <a:p>
            <a:pPr algn="just"/>
            <a:r>
              <a:rPr lang="uk-UA" dirty="0">
                <a:solidFill>
                  <a:srgbClr val="00274E"/>
                </a:solidFill>
              </a:rPr>
              <a:t>встановлення факту проживання однією сім'єю та поділ майна подружжя;</a:t>
            </a:r>
          </a:p>
          <a:p>
            <a:pPr algn="just"/>
            <a:r>
              <a:rPr lang="uk-UA" dirty="0">
                <a:solidFill>
                  <a:srgbClr val="00274E"/>
                </a:solidFill>
              </a:rPr>
              <a:t>стягнення аліментів та додаткових витрат на дитину (341 у 2022 році, 333 у 2023 році);</a:t>
            </a:r>
          </a:p>
          <a:p>
            <a:pPr algn="just"/>
            <a:r>
              <a:rPr lang="uk-UA" dirty="0">
                <a:solidFill>
                  <a:srgbClr val="00274E"/>
                </a:solidFill>
              </a:rPr>
              <a:t>встановлення батьківства або материнства (27 у 2022 році, 35 у 2023 році);</a:t>
            </a:r>
          </a:p>
          <a:p>
            <a:pPr algn="just"/>
            <a:r>
              <a:rPr lang="uk-UA" dirty="0">
                <a:solidFill>
                  <a:srgbClr val="00274E"/>
                </a:solidFill>
              </a:rPr>
              <a:t>позбавлення батьківських прав (54 у 2022 році, 63 у 2023 році);</a:t>
            </a:r>
          </a:p>
          <a:p>
            <a:pPr algn="just"/>
            <a:r>
              <a:rPr lang="uk-UA" dirty="0">
                <a:solidFill>
                  <a:srgbClr val="00274E"/>
                </a:solidFill>
              </a:rPr>
              <a:t>усунення перешкод у вихованні та вільному спілкуванні з дитиною;</a:t>
            </a:r>
          </a:p>
          <a:p>
            <a:pPr algn="just"/>
            <a:r>
              <a:rPr lang="uk-UA" dirty="0">
                <a:solidFill>
                  <a:srgbClr val="00274E"/>
                </a:solidFill>
              </a:rPr>
              <a:t>визначення місця проживання дітей.</a:t>
            </a:r>
          </a:p>
        </p:txBody>
      </p:sp>
      <p:sp>
        <p:nvSpPr>
          <p:cNvPr id="7" name="Text Placeholder 6"/>
          <p:cNvSpPr>
            <a:spLocks noGrp="1"/>
          </p:cNvSpPr>
          <p:nvPr>
            <p:ph type="body" sz="quarter" idx="15"/>
          </p:nvPr>
        </p:nvSpPr>
        <p:spPr>
          <a:xfrm>
            <a:off x="6153665" y="2529014"/>
            <a:ext cx="5450960" cy="2833818"/>
          </a:xfrm>
        </p:spPr>
        <p:txBody>
          <a:bodyPr>
            <a:normAutofit/>
          </a:bodyPr>
          <a:lstStyle/>
          <a:p>
            <a:pPr marL="0" indent="0">
              <a:buNone/>
            </a:pPr>
            <a:endParaRPr lang="uk-UA" dirty="0">
              <a:solidFill>
                <a:srgbClr val="00274E"/>
              </a:solidFill>
            </a:endParaRPr>
          </a:p>
          <a:p>
            <a:pPr algn="just"/>
            <a:r>
              <a:rPr lang="uk-UA" dirty="0">
                <a:solidFill>
                  <a:srgbClr val="002949"/>
                </a:solidFill>
              </a:rPr>
              <a:t>визнання шлюбного договору недійсним;</a:t>
            </a:r>
          </a:p>
          <a:p>
            <a:pPr algn="just"/>
            <a:r>
              <a:rPr lang="uk-UA" dirty="0">
                <a:solidFill>
                  <a:srgbClr val="002949"/>
                </a:solidFill>
              </a:rPr>
              <a:t>відібрання дитини;</a:t>
            </a:r>
          </a:p>
          <a:p>
            <a:pPr algn="just"/>
            <a:r>
              <a:rPr lang="uk-UA" dirty="0">
                <a:solidFill>
                  <a:srgbClr val="002949"/>
                </a:solidFill>
              </a:rPr>
              <a:t>повернення дітей до країни постійного місця проживання;</a:t>
            </a:r>
          </a:p>
          <a:p>
            <a:pPr algn="just"/>
            <a:r>
              <a:rPr lang="uk-UA" dirty="0">
                <a:solidFill>
                  <a:srgbClr val="002949"/>
                </a:solidFill>
              </a:rPr>
              <a:t>надання дозволу на виїзд неповнолітньої дитини за межі України;</a:t>
            </a:r>
          </a:p>
          <a:p>
            <a:pPr algn="just"/>
            <a:r>
              <a:rPr lang="uk-UA" dirty="0">
                <a:solidFill>
                  <a:srgbClr val="002949"/>
                </a:solidFill>
              </a:rPr>
              <a:t>встановлення режиму окремого проживання за заявою подружжя;</a:t>
            </a:r>
          </a:p>
          <a:p>
            <a:pPr algn="just"/>
            <a:r>
              <a:rPr lang="uk-UA" dirty="0">
                <a:solidFill>
                  <a:srgbClr val="002949"/>
                </a:solidFill>
              </a:rPr>
              <a:t>видачу обмежувального припису.</a:t>
            </a:r>
          </a:p>
          <a:p>
            <a:endParaRPr lang="uk-UA" dirty="0">
              <a:solidFill>
                <a:srgbClr val="00274E"/>
              </a:solidFill>
            </a:endParaRPr>
          </a:p>
        </p:txBody>
      </p:sp>
      <p:sp>
        <p:nvSpPr>
          <p:cNvPr id="8" name="Text Placeholder 7"/>
          <p:cNvSpPr>
            <a:spLocks noGrp="1"/>
          </p:cNvSpPr>
          <p:nvPr>
            <p:ph type="body" sz="quarter" idx="16"/>
          </p:nvPr>
        </p:nvSpPr>
        <p:spPr>
          <a:xfrm>
            <a:off x="6168656" y="1313909"/>
            <a:ext cx="5435969" cy="767278"/>
          </a:xfrm>
        </p:spPr>
        <p:txBody>
          <a:bodyPr/>
          <a:lstStyle/>
          <a:p>
            <a:pPr algn="just"/>
            <a:r>
              <a:rPr lang="uk-UA" sz="1600" dirty="0">
                <a:solidFill>
                  <a:srgbClr val="00274E"/>
                </a:solidFill>
              </a:rPr>
              <a:t>Також у зазначений період Касаційний цивільний суд у складі Верховного Суду розглядав у невеликій кількості справи за позовами про:</a:t>
            </a:r>
          </a:p>
        </p:txBody>
      </p:sp>
      <p:sp>
        <p:nvSpPr>
          <p:cNvPr id="9" name="Text Placeholder 2"/>
          <p:cNvSpPr>
            <a:spLocks noGrp="1"/>
          </p:cNvSpPr>
          <p:nvPr>
            <p:ph type="body" sz="quarter" idx="13"/>
          </p:nvPr>
        </p:nvSpPr>
        <p:spPr>
          <a:xfrm>
            <a:off x="587375" y="6013436"/>
            <a:ext cx="1049830" cy="294761"/>
          </a:xfrm>
        </p:spPr>
        <p:txBody>
          <a:bodyPr/>
          <a:lstStyle/>
          <a:p>
            <a:r>
              <a:rPr lang="uk-UA" dirty="0"/>
              <a:t>Верховний Суд</a:t>
            </a:r>
            <a:endParaRPr lang="en-US" dirty="0"/>
          </a:p>
        </p:txBody>
      </p:sp>
      <p:cxnSp>
        <p:nvCxnSpPr>
          <p:cNvPr id="11" name="Прямая соединительная линия 10"/>
          <p:cNvCxnSpPr/>
          <p:nvPr/>
        </p:nvCxnSpPr>
        <p:spPr>
          <a:xfrm>
            <a:off x="695677" y="6294188"/>
            <a:ext cx="342488" cy="0"/>
          </a:xfrm>
          <a:prstGeom prst="line">
            <a:avLst/>
          </a:prstGeom>
          <a:ln w="12700">
            <a:solidFill>
              <a:srgbClr val="00274E"/>
            </a:solidFill>
          </a:ln>
        </p:spPr>
        <p:style>
          <a:lnRef idx="1">
            <a:schemeClr val="accent1"/>
          </a:lnRef>
          <a:fillRef idx="0">
            <a:schemeClr val="accent1"/>
          </a:fillRef>
          <a:effectRef idx="0">
            <a:schemeClr val="accent1"/>
          </a:effectRef>
          <a:fontRef idx="minor">
            <a:schemeClr val="tx1"/>
          </a:fontRef>
        </p:style>
      </p:cxnSp>
      <p:sp>
        <p:nvSpPr>
          <p:cNvPr id="12" name="Text Placeholder 2"/>
          <p:cNvSpPr txBox="1">
            <a:spLocks/>
          </p:cNvSpPr>
          <p:nvPr/>
        </p:nvSpPr>
        <p:spPr>
          <a:xfrm>
            <a:off x="1911178" y="6057420"/>
            <a:ext cx="4094205" cy="294761"/>
          </a:xfrm>
          <a:prstGeom prst="rect">
            <a:avLst/>
          </a:prstGeom>
        </p:spPr>
        <p:txBody>
          <a:bodyPr vert="horz" lIns="82918" tIns="41459" rIns="82918" bIns="41459" rtlCol="0">
            <a:normAutofit/>
          </a:bodyPr>
          <a:lstStyle>
            <a:lvl1pPr marL="0" indent="0" algn="l" defTabSz="1008400" rtl="0" eaLnBrk="1" latinLnBrk="0" hangingPunct="1">
              <a:lnSpc>
                <a:spcPct val="90000"/>
              </a:lnSpc>
              <a:spcBef>
                <a:spcPts val="1103"/>
              </a:spcBef>
              <a:buFont typeface="Arial" panose="020B0604020202020204" pitchFamily="34" charset="0"/>
              <a:buNone/>
              <a:defRPr sz="1200" b="0" i="0" kern="1200" baseline="0">
                <a:solidFill>
                  <a:schemeClr val="bg1"/>
                </a:solidFill>
                <a:latin typeface="Roboto Condensed Light" charset="0"/>
                <a:ea typeface="Roboto Condensed Light" charset="0"/>
                <a:cs typeface="Roboto Condensed Light" charset="0"/>
              </a:defRPr>
            </a:lvl1pPr>
            <a:lvl2pPr marL="756300" indent="-252100" algn="l" defTabSz="1008400" rtl="0" eaLnBrk="1" latinLnBrk="0" hangingPunct="1">
              <a:lnSpc>
                <a:spcPct val="90000"/>
              </a:lnSpc>
              <a:spcBef>
                <a:spcPts val="551"/>
              </a:spcBef>
              <a:buFont typeface="Arial" panose="020B0604020202020204" pitchFamily="34" charset="0"/>
              <a:buChar char="•"/>
              <a:defRPr sz="2647" kern="1200">
                <a:solidFill>
                  <a:schemeClr val="tx1"/>
                </a:solidFill>
                <a:latin typeface="+mn-lt"/>
                <a:ea typeface="+mn-ea"/>
                <a:cs typeface="+mn-cs"/>
              </a:defRPr>
            </a:lvl2pPr>
            <a:lvl3pPr marL="1260500" indent="-252100" algn="l" defTabSz="1008400" rtl="0" eaLnBrk="1" latinLnBrk="0" hangingPunct="1">
              <a:lnSpc>
                <a:spcPct val="90000"/>
              </a:lnSpc>
              <a:spcBef>
                <a:spcPts val="551"/>
              </a:spcBef>
              <a:buFont typeface="Arial" panose="020B0604020202020204" pitchFamily="34" charset="0"/>
              <a:buChar char="•"/>
              <a:defRPr sz="2206" kern="1200">
                <a:solidFill>
                  <a:schemeClr val="tx1"/>
                </a:solidFill>
                <a:latin typeface="+mn-lt"/>
                <a:ea typeface="+mn-ea"/>
                <a:cs typeface="+mn-cs"/>
              </a:defRPr>
            </a:lvl3pPr>
            <a:lvl4pPr marL="1764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9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a:lstStyle>
          <a:p>
            <a:r>
              <a:rPr lang="uk-UA" sz="1088" dirty="0">
                <a:solidFill>
                  <a:srgbClr val="002949"/>
                </a:solidFill>
              </a:rPr>
              <a:t>Особливості розгляду сімейних спорів в умовах воєнного стану</a:t>
            </a:r>
          </a:p>
        </p:txBody>
      </p:sp>
    </p:spTree>
    <p:extLst>
      <p:ext uri="{BB962C8B-B14F-4D97-AF65-F5344CB8AC3E}">
        <p14:creationId xmlns:p14="http://schemas.microsoft.com/office/powerpoint/2010/main" val="671308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0E8E3"/>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677142A-E96C-94E2-B082-96BFB0652BF5}"/>
              </a:ext>
            </a:extLst>
          </p:cNvPr>
          <p:cNvSpPr txBox="1"/>
          <p:nvPr/>
        </p:nvSpPr>
        <p:spPr>
          <a:xfrm>
            <a:off x="581626" y="584200"/>
            <a:ext cx="10712366" cy="584775"/>
          </a:xfrm>
          <a:prstGeom prst="rect">
            <a:avLst/>
          </a:prstGeom>
          <a:noFill/>
        </p:spPr>
        <p:txBody>
          <a:bodyPr wrap="square">
            <a:spAutoFit/>
          </a:bodyPr>
          <a:lstStyle/>
          <a:p>
            <a:pPr algn="just"/>
            <a:endParaRPr lang="uk-UA" sz="1600"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endParaRPr>
          </a:p>
          <a:p>
            <a:pPr algn="just"/>
            <a:endParaRPr lang="uk-UA" sz="1600"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3"/>
          </p:nvPr>
        </p:nvSpPr>
        <p:spPr>
          <a:xfrm>
            <a:off x="507570" y="6028328"/>
            <a:ext cx="1157729" cy="325056"/>
          </a:xfrm>
        </p:spPr>
        <p:txBody>
          <a:bodyPr>
            <a:normAutofit/>
          </a:bodyPr>
          <a:lstStyle/>
          <a:p>
            <a:r>
              <a:rPr lang="uk-UA" sz="1200" dirty="0"/>
              <a:t>Верховний Суд</a:t>
            </a:r>
            <a:endParaRPr lang="en-US" sz="1200" dirty="0"/>
          </a:p>
        </p:txBody>
      </p:sp>
      <p:cxnSp>
        <p:nvCxnSpPr>
          <p:cNvPr id="10" name="Прямая соединительная линия 9"/>
          <p:cNvCxnSpPr>
            <a:cxnSpLocks/>
          </p:cNvCxnSpPr>
          <p:nvPr/>
        </p:nvCxnSpPr>
        <p:spPr>
          <a:xfrm>
            <a:off x="587375" y="6258578"/>
            <a:ext cx="377688" cy="0"/>
          </a:xfrm>
          <a:prstGeom prst="line">
            <a:avLst/>
          </a:prstGeom>
          <a:ln w="12700">
            <a:solidFill>
              <a:srgbClr val="00274E"/>
            </a:solidFill>
          </a:ln>
        </p:spPr>
        <p:style>
          <a:lnRef idx="1">
            <a:schemeClr val="accent1"/>
          </a:lnRef>
          <a:fillRef idx="0">
            <a:schemeClr val="accent1"/>
          </a:fillRef>
          <a:effectRef idx="0">
            <a:schemeClr val="accent1"/>
          </a:effectRef>
          <a:fontRef idx="minor">
            <a:schemeClr val="tx1"/>
          </a:fontRef>
        </p:style>
      </p:cxnSp>
      <p:sp>
        <p:nvSpPr>
          <p:cNvPr id="11" name="Text Placeholder 2"/>
          <p:cNvSpPr txBox="1">
            <a:spLocks/>
          </p:cNvSpPr>
          <p:nvPr/>
        </p:nvSpPr>
        <p:spPr>
          <a:xfrm>
            <a:off x="1855796" y="6028328"/>
            <a:ext cx="7938993" cy="325056"/>
          </a:xfrm>
          <a:prstGeom prst="rect">
            <a:avLst/>
          </a:prstGeom>
        </p:spPr>
        <p:txBody>
          <a:bodyPr vert="horz" lIns="91440" tIns="45720" rIns="91440" bIns="45720" rtlCol="0">
            <a:normAutofit/>
          </a:bodyPr>
          <a:lstStyle>
            <a:lvl1pPr marL="0" indent="0" algn="l" defTabSz="1008400" rtl="0" eaLnBrk="1" latinLnBrk="0" hangingPunct="1">
              <a:lnSpc>
                <a:spcPct val="90000"/>
              </a:lnSpc>
              <a:spcBef>
                <a:spcPts val="1103"/>
              </a:spcBef>
              <a:buFont typeface="Arial" panose="020B0604020202020204" pitchFamily="34" charset="0"/>
              <a:buNone/>
              <a:defRPr sz="1200" b="0" i="0" kern="1200" baseline="0">
                <a:solidFill>
                  <a:schemeClr val="bg1"/>
                </a:solidFill>
                <a:latin typeface="Roboto Condensed Light" charset="0"/>
                <a:ea typeface="Roboto Condensed Light" charset="0"/>
                <a:cs typeface="Roboto Condensed Light" charset="0"/>
              </a:defRPr>
            </a:lvl1pPr>
            <a:lvl2pPr marL="756300" indent="-252100" algn="l" defTabSz="1008400" rtl="0" eaLnBrk="1" latinLnBrk="0" hangingPunct="1">
              <a:lnSpc>
                <a:spcPct val="90000"/>
              </a:lnSpc>
              <a:spcBef>
                <a:spcPts val="551"/>
              </a:spcBef>
              <a:buFont typeface="Arial" panose="020B0604020202020204" pitchFamily="34" charset="0"/>
              <a:buChar char="•"/>
              <a:defRPr sz="2647" kern="1200">
                <a:solidFill>
                  <a:schemeClr val="tx1"/>
                </a:solidFill>
                <a:latin typeface="+mn-lt"/>
                <a:ea typeface="+mn-ea"/>
                <a:cs typeface="+mn-cs"/>
              </a:defRPr>
            </a:lvl2pPr>
            <a:lvl3pPr marL="1260500" indent="-252100" algn="l" defTabSz="1008400" rtl="0" eaLnBrk="1" latinLnBrk="0" hangingPunct="1">
              <a:lnSpc>
                <a:spcPct val="90000"/>
              </a:lnSpc>
              <a:spcBef>
                <a:spcPts val="551"/>
              </a:spcBef>
              <a:buFont typeface="Arial" panose="020B0604020202020204" pitchFamily="34" charset="0"/>
              <a:buChar char="•"/>
              <a:defRPr sz="2206" kern="1200">
                <a:solidFill>
                  <a:schemeClr val="tx1"/>
                </a:solidFill>
                <a:latin typeface="+mn-lt"/>
                <a:ea typeface="+mn-ea"/>
                <a:cs typeface="+mn-cs"/>
              </a:defRPr>
            </a:lvl3pPr>
            <a:lvl4pPr marL="1764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9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a:lstStyle>
          <a:p>
            <a:pPr algn="just"/>
            <a:r>
              <a:rPr lang="uk-UA" sz="1100" dirty="0">
                <a:solidFill>
                  <a:srgbClr val="002949"/>
                </a:solidFill>
                <a:latin typeface="Roboto Condensed Light" panose="02000000000000000000" pitchFamily="2" charset="0"/>
                <a:ea typeface="Roboto Condensed Light" panose="02000000000000000000" pitchFamily="2" charset="0"/>
                <a:cs typeface="Roboto Condensed Light" panose="02000000000000000000" pitchFamily="2" charset="0"/>
              </a:rPr>
              <a:t>Особливості розгляду сімейних спорів в умовах воєнного стану</a:t>
            </a:r>
          </a:p>
        </p:txBody>
      </p:sp>
      <p:sp>
        <p:nvSpPr>
          <p:cNvPr id="2" name="Прямокутник 1"/>
          <p:cNvSpPr/>
          <p:nvPr/>
        </p:nvSpPr>
        <p:spPr>
          <a:xfrm>
            <a:off x="567723" y="1100847"/>
            <a:ext cx="11036902" cy="5151154"/>
          </a:xfrm>
          <a:prstGeom prst="rect">
            <a:avLst/>
          </a:prstGeom>
        </p:spPr>
        <p:txBody>
          <a:bodyPr wrap="square">
            <a:spAutoFit/>
          </a:bodyPr>
          <a:lstStyle/>
          <a:p>
            <a:pPr algn="just">
              <a:lnSpc>
                <a:spcPct val="107000"/>
              </a:lnSpc>
              <a:spcAft>
                <a:spcPts val="0"/>
              </a:spcAft>
            </a:pPr>
            <a:endParaRPr lang="uk-UA" sz="2000"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endParaRPr>
          </a:p>
          <a:p>
            <a:pPr algn="just">
              <a:lnSpc>
                <a:spcPct val="107000"/>
              </a:lnSpc>
              <a:spcAft>
                <a:spcPts val="0"/>
              </a:spcAft>
            </a:pPr>
            <a:r>
              <a:rPr lang="uk-UA" sz="2000" b="1"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rPr>
              <a:t>НОВІ ВИКЛИКИ:</a:t>
            </a:r>
          </a:p>
          <a:p>
            <a:pPr algn="just">
              <a:lnSpc>
                <a:spcPct val="107000"/>
              </a:lnSpc>
              <a:spcAft>
                <a:spcPts val="0"/>
              </a:spcAft>
            </a:pPr>
            <a:endParaRPr lang="uk-UA" sz="2000"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endParaRPr>
          </a:p>
          <a:p>
            <a:pPr algn="just">
              <a:lnSpc>
                <a:spcPct val="107000"/>
              </a:lnSpc>
              <a:spcAft>
                <a:spcPts val="0"/>
              </a:spcAft>
            </a:pPr>
            <a:r>
              <a:rPr lang="uk-UA" sz="2000"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rPr>
              <a:t>- зростання значної кількості справ окремого провадження за заявами про встановлення </a:t>
            </a:r>
          </a:p>
          <a:p>
            <a:pPr algn="just">
              <a:lnSpc>
                <a:spcPct val="107000"/>
              </a:lnSpc>
              <a:spcAft>
                <a:spcPts val="0"/>
              </a:spcAft>
            </a:pPr>
            <a:r>
              <a:rPr lang="uk-UA" sz="2000"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rPr>
              <a:t>«нетипових» фактів;</a:t>
            </a:r>
          </a:p>
          <a:p>
            <a:pPr algn="just">
              <a:lnSpc>
                <a:spcPct val="107000"/>
              </a:lnSpc>
              <a:spcAft>
                <a:spcPts val="0"/>
              </a:spcAft>
            </a:pPr>
            <a:endParaRPr lang="uk-UA" sz="2000"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endParaRPr>
          </a:p>
          <a:p>
            <a:pPr algn="just">
              <a:lnSpc>
                <a:spcPct val="107000"/>
              </a:lnSpc>
              <a:spcAft>
                <a:spcPts val="0"/>
              </a:spcAft>
            </a:pPr>
            <a:r>
              <a:rPr lang="uk-UA" sz="2000"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rPr>
              <a:t>- зростання кількості справ про визначення місця проживання дитини, де позов батька визнається мамою;</a:t>
            </a:r>
          </a:p>
          <a:p>
            <a:pPr algn="just">
              <a:lnSpc>
                <a:spcPct val="107000"/>
              </a:lnSpc>
              <a:spcAft>
                <a:spcPts val="0"/>
              </a:spcAft>
            </a:pPr>
            <a:endParaRPr lang="uk-UA" sz="2000"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endParaRPr>
          </a:p>
          <a:p>
            <a:pPr algn="just">
              <a:lnSpc>
                <a:spcPct val="107000"/>
              </a:lnSpc>
              <a:spcAft>
                <a:spcPts val="0"/>
              </a:spcAft>
            </a:pPr>
            <a:r>
              <a:rPr lang="uk-UA" sz="2000"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rPr>
              <a:t>- зростання кількості заяв про затвердження мирових угод у справах щодо дітей, за змістом яких дитина (діти) проживають з батьком та перебувають на повному його утриманні та вихованні. укладення мирових угод у справах про укладення мирової угоди між батьками;</a:t>
            </a:r>
          </a:p>
          <a:p>
            <a:pPr algn="just">
              <a:lnSpc>
                <a:spcPct val="107000"/>
              </a:lnSpc>
              <a:spcAft>
                <a:spcPts val="0"/>
              </a:spcAft>
            </a:pPr>
            <a:endParaRPr lang="uk-UA" sz="2000"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endParaRPr>
          </a:p>
          <a:p>
            <a:pPr algn="just">
              <a:lnSpc>
                <a:spcPct val="107000"/>
              </a:lnSpc>
              <a:spcAft>
                <a:spcPts val="0"/>
              </a:spcAft>
            </a:pPr>
            <a:r>
              <a:rPr lang="uk-UA" sz="2000"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rPr>
              <a:t>- зупинення провадження у справах у зв'язку із перебування сторони по справі в лавах ЗСУ.    </a:t>
            </a:r>
          </a:p>
          <a:p>
            <a:pPr algn="just">
              <a:lnSpc>
                <a:spcPct val="107000"/>
              </a:lnSpc>
              <a:spcAft>
                <a:spcPts val="0"/>
              </a:spcAft>
            </a:pPr>
            <a:endParaRPr lang="uk-UA" sz="1400"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endParaRPr>
          </a:p>
          <a:p>
            <a:pPr algn="just">
              <a:lnSpc>
                <a:spcPct val="107000"/>
              </a:lnSpc>
              <a:spcAft>
                <a:spcPts val="0"/>
              </a:spcAft>
            </a:pPr>
            <a:endParaRPr lang="uk-UA" sz="1400"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3340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F0E8E3"/>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677142A-E96C-94E2-B082-96BFB0652BF5}"/>
              </a:ext>
            </a:extLst>
          </p:cNvPr>
          <p:cNvSpPr txBox="1"/>
          <p:nvPr/>
        </p:nvSpPr>
        <p:spPr>
          <a:xfrm>
            <a:off x="581626" y="584200"/>
            <a:ext cx="10712366" cy="1200329"/>
          </a:xfrm>
          <a:prstGeom prst="rect">
            <a:avLst/>
          </a:prstGeom>
          <a:noFill/>
        </p:spPr>
        <p:txBody>
          <a:bodyPr wrap="square">
            <a:spAutoFit/>
          </a:bodyPr>
          <a:lstStyle/>
          <a:p>
            <a:pPr algn="just"/>
            <a:r>
              <a:rPr lang="uk-UA" sz="2000"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rPr>
              <a:t>Передано на розгляд Великої Палати Верховного Суду ухвала КЦС ВС від 27 вересня 2023 у справі № 201/5972/22 про встановлення факту самостійного виховання дитини </a:t>
            </a:r>
          </a:p>
          <a:p>
            <a:pPr algn="just"/>
            <a:endParaRPr lang="uk-UA" sz="1600"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endParaRPr>
          </a:p>
          <a:p>
            <a:pPr algn="just"/>
            <a:endParaRPr lang="uk-UA" sz="1600"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3"/>
          </p:nvPr>
        </p:nvSpPr>
        <p:spPr>
          <a:xfrm>
            <a:off x="507570" y="6028328"/>
            <a:ext cx="1157729" cy="325056"/>
          </a:xfrm>
        </p:spPr>
        <p:txBody>
          <a:bodyPr>
            <a:normAutofit/>
          </a:bodyPr>
          <a:lstStyle/>
          <a:p>
            <a:r>
              <a:rPr lang="uk-UA" sz="1200" dirty="0"/>
              <a:t>Верховний Суд</a:t>
            </a:r>
            <a:endParaRPr lang="en-US" sz="1200" dirty="0"/>
          </a:p>
        </p:txBody>
      </p:sp>
      <p:cxnSp>
        <p:nvCxnSpPr>
          <p:cNvPr id="10" name="Прямая соединительная линия 9"/>
          <p:cNvCxnSpPr>
            <a:cxnSpLocks/>
          </p:cNvCxnSpPr>
          <p:nvPr/>
        </p:nvCxnSpPr>
        <p:spPr>
          <a:xfrm>
            <a:off x="587375" y="6258578"/>
            <a:ext cx="377688" cy="0"/>
          </a:xfrm>
          <a:prstGeom prst="line">
            <a:avLst/>
          </a:prstGeom>
          <a:ln w="12700">
            <a:solidFill>
              <a:srgbClr val="00274E"/>
            </a:solidFill>
          </a:ln>
        </p:spPr>
        <p:style>
          <a:lnRef idx="1">
            <a:schemeClr val="accent1"/>
          </a:lnRef>
          <a:fillRef idx="0">
            <a:schemeClr val="accent1"/>
          </a:fillRef>
          <a:effectRef idx="0">
            <a:schemeClr val="accent1"/>
          </a:effectRef>
          <a:fontRef idx="minor">
            <a:schemeClr val="tx1"/>
          </a:fontRef>
        </p:style>
      </p:cxnSp>
      <p:sp>
        <p:nvSpPr>
          <p:cNvPr id="11" name="Text Placeholder 2"/>
          <p:cNvSpPr txBox="1">
            <a:spLocks/>
          </p:cNvSpPr>
          <p:nvPr/>
        </p:nvSpPr>
        <p:spPr>
          <a:xfrm>
            <a:off x="1855796" y="6028328"/>
            <a:ext cx="7938993" cy="325056"/>
          </a:xfrm>
          <a:prstGeom prst="rect">
            <a:avLst/>
          </a:prstGeom>
        </p:spPr>
        <p:txBody>
          <a:bodyPr vert="horz" lIns="91440" tIns="45720" rIns="91440" bIns="45720" rtlCol="0">
            <a:normAutofit/>
          </a:bodyPr>
          <a:lstStyle>
            <a:lvl1pPr marL="0" indent="0" algn="l" defTabSz="1008400" rtl="0" eaLnBrk="1" latinLnBrk="0" hangingPunct="1">
              <a:lnSpc>
                <a:spcPct val="90000"/>
              </a:lnSpc>
              <a:spcBef>
                <a:spcPts val="1103"/>
              </a:spcBef>
              <a:buFont typeface="Arial" panose="020B0604020202020204" pitchFamily="34" charset="0"/>
              <a:buNone/>
              <a:defRPr sz="1200" b="0" i="0" kern="1200" baseline="0">
                <a:solidFill>
                  <a:schemeClr val="bg1"/>
                </a:solidFill>
                <a:latin typeface="Roboto Condensed Light" charset="0"/>
                <a:ea typeface="Roboto Condensed Light" charset="0"/>
                <a:cs typeface="Roboto Condensed Light" charset="0"/>
              </a:defRPr>
            </a:lvl1pPr>
            <a:lvl2pPr marL="756300" indent="-252100" algn="l" defTabSz="1008400" rtl="0" eaLnBrk="1" latinLnBrk="0" hangingPunct="1">
              <a:lnSpc>
                <a:spcPct val="90000"/>
              </a:lnSpc>
              <a:spcBef>
                <a:spcPts val="551"/>
              </a:spcBef>
              <a:buFont typeface="Arial" panose="020B0604020202020204" pitchFamily="34" charset="0"/>
              <a:buChar char="•"/>
              <a:defRPr sz="2647" kern="1200">
                <a:solidFill>
                  <a:schemeClr val="tx1"/>
                </a:solidFill>
                <a:latin typeface="+mn-lt"/>
                <a:ea typeface="+mn-ea"/>
                <a:cs typeface="+mn-cs"/>
              </a:defRPr>
            </a:lvl2pPr>
            <a:lvl3pPr marL="1260500" indent="-252100" algn="l" defTabSz="1008400" rtl="0" eaLnBrk="1" latinLnBrk="0" hangingPunct="1">
              <a:lnSpc>
                <a:spcPct val="90000"/>
              </a:lnSpc>
              <a:spcBef>
                <a:spcPts val="551"/>
              </a:spcBef>
              <a:buFont typeface="Arial" panose="020B0604020202020204" pitchFamily="34" charset="0"/>
              <a:buChar char="•"/>
              <a:defRPr sz="2206" kern="1200">
                <a:solidFill>
                  <a:schemeClr val="tx1"/>
                </a:solidFill>
                <a:latin typeface="+mn-lt"/>
                <a:ea typeface="+mn-ea"/>
                <a:cs typeface="+mn-cs"/>
              </a:defRPr>
            </a:lvl3pPr>
            <a:lvl4pPr marL="1764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9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a:lstStyle>
          <a:p>
            <a:pPr algn="just"/>
            <a:r>
              <a:rPr lang="uk-UA" sz="1100" dirty="0">
                <a:solidFill>
                  <a:srgbClr val="002949"/>
                </a:solidFill>
                <a:latin typeface="Roboto Condensed Light" panose="02000000000000000000" pitchFamily="2" charset="0"/>
                <a:ea typeface="Roboto Condensed Light" panose="02000000000000000000" pitchFamily="2" charset="0"/>
                <a:cs typeface="Roboto Condensed Light" panose="02000000000000000000" pitchFamily="2" charset="0"/>
              </a:rPr>
              <a:t>Особливості розгляду сімейних спорів в умовах воєнного стану</a:t>
            </a:r>
          </a:p>
        </p:txBody>
      </p:sp>
      <p:sp>
        <p:nvSpPr>
          <p:cNvPr id="2" name="Прямокутник 1"/>
          <p:cNvSpPr/>
          <p:nvPr/>
        </p:nvSpPr>
        <p:spPr>
          <a:xfrm>
            <a:off x="567723" y="1100847"/>
            <a:ext cx="11036902" cy="5046831"/>
          </a:xfrm>
          <a:prstGeom prst="rect">
            <a:avLst/>
          </a:prstGeom>
        </p:spPr>
        <p:txBody>
          <a:bodyPr wrap="square">
            <a:spAutoFit/>
          </a:bodyPr>
          <a:lstStyle/>
          <a:p>
            <a:pPr algn="just">
              <a:lnSpc>
                <a:spcPct val="107000"/>
              </a:lnSpc>
              <a:spcAft>
                <a:spcPts val="0"/>
              </a:spcAft>
            </a:pPr>
            <a:endParaRPr lang="uk-UA" sz="1400"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endParaRPr>
          </a:p>
          <a:p>
            <a:pPr algn="just">
              <a:lnSpc>
                <a:spcPct val="107000"/>
              </a:lnSpc>
              <a:spcAft>
                <a:spcPts val="0"/>
              </a:spcAft>
            </a:pPr>
            <a:endParaRPr lang="uk-UA" sz="1400"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endParaRPr>
          </a:p>
          <a:p>
            <a:pPr algn="just">
              <a:lnSpc>
                <a:spcPct val="107000"/>
              </a:lnSpc>
              <a:spcAft>
                <a:spcPts val="0"/>
              </a:spcAft>
            </a:pPr>
            <a:r>
              <a:rPr lang="uk-UA" sz="2000"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rPr>
              <a:t>Правові проблеми:  до якої юрисдикції належить вирішення цієї справи (чи має значення правова мета встановлення факту)</a:t>
            </a:r>
          </a:p>
          <a:p>
            <a:pPr algn="just">
              <a:lnSpc>
                <a:spcPct val="107000"/>
              </a:lnSpc>
              <a:spcAft>
                <a:spcPts val="0"/>
              </a:spcAft>
            </a:pPr>
            <a:endParaRPr lang="uk-UA" sz="1400"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endParaRPr>
          </a:p>
          <a:p>
            <a:pPr algn="just">
              <a:lnSpc>
                <a:spcPct val="107000"/>
              </a:lnSpc>
              <a:spcAft>
                <a:spcPts val="0"/>
              </a:spcAft>
            </a:pPr>
            <a:r>
              <a:rPr lang="uk-UA" sz="2000" dirty="0">
                <a:solidFill>
                  <a:srgbClr val="002949"/>
                </a:solidFill>
                <a:latin typeface="Roboto Condensed Light" panose="02000000000000000000" pitchFamily="2" charset="0"/>
                <a:ea typeface="Calibri" panose="020F0502020204030204" pitchFamily="34" charset="0"/>
                <a:cs typeface="Times New Roman" panose="02020603050405020304" pitchFamily="18" charset="0"/>
              </a:rPr>
              <a:t>ВС звертає увагу на те, що справи щодо встановлення фактів, що мають юридичне значення, розглядаються в порядку окремого провадження за правилами ЦПК. Розгляд справ окремого провадження має свої особливості, які не властиві та не притаманні адміністративному судочинству. У ч.2 ст. 245 КАС визначено перелік судових рішень, які уповноважений прийняти адміністративний суд у разі задоволення позову. Встановлення факту, що має юридичне значення, серед цього переліку відсутнє. Тобто у разі виникнення спору з суб`єктом владних повноважень, зокрема які стосуються порушеного заявником питання, останній вправі звернутися до адміністративного суду із позовними вимогами до відповідного уповноваженого органу і певні факти, які мають значення для правильного вирішення спору, підлягають встановленню судом у мотивувальній частині судового рішення. У той же час перелік юридичних фактів, що підлягають встановленню в судовому порядку, зазначений у ст. 315 ЦПК, не є вичерпним. </a:t>
            </a:r>
            <a:endParaRPr lang="uk-UA" sz="1400" dirty="0">
              <a:solidFill>
                <a:srgbClr val="002949"/>
              </a:solidFill>
              <a:latin typeface="Roboto Condensed Light" panose="02000000000000000000"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7424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F0E8E3"/>
        </a:solidFill>
        <a:effectLst/>
      </p:bgPr>
    </p:bg>
    <p:spTree>
      <p:nvGrpSpPr>
        <p:cNvPr id="1" name=""/>
        <p:cNvGrpSpPr/>
        <p:nvPr/>
      </p:nvGrpSpPr>
      <p:grpSpPr>
        <a:xfrm>
          <a:off x="0" y="0"/>
          <a:ext cx="0" cy="0"/>
          <a:chOff x="0" y="0"/>
          <a:chExt cx="0" cy="0"/>
        </a:xfrm>
      </p:grpSpPr>
      <p:sp>
        <p:nvSpPr>
          <p:cNvPr id="6" name="Text Placeholder 2"/>
          <p:cNvSpPr>
            <a:spLocks noGrp="1"/>
          </p:cNvSpPr>
          <p:nvPr>
            <p:ph type="body" sz="quarter" idx="13"/>
          </p:nvPr>
        </p:nvSpPr>
        <p:spPr>
          <a:xfrm>
            <a:off x="507570" y="6028328"/>
            <a:ext cx="1157729" cy="325056"/>
          </a:xfrm>
        </p:spPr>
        <p:txBody>
          <a:bodyPr>
            <a:normAutofit/>
          </a:bodyPr>
          <a:lstStyle/>
          <a:p>
            <a:r>
              <a:rPr lang="uk-UA" sz="1200" dirty="0"/>
              <a:t>Верховний Суд</a:t>
            </a:r>
            <a:endParaRPr lang="en-US" sz="1200" dirty="0"/>
          </a:p>
        </p:txBody>
      </p:sp>
      <p:cxnSp>
        <p:nvCxnSpPr>
          <p:cNvPr id="10" name="Прямая соединительная линия 9"/>
          <p:cNvCxnSpPr>
            <a:cxnSpLocks/>
          </p:cNvCxnSpPr>
          <p:nvPr/>
        </p:nvCxnSpPr>
        <p:spPr>
          <a:xfrm>
            <a:off x="587375" y="6258578"/>
            <a:ext cx="377688" cy="0"/>
          </a:xfrm>
          <a:prstGeom prst="line">
            <a:avLst/>
          </a:prstGeom>
          <a:ln w="12700">
            <a:solidFill>
              <a:srgbClr val="00274E"/>
            </a:solidFill>
          </a:ln>
        </p:spPr>
        <p:style>
          <a:lnRef idx="1">
            <a:schemeClr val="accent1"/>
          </a:lnRef>
          <a:fillRef idx="0">
            <a:schemeClr val="accent1"/>
          </a:fillRef>
          <a:effectRef idx="0">
            <a:schemeClr val="accent1"/>
          </a:effectRef>
          <a:fontRef idx="minor">
            <a:schemeClr val="tx1"/>
          </a:fontRef>
        </p:style>
      </p:cxnSp>
      <p:sp>
        <p:nvSpPr>
          <p:cNvPr id="11" name="Text Placeholder 2"/>
          <p:cNvSpPr txBox="1">
            <a:spLocks/>
          </p:cNvSpPr>
          <p:nvPr/>
        </p:nvSpPr>
        <p:spPr>
          <a:xfrm>
            <a:off x="1855796" y="6028328"/>
            <a:ext cx="7938993" cy="325056"/>
          </a:xfrm>
          <a:prstGeom prst="rect">
            <a:avLst/>
          </a:prstGeom>
        </p:spPr>
        <p:txBody>
          <a:bodyPr vert="horz" lIns="91440" tIns="45720" rIns="91440" bIns="45720" rtlCol="0">
            <a:normAutofit/>
          </a:bodyPr>
          <a:lstStyle>
            <a:lvl1pPr marL="0" indent="0" algn="l" defTabSz="1008400" rtl="0" eaLnBrk="1" latinLnBrk="0" hangingPunct="1">
              <a:lnSpc>
                <a:spcPct val="90000"/>
              </a:lnSpc>
              <a:spcBef>
                <a:spcPts val="1103"/>
              </a:spcBef>
              <a:buFont typeface="Arial" panose="020B0604020202020204" pitchFamily="34" charset="0"/>
              <a:buNone/>
              <a:defRPr sz="1200" b="0" i="0" kern="1200" baseline="0">
                <a:solidFill>
                  <a:schemeClr val="bg1"/>
                </a:solidFill>
                <a:latin typeface="Roboto Condensed Light" charset="0"/>
                <a:ea typeface="Roboto Condensed Light" charset="0"/>
                <a:cs typeface="Roboto Condensed Light" charset="0"/>
              </a:defRPr>
            </a:lvl1pPr>
            <a:lvl2pPr marL="756300" indent="-252100" algn="l" defTabSz="1008400" rtl="0" eaLnBrk="1" latinLnBrk="0" hangingPunct="1">
              <a:lnSpc>
                <a:spcPct val="90000"/>
              </a:lnSpc>
              <a:spcBef>
                <a:spcPts val="551"/>
              </a:spcBef>
              <a:buFont typeface="Arial" panose="020B0604020202020204" pitchFamily="34" charset="0"/>
              <a:buChar char="•"/>
              <a:defRPr sz="2647" kern="1200">
                <a:solidFill>
                  <a:schemeClr val="tx1"/>
                </a:solidFill>
                <a:latin typeface="+mn-lt"/>
                <a:ea typeface="+mn-ea"/>
                <a:cs typeface="+mn-cs"/>
              </a:defRPr>
            </a:lvl2pPr>
            <a:lvl3pPr marL="1260500" indent="-252100" algn="l" defTabSz="1008400" rtl="0" eaLnBrk="1" latinLnBrk="0" hangingPunct="1">
              <a:lnSpc>
                <a:spcPct val="90000"/>
              </a:lnSpc>
              <a:spcBef>
                <a:spcPts val="551"/>
              </a:spcBef>
              <a:buFont typeface="Arial" panose="020B0604020202020204" pitchFamily="34" charset="0"/>
              <a:buChar char="•"/>
              <a:defRPr sz="2206" kern="1200">
                <a:solidFill>
                  <a:schemeClr val="tx1"/>
                </a:solidFill>
                <a:latin typeface="+mn-lt"/>
                <a:ea typeface="+mn-ea"/>
                <a:cs typeface="+mn-cs"/>
              </a:defRPr>
            </a:lvl3pPr>
            <a:lvl4pPr marL="1764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9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a:lstStyle>
          <a:p>
            <a:pPr algn="just"/>
            <a:r>
              <a:rPr lang="uk-UA" sz="1100" dirty="0">
                <a:solidFill>
                  <a:srgbClr val="002949"/>
                </a:solidFill>
                <a:latin typeface="Roboto Condensed Light" panose="02000000000000000000" pitchFamily="2" charset="0"/>
                <a:ea typeface="Roboto Condensed Light" panose="02000000000000000000" pitchFamily="2" charset="0"/>
                <a:cs typeface="Roboto Condensed Light" panose="02000000000000000000" pitchFamily="2" charset="0"/>
              </a:rPr>
              <a:t>Особливості розгляду сімейних спорів в умовах воєнного стану</a:t>
            </a:r>
          </a:p>
        </p:txBody>
      </p:sp>
      <p:sp>
        <p:nvSpPr>
          <p:cNvPr id="2" name="Прямокутник 1"/>
          <p:cNvSpPr/>
          <p:nvPr/>
        </p:nvSpPr>
        <p:spPr>
          <a:xfrm>
            <a:off x="567723" y="1100847"/>
            <a:ext cx="11036902" cy="4241418"/>
          </a:xfrm>
          <a:prstGeom prst="rect">
            <a:avLst/>
          </a:prstGeom>
        </p:spPr>
        <p:txBody>
          <a:bodyPr wrap="square">
            <a:spAutoFit/>
          </a:bodyPr>
          <a:lstStyle/>
          <a:p>
            <a:pPr algn="just">
              <a:spcAft>
                <a:spcPts val="0"/>
              </a:spcAft>
            </a:pPr>
            <a:endParaRPr lang="uk-UA" sz="1400" dirty="0">
              <a:solidFill>
                <a:srgbClr val="002949"/>
              </a:solidFill>
              <a:latin typeface="Roboto Condensed Light" panose="02000000000000000000" pitchFamily="2" charset="0"/>
              <a:ea typeface="Calibri" panose="020F0502020204030204" pitchFamily="34" charset="0"/>
              <a:cs typeface="Times New Roman" panose="02020603050405020304" pitchFamily="18" charset="0"/>
            </a:endParaRPr>
          </a:p>
          <a:p>
            <a:pPr algn="just">
              <a:lnSpc>
                <a:spcPct val="107000"/>
              </a:lnSpc>
              <a:spcAft>
                <a:spcPts val="0"/>
              </a:spcAft>
            </a:pPr>
            <a:r>
              <a:rPr lang="uk-UA" sz="2000" dirty="0">
                <a:solidFill>
                  <a:srgbClr val="002949"/>
                </a:solidFill>
                <a:latin typeface="Roboto Condensed Light" panose="02000000000000000000" pitchFamily="2" charset="0"/>
                <a:ea typeface="Calibri" panose="020F0502020204030204" pitchFamily="34" charset="0"/>
                <a:cs typeface="Times New Roman" panose="02020603050405020304" pitchFamily="18" charset="0"/>
              </a:rPr>
              <a:t>Факт самостійного виховання дитини одним із батьків ймовірно може бути встановлений адміністративним судом, зокрема, під час розгляду справ про оскарження дій, бездіяльності чи рішень компетентних органів щодо відмови у наданні соціальної допомоги, незабезпечення соціальних чи інших гарантій, відмови у визнанні прав, визначених законом, які підлягають вирішенню у порядку адміністративного судочинства.</a:t>
            </a:r>
          </a:p>
          <a:p>
            <a:pPr algn="just">
              <a:lnSpc>
                <a:spcPct val="107000"/>
              </a:lnSpc>
              <a:spcAft>
                <a:spcPts val="0"/>
              </a:spcAft>
            </a:pPr>
            <a:endParaRPr lang="uk-UA" sz="2000" dirty="0">
              <a:solidFill>
                <a:srgbClr val="002949"/>
              </a:solidFill>
              <a:latin typeface="Roboto Condensed Light" panose="02000000000000000000" pitchFamily="2" charset="0"/>
              <a:ea typeface="Calibri" panose="020F0502020204030204" pitchFamily="34" charset="0"/>
              <a:cs typeface="Times New Roman" panose="02020603050405020304" pitchFamily="18" charset="0"/>
            </a:endParaRPr>
          </a:p>
          <a:p>
            <a:pPr algn="just">
              <a:lnSpc>
                <a:spcPct val="107000"/>
              </a:lnSpc>
              <a:spcAft>
                <a:spcPts val="0"/>
              </a:spcAft>
            </a:pPr>
            <a:r>
              <a:rPr lang="uk-UA" sz="2000" dirty="0">
                <a:solidFill>
                  <a:srgbClr val="008FD5"/>
                </a:solidFill>
                <a:latin typeface="Roboto Condensed Light" panose="02000000000000000000" pitchFamily="2" charset="0"/>
                <a:ea typeface="Calibri" panose="020F0502020204030204" pitchFamily="34" charset="0"/>
                <a:cs typeface="Times New Roman" panose="02020603050405020304" pitchFamily="18" charset="0"/>
              </a:rPr>
              <a:t>Правова проблема постає під час дії правового режиму воєнного стану у значній кількості поданих заяв, позовів на території України про встановлення факту самостійного виховання дитини (інших фактів, які пов’язані із реалізацією права на відстрочку від призову на військову службу під час мобілізації) чи оскарження рішень, дій, бездіяльності суб’єктів владних повноважень, що перебували та перебувають на розгляді в судах та рішення у яких можуть бути винесені найближчим часом, що свідчить про наявність виключної правової проблеми.</a:t>
            </a:r>
          </a:p>
        </p:txBody>
      </p:sp>
    </p:spTree>
    <p:extLst>
      <p:ext uri="{BB962C8B-B14F-4D97-AF65-F5344CB8AC3E}">
        <p14:creationId xmlns:p14="http://schemas.microsoft.com/office/powerpoint/2010/main" val="667518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8" name="TextBox 5">
            <a:extLst>
              <a:ext uri="{FF2B5EF4-FFF2-40B4-BE49-F238E27FC236}">
                <a16:creationId xmlns:a16="http://schemas.microsoft.com/office/drawing/2014/main" id="{234FC462-91EA-4801-A062-F8D36BEF3FCA}"/>
              </a:ext>
            </a:extLst>
          </p:cNvPr>
          <p:cNvSpPr txBox="1">
            <a:spLocks noChangeArrowheads="1"/>
          </p:cNvSpPr>
          <p:nvPr/>
        </p:nvSpPr>
        <p:spPr bwMode="auto">
          <a:xfrm>
            <a:off x="482525" y="5569506"/>
            <a:ext cx="493328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uk-UA" altLang="ru-RU" sz="4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Дякую за увагу</a:t>
            </a:r>
            <a:r>
              <a:rPr lang="en-US" altLang="ru-RU" sz="4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a:t>
            </a:r>
            <a:endParaRPr lang="uk-UA" altLang="ru-RU" sz="4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cxnSp>
        <p:nvCxnSpPr>
          <p:cNvPr id="3" name="Пряма сполучна лінія 2">
            <a:extLst>
              <a:ext uri="{FF2B5EF4-FFF2-40B4-BE49-F238E27FC236}">
                <a16:creationId xmlns:a16="http://schemas.microsoft.com/office/drawing/2014/main" id="{89431B16-B8A7-4491-BBE3-19389F18F114}"/>
              </a:ext>
            </a:extLst>
          </p:cNvPr>
          <p:cNvCxnSpPr>
            <a:cxnSpLocks/>
          </p:cNvCxnSpPr>
          <p:nvPr/>
        </p:nvCxnSpPr>
        <p:spPr>
          <a:xfrm>
            <a:off x="587375" y="5477773"/>
            <a:ext cx="90716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Графіка 1">
            <a:extLst>
              <a:ext uri="{FF2B5EF4-FFF2-40B4-BE49-F238E27FC236}">
                <a16:creationId xmlns:a16="http://schemas.microsoft.com/office/drawing/2014/main" id="{3964FFE3-30F0-298F-CE75-FDF832B4B26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87375" y="584200"/>
            <a:ext cx="1232064" cy="1510617"/>
          </a:xfrm>
          <a:prstGeom prst="rect">
            <a:avLst/>
          </a:prstGeom>
        </p:spPr>
      </p:pic>
    </p:spTree>
    <p:extLst>
      <p:ext uri="{BB962C8B-B14F-4D97-AF65-F5344CB8AC3E}">
        <p14:creationId xmlns:p14="http://schemas.microsoft.com/office/powerpoint/2010/main" val="33052155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Верховний Суд">
      <a:dk1>
        <a:srgbClr val="000000"/>
      </a:dk1>
      <a:lt1>
        <a:srgbClr val="FFFFFF"/>
      </a:lt1>
      <a:dk2>
        <a:srgbClr val="00274E"/>
      </a:dk2>
      <a:lt2>
        <a:srgbClr val="EFE7E3"/>
      </a:lt2>
      <a:accent1>
        <a:srgbClr val="00274E"/>
      </a:accent1>
      <a:accent2>
        <a:srgbClr val="EFE7E3"/>
      </a:accent2>
      <a:accent3>
        <a:srgbClr val="0059AA"/>
      </a:accent3>
      <a:accent4>
        <a:srgbClr val="008FD5"/>
      </a:accent4>
      <a:accent5>
        <a:srgbClr val="FCD700"/>
      </a:accent5>
      <a:accent6>
        <a:srgbClr val="32BCAD"/>
      </a:accent6>
      <a:hlink>
        <a:srgbClr val="00274E"/>
      </a:hlink>
      <a:folHlink>
        <a:srgbClr val="00274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3254</TotalTime>
  <Words>901</Words>
  <Application>Microsoft Office PowerPoint</Application>
  <PresentationFormat>Широкий екран</PresentationFormat>
  <Paragraphs>72</Paragraphs>
  <Slides>7</Slides>
  <Notes>1</Notes>
  <HiddenSlides>0</HiddenSlides>
  <MMClips>0</MMClips>
  <ScaleCrop>false</ScaleCrop>
  <HeadingPairs>
    <vt:vector size="6" baseType="variant">
      <vt:variant>
        <vt:lpstr>Використані шрифти</vt:lpstr>
      </vt:variant>
      <vt:variant>
        <vt:i4>4</vt:i4>
      </vt:variant>
      <vt:variant>
        <vt:lpstr>Тема</vt:lpstr>
      </vt:variant>
      <vt:variant>
        <vt:i4>2</vt:i4>
      </vt:variant>
      <vt:variant>
        <vt:lpstr>Заголовки слайдів</vt:lpstr>
      </vt:variant>
      <vt:variant>
        <vt:i4>7</vt:i4>
      </vt:variant>
    </vt:vector>
  </HeadingPairs>
  <TitlesOfParts>
    <vt:vector size="13" baseType="lpstr">
      <vt:lpstr>Arial</vt:lpstr>
      <vt:lpstr>Calibri</vt:lpstr>
      <vt:lpstr>Calibri Light</vt:lpstr>
      <vt:lpstr>Roboto Condensed Light</vt:lpstr>
      <vt:lpstr>Тема Office</vt:lpstr>
      <vt:lpstr>Office Theme</vt:lpstr>
      <vt:lpstr>Презентація PowerPoint</vt:lpstr>
      <vt:lpstr>Сімейні спори, з якими  зіштовхнулася судова система в умовах воєнного стану (статистика)</vt:lpstr>
      <vt:lpstr>Сімейні спори, з якими  зіштовхнулася судова система в умовах воєнного стану (статистика)</vt:lpstr>
      <vt:lpstr>Презентація PowerPoint</vt:lpstr>
      <vt:lpstr>Презентація PowerPoint</vt:lpstr>
      <vt:lpstr>Презентація PowerPoint</vt:lpstr>
      <vt:lpstr>Презентація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Результати здійснення правосуддя Верховним Судом</dc:title>
  <dc:creator>Johny Puk</dc:creator>
  <cp:lastModifiedBy>СТУПАК Ольга В'ячеславна</cp:lastModifiedBy>
  <cp:revision>390</cp:revision>
  <cp:lastPrinted>2023-10-12T08:38:03Z</cp:lastPrinted>
  <dcterms:created xsi:type="dcterms:W3CDTF">2019-05-13T19:51:33Z</dcterms:created>
  <dcterms:modified xsi:type="dcterms:W3CDTF">2023-10-12T08:38:09Z</dcterms:modified>
</cp:coreProperties>
</file>